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993" r:id="rId2"/>
  </p:sldMasterIdLst>
  <p:notesMasterIdLst>
    <p:notesMasterId r:id="rId21"/>
  </p:notesMasterIdLst>
  <p:handoutMasterIdLst>
    <p:handoutMasterId r:id="rId22"/>
  </p:handoutMasterIdLst>
  <p:sldIdLst>
    <p:sldId id="1429" r:id="rId3"/>
    <p:sldId id="1644" r:id="rId4"/>
    <p:sldId id="1681" r:id="rId5"/>
    <p:sldId id="1672" r:id="rId6"/>
    <p:sldId id="6102" r:id="rId7"/>
    <p:sldId id="1645" r:id="rId8"/>
    <p:sldId id="1613" r:id="rId9"/>
    <p:sldId id="1633" r:id="rId10"/>
    <p:sldId id="1634" r:id="rId11"/>
    <p:sldId id="1632" r:id="rId12"/>
    <p:sldId id="1691" r:id="rId13"/>
    <p:sldId id="6105" r:id="rId14"/>
    <p:sldId id="1693" r:id="rId15"/>
    <p:sldId id="6073" r:id="rId16"/>
    <p:sldId id="6103" r:id="rId17"/>
    <p:sldId id="6106" r:id="rId18"/>
    <p:sldId id="1697" r:id="rId19"/>
    <p:sldId id="6104" r:id="rId20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75000"/>
      <a:buFont typeface="Monotype Sorts" pitchFamily="10" charset="2"/>
      <a:buChar char="u"/>
      <a:defRPr sz="9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75000"/>
      <a:buFont typeface="Monotype Sorts" pitchFamily="10" charset="2"/>
      <a:buChar char="u"/>
      <a:defRPr sz="9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75000"/>
      <a:buFont typeface="Monotype Sorts" pitchFamily="10" charset="2"/>
      <a:buChar char="u"/>
      <a:defRPr sz="9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75000"/>
      <a:buFont typeface="Monotype Sorts" pitchFamily="10" charset="2"/>
      <a:buChar char="u"/>
      <a:defRPr sz="9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75000"/>
      <a:buFont typeface="Monotype Sorts" pitchFamily="10" charset="2"/>
      <a:buChar char="u"/>
      <a:defRPr sz="9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r" defTabSz="914400" rtl="1" eaLnBrk="1" latinLnBrk="0" hangingPunct="1">
      <a:defRPr sz="9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r" defTabSz="914400" rtl="1" eaLnBrk="1" latinLnBrk="0" hangingPunct="1">
      <a:defRPr sz="9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r" defTabSz="914400" rtl="1" eaLnBrk="1" latinLnBrk="0" hangingPunct="1">
      <a:defRPr sz="9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r" defTabSz="914400" rtl="1" eaLnBrk="1" latinLnBrk="0" hangingPunct="1">
      <a:defRPr sz="9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B198"/>
    <a:srgbClr val="A5D0C1"/>
    <a:srgbClr val="008080"/>
    <a:srgbClr val="0066FF"/>
    <a:srgbClr val="DADADA"/>
    <a:srgbClr val="CA9B23"/>
    <a:srgbClr val="FF00FF"/>
    <a:srgbClr val="0033CC"/>
    <a:srgbClr val="66FF66"/>
    <a:srgbClr val="E0F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89308" autoAdjust="0"/>
  </p:normalViewPr>
  <p:slideViewPr>
    <p:cSldViewPr snapToGrid="0">
      <p:cViewPr>
        <p:scale>
          <a:sx n="75" d="100"/>
          <a:sy n="75" d="100"/>
        </p:scale>
        <p:origin x="1699" y="28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notesViewPr>
    <p:cSldViewPr snapToGrid="0">
      <p:cViewPr varScale="1">
        <p:scale>
          <a:sx n="59" d="100"/>
          <a:sy n="59" d="100"/>
        </p:scale>
        <p:origin x="-1704" y="-7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300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8575" y="0"/>
            <a:ext cx="30734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01" tIns="0" rIns="19301" bIns="0" numCol="1" anchor="t" anchorCtr="0" compatLnSpc="1">
            <a:prstTxWarp prst="textNoShape">
              <a:avLst/>
            </a:prstTxWarp>
          </a:bodyPr>
          <a:lstStyle>
            <a:lvl1pPr defTabSz="925513">
              <a:spcBef>
                <a:spcPct val="0"/>
              </a:spcBef>
              <a:buClrTx/>
              <a:buSzTx/>
              <a:buFontTx/>
              <a:buNone/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0175" y="0"/>
            <a:ext cx="30734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01" tIns="0" rIns="19301" bIns="0" numCol="1" anchor="t" anchorCtr="0" compatLnSpc="1">
            <a:prstTxWarp prst="textNoShape">
              <a:avLst/>
            </a:prstTxWarp>
          </a:bodyPr>
          <a:lstStyle>
            <a:lvl1pPr algn="r" defTabSz="925513">
              <a:spcBef>
                <a:spcPct val="0"/>
              </a:spcBef>
              <a:buClrTx/>
              <a:buSzTx/>
              <a:buFontTx/>
              <a:buNone/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714375"/>
            <a:ext cx="4598987" cy="3449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05313"/>
            <a:ext cx="50958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0" tIns="46645" rIns="93290" bIns="46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8575" y="8812213"/>
            <a:ext cx="30734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01" tIns="0" rIns="19301" bIns="0" numCol="1" anchor="b" anchorCtr="0" compatLnSpc="1">
            <a:prstTxWarp prst="textNoShape">
              <a:avLst/>
            </a:prstTxWarp>
          </a:bodyPr>
          <a:lstStyle>
            <a:lvl1pPr defTabSz="925513">
              <a:spcBef>
                <a:spcPct val="0"/>
              </a:spcBef>
              <a:buClrTx/>
              <a:buSzTx/>
              <a:buFontTx/>
              <a:buNone/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0175" y="8812213"/>
            <a:ext cx="30734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01" tIns="0" rIns="19301" bIns="0" numCol="1" anchor="b" anchorCtr="0" compatLnSpc="1">
            <a:prstTxWarp prst="textNoShape">
              <a:avLst/>
            </a:prstTxWarp>
          </a:bodyPr>
          <a:lstStyle>
            <a:lvl1pPr algn="r" defTabSz="925513">
              <a:spcBef>
                <a:spcPct val="0"/>
              </a:spcBef>
              <a:buClrTx/>
              <a:buSzTx/>
              <a:buFontTx/>
              <a:buNone/>
              <a:defRPr sz="1000" i="1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56ACA2F-18A8-4585-8F67-5A66671DEFB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29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6ACA2F-18A8-4585-8F67-5A66671DEFB2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57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10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38ABF9F4-3180-4AA2-8A3E-A74C4582146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B3AA7-262A-4EEE-912B-FB4B63B67E9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67500" y="266700"/>
            <a:ext cx="2095500" cy="552450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34100" cy="552450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7A699-6923-43F5-BC36-E19DE96BDFE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כותרת, טקסט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7772400" cy="11049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02FDD-A042-4E9D-804B-006F7A9F898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כותרת, תוכן ו- 2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7772400" cy="11049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975225" y="1676400"/>
            <a:ext cx="3787775" cy="19812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4975225" y="3810000"/>
            <a:ext cx="3787775" cy="19812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47FDE-88D3-4460-B2B4-D6AB0FC0075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dy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94E27-E91D-4CC2-D049-B4481762E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463BE2-E66B-8FE6-4678-20FF42FA7D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49250" y="6427960"/>
            <a:ext cx="6237837" cy="180640"/>
          </a:xfrm>
          <a:prstGeom prst="rect">
            <a:avLst/>
          </a:prstGeo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2ABE9-8F72-20CA-FBB0-F572084DC4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91860" y="6427960"/>
            <a:ext cx="2002514" cy="180640"/>
          </a:xfrm>
          <a:prstGeom prst="rect">
            <a:avLst/>
          </a:prstGeom>
        </p:spPr>
        <p:txBody>
          <a:bodyPr/>
          <a:lstStyle/>
          <a:p>
            <a:fld id="{16EA14BA-C66C-492B-96F1-855A682050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08E5C9-1124-B299-82AB-A266E9B39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9250" y="1346200"/>
            <a:ext cx="8451851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8007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dy - sub-tit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F7F2-F9A8-804C-985A-25F91731E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366186"/>
            <a:ext cx="7655837" cy="3661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94">
            <a:extLst>
              <a:ext uri="{FF2B5EF4-FFF2-40B4-BE49-F238E27FC236}">
                <a16:creationId xmlns:a16="http://schemas.microsoft.com/office/drawing/2014/main" id="{3D0864EE-0069-8FEC-3F62-C59ABDB5B0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2901" y="1344675"/>
            <a:ext cx="8443293" cy="28746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200" b="1">
                <a:solidFill>
                  <a:schemeClr val="accent1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542BF75-5664-A31A-B975-1712313F3A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0837" y="1818218"/>
            <a:ext cx="8443537" cy="4252383"/>
          </a:xfrm>
          <a:prstGeom prst="rect">
            <a:avLst/>
          </a:prstGeom>
        </p:spPr>
        <p:txBody>
          <a:bodyPr wrap="non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6A3FD9-A567-DCE6-50E8-42DD2D2B272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349250" y="6427960"/>
            <a:ext cx="6237837" cy="180640"/>
          </a:xfrm>
          <a:prstGeom prst="rect">
            <a:avLst/>
          </a:prstGeom>
        </p:spPr>
        <p:txBody>
          <a:bodyPr/>
          <a:lstStyle/>
          <a:p>
            <a:pPr algn="l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5C3DAB-B92C-21AD-E06A-64D422A3F35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6791860" y="6427960"/>
            <a:ext cx="2002514" cy="180640"/>
          </a:xfrm>
          <a:prstGeom prst="rect">
            <a:avLst/>
          </a:prstGeom>
        </p:spPr>
        <p:txBody>
          <a:bodyPr/>
          <a:lstStyle/>
          <a:p>
            <a:fld id="{16EA14BA-C66C-492B-96F1-855A682050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349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dy -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94E27-E91D-4CC2-D049-B4481762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366186"/>
            <a:ext cx="7660363" cy="3661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2ABE9-8F72-20CA-FBB0-F572084DC4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91860" y="6427960"/>
            <a:ext cx="2002514" cy="180640"/>
          </a:xfrm>
          <a:prstGeom prst="rect">
            <a:avLst/>
          </a:prstGeom>
        </p:spPr>
        <p:txBody>
          <a:bodyPr/>
          <a:lstStyle/>
          <a:p>
            <a:fld id="{16EA14BA-C66C-492B-96F1-855A682050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63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dy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F7F2-F9A8-804C-985A-25F91731E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66186"/>
            <a:ext cx="7658100" cy="3661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94">
            <a:extLst>
              <a:ext uri="{FF2B5EF4-FFF2-40B4-BE49-F238E27FC236}">
                <a16:creationId xmlns:a16="http://schemas.microsoft.com/office/drawing/2014/main" id="{3D0864EE-0069-8FEC-3F62-C59ABDB5B0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2901" y="1344675"/>
            <a:ext cx="8443293" cy="28746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200" b="1">
                <a:solidFill>
                  <a:schemeClr val="accent1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6A3FD9-A567-DCE6-50E8-42DD2D2B272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349250" y="6427960"/>
            <a:ext cx="6237837" cy="180640"/>
          </a:xfrm>
          <a:prstGeom prst="rect">
            <a:avLst/>
          </a:prstGeom>
        </p:spPr>
        <p:txBody>
          <a:bodyPr/>
          <a:lstStyle/>
          <a:p>
            <a:pPr algn="l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5C3DAB-B92C-21AD-E06A-64D422A3F35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6791860" y="6427960"/>
            <a:ext cx="2002514" cy="180640"/>
          </a:xfrm>
          <a:prstGeom prst="rect">
            <a:avLst/>
          </a:prstGeom>
        </p:spPr>
        <p:txBody>
          <a:bodyPr/>
          <a:lstStyle/>
          <a:p>
            <a:fld id="{16EA14BA-C66C-492B-96F1-855A682050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1D0CBA5D-658D-309C-31EA-CE142701F201}"/>
              </a:ext>
            </a:extLst>
          </p:cNvPr>
          <p:cNvSpPr>
            <a:spLocks noGrp="1"/>
          </p:cNvSpPr>
          <p:nvPr>
            <p:ph type="tbl" sz="quarter" idx="24"/>
          </p:nvPr>
        </p:nvSpPr>
        <p:spPr>
          <a:xfrm>
            <a:off x="349251" y="1818218"/>
            <a:ext cx="8451850" cy="425238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212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dy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47079-7B06-9343-A6A8-4CC25BB448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1" y="366186"/>
            <a:ext cx="7660363" cy="36618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 columns</a:t>
            </a:r>
          </a:p>
        </p:txBody>
      </p:sp>
      <p:sp>
        <p:nvSpPr>
          <p:cNvPr id="8" name="Text Placeholder 94">
            <a:extLst>
              <a:ext uri="{FF2B5EF4-FFF2-40B4-BE49-F238E27FC236}">
                <a16:creationId xmlns:a16="http://schemas.microsoft.com/office/drawing/2014/main" id="{04E19B2B-9BB2-F144-8FCA-0EA4548690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2900" y="1346201"/>
            <a:ext cx="3953944" cy="2874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200" b="1">
                <a:solidFill>
                  <a:schemeClr val="accent1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94">
            <a:extLst>
              <a:ext uri="{FF2B5EF4-FFF2-40B4-BE49-F238E27FC236}">
                <a16:creationId xmlns:a16="http://schemas.microsoft.com/office/drawing/2014/main" id="{52E4B226-BE8B-67B7-EC6F-696FE00044E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36930" y="1346201"/>
            <a:ext cx="3953944" cy="2874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200" b="1">
                <a:solidFill>
                  <a:schemeClr val="accent1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25BB4F-4061-9925-8DE7-9C7B13D172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49250" y="6427960"/>
            <a:ext cx="6237837" cy="180640"/>
          </a:xfrm>
          <a:prstGeom prst="rect">
            <a:avLst/>
          </a:prstGeom>
        </p:spPr>
        <p:txBody>
          <a:bodyPr/>
          <a:lstStyle/>
          <a:p>
            <a:pPr algn="l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323E55-7945-296B-7E8D-D1C3907D9C2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6791860" y="6427960"/>
            <a:ext cx="2002514" cy="180640"/>
          </a:xfrm>
          <a:prstGeom prst="rect">
            <a:avLst/>
          </a:prstGeom>
        </p:spPr>
        <p:txBody>
          <a:bodyPr/>
          <a:lstStyle/>
          <a:p>
            <a:fld id="{16EA14BA-C66C-492B-96F1-855A682050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43BC784-A906-9AE5-B6FC-261D965FD3B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49251" y="1818218"/>
            <a:ext cx="3953944" cy="4252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30FAC2D2-9B51-3C36-ECBE-BD0A61D95BD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836930" y="1818218"/>
            <a:ext cx="3953944" cy="4252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6070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dy -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2">
            <a:extLst>
              <a:ext uri="{FF2B5EF4-FFF2-40B4-BE49-F238E27FC236}">
                <a16:creationId xmlns:a16="http://schemas.microsoft.com/office/drawing/2014/main" id="{F1264E21-012F-5840-8414-50F90952AB7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1" y="0"/>
            <a:ext cx="4572001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object 37">
            <a:extLst>
              <a:ext uri="{FF2B5EF4-FFF2-40B4-BE49-F238E27FC236}">
                <a16:creationId xmlns:a16="http://schemas.microsoft.com/office/drawing/2014/main" id="{552BFB46-3117-DB4B-83C8-003F9EFC0B97}"/>
              </a:ext>
            </a:extLst>
          </p:cNvPr>
          <p:cNvSpPr txBox="1"/>
          <p:nvPr/>
        </p:nvSpPr>
        <p:spPr>
          <a:xfrm>
            <a:off x="8374683" y="6381510"/>
            <a:ext cx="394210" cy="175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 algn="r">
              <a:lnSpc>
                <a:spcPts val="1616"/>
              </a:lnSpc>
            </a:pPr>
            <a:fld id="{4FC69F23-2E07-414A-8684-A0744552B4DF}" type="slidenum">
              <a:rPr lang="en-GB" sz="728" spc="5">
                <a:solidFill>
                  <a:schemeClr val="bg1"/>
                </a:solidFill>
                <a:latin typeface="Arial"/>
                <a:cs typeface="Arial"/>
              </a:rPr>
              <a:pPr marL="5776" algn="r">
                <a:lnSpc>
                  <a:spcPts val="1616"/>
                </a:lnSpc>
              </a:pPr>
              <a:t>‹#›</a:t>
            </a:fld>
            <a:endParaRPr sz="728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37">
            <a:extLst>
              <a:ext uri="{FF2B5EF4-FFF2-40B4-BE49-F238E27FC236}">
                <a16:creationId xmlns:a16="http://schemas.microsoft.com/office/drawing/2014/main" id="{000E3E7A-5890-A84E-B800-65019BFEE67D}"/>
              </a:ext>
            </a:extLst>
          </p:cNvPr>
          <p:cNvSpPr txBox="1"/>
          <p:nvPr/>
        </p:nvSpPr>
        <p:spPr>
          <a:xfrm>
            <a:off x="8374683" y="6381510"/>
            <a:ext cx="394210" cy="175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 algn="r">
              <a:lnSpc>
                <a:spcPts val="1616"/>
              </a:lnSpc>
            </a:pPr>
            <a:fld id="{4FC69F23-2E07-414A-8684-A0744552B4DF}" type="slidenum">
              <a:rPr lang="en-GB" sz="728" spc="5">
                <a:solidFill>
                  <a:schemeClr val="bg1"/>
                </a:solidFill>
                <a:latin typeface="Arial"/>
                <a:cs typeface="Arial"/>
              </a:rPr>
              <a:pPr marL="5776" algn="r">
                <a:lnSpc>
                  <a:spcPts val="1616"/>
                </a:lnSpc>
              </a:pPr>
              <a:t>‹#›</a:t>
            </a:fld>
            <a:endParaRPr sz="728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 Placeholder 94">
            <a:extLst>
              <a:ext uri="{FF2B5EF4-FFF2-40B4-BE49-F238E27FC236}">
                <a16:creationId xmlns:a16="http://schemas.microsoft.com/office/drawing/2014/main" id="{91346D20-6FCA-5057-8C45-7F31825B01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2901" y="1346201"/>
            <a:ext cx="3966924" cy="2874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200" b="1">
                <a:solidFill>
                  <a:schemeClr val="accent1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4">
            <a:extLst>
              <a:ext uri="{FF2B5EF4-FFF2-40B4-BE49-F238E27FC236}">
                <a16:creationId xmlns:a16="http://schemas.microsoft.com/office/drawing/2014/main" id="{B7F19DAE-00ED-43AE-4589-2F892F5F4B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2900" y="1758488"/>
            <a:ext cx="3966924" cy="431211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200" b="0">
                <a:solidFill>
                  <a:schemeClr val="tx1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31ACDE-4862-7445-B195-FE2F64B3E46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349250" y="6427960"/>
            <a:ext cx="6237837" cy="180640"/>
          </a:xfrm>
          <a:prstGeom prst="rect">
            <a:avLst/>
          </a:prstGeo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05267-D791-256E-6836-059C3A3B64D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791860" y="6427960"/>
            <a:ext cx="2002514" cy="180640"/>
          </a:xfrm>
          <a:prstGeom prst="rect">
            <a:avLst/>
          </a:prstGeom>
        </p:spPr>
        <p:txBody>
          <a:bodyPr/>
          <a:lstStyle/>
          <a:p>
            <a:fld id="{16EA14BA-C66C-492B-96F1-855A682050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3370D53-65B7-2208-6F4F-026327158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1" y="366186"/>
            <a:ext cx="3960574" cy="3661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428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3F980-A73C-4C31-BE76-59E1051CC50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dy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47079-7B06-9343-A6A8-4CC25BB448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1" y="366186"/>
            <a:ext cx="7651310" cy="36618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3 columns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06CCB-4A20-F7D9-CD9B-D123CF9B6A05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349250" y="6427960"/>
            <a:ext cx="6237837" cy="180640"/>
          </a:xfrm>
          <a:prstGeom prst="rect">
            <a:avLst/>
          </a:prstGeom>
        </p:spPr>
        <p:txBody>
          <a:bodyPr/>
          <a:lstStyle/>
          <a:p>
            <a:pPr algn="l"/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7FC0EE6-AF85-591A-3327-B3834F9632B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6791860" y="6427960"/>
            <a:ext cx="2002514" cy="180640"/>
          </a:xfrm>
          <a:prstGeom prst="rect">
            <a:avLst/>
          </a:prstGeom>
        </p:spPr>
        <p:txBody>
          <a:bodyPr/>
          <a:lstStyle/>
          <a:p>
            <a:fld id="{16EA14BA-C66C-492B-96F1-855A682050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94">
            <a:extLst>
              <a:ext uri="{FF2B5EF4-FFF2-40B4-BE49-F238E27FC236}">
                <a16:creationId xmlns:a16="http://schemas.microsoft.com/office/drawing/2014/main" id="{6E5147EB-721E-1C0B-ACE9-A02AC60D01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2901" y="1346201"/>
            <a:ext cx="2405673" cy="2874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200" b="1">
                <a:solidFill>
                  <a:schemeClr val="accent1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94">
            <a:extLst>
              <a:ext uri="{FF2B5EF4-FFF2-40B4-BE49-F238E27FC236}">
                <a16:creationId xmlns:a16="http://schemas.microsoft.com/office/drawing/2014/main" id="{B4A5CA6C-A0FC-9121-4FDD-4C6F8DE6D4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69166" y="1346201"/>
            <a:ext cx="2405673" cy="2874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200" b="1">
                <a:solidFill>
                  <a:schemeClr val="accent1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0EF9D54A-E3CC-BA66-120B-4BBB8D0EBC1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9250" y="1818218"/>
            <a:ext cx="2405673" cy="4252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23B062D8-F699-9A57-ECC6-F3C7518A5BD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72341" y="1818218"/>
            <a:ext cx="2405673" cy="4252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94">
            <a:extLst>
              <a:ext uri="{FF2B5EF4-FFF2-40B4-BE49-F238E27FC236}">
                <a16:creationId xmlns:a16="http://schemas.microsoft.com/office/drawing/2014/main" id="{A2F7D56B-C342-1A66-FBAF-C66E4989996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5429" y="1346201"/>
            <a:ext cx="2405673" cy="2874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200" b="1">
                <a:solidFill>
                  <a:schemeClr val="accent1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C7EA8C9-D100-FAE3-B6C0-7ADEC274327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395429" y="1818218"/>
            <a:ext cx="2405673" cy="4252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8687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dy -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47079-7B06-9343-A6A8-4CC25BB448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4 columns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2973F4E-B27A-739C-1C84-4C265AFD114E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349250" y="6427960"/>
            <a:ext cx="6237837" cy="180640"/>
          </a:xfrm>
          <a:prstGeom prst="rect">
            <a:avLst/>
          </a:prstGeom>
        </p:spPr>
        <p:txBody>
          <a:bodyPr/>
          <a:lstStyle/>
          <a:p>
            <a:pPr algn="l"/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1B32A6E-1A21-F962-4C28-B2D08D8789E3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6791860" y="6427960"/>
            <a:ext cx="2002514" cy="180640"/>
          </a:xfrm>
          <a:prstGeom prst="rect">
            <a:avLst/>
          </a:prstGeom>
        </p:spPr>
        <p:txBody>
          <a:bodyPr/>
          <a:lstStyle/>
          <a:p>
            <a:fld id="{16EA14BA-C66C-492B-96F1-855A682050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94">
            <a:extLst>
              <a:ext uri="{FF2B5EF4-FFF2-40B4-BE49-F238E27FC236}">
                <a16:creationId xmlns:a16="http://schemas.microsoft.com/office/drawing/2014/main" id="{EFE5A87E-7E6F-10AF-E67C-B0215703D8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2901" y="1346201"/>
            <a:ext cx="1737458" cy="5439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200" b="1">
                <a:solidFill>
                  <a:srgbClr val="6300FF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4">
            <a:extLst>
              <a:ext uri="{FF2B5EF4-FFF2-40B4-BE49-F238E27FC236}">
                <a16:creationId xmlns:a16="http://schemas.microsoft.com/office/drawing/2014/main" id="{19692B13-9E29-82C7-A386-1D6E02C4503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83964" y="1346201"/>
            <a:ext cx="1737458" cy="5439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200" b="1">
                <a:solidFill>
                  <a:srgbClr val="6300FF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7E72DBD3-1B3E-80EE-B9E0-CF0DBE1CF21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49251" y="2110156"/>
            <a:ext cx="1737458" cy="3960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CB3D3209-58A8-8CCD-66CA-DEF4161175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588197" y="2110156"/>
            <a:ext cx="1737458" cy="3960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94">
            <a:extLst>
              <a:ext uri="{FF2B5EF4-FFF2-40B4-BE49-F238E27FC236}">
                <a16:creationId xmlns:a16="http://schemas.microsoft.com/office/drawing/2014/main" id="{70A864A1-ACAE-E15B-862E-2CDAC7981BA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825027" y="1346201"/>
            <a:ext cx="1737458" cy="5439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200" b="1">
                <a:solidFill>
                  <a:srgbClr val="6300FF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94">
            <a:extLst>
              <a:ext uri="{FF2B5EF4-FFF2-40B4-BE49-F238E27FC236}">
                <a16:creationId xmlns:a16="http://schemas.microsoft.com/office/drawing/2014/main" id="{D1D253DF-1E81-82A1-FA15-83998DCFC0C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066090" y="1346201"/>
            <a:ext cx="1737458" cy="5439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200" b="1">
                <a:solidFill>
                  <a:srgbClr val="6300FF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A3169FA5-777E-7854-90BC-210DFF5D173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27145" y="2110156"/>
            <a:ext cx="1737458" cy="3960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96624C73-B039-A9DA-C980-ADB8D9B23C8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066090" y="2110156"/>
            <a:ext cx="1737458" cy="3960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3963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dy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47079-7B06-9343-A6A8-4CC25BB44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92">
            <a:extLst>
              <a:ext uri="{FF2B5EF4-FFF2-40B4-BE49-F238E27FC236}">
                <a16:creationId xmlns:a16="http://schemas.microsoft.com/office/drawing/2014/main" id="{0E256C7C-7432-E84E-98AB-5BA19F0301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27688" y="1346200"/>
            <a:ext cx="3369374" cy="47244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94">
            <a:extLst>
              <a:ext uri="{FF2B5EF4-FFF2-40B4-BE49-F238E27FC236}">
                <a16:creationId xmlns:a16="http://schemas.microsoft.com/office/drawing/2014/main" id="{A0F71C8F-A113-FCFE-06D6-227158E078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3378" y="1346201"/>
            <a:ext cx="4919421" cy="2874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200" b="1">
                <a:solidFill>
                  <a:srgbClr val="6300FF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94">
            <a:extLst>
              <a:ext uri="{FF2B5EF4-FFF2-40B4-BE49-F238E27FC236}">
                <a16:creationId xmlns:a16="http://schemas.microsoft.com/office/drawing/2014/main" id="{9CF59E99-4B3F-5BA4-8153-A3F456D23BB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3378" y="1800286"/>
            <a:ext cx="4919421" cy="42703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200" b="0">
                <a:solidFill>
                  <a:schemeClr val="tx1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3B90B4-6349-3BA7-6FF9-08BFEE8F7F8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349250" y="6427960"/>
            <a:ext cx="6237837" cy="180640"/>
          </a:xfrm>
          <a:prstGeom prst="rect">
            <a:avLst/>
          </a:prstGeom>
        </p:spPr>
        <p:txBody>
          <a:bodyPr/>
          <a:lstStyle/>
          <a:p>
            <a:pPr algn="l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AE53A0B-384E-5214-60FC-3405CB60FB8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791860" y="6427960"/>
            <a:ext cx="2002514" cy="180640"/>
          </a:xfrm>
          <a:prstGeom prst="rect">
            <a:avLst/>
          </a:prstGeom>
        </p:spPr>
        <p:txBody>
          <a:bodyPr/>
          <a:lstStyle/>
          <a:p>
            <a:fld id="{16EA14BA-C66C-492B-96F1-855A682050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55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dy - photo /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2">
            <a:extLst>
              <a:ext uri="{FF2B5EF4-FFF2-40B4-BE49-F238E27FC236}">
                <a16:creationId xmlns:a16="http://schemas.microsoft.com/office/drawing/2014/main" id="{F1264E21-012F-5840-8414-50F90952AB7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0"/>
            <a:ext cx="2628901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object 37">
            <a:extLst>
              <a:ext uri="{FF2B5EF4-FFF2-40B4-BE49-F238E27FC236}">
                <a16:creationId xmlns:a16="http://schemas.microsoft.com/office/drawing/2014/main" id="{552BFB46-3117-DB4B-83C8-003F9EFC0B97}"/>
              </a:ext>
            </a:extLst>
          </p:cNvPr>
          <p:cNvSpPr txBox="1"/>
          <p:nvPr/>
        </p:nvSpPr>
        <p:spPr>
          <a:xfrm>
            <a:off x="8374683" y="6489089"/>
            <a:ext cx="394210" cy="175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 algn="r">
              <a:lnSpc>
                <a:spcPts val="1616"/>
              </a:lnSpc>
            </a:pPr>
            <a:fld id="{4FC69F23-2E07-414A-8684-A0744552B4DF}" type="slidenum">
              <a:rPr lang="en-GB" sz="728" spc="5">
                <a:solidFill>
                  <a:schemeClr val="bg1"/>
                </a:solidFill>
                <a:latin typeface="Arial"/>
                <a:cs typeface="Arial"/>
              </a:rPr>
              <a:pPr marL="5776" algn="r">
                <a:lnSpc>
                  <a:spcPts val="1616"/>
                </a:lnSpc>
              </a:pPr>
              <a:t>‹#›</a:t>
            </a:fld>
            <a:endParaRPr sz="728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 Placeholder 94">
            <a:extLst>
              <a:ext uri="{FF2B5EF4-FFF2-40B4-BE49-F238E27FC236}">
                <a16:creationId xmlns:a16="http://schemas.microsoft.com/office/drawing/2014/main" id="{91346D20-6FCA-5057-8C45-7F31825B01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58354" y="1356982"/>
            <a:ext cx="5842747" cy="2874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200" b="1">
                <a:solidFill>
                  <a:schemeClr val="accent1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4">
            <a:extLst>
              <a:ext uri="{FF2B5EF4-FFF2-40B4-BE49-F238E27FC236}">
                <a16:creationId xmlns:a16="http://schemas.microsoft.com/office/drawing/2014/main" id="{B7F19DAE-00ED-43AE-4589-2F892F5F4B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58354" y="1769269"/>
            <a:ext cx="5842747" cy="431211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200" b="0">
                <a:solidFill>
                  <a:schemeClr val="tx1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2F705D-E2A0-5EA7-C3F8-D19EB055799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961305" y="6426669"/>
            <a:ext cx="4965005" cy="180640"/>
          </a:xfrm>
          <a:prstGeom prst="rect">
            <a:avLst/>
          </a:prstGeom>
        </p:spPr>
        <p:txBody>
          <a:bodyPr/>
          <a:lstStyle/>
          <a:p>
            <a:pPr algn="l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7F27DB-49A3-7EEB-BEF8-B67B714FD14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6791860" y="6427960"/>
            <a:ext cx="2002514" cy="180640"/>
          </a:xfrm>
          <a:prstGeom prst="rect">
            <a:avLst/>
          </a:prstGeom>
        </p:spPr>
        <p:txBody>
          <a:bodyPr/>
          <a:lstStyle/>
          <a:p>
            <a:fld id="{16EA14BA-C66C-492B-96F1-855A682050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8692DCB-C0A6-3B97-E712-E19C334BC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4" y="366186"/>
            <a:ext cx="5042647" cy="3661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2181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dy - photo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2">
            <a:extLst>
              <a:ext uri="{FF2B5EF4-FFF2-40B4-BE49-F238E27FC236}">
                <a16:creationId xmlns:a16="http://schemas.microsoft.com/office/drawing/2014/main" id="{39FB650A-8FF4-5DB9-4AAD-E040EF3B38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15100" y="0"/>
            <a:ext cx="2628901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object 37">
            <a:extLst>
              <a:ext uri="{FF2B5EF4-FFF2-40B4-BE49-F238E27FC236}">
                <a16:creationId xmlns:a16="http://schemas.microsoft.com/office/drawing/2014/main" id="{552BFB46-3117-DB4B-83C8-003F9EFC0B97}"/>
              </a:ext>
            </a:extLst>
          </p:cNvPr>
          <p:cNvSpPr txBox="1"/>
          <p:nvPr/>
        </p:nvSpPr>
        <p:spPr>
          <a:xfrm>
            <a:off x="8374683" y="6381510"/>
            <a:ext cx="394210" cy="175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 algn="r">
              <a:lnSpc>
                <a:spcPts val="1616"/>
              </a:lnSpc>
            </a:pPr>
            <a:fld id="{4FC69F23-2E07-414A-8684-A0744552B4DF}" type="slidenum">
              <a:rPr lang="en-GB" sz="728" spc="5">
                <a:solidFill>
                  <a:schemeClr val="bg1"/>
                </a:solidFill>
                <a:latin typeface="Arial"/>
                <a:cs typeface="Arial"/>
              </a:rPr>
              <a:pPr marL="5776" algn="r">
                <a:lnSpc>
                  <a:spcPts val="1616"/>
                </a:lnSpc>
              </a:pPr>
              <a:t>‹#›</a:t>
            </a:fld>
            <a:endParaRPr sz="728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37">
            <a:extLst>
              <a:ext uri="{FF2B5EF4-FFF2-40B4-BE49-F238E27FC236}">
                <a16:creationId xmlns:a16="http://schemas.microsoft.com/office/drawing/2014/main" id="{000E3E7A-5890-A84E-B800-65019BFEE67D}"/>
              </a:ext>
            </a:extLst>
          </p:cNvPr>
          <p:cNvSpPr txBox="1"/>
          <p:nvPr/>
        </p:nvSpPr>
        <p:spPr>
          <a:xfrm>
            <a:off x="8374683" y="6381510"/>
            <a:ext cx="394210" cy="175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 algn="r">
              <a:lnSpc>
                <a:spcPts val="1616"/>
              </a:lnSpc>
            </a:pPr>
            <a:fld id="{4FC69F23-2E07-414A-8684-A0744552B4DF}" type="slidenum">
              <a:rPr lang="en-GB" sz="728" spc="5">
                <a:solidFill>
                  <a:schemeClr val="bg1"/>
                </a:solidFill>
                <a:latin typeface="Arial"/>
                <a:cs typeface="Arial"/>
              </a:rPr>
              <a:pPr marL="5776" algn="r">
                <a:lnSpc>
                  <a:spcPts val="1616"/>
                </a:lnSpc>
              </a:pPr>
              <a:t>‹#›</a:t>
            </a:fld>
            <a:endParaRPr sz="728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05267-D791-256E-6836-059C3A3B64D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791860" y="6427960"/>
            <a:ext cx="2002514" cy="180640"/>
          </a:xfrm>
          <a:prstGeom prst="rect">
            <a:avLst/>
          </a:prstGeom>
        </p:spPr>
        <p:txBody>
          <a:bodyPr/>
          <a:lstStyle/>
          <a:p>
            <a:fld id="{16EA14BA-C66C-492B-96F1-855A682050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4">
            <a:extLst>
              <a:ext uri="{FF2B5EF4-FFF2-40B4-BE49-F238E27FC236}">
                <a16:creationId xmlns:a16="http://schemas.microsoft.com/office/drawing/2014/main" id="{275D4F1D-3195-F9D8-46C6-7C3E1AF1DE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2901" y="1346201"/>
            <a:ext cx="6057900" cy="2874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200" b="1">
                <a:solidFill>
                  <a:srgbClr val="6300FF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4">
            <a:extLst>
              <a:ext uri="{FF2B5EF4-FFF2-40B4-BE49-F238E27FC236}">
                <a16:creationId xmlns:a16="http://schemas.microsoft.com/office/drawing/2014/main" id="{100FBDFA-325B-04CD-3A1C-68BE5D57E7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2900" y="1758488"/>
            <a:ext cx="6057900" cy="431211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200" b="0">
                <a:solidFill>
                  <a:schemeClr val="tx1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BBE7AAD-DF4A-1D83-FC9F-463E411D318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49250" y="6427960"/>
            <a:ext cx="6237837" cy="180640"/>
          </a:xfrm>
          <a:prstGeom prst="rect">
            <a:avLst/>
          </a:prstGeom>
        </p:spPr>
        <p:txBody>
          <a:bodyPr/>
          <a:lstStyle/>
          <a:p>
            <a:pPr algn="l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5C6C83DB-B71C-D306-3462-FBED46087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66186"/>
            <a:ext cx="6057900" cy="3661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4671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dy - 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94">
            <a:extLst>
              <a:ext uri="{FF2B5EF4-FFF2-40B4-BE49-F238E27FC236}">
                <a16:creationId xmlns:a16="http://schemas.microsoft.com/office/drawing/2014/main" id="{13F41F20-38AA-ED43-B4CB-14C2E8EA14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1602" y="3689043"/>
            <a:ext cx="1922601" cy="232719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000" b="1">
                <a:solidFill>
                  <a:srgbClr val="253746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94">
            <a:extLst>
              <a:ext uri="{FF2B5EF4-FFF2-40B4-BE49-F238E27FC236}">
                <a16:creationId xmlns:a16="http://schemas.microsoft.com/office/drawing/2014/main" id="{48EA12B7-EADF-9B42-A556-948CFD1632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46159" y="3689043"/>
            <a:ext cx="1922601" cy="232719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000" b="1">
                <a:solidFill>
                  <a:srgbClr val="253746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94">
            <a:extLst>
              <a:ext uri="{FF2B5EF4-FFF2-40B4-BE49-F238E27FC236}">
                <a16:creationId xmlns:a16="http://schemas.microsoft.com/office/drawing/2014/main" id="{FF2290C5-73A4-7249-8732-9501C1181ED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48334" y="3689043"/>
            <a:ext cx="1922601" cy="232719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000" b="1">
                <a:solidFill>
                  <a:srgbClr val="253746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4">
            <a:extLst>
              <a:ext uri="{FF2B5EF4-FFF2-40B4-BE49-F238E27FC236}">
                <a16:creationId xmlns:a16="http://schemas.microsoft.com/office/drawing/2014/main" id="{4E115B13-E818-664E-BE6A-FB1C4E4710B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50509" y="3689043"/>
            <a:ext cx="1922601" cy="232719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000" b="1">
                <a:solidFill>
                  <a:srgbClr val="253746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92">
            <a:extLst>
              <a:ext uri="{FF2B5EF4-FFF2-40B4-BE49-F238E27FC236}">
                <a16:creationId xmlns:a16="http://schemas.microsoft.com/office/drawing/2014/main" id="{0AC46195-421E-7F43-82D2-DED2C7AC08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601" y="2616200"/>
            <a:ext cx="579600" cy="7728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92">
            <a:extLst>
              <a:ext uri="{FF2B5EF4-FFF2-40B4-BE49-F238E27FC236}">
                <a16:creationId xmlns:a16="http://schemas.microsoft.com/office/drawing/2014/main" id="{04BC338E-58B9-954D-8974-018D44E17F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446158" y="2616200"/>
            <a:ext cx="579600" cy="7728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92">
            <a:extLst>
              <a:ext uri="{FF2B5EF4-FFF2-40B4-BE49-F238E27FC236}">
                <a16:creationId xmlns:a16="http://schemas.microsoft.com/office/drawing/2014/main" id="{48676F40-F746-7448-ABF9-0552E2B12EA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548332" y="2616200"/>
            <a:ext cx="579600" cy="7728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92">
            <a:extLst>
              <a:ext uri="{FF2B5EF4-FFF2-40B4-BE49-F238E27FC236}">
                <a16:creationId xmlns:a16="http://schemas.microsoft.com/office/drawing/2014/main" id="{FABDB13D-0BB6-D545-82BF-0A66831EAE8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650507" y="2616200"/>
            <a:ext cx="579600" cy="7728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FA5543-3FD1-46A0-0D3F-81D79B85AAFF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349250" y="6427960"/>
            <a:ext cx="6237837" cy="180640"/>
          </a:xfrm>
          <a:prstGeom prst="rect">
            <a:avLst/>
          </a:prstGeom>
        </p:spPr>
        <p:txBody>
          <a:bodyPr/>
          <a:lstStyle/>
          <a:p>
            <a:pPr algn="l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FF5E4-27D6-3740-E908-0CAB49B9534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6791860" y="6427960"/>
            <a:ext cx="2002514" cy="180640"/>
          </a:xfrm>
          <a:prstGeom prst="rect">
            <a:avLst/>
          </a:prstGeom>
        </p:spPr>
        <p:txBody>
          <a:bodyPr/>
          <a:lstStyle/>
          <a:p>
            <a:fld id="{16EA14BA-C66C-492B-96F1-855A682050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8256DD0-CB27-3C93-3B38-137E8ADC2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366186"/>
            <a:ext cx="7651310" cy="3661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7793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dy - 10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94">
            <a:extLst>
              <a:ext uri="{FF2B5EF4-FFF2-40B4-BE49-F238E27FC236}">
                <a16:creationId xmlns:a16="http://schemas.microsoft.com/office/drawing/2014/main" id="{18720CB2-3263-1541-A822-E57B01E9C3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1554" y="3217533"/>
            <a:ext cx="1503362" cy="33887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buNone/>
              <a:tabLst/>
              <a:defRPr sz="800" b="1">
                <a:solidFill>
                  <a:srgbClr val="74787B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/>
          </a:p>
        </p:txBody>
      </p:sp>
      <p:sp>
        <p:nvSpPr>
          <p:cNvPr id="25" name="Text Placeholder 94">
            <a:extLst>
              <a:ext uri="{FF2B5EF4-FFF2-40B4-BE49-F238E27FC236}">
                <a16:creationId xmlns:a16="http://schemas.microsoft.com/office/drawing/2014/main" id="{2FEA35F8-A714-B84B-A6E0-0C44361C57E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39334" y="3217533"/>
            <a:ext cx="1503362" cy="33887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buNone/>
              <a:tabLst/>
              <a:defRPr sz="800" b="1">
                <a:solidFill>
                  <a:srgbClr val="74787B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/>
          </a:p>
        </p:txBody>
      </p:sp>
      <p:sp>
        <p:nvSpPr>
          <p:cNvPr id="26" name="Text Placeholder 94">
            <a:extLst>
              <a:ext uri="{FF2B5EF4-FFF2-40B4-BE49-F238E27FC236}">
                <a16:creationId xmlns:a16="http://schemas.microsoft.com/office/drawing/2014/main" id="{38BCA825-D058-C543-8CC4-9F3FB405A9B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17113" y="3217533"/>
            <a:ext cx="1503362" cy="33887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buNone/>
              <a:tabLst/>
              <a:defRPr sz="800" b="1">
                <a:solidFill>
                  <a:srgbClr val="74787B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/>
          </a:p>
        </p:txBody>
      </p:sp>
      <p:sp>
        <p:nvSpPr>
          <p:cNvPr id="27" name="Text Placeholder 94">
            <a:extLst>
              <a:ext uri="{FF2B5EF4-FFF2-40B4-BE49-F238E27FC236}">
                <a16:creationId xmlns:a16="http://schemas.microsoft.com/office/drawing/2014/main" id="{DAC011C4-98DC-B649-9CAE-FEAD54734A0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94891" y="3217533"/>
            <a:ext cx="1503362" cy="33887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buNone/>
              <a:tabLst/>
              <a:defRPr sz="800" b="1">
                <a:solidFill>
                  <a:srgbClr val="74787B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/>
          </a:p>
        </p:txBody>
      </p:sp>
      <p:sp>
        <p:nvSpPr>
          <p:cNvPr id="28" name="Text Placeholder 94">
            <a:extLst>
              <a:ext uri="{FF2B5EF4-FFF2-40B4-BE49-F238E27FC236}">
                <a16:creationId xmlns:a16="http://schemas.microsoft.com/office/drawing/2014/main" id="{40B23610-A73B-F741-A741-56D1E845B17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72671" y="3217533"/>
            <a:ext cx="1503362" cy="33887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buNone/>
              <a:tabLst/>
              <a:defRPr sz="800" b="1">
                <a:solidFill>
                  <a:srgbClr val="74787B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/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D24BDD4D-E16F-F243-82B6-78D8C47ED0E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1554" y="5138349"/>
            <a:ext cx="1503362" cy="33887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buNone/>
              <a:tabLst/>
              <a:defRPr sz="800" b="1">
                <a:solidFill>
                  <a:srgbClr val="74787B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/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10251CDE-8DD8-A142-9587-F1D32E6FC3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139334" y="5138349"/>
            <a:ext cx="1503362" cy="33887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buNone/>
              <a:tabLst/>
              <a:defRPr sz="800" b="1">
                <a:solidFill>
                  <a:srgbClr val="74787B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/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3AF4B612-75CF-E240-B30B-4D020B29831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17113" y="5138349"/>
            <a:ext cx="1503362" cy="33887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buNone/>
              <a:tabLst/>
              <a:defRPr sz="800" b="1">
                <a:solidFill>
                  <a:srgbClr val="74787B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/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36F4F366-FA09-864A-BA8D-DB9926E5939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94891" y="5138349"/>
            <a:ext cx="1503362" cy="33887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buNone/>
              <a:tabLst/>
              <a:defRPr sz="800" b="1">
                <a:solidFill>
                  <a:srgbClr val="74787B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/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C564766B-C5FA-2C4D-AD98-5BD7F74A289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72671" y="5138349"/>
            <a:ext cx="1503362" cy="33887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buNone/>
              <a:tabLst/>
              <a:defRPr sz="800" b="1">
                <a:solidFill>
                  <a:srgbClr val="74787B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endParaRPr lang="en-US"/>
          </a:p>
        </p:txBody>
      </p:sp>
      <p:sp>
        <p:nvSpPr>
          <p:cNvPr id="39" name="Picture Placeholder 92">
            <a:extLst>
              <a:ext uri="{FF2B5EF4-FFF2-40B4-BE49-F238E27FC236}">
                <a16:creationId xmlns:a16="http://schemas.microsoft.com/office/drawing/2014/main" id="{2046BF6E-2CEF-C946-B054-C4C353E0D9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6835" y="2150595"/>
            <a:ext cx="532800" cy="7104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endParaRPr lang="en-US"/>
          </a:p>
        </p:txBody>
      </p:sp>
      <p:sp>
        <p:nvSpPr>
          <p:cNvPr id="40" name="Picture Placeholder 92">
            <a:extLst>
              <a:ext uri="{FF2B5EF4-FFF2-40B4-BE49-F238E27FC236}">
                <a16:creationId xmlns:a16="http://schemas.microsoft.com/office/drawing/2014/main" id="{F933B18B-621D-5847-B444-AA7A1F707C4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624614" y="2150595"/>
            <a:ext cx="532800" cy="7104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endParaRPr lang="en-US"/>
          </a:p>
        </p:txBody>
      </p:sp>
      <p:sp>
        <p:nvSpPr>
          <p:cNvPr id="41" name="Picture Placeholder 92">
            <a:extLst>
              <a:ext uri="{FF2B5EF4-FFF2-40B4-BE49-F238E27FC236}">
                <a16:creationId xmlns:a16="http://schemas.microsoft.com/office/drawing/2014/main" id="{60437D62-D98B-7B46-B3A1-84D9D136BD0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302393" y="2150595"/>
            <a:ext cx="532800" cy="7104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endParaRPr lang="en-US"/>
          </a:p>
        </p:txBody>
      </p:sp>
      <p:sp>
        <p:nvSpPr>
          <p:cNvPr id="42" name="Picture Placeholder 92">
            <a:extLst>
              <a:ext uri="{FF2B5EF4-FFF2-40B4-BE49-F238E27FC236}">
                <a16:creationId xmlns:a16="http://schemas.microsoft.com/office/drawing/2014/main" id="{B2A96473-49BF-494F-8A8E-33B7484C424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980172" y="2150595"/>
            <a:ext cx="532800" cy="7104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endParaRPr lang="en-US"/>
          </a:p>
        </p:txBody>
      </p:sp>
      <p:sp>
        <p:nvSpPr>
          <p:cNvPr id="43" name="Picture Placeholder 92">
            <a:extLst>
              <a:ext uri="{FF2B5EF4-FFF2-40B4-BE49-F238E27FC236}">
                <a16:creationId xmlns:a16="http://schemas.microsoft.com/office/drawing/2014/main" id="{0F9EFC3C-E52F-DD43-B776-5464ACCAE2F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657951" y="2150595"/>
            <a:ext cx="532800" cy="7104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endParaRPr lang="en-US"/>
          </a:p>
        </p:txBody>
      </p:sp>
      <p:sp>
        <p:nvSpPr>
          <p:cNvPr id="44" name="Picture Placeholder 92">
            <a:extLst>
              <a:ext uri="{FF2B5EF4-FFF2-40B4-BE49-F238E27FC236}">
                <a16:creationId xmlns:a16="http://schemas.microsoft.com/office/drawing/2014/main" id="{2138286F-7DCD-D84A-95B9-0EA3AD3E61C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980172" y="4082912"/>
            <a:ext cx="532800" cy="7104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endParaRPr lang="en-US"/>
          </a:p>
        </p:txBody>
      </p:sp>
      <p:sp>
        <p:nvSpPr>
          <p:cNvPr id="45" name="Picture Placeholder 92">
            <a:extLst>
              <a:ext uri="{FF2B5EF4-FFF2-40B4-BE49-F238E27FC236}">
                <a16:creationId xmlns:a16="http://schemas.microsoft.com/office/drawing/2014/main" id="{4FF5DC96-59F9-A044-A4B6-085C6F4AAF14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657951" y="4082912"/>
            <a:ext cx="532800" cy="7104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endParaRPr lang="en-US"/>
          </a:p>
        </p:txBody>
      </p:sp>
      <p:sp>
        <p:nvSpPr>
          <p:cNvPr id="46" name="Picture Placeholder 92">
            <a:extLst>
              <a:ext uri="{FF2B5EF4-FFF2-40B4-BE49-F238E27FC236}">
                <a16:creationId xmlns:a16="http://schemas.microsoft.com/office/drawing/2014/main" id="{217EE222-0EFB-2049-B8BE-85E2DBE3A11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302393" y="4082912"/>
            <a:ext cx="532800" cy="7104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endParaRPr lang="en-US"/>
          </a:p>
        </p:txBody>
      </p:sp>
      <p:sp>
        <p:nvSpPr>
          <p:cNvPr id="47" name="Picture Placeholder 92">
            <a:extLst>
              <a:ext uri="{FF2B5EF4-FFF2-40B4-BE49-F238E27FC236}">
                <a16:creationId xmlns:a16="http://schemas.microsoft.com/office/drawing/2014/main" id="{D78FBF67-3AE4-A34B-85E3-932055A9AE1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624614" y="4082912"/>
            <a:ext cx="532800" cy="7104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endParaRPr lang="en-US"/>
          </a:p>
        </p:txBody>
      </p:sp>
      <p:sp>
        <p:nvSpPr>
          <p:cNvPr id="48" name="Picture Placeholder 92">
            <a:extLst>
              <a:ext uri="{FF2B5EF4-FFF2-40B4-BE49-F238E27FC236}">
                <a16:creationId xmlns:a16="http://schemas.microsoft.com/office/drawing/2014/main" id="{258CEE9C-1083-FB45-B7D5-6BD76B5C664A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946835" y="4082912"/>
            <a:ext cx="532800" cy="7104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/>
            </a:lvl1pPr>
          </a:lstStyle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3BD81-99DB-4F30-BAF5-DBF384F246E8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349250" y="6427960"/>
            <a:ext cx="6237837" cy="180640"/>
          </a:xfrm>
          <a:prstGeom prst="rect">
            <a:avLst/>
          </a:prstGeom>
        </p:spPr>
        <p:txBody>
          <a:bodyPr/>
          <a:lstStyle/>
          <a:p>
            <a:pPr algn="l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55C0F-9F24-4329-77CD-D1BF5134C31B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>
          <a:xfrm>
            <a:off x="6791860" y="6427960"/>
            <a:ext cx="2002514" cy="180640"/>
          </a:xfrm>
          <a:prstGeom prst="rect">
            <a:avLst/>
          </a:prstGeom>
        </p:spPr>
        <p:txBody>
          <a:bodyPr/>
          <a:lstStyle/>
          <a:p>
            <a:fld id="{16EA14BA-C66C-492B-96F1-855A682050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A408EF3-AF51-53C7-E477-34E828975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37277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dy -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2">
            <a:extLst>
              <a:ext uri="{FF2B5EF4-FFF2-40B4-BE49-F238E27FC236}">
                <a16:creationId xmlns:a16="http://schemas.microsoft.com/office/drawing/2014/main" id="{D4450037-B19D-794B-919E-39FFFA28B0C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47907" y="1800287"/>
            <a:ext cx="8453194" cy="42613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48C2C9-FC5A-BA4E-DA8D-3F788BBF444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349250" y="6427960"/>
            <a:ext cx="6237837" cy="180640"/>
          </a:xfrm>
          <a:prstGeom prst="rect">
            <a:avLst/>
          </a:prstGeom>
        </p:spPr>
        <p:txBody>
          <a:bodyPr/>
          <a:lstStyle/>
          <a:p>
            <a:pPr algn="l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D79AD-7DC7-1962-9FE8-98A5FD2AB73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791860" y="6427960"/>
            <a:ext cx="2002514" cy="180640"/>
          </a:xfrm>
          <a:prstGeom prst="rect">
            <a:avLst/>
          </a:prstGeom>
        </p:spPr>
        <p:txBody>
          <a:bodyPr/>
          <a:lstStyle/>
          <a:p>
            <a:fld id="{16EA14BA-C66C-492B-96F1-855A682050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5D449DF-36FB-CA71-52CD-B47DD9845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4">
            <a:extLst>
              <a:ext uri="{FF2B5EF4-FFF2-40B4-BE49-F238E27FC236}">
                <a16:creationId xmlns:a16="http://schemas.microsoft.com/office/drawing/2014/main" id="{7035BBE1-773A-80E6-DD9D-F7D52D5A6D7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43378" y="1346201"/>
            <a:ext cx="8457723" cy="2874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tabLst/>
              <a:defRPr sz="1200" b="1">
                <a:solidFill>
                  <a:srgbClr val="6300FF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927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ABEB0-7C2D-4DE4-BC2C-D7BDE67E72F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89AFD-9C84-4BD4-A9AF-B3525B6734F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E137C-9532-48FC-A10D-92B77DBD411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BA4F0-6619-4749-84F0-78C671A9529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BCA9D-B541-4035-AE38-818F69A62BB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284FB-E32F-4666-A3C7-039749AC1FF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9786A-6A21-43A5-A646-A551F913EC5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13716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8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414085C9-0C5D-4E7D-A68B-0FEAFDF9588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10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10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93B47-B507-4373-C5E6-642A6AEF5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250" y="1346201"/>
            <a:ext cx="8451851" cy="4724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First level	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94CF9340-58AA-1DDE-0620-6F8FB7B8D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66186"/>
            <a:ext cx="7658100" cy="36618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419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</p:sldLayoutIdLst>
  <p:hf hdr="0" dt="0"/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lang="en-US" sz="1800" b="1" kern="1200" dirty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14313" indent="-214313" algn="l" defTabSz="914378" rtl="0" eaLnBrk="1" latinLnBrk="0" hangingPunct="1">
        <a:lnSpc>
          <a:spcPct val="90000"/>
        </a:lnSpc>
        <a:spcBef>
          <a:spcPts val="200"/>
        </a:spcBef>
        <a:buClr>
          <a:srgbClr val="00BF8C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5751" indent="-171446" algn="l" defTabSz="914378" rtl="0" eaLnBrk="1" latinLnBrk="0" hangingPunct="1">
        <a:lnSpc>
          <a:spcPct val="90000"/>
        </a:lnSpc>
        <a:spcBef>
          <a:spcPts val="200"/>
        </a:spcBef>
        <a:buClr>
          <a:srgbClr val="00BF8C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1502" indent="-171446" algn="l" defTabSz="914378" rtl="0" eaLnBrk="1" latinLnBrk="0" hangingPunct="1">
        <a:lnSpc>
          <a:spcPct val="90000"/>
        </a:lnSpc>
        <a:spcBef>
          <a:spcPts val="200"/>
        </a:spcBef>
        <a:buClr>
          <a:srgbClr val="00BF8C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97252" indent="-171446" algn="l" defTabSz="914378" rtl="0" eaLnBrk="1" latinLnBrk="0" hangingPunct="1">
        <a:lnSpc>
          <a:spcPct val="90000"/>
        </a:lnSpc>
        <a:spcBef>
          <a:spcPts val="200"/>
        </a:spcBef>
        <a:buClr>
          <a:srgbClr val="00BF8C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63003" indent="-171446" algn="l" defTabSz="914378" rtl="0" eaLnBrk="1" latinLnBrk="0" hangingPunct="1">
        <a:lnSpc>
          <a:spcPct val="90000"/>
        </a:lnSpc>
        <a:spcBef>
          <a:spcPts val="200"/>
        </a:spcBef>
        <a:buClr>
          <a:srgbClr val="00BF8C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36">
          <p15:clr>
            <a:srgbClr val="F26B43"/>
          </p15:clr>
        </p15:guide>
        <p15:guide id="2" pos="216">
          <p15:clr>
            <a:srgbClr val="F26B43"/>
          </p15:clr>
        </p15:guide>
        <p15:guide id="3" pos="5040">
          <p15:clr>
            <a:srgbClr val="F26B43"/>
          </p15:clr>
        </p15:guide>
        <p15:guide id="4" orient="horz" pos="348">
          <p15:clr>
            <a:srgbClr val="F26B43"/>
          </p15:clr>
        </p15:guide>
        <p15:guide id="5" orient="horz" pos="28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32348" y="-66754"/>
            <a:ext cx="9608696" cy="212615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Polynomial Time Cryptanalytic Extraction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of Deep Neural Networks 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in The Hard-Label Setting</a:t>
            </a:r>
            <a:endParaRPr lang="he-IL" sz="3600" b="1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43306" y="3503902"/>
            <a:ext cx="9376444" cy="3354039"/>
          </a:xfrm>
        </p:spPr>
        <p:txBody>
          <a:bodyPr>
            <a:noAutofit/>
          </a:bodyPr>
          <a:lstStyle/>
          <a:p>
            <a:pPr rtl="0"/>
            <a:r>
              <a:rPr lang="en-US" dirty="0">
                <a:solidFill>
                  <a:srgbClr val="0070C0"/>
                </a:solidFill>
              </a:rPr>
              <a:t>Adi Shamir</a:t>
            </a:r>
          </a:p>
          <a:p>
            <a:pPr rtl="0"/>
            <a:r>
              <a:rPr lang="en-US" sz="2400" dirty="0">
                <a:solidFill>
                  <a:schemeClr val="tx1"/>
                </a:solidFill>
              </a:rPr>
              <a:t>Computer Science Dept, The Weizmann Institute, Israel</a:t>
            </a:r>
          </a:p>
          <a:p>
            <a:pPr rtl="0"/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/>
              <a:t>Joint work with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Nicholas Carlini </a:t>
            </a:r>
            <a:r>
              <a:rPr lang="en-US" sz="2400" dirty="0"/>
              <a:t>(Google Mind), </a:t>
            </a:r>
            <a:r>
              <a:rPr lang="en-US" sz="2400" dirty="0">
                <a:solidFill>
                  <a:srgbClr val="0070C0"/>
                </a:solidFill>
              </a:rPr>
              <a:t>Jorge Chavez-Saab</a:t>
            </a:r>
            <a:r>
              <a:rPr lang="en-US" sz="2400" dirty="0"/>
              <a:t>,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Anna Hambitzer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0070C0"/>
                </a:solidFill>
              </a:rPr>
              <a:t>Francisco Rodriguez-Henriquez </a:t>
            </a:r>
            <a:r>
              <a:rPr lang="en-US" sz="2400" dirty="0"/>
              <a:t>(TII)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B738CB-E60E-463A-01F4-24289C7CF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602" y="2896859"/>
            <a:ext cx="3158138" cy="4789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DB5EF8-B916-ABA6-A917-2AE92B3B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76" y="2896859"/>
            <a:ext cx="2712955" cy="45724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50A6B10-B07D-97D7-2DF5-1C81A8A12A55}"/>
              </a:ext>
            </a:extLst>
          </p:cNvPr>
          <p:cNvGrpSpPr/>
          <p:nvPr/>
        </p:nvGrpSpPr>
        <p:grpSpPr>
          <a:xfrm>
            <a:off x="3838595" y="2740849"/>
            <a:ext cx="1048609" cy="601654"/>
            <a:chOff x="837666" y="837723"/>
            <a:chExt cx="2897383" cy="1599565"/>
          </a:xfrm>
        </p:grpSpPr>
        <p:grpSp>
          <p:nvGrpSpPr>
            <p:cNvPr id="5" name="object 2">
              <a:extLst>
                <a:ext uri="{FF2B5EF4-FFF2-40B4-BE49-F238E27FC236}">
                  <a16:creationId xmlns:a16="http://schemas.microsoft.com/office/drawing/2014/main" id="{AA490476-825D-484A-7370-09C259398809}"/>
                </a:ext>
              </a:extLst>
            </p:cNvPr>
            <p:cNvGrpSpPr/>
            <p:nvPr/>
          </p:nvGrpSpPr>
          <p:grpSpPr>
            <a:xfrm>
              <a:off x="2212954" y="1261511"/>
              <a:ext cx="1522095" cy="476884"/>
              <a:chOff x="2212954" y="1261511"/>
              <a:chExt cx="1522095" cy="476884"/>
            </a:xfrm>
          </p:grpSpPr>
          <p:pic>
            <p:nvPicPr>
              <p:cNvPr id="21" name="object 3">
                <a:extLst>
                  <a:ext uri="{FF2B5EF4-FFF2-40B4-BE49-F238E27FC236}">
                    <a16:creationId xmlns:a16="http://schemas.microsoft.com/office/drawing/2014/main" id="{AF568787-3CAE-86B1-81BF-AADB9B80DBC4}"/>
                  </a:ext>
                </a:extLst>
              </p:cNvPr>
              <p:cNvPicPr/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12954" y="1269885"/>
                <a:ext cx="277227" cy="198317"/>
              </a:xfrm>
              <a:prstGeom prst="rect">
                <a:avLst/>
              </a:prstGeom>
            </p:spPr>
          </p:pic>
          <p:pic>
            <p:nvPicPr>
              <p:cNvPr id="22" name="object 4">
                <a:extLst>
                  <a:ext uri="{FF2B5EF4-FFF2-40B4-BE49-F238E27FC236}">
                    <a16:creationId xmlns:a16="http://schemas.microsoft.com/office/drawing/2014/main" id="{D389176B-0B9A-5B20-B990-183EDB307D9A}"/>
                  </a:ext>
                </a:extLst>
              </p:cNvPr>
              <p:cNvPicPr/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3354" y="1317787"/>
                <a:ext cx="132592" cy="150424"/>
              </a:xfrm>
              <a:prstGeom prst="rect">
                <a:avLst/>
              </a:prstGeom>
            </p:spPr>
          </p:pic>
          <p:pic>
            <p:nvPicPr>
              <p:cNvPr id="23" name="object 5">
                <a:extLst>
                  <a:ext uri="{FF2B5EF4-FFF2-40B4-BE49-F238E27FC236}">
                    <a16:creationId xmlns:a16="http://schemas.microsoft.com/office/drawing/2014/main" id="{C9176F9E-412F-3846-63BE-EF45D6880E82}"/>
                  </a:ext>
                </a:extLst>
              </p:cNvPr>
              <p:cNvPicPr/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75804" y="1261515"/>
                <a:ext cx="125912" cy="203355"/>
              </a:xfrm>
              <a:prstGeom prst="rect">
                <a:avLst/>
              </a:prstGeom>
            </p:spPr>
          </p:pic>
          <p:pic>
            <p:nvPicPr>
              <p:cNvPr id="24" name="object 6">
                <a:extLst>
                  <a:ext uri="{FF2B5EF4-FFF2-40B4-BE49-F238E27FC236}">
                    <a16:creationId xmlns:a16="http://schemas.microsoft.com/office/drawing/2014/main" id="{B41824A5-C0D4-4A24-ADE6-62390CA45405}"/>
                  </a:ext>
                </a:extLst>
              </p:cNvPr>
              <p:cNvPicPr/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41878" y="1317793"/>
                <a:ext cx="125912" cy="147074"/>
              </a:xfrm>
              <a:prstGeom prst="rect">
                <a:avLst/>
              </a:prstGeom>
            </p:spPr>
          </p:pic>
          <p:pic>
            <p:nvPicPr>
              <p:cNvPr id="25" name="object 7">
                <a:extLst>
                  <a:ext uri="{FF2B5EF4-FFF2-40B4-BE49-F238E27FC236}">
                    <a16:creationId xmlns:a16="http://schemas.microsoft.com/office/drawing/2014/main" id="{73DA510F-1E13-BE43-5E31-A0BEBAC62793}"/>
                  </a:ext>
                </a:extLst>
              </p:cNvPr>
              <p:cNvPicPr/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99038" y="1317787"/>
                <a:ext cx="150142" cy="150424"/>
              </a:xfrm>
              <a:prstGeom prst="rect">
                <a:avLst/>
              </a:prstGeom>
            </p:spPr>
          </p:pic>
          <p:sp>
            <p:nvSpPr>
              <p:cNvPr id="26" name="object 8">
                <a:extLst>
                  <a:ext uri="{FF2B5EF4-FFF2-40B4-BE49-F238E27FC236}">
                    <a16:creationId xmlns:a16="http://schemas.microsoft.com/office/drawing/2014/main" id="{9DB072E7-B5BA-4ED9-2838-644969E8827F}"/>
                  </a:ext>
                </a:extLst>
              </p:cNvPr>
              <p:cNvSpPr/>
              <p:nvPr/>
            </p:nvSpPr>
            <p:spPr>
              <a:xfrm>
                <a:off x="3184342" y="1261511"/>
                <a:ext cx="21590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1589" h="203834">
                    <a:moveTo>
                      <a:pt x="21444" y="0"/>
                    </a:moveTo>
                    <a:lnTo>
                      <a:pt x="0" y="0"/>
                    </a:lnTo>
                    <a:lnTo>
                      <a:pt x="0" y="203355"/>
                    </a:lnTo>
                    <a:lnTo>
                      <a:pt x="21444" y="203355"/>
                    </a:lnTo>
                    <a:lnTo>
                      <a:pt x="21444" y="0"/>
                    </a:lnTo>
                    <a:close/>
                  </a:path>
                </a:pathLst>
              </a:custGeom>
              <a:solidFill>
                <a:srgbClr val="6300FF"/>
              </a:solidFill>
            </p:spPr>
            <p:txBody>
              <a:bodyPr wrap="square" lIns="0" tIns="0" rIns="0" bIns="0" rtlCol="0"/>
              <a:lstStyle/>
              <a:p>
                <a:endParaRPr sz="496"/>
              </a:p>
            </p:txBody>
          </p:sp>
          <p:pic>
            <p:nvPicPr>
              <p:cNvPr id="27" name="object 9">
                <a:extLst>
                  <a:ext uri="{FF2B5EF4-FFF2-40B4-BE49-F238E27FC236}">
                    <a16:creationId xmlns:a16="http://schemas.microsoft.com/office/drawing/2014/main" id="{B2363E1F-9066-9FCE-9F4A-0529E1300B80}"/>
                  </a:ext>
                </a:extLst>
              </p:cNvPr>
              <p:cNvPicPr/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41180" y="1317787"/>
                <a:ext cx="150142" cy="150424"/>
              </a:xfrm>
              <a:prstGeom prst="rect">
                <a:avLst/>
              </a:prstGeom>
            </p:spPr>
          </p:pic>
          <p:pic>
            <p:nvPicPr>
              <p:cNvPr id="28" name="object 10">
                <a:extLst>
                  <a:ext uri="{FF2B5EF4-FFF2-40B4-BE49-F238E27FC236}">
                    <a16:creationId xmlns:a16="http://schemas.microsoft.com/office/drawing/2014/main" id="{303BD090-D1A0-6BD2-1EA9-19A47F840C05}"/>
                  </a:ext>
                </a:extLst>
              </p:cNvPr>
              <p:cNvPicPr/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6176" y="1317787"/>
                <a:ext cx="145409" cy="192203"/>
              </a:xfrm>
              <a:prstGeom prst="rect">
                <a:avLst/>
              </a:prstGeom>
            </p:spPr>
          </p:pic>
          <p:pic>
            <p:nvPicPr>
              <p:cNvPr id="29" name="object 11">
                <a:extLst>
                  <a:ext uri="{FF2B5EF4-FFF2-40B4-BE49-F238E27FC236}">
                    <a16:creationId xmlns:a16="http://schemas.microsoft.com/office/drawing/2014/main" id="{A4E2F9BC-5D02-35BC-83EE-3F48B5A67120}"/>
                  </a:ext>
                </a:extLst>
              </p:cNvPr>
              <p:cNvPicPr/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89493" y="1320855"/>
                <a:ext cx="145126" cy="189418"/>
              </a:xfrm>
              <a:prstGeom prst="rect">
                <a:avLst/>
              </a:prstGeom>
            </p:spPr>
          </p:pic>
          <p:sp>
            <p:nvSpPr>
              <p:cNvPr id="30" name="object 12">
                <a:extLst>
                  <a:ext uri="{FF2B5EF4-FFF2-40B4-BE49-F238E27FC236}">
                    <a16:creationId xmlns:a16="http://schemas.microsoft.com/office/drawing/2014/main" id="{BCDFDDE7-AE70-8887-EF65-66CB3304D6BD}"/>
                  </a:ext>
                </a:extLst>
              </p:cNvPr>
              <p:cNvSpPr/>
              <p:nvPr/>
            </p:nvSpPr>
            <p:spPr>
              <a:xfrm>
                <a:off x="2273417" y="1539879"/>
                <a:ext cx="22225" cy="19558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195580">
                    <a:moveTo>
                      <a:pt x="22009" y="0"/>
                    </a:moveTo>
                    <a:lnTo>
                      <a:pt x="0" y="0"/>
                    </a:lnTo>
                    <a:lnTo>
                      <a:pt x="0" y="194988"/>
                    </a:lnTo>
                    <a:lnTo>
                      <a:pt x="22009" y="194988"/>
                    </a:lnTo>
                    <a:lnTo>
                      <a:pt x="22009" y="0"/>
                    </a:lnTo>
                    <a:close/>
                  </a:path>
                </a:pathLst>
              </a:custGeom>
              <a:solidFill>
                <a:srgbClr val="6300FF"/>
              </a:solidFill>
            </p:spPr>
            <p:txBody>
              <a:bodyPr wrap="square" lIns="0" tIns="0" rIns="0" bIns="0" rtlCol="0"/>
              <a:lstStyle/>
              <a:p>
                <a:endParaRPr sz="496"/>
              </a:p>
            </p:txBody>
          </p:sp>
          <p:pic>
            <p:nvPicPr>
              <p:cNvPr id="31" name="object 13">
                <a:extLst>
                  <a:ext uri="{FF2B5EF4-FFF2-40B4-BE49-F238E27FC236}">
                    <a16:creationId xmlns:a16="http://schemas.microsoft.com/office/drawing/2014/main" id="{E2BAA5BF-A004-D0DD-BC0C-80AA6477E119}"/>
                  </a:ext>
                </a:extLst>
              </p:cNvPr>
              <p:cNvPicPr/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43359" y="1587793"/>
                <a:ext cx="125912" cy="147084"/>
              </a:xfrm>
              <a:prstGeom prst="rect">
                <a:avLst/>
              </a:prstGeom>
            </p:spPr>
          </p:pic>
          <p:pic>
            <p:nvPicPr>
              <p:cNvPr id="32" name="object 14">
                <a:extLst>
                  <a:ext uri="{FF2B5EF4-FFF2-40B4-BE49-F238E27FC236}">
                    <a16:creationId xmlns:a16="http://schemas.microsoft.com/office/drawing/2014/main" id="{5649559E-450B-4C77-B837-7442CD3C8742}"/>
                  </a:ext>
                </a:extLst>
              </p:cNvPr>
              <p:cNvPicPr/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9433" y="1587793"/>
                <a:ext cx="125912" cy="147084"/>
              </a:xfrm>
              <a:prstGeom prst="rect">
                <a:avLst/>
              </a:prstGeom>
            </p:spPr>
          </p:pic>
          <p:pic>
            <p:nvPicPr>
              <p:cNvPr id="33" name="object 15">
                <a:extLst>
                  <a:ext uri="{FF2B5EF4-FFF2-40B4-BE49-F238E27FC236}">
                    <a16:creationId xmlns:a16="http://schemas.microsoft.com/office/drawing/2014/main" id="{94CF157C-64DB-E038-939D-FCB21B4B00E3}"/>
                  </a:ext>
                </a:extLst>
              </p:cNvPr>
              <p:cNvPicPr/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66593" y="1587798"/>
                <a:ext cx="441918" cy="150424"/>
              </a:xfrm>
              <a:prstGeom prst="rect">
                <a:avLst/>
              </a:prstGeom>
            </p:spPr>
          </p:pic>
          <p:pic>
            <p:nvPicPr>
              <p:cNvPr id="34" name="object 16">
                <a:extLst>
                  <a:ext uri="{FF2B5EF4-FFF2-40B4-BE49-F238E27FC236}">
                    <a16:creationId xmlns:a16="http://schemas.microsoft.com/office/drawing/2014/main" id="{6F072A16-8DB6-C84B-93B9-CF61ADE82337}"/>
                  </a:ext>
                </a:extLst>
              </p:cNvPr>
              <p:cNvPicPr/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34491" y="1547401"/>
                <a:ext cx="87191" cy="189983"/>
              </a:xfrm>
              <a:prstGeom prst="rect">
                <a:avLst/>
              </a:prstGeom>
            </p:spPr>
          </p:pic>
          <p:sp>
            <p:nvSpPr>
              <p:cNvPr id="35" name="object 17">
                <a:extLst>
                  <a:ext uri="{FF2B5EF4-FFF2-40B4-BE49-F238E27FC236}">
                    <a16:creationId xmlns:a16="http://schemas.microsoft.com/office/drawing/2014/main" id="{BAA3BEC5-58FC-EFD2-1821-E28C1F1148EE}"/>
                  </a:ext>
                </a:extLst>
              </p:cNvPr>
              <p:cNvSpPr/>
              <p:nvPr/>
            </p:nvSpPr>
            <p:spPr>
              <a:xfrm>
                <a:off x="3254578" y="1535715"/>
                <a:ext cx="24765" cy="199390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199389">
                    <a:moveTo>
                      <a:pt x="22834" y="55156"/>
                    </a:moveTo>
                    <a:lnTo>
                      <a:pt x="1384" y="55156"/>
                    </a:lnTo>
                    <a:lnTo>
                      <a:pt x="1384" y="199174"/>
                    </a:lnTo>
                    <a:lnTo>
                      <a:pt x="22834" y="199174"/>
                    </a:lnTo>
                    <a:lnTo>
                      <a:pt x="22834" y="55156"/>
                    </a:lnTo>
                    <a:close/>
                  </a:path>
                  <a:path w="24764" h="199389">
                    <a:moveTo>
                      <a:pt x="24511" y="0"/>
                    </a:moveTo>
                    <a:lnTo>
                      <a:pt x="0" y="0"/>
                    </a:lnTo>
                    <a:lnTo>
                      <a:pt x="0" y="23672"/>
                    </a:lnTo>
                    <a:lnTo>
                      <a:pt x="24511" y="23672"/>
                    </a:lnTo>
                    <a:lnTo>
                      <a:pt x="24511" y="0"/>
                    </a:lnTo>
                    <a:close/>
                  </a:path>
                </a:pathLst>
              </a:custGeom>
              <a:solidFill>
                <a:srgbClr val="6300FF"/>
              </a:solidFill>
            </p:spPr>
            <p:txBody>
              <a:bodyPr wrap="square" lIns="0" tIns="0" rIns="0" bIns="0" rtlCol="0"/>
              <a:lstStyle/>
              <a:p>
                <a:endParaRPr sz="496"/>
              </a:p>
            </p:txBody>
          </p:sp>
          <p:pic>
            <p:nvPicPr>
              <p:cNvPr id="36" name="object 18">
                <a:extLst>
                  <a:ext uri="{FF2B5EF4-FFF2-40B4-BE49-F238E27FC236}">
                    <a16:creationId xmlns:a16="http://schemas.microsoft.com/office/drawing/2014/main" id="{051D472D-E838-0A74-0694-B8D069FDC8F9}"/>
                  </a:ext>
                </a:extLst>
              </p:cNvPr>
              <p:cNvPicPr/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12828" y="1587798"/>
                <a:ext cx="150142" cy="150424"/>
              </a:xfrm>
              <a:prstGeom prst="rect">
                <a:avLst/>
              </a:prstGeom>
            </p:spPr>
          </p:pic>
          <p:pic>
            <p:nvPicPr>
              <p:cNvPr id="37" name="object 19">
                <a:extLst>
                  <a:ext uri="{FF2B5EF4-FFF2-40B4-BE49-F238E27FC236}">
                    <a16:creationId xmlns:a16="http://schemas.microsoft.com/office/drawing/2014/main" id="{AD840969-782C-4613-1F64-F69146AE4747}"/>
                  </a:ext>
                </a:extLst>
              </p:cNvPr>
              <p:cNvPicPr/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96173" y="1587793"/>
                <a:ext cx="125912" cy="147084"/>
              </a:xfrm>
              <a:prstGeom prst="rect">
                <a:avLst/>
              </a:prstGeom>
            </p:spPr>
          </p:pic>
        </p:grpSp>
        <p:sp>
          <p:nvSpPr>
            <p:cNvPr id="6" name="object 20">
              <a:extLst>
                <a:ext uri="{FF2B5EF4-FFF2-40B4-BE49-F238E27FC236}">
                  <a16:creationId xmlns:a16="http://schemas.microsoft.com/office/drawing/2014/main" id="{589EDB55-941A-F86C-CB6A-7DACB18230E1}"/>
                </a:ext>
              </a:extLst>
            </p:cNvPr>
            <p:cNvSpPr/>
            <p:nvPr/>
          </p:nvSpPr>
          <p:spPr>
            <a:xfrm>
              <a:off x="2273417" y="1809892"/>
              <a:ext cx="22225" cy="195580"/>
            </a:xfrm>
            <a:custGeom>
              <a:avLst/>
              <a:gdLst/>
              <a:ahLst/>
              <a:cxnLst/>
              <a:rect l="l" t="t" r="r" b="b"/>
              <a:pathLst>
                <a:path w="22225" h="195580">
                  <a:moveTo>
                    <a:pt x="22009" y="0"/>
                  </a:moveTo>
                  <a:lnTo>
                    <a:pt x="0" y="0"/>
                  </a:lnTo>
                  <a:lnTo>
                    <a:pt x="0" y="194988"/>
                  </a:lnTo>
                  <a:lnTo>
                    <a:pt x="22009" y="194988"/>
                  </a:lnTo>
                  <a:lnTo>
                    <a:pt x="22009" y="0"/>
                  </a:lnTo>
                  <a:close/>
                </a:path>
              </a:pathLst>
            </a:custGeom>
            <a:solidFill>
              <a:srgbClr val="6300FF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grpSp>
          <p:nvGrpSpPr>
            <p:cNvPr id="10" name="object 21">
              <a:extLst>
                <a:ext uri="{FF2B5EF4-FFF2-40B4-BE49-F238E27FC236}">
                  <a16:creationId xmlns:a16="http://schemas.microsoft.com/office/drawing/2014/main" id="{327F0E03-4F7D-9B39-D7B2-200F9D038E49}"/>
                </a:ext>
              </a:extLst>
            </p:cNvPr>
            <p:cNvGrpSpPr/>
            <p:nvPr/>
          </p:nvGrpSpPr>
          <p:grpSpPr>
            <a:xfrm>
              <a:off x="2343359" y="1805714"/>
              <a:ext cx="974725" cy="202565"/>
              <a:chOff x="2343359" y="1805714"/>
              <a:chExt cx="974725" cy="202565"/>
            </a:xfrm>
          </p:grpSpPr>
          <p:pic>
            <p:nvPicPr>
              <p:cNvPr id="14" name="object 22">
                <a:extLst>
                  <a:ext uri="{FF2B5EF4-FFF2-40B4-BE49-F238E27FC236}">
                    <a16:creationId xmlns:a16="http://schemas.microsoft.com/office/drawing/2014/main" id="{0780A600-86BE-A8FA-6310-9BCE9B2C470A}"/>
                  </a:ext>
                </a:extLst>
              </p:cNvPr>
              <p:cNvPicPr/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43359" y="1857815"/>
                <a:ext cx="125912" cy="147074"/>
              </a:xfrm>
              <a:prstGeom prst="rect">
                <a:avLst/>
              </a:prstGeom>
            </p:spPr>
          </p:pic>
          <p:pic>
            <p:nvPicPr>
              <p:cNvPr id="15" name="object 23">
                <a:extLst>
                  <a:ext uri="{FF2B5EF4-FFF2-40B4-BE49-F238E27FC236}">
                    <a16:creationId xmlns:a16="http://schemas.microsoft.com/office/drawing/2014/main" id="{F1249965-F487-232F-52B8-BCF1F1913733}"/>
                  </a:ext>
                </a:extLst>
              </p:cNvPr>
              <p:cNvPicPr/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97449" y="1817411"/>
                <a:ext cx="217034" cy="190264"/>
              </a:xfrm>
              <a:prstGeom prst="rect">
                <a:avLst/>
              </a:prstGeom>
            </p:spPr>
          </p:pic>
          <p:sp>
            <p:nvSpPr>
              <p:cNvPr id="16" name="object 24">
                <a:extLst>
                  <a:ext uri="{FF2B5EF4-FFF2-40B4-BE49-F238E27FC236}">
                    <a16:creationId xmlns:a16="http://schemas.microsoft.com/office/drawing/2014/main" id="{49408DB6-886F-840F-D7FB-95311E7C33EC}"/>
                  </a:ext>
                </a:extLst>
              </p:cNvPr>
              <p:cNvSpPr/>
              <p:nvPr/>
            </p:nvSpPr>
            <p:spPr>
              <a:xfrm>
                <a:off x="2747391" y="1805717"/>
                <a:ext cx="24765" cy="199390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199389">
                    <a:moveTo>
                      <a:pt x="22821" y="55168"/>
                    </a:moveTo>
                    <a:lnTo>
                      <a:pt x="1371" y="55168"/>
                    </a:lnTo>
                    <a:lnTo>
                      <a:pt x="1371" y="199174"/>
                    </a:lnTo>
                    <a:lnTo>
                      <a:pt x="22821" y="199174"/>
                    </a:lnTo>
                    <a:lnTo>
                      <a:pt x="22821" y="55168"/>
                    </a:lnTo>
                    <a:close/>
                  </a:path>
                  <a:path w="24764" h="199389">
                    <a:moveTo>
                      <a:pt x="24511" y="0"/>
                    </a:moveTo>
                    <a:lnTo>
                      <a:pt x="0" y="0"/>
                    </a:lnTo>
                    <a:lnTo>
                      <a:pt x="0" y="23672"/>
                    </a:lnTo>
                    <a:lnTo>
                      <a:pt x="24511" y="23672"/>
                    </a:lnTo>
                    <a:lnTo>
                      <a:pt x="24511" y="0"/>
                    </a:lnTo>
                    <a:close/>
                  </a:path>
                </a:pathLst>
              </a:custGeom>
              <a:solidFill>
                <a:srgbClr val="6300FF"/>
              </a:solidFill>
            </p:spPr>
            <p:txBody>
              <a:bodyPr wrap="square" lIns="0" tIns="0" rIns="0" bIns="0" rtlCol="0"/>
              <a:lstStyle/>
              <a:p>
                <a:endParaRPr sz="496"/>
              </a:p>
            </p:txBody>
          </p:sp>
          <p:pic>
            <p:nvPicPr>
              <p:cNvPr id="17" name="object 25">
                <a:extLst>
                  <a:ext uri="{FF2B5EF4-FFF2-40B4-BE49-F238E27FC236}">
                    <a16:creationId xmlns:a16="http://schemas.microsoft.com/office/drawing/2014/main" id="{1E8D17BB-5509-1E79-DAC8-841BFB687AB1}"/>
                  </a:ext>
                </a:extLst>
              </p:cNvPr>
              <p:cNvPicPr/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02002" y="1817411"/>
                <a:ext cx="87191" cy="189983"/>
              </a:xfrm>
              <a:prstGeom prst="rect">
                <a:avLst/>
              </a:prstGeom>
            </p:spPr>
          </p:pic>
          <p:pic>
            <p:nvPicPr>
              <p:cNvPr id="18" name="object 26">
                <a:extLst>
                  <a:ext uri="{FF2B5EF4-FFF2-40B4-BE49-F238E27FC236}">
                    <a16:creationId xmlns:a16="http://schemas.microsoft.com/office/drawing/2014/main" id="{3B563197-09A5-EC7E-9B3D-36A4976A8EF2}"/>
                  </a:ext>
                </a:extLst>
              </p:cNvPr>
              <p:cNvPicPr/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19308" y="1860869"/>
                <a:ext cx="125640" cy="147084"/>
              </a:xfrm>
              <a:prstGeom prst="rect">
                <a:avLst/>
              </a:prstGeom>
            </p:spPr>
          </p:pic>
          <p:pic>
            <p:nvPicPr>
              <p:cNvPr id="19" name="object 27">
                <a:extLst>
                  <a:ext uri="{FF2B5EF4-FFF2-40B4-BE49-F238E27FC236}">
                    <a16:creationId xmlns:a16="http://schemas.microsoft.com/office/drawing/2014/main" id="{DC44A8EB-8FDF-1465-07C5-B5B92F5C01E6}"/>
                  </a:ext>
                </a:extLst>
              </p:cNvPr>
              <p:cNvPicPr/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75076" y="1817411"/>
                <a:ext cx="87191" cy="189983"/>
              </a:xfrm>
              <a:prstGeom prst="rect">
                <a:avLst/>
              </a:prstGeom>
            </p:spPr>
          </p:pic>
          <p:pic>
            <p:nvPicPr>
              <p:cNvPr id="20" name="object 28">
                <a:extLst>
                  <a:ext uri="{FF2B5EF4-FFF2-40B4-BE49-F238E27FC236}">
                    <a16:creationId xmlns:a16="http://schemas.microsoft.com/office/drawing/2014/main" id="{DFC39A38-BE54-4667-E1BA-6017A0013EF4}"/>
                  </a:ext>
                </a:extLst>
              </p:cNvPr>
              <p:cNvPicPr/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81553" y="1857810"/>
                <a:ext cx="136215" cy="150414"/>
              </a:xfrm>
              <a:prstGeom prst="rect">
                <a:avLst/>
              </a:prstGeom>
            </p:spPr>
          </p:pic>
        </p:grpSp>
        <p:sp>
          <p:nvSpPr>
            <p:cNvPr id="11" name="object 29">
              <a:extLst>
                <a:ext uri="{FF2B5EF4-FFF2-40B4-BE49-F238E27FC236}">
                  <a16:creationId xmlns:a16="http://schemas.microsoft.com/office/drawing/2014/main" id="{6C57957A-1D76-718A-2049-C9FBCB11E50B}"/>
                </a:ext>
              </a:extLst>
            </p:cNvPr>
            <p:cNvSpPr/>
            <p:nvPr/>
          </p:nvSpPr>
          <p:spPr>
            <a:xfrm>
              <a:off x="837666" y="1341684"/>
              <a:ext cx="423545" cy="591820"/>
            </a:xfrm>
            <a:custGeom>
              <a:avLst/>
              <a:gdLst/>
              <a:ahLst/>
              <a:cxnLst/>
              <a:rect l="l" t="t" r="r" b="b"/>
              <a:pathLst>
                <a:path w="423544" h="591819">
                  <a:moveTo>
                    <a:pt x="423024" y="0"/>
                  </a:moveTo>
                  <a:lnTo>
                    <a:pt x="0" y="0"/>
                  </a:lnTo>
                  <a:lnTo>
                    <a:pt x="0" y="147320"/>
                  </a:lnTo>
                  <a:lnTo>
                    <a:pt x="117970" y="147320"/>
                  </a:lnTo>
                  <a:lnTo>
                    <a:pt x="117970" y="591820"/>
                  </a:lnTo>
                  <a:lnTo>
                    <a:pt x="305054" y="591820"/>
                  </a:lnTo>
                  <a:lnTo>
                    <a:pt x="305054" y="147320"/>
                  </a:lnTo>
                  <a:lnTo>
                    <a:pt x="423024" y="147320"/>
                  </a:lnTo>
                  <a:lnTo>
                    <a:pt x="423024" y="0"/>
                  </a:lnTo>
                  <a:close/>
                </a:path>
              </a:pathLst>
            </a:custGeom>
            <a:solidFill>
              <a:srgbClr val="6300FF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12" name="object 30">
              <a:extLst>
                <a:ext uri="{FF2B5EF4-FFF2-40B4-BE49-F238E27FC236}">
                  <a16:creationId xmlns:a16="http://schemas.microsoft.com/office/drawing/2014/main" id="{AF8182ED-09FF-C6D0-31B5-5EE48471A61C}"/>
                </a:ext>
              </a:extLst>
            </p:cNvPr>
            <p:cNvSpPr/>
            <p:nvPr/>
          </p:nvSpPr>
          <p:spPr>
            <a:xfrm>
              <a:off x="1321122" y="1341686"/>
              <a:ext cx="187325" cy="591820"/>
            </a:xfrm>
            <a:custGeom>
              <a:avLst/>
              <a:gdLst/>
              <a:ahLst/>
              <a:cxnLst/>
              <a:rect l="l" t="t" r="r" b="b"/>
              <a:pathLst>
                <a:path w="187325" h="591819">
                  <a:moveTo>
                    <a:pt x="187072" y="0"/>
                  </a:moveTo>
                  <a:lnTo>
                    <a:pt x="0" y="0"/>
                  </a:lnTo>
                  <a:lnTo>
                    <a:pt x="0" y="591395"/>
                  </a:lnTo>
                  <a:lnTo>
                    <a:pt x="187072" y="591395"/>
                  </a:lnTo>
                  <a:lnTo>
                    <a:pt x="187072" y="0"/>
                  </a:lnTo>
                  <a:close/>
                </a:path>
              </a:pathLst>
            </a:custGeom>
            <a:solidFill>
              <a:srgbClr val="6300FF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13" name="object 31">
              <a:extLst>
                <a:ext uri="{FF2B5EF4-FFF2-40B4-BE49-F238E27FC236}">
                  <a16:creationId xmlns:a16="http://schemas.microsoft.com/office/drawing/2014/main" id="{42A90FAB-2D58-7E7A-081C-21F794422198}"/>
                </a:ext>
              </a:extLst>
            </p:cNvPr>
            <p:cNvSpPr/>
            <p:nvPr/>
          </p:nvSpPr>
          <p:spPr>
            <a:xfrm>
              <a:off x="1320825" y="837723"/>
              <a:ext cx="800100" cy="1599565"/>
            </a:xfrm>
            <a:custGeom>
              <a:avLst/>
              <a:gdLst/>
              <a:ahLst/>
              <a:cxnLst/>
              <a:rect l="l" t="t" r="r" b="b"/>
              <a:pathLst>
                <a:path w="800100" h="1599564">
                  <a:moveTo>
                    <a:pt x="495312" y="503974"/>
                  </a:moveTo>
                  <a:lnTo>
                    <a:pt x="308241" y="503974"/>
                  </a:lnTo>
                  <a:lnTo>
                    <a:pt x="308241" y="1095362"/>
                  </a:lnTo>
                  <a:lnTo>
                    <a:pt x="495312" y="1095362"/>
                  </a:lnTo>
                  <a:lnTo>
                    <a:pt x="495312" y="503974"/>
                  </a:lnTo>
                  <a:close/>
                </a:path>
                <a:path w="800100" h="1599564">
                  <a:moveTo>
                    <a:pt x="799655" y="799655"/>
                  </a:moveTo>
                  <a:lnTo>
                    <a:pt x="798195" y="750951"/>
                  </a:lnTo>
                  <a:lnTo>
                    <a:pt x="793877" y="703008"/>
                  </a:lnTo>
                  <a:lnTo>
                    <a:pt x="786777" y="655916"/>
                  </a:lnTo>
                  <a:lnTo>
                    <a:pt x="776973" y="609777"/>
                  </a:lnTo>
                  <a:lnTo>
                    <a:pt x="764565" y="564654"/>
                  </a:lnTo>
                  <a:lnTo>
                    <a:pt x="749630" y="520636"/>
                  </a:lnTo>
                  <a:lnTo>
                    <a:pt x="732243" y="477799"/>
                  </a:lnTo>
                  <a:lnTo>
                    <a:pt x="712495" y="436257"/>
                  </a:lnTo>
                  <a:lnTo>
                    <a:pt x="690473" y="396049"/>
                  </a:lnTo>
                  <a:lnTo>
                    <a:pt x="666267" y="357301"/>
                  </a:lnTo>
                  <a:lnTo>
                    <a:pt x="639940" y="320065"/>
                  </a:lnTo>
                  <a:lnTo>
                    <a:pt x="611581" y="284441"/>
                  </a:lnTo>
                  <a:lnTo>
                    <a:pt x="581291" y="250520"/>
                  </a:lnTo>
                  <a:lnTo>
                    <a:pt x="549135" y="218363"/>
                  </a:lnTo>
                  <a:lnTo>
                    <a:pt x="515200" y="188074"/>
                  </a:lnTo>
                  <a:lnTo>
                    <a:pt x="479577" y="159715"/>
                  </a:lnTo>
                  <a:lnTo>
                    <a:pt x="442353" y="133388"/>
                  </a:lnTo>
                  <a:lnTo>
                    <a:pt x="403593" y="109181"/>
                  </a:lnTo>
                  <a:lnTo>
                    <a:pt x="363397" y="87160"/>
                  </a:lnTo>
                  <a:lnTo>
                    <a:pt x="321843" y="67411"/>
                  </a:lnTo>
                  <a:lnTo>
                    <a:pt x="279019" y="50025"/>
                  </a:lnTo>
                  <a:lnTo>
                    <a:pt x="235000" y="35090"/>
                  </a:lnTo>
                  <a:lnTo>
                    <a:pt x="189877" y="22682"/>
                  </a:lnTo>
                  <a:lnTo>
                    <a:pt x="143738" y="12877"/>
                  </a:lnTo>
                  <a:lnTo>
                    <a:pt x="96647" y="5778"/>
                  </a:lnTo>
                  <a:lnTo>
                    <a:pt x="48704" y="1460"/>
                  </a:lnTo>
                  <a:lnTo>
                    <a:pt x="0" y="0"/>
                  </a:lnTo>
                  <a:lnTo>
                    <a:pt x="0" y="70307"/>
                  </a:lnTo>
                  <a:lnTo>
                    <a:pt x="47942" y="71856"/>
                  </a:lnTo>
                  <a:lnTo>
                    <a:pt x="95059" y="76454"/>
                  </a:lnTo>
                  <a:lnTo>
                    <a:pt x="141262" y="83985"/>
                  </a:lnTo>
                  <a:lnTo>
                    <a:pt x="186436" y="94361"/>
                  </a:lnTo>
                  <a:lnTo>
                    <a:pt x="230505" y="107492"/>
                  </a:lnTo>
                  <a:lnTo>
                    <a:pt x="273354" y="123266"/>
                  </a:lnTo>
                  <a:lnTo>
                    <a:pt x="314896" y="141605"/>
                  </a:lnTo>
                  <a:lnTo>
                    <a:pt x="355028" y="162407"/>
                  </a:lnTo>
                  <a:lnTo>
                    <a:pt x="393674" y="185585"/>
                  </a:lnTo>
                  <a:lnTo>
                    <a:pt x="430707" y="211023"/>
                  </a:lnTo>
                  <a:lnTo>
                    <a:pt x="466064" y="238633"/>
                  </a:lnTo>
                  <a:lnTo>
                    <a:pt x="499618" y="268325"/>
                  </a:lnTo>
                  <a:lnTo>
                    <a:pt x="531291" y="299999"/>
                  </a:lnTo>
                  <a:lnTo>
                    <a:pt x="560984" y="333565"/>
                  </a:lnTo>
                  <a:lnTo>
                    <a:pt x="588606" y="368909"/>
                  </a:lnTo>
                  <a:lnTo>
                    <a:pt x="614045" y="405955"/>
                  </a:lnTo>
                  <a:lnTo>
                    <a:pt x="637222" y="444601"/>
                  </a:lnTo>
                  <a:lnTo>
                    <a:pt x="658025" y="484746"/>
                  </a:lnTo>
                  <a:lnTo>
                    <a:pt x="676376" y="526300"/>
                  </a:lnTo>
                  <a:lnTo>
                    <a:pt x="692162" y="569163"/>
                  </a:lnTo>
                  <a:lnTo>
                    <a:pt x="705294" y="613244"/>
                  </a:lnTo>
                  <a:lnTo>
                    <a:pt x="715670" y="658444"/>
                  </a:lnTo>
                  <a:lnTo>
                    <a:pt x="723201" y="704659"/>
                  </a:lnTo>
                  <a:lnTo>
                    <a:pt x="727798" y="751814"/>
                  </a:lnTo>
                  <a:lnTo>
                    <a:pt x="729348" y="799782"/>
                  </a:lnTo>
                  <a:lnTo>
                    <a:pt x="727798" y="847712"/>
                  </a:lnTo>
                  <a:lnTo>
                    <a:pt x="723201" y="894829"/>
                  </a:lnTo>
                  <a:lnTo>
                    <a:pt x="715670" y="941006"/>
                  </a:lnTo>
                  <a:lnTo>
                    <a:pt x="705294" y="986180"/>
                  </a:lnTo>
                  <a:lnTo>
                    <a:pt x="692162" y="1030224"/>
                  </a:lnTo>
                  <a:lnTo>
                    <a:pt x="676376" y="1073073"/>
                  </a:lnTo>
                  <a:lnTo>
                    <a:pt x="658025" y="1114602"/>
                  </a:lnTo>
                  <a:lnTo>
                    <a:pt x="637222" y="1154734"/>
                  </a:lnTo>
                  <a:lnTo>
                    <a:pt x="614045" y="1193368"/>
                  </a:lnTo>
                  <a:lnTo>
                    <a:pt x="588606" y="1230401"/>
                  </a:lnTo>
                  <a:lnTo>
                    <a:pt x="560984" y="1265745"/>
                  </a:lnTo>
                  <a:lnTo>
                    <a:pt x="531291" y="1299298"/>
                  </a:lnTo>
                  <a:lnTo>
                    <a:pt x="499618" y="1330972"/>
                  </a:lnTo>
                  <a:lnTo>
                    <a:pt x="466064" y="1360652"/>
                  </a:lnTo>
                  <a:lnTo>
                    <a:pt x="430707" y="1388275"/>
                  </a:lnTo>
                  <a:lnTo>
                    <a:pt x="393674" y="1413713"/>
                  </a:lnTo>
                  <a:lnTo>
                    <a:pt x="355028" y="1436878"/>
                  </a:lnTo>
                  <a:lnTo>
                    <a:pt x="314896" y="1457680"/>
                  </a:lnTo>
                  <a:lnTo>
                    <a:pt x="273354" y="1476032"/>
                  </a:lnTo>
                  <a:lnTo>
                    <a:pt x="230505" y="1491818"/>
                  </a:lnTo>
                  <a:lnTo>
                    <a:pt x="186436" y="1504937"/>
                  </a:lnTo>
                  <a:lnTo>
                    <a:pt x="141262" y="1515325"/>
                  </a:lnTo>
                  <a:lnTo>
                    <a:pt x="95059" y="1522857"/>
                  </a:lnTo>
                  <a:lnTo>
                    <a:pt x="47942" y="1527441"/>
                  </a:lnTo>
                  <a:lnTo>
                    <a:pt x="0" y="1529003"/>
                  </a:lnTo>
                  <a:lnTo>
                    <a:pt x="0" y="1599311"/>
                  </a:lnTo>
                  <a:lnTo>
                    <a:pt x="48704" y="1597850"/>
                  </a:lnTo>
                  <a:lnTo>
                    <a:pt x="96647" y="1593532"/>
                  </a:lnTo>
                  <a:lnTo>
                    <a:pt x="143738" y="1586433"/>
                  </a:lnTo>
                  <a:lnTo>
                    <a:pt x="189877" y="1576628"/>
                  </a:lnTo>
                  <a:lnTo>
                    <a:pt x="235000" y="1564220"/>
                  </a:lnTo>
                  <a:lnTo>
                    <a:pt x="279019" y="1549285"/>
                  </a:lnTo>
                  <a:lnTo>
                    <a:pt x="321843" y="1531899"/>
                  </a:lnTo>
                  <a:lnTo>
                    <a:pt x="363397" y="1512150"/>
                  </a:lnTo>
                  <a:lnTo>
                    <a:pt x="403593" y="1490129"/>
                  </a:lnTo>
                  <a:lnTo>
                    <a:pt x="442353" y="1465922"/>
                  </a:lnTo>
                  <a:lnTo>
                    <a:pt x="479577" y="1439595"/>
                  </a:lnTo>
                  <a:lnTo>
                    <a:pt x="515200" y="1411236"/>
                  </a:lnTo>
                  <a:lnTo>
                    <a:pt x="549135" y="1380947"/>
                  </a:lnTo>
                  <a:lnTo>
                    <a:pt x="581291" y="1348790"/>
                  </a:lnTo>
                  <a:lnTo>
                    <a:pt x="611581" y="1314869"/>
                  </a:lnTo>
                  <a:lnTo>
                    <a:pt x="639940" y="1279245"/>
                  </a:lnTo>
                  <a:lnTo>
                    <a:pt x="666267" y="1242009"/>
                  </a:lnTo>
                  <a:lnTo>
                    <a:pt x="690473" y="1203261"/>
                  </a:lnTo>
                  <a:lnTo>
                    <a:pt x="712495" y="1163066"/>
                  </a:lnTo>
                  <a:lnTo>
                    <a:pt x="732243" y="1121511"/>
                  </a:lnTo>
                  <a:lnTo>
                    <a:pt x="749630" y="1078687"/>
                  </a:lnTo>
                  <a:lnTo>
                    <a:pt x="764565" y="1034669"/>
                  </a:lnTo>
                  <a:lnTo>
                    <a:pt x="776973" y="989545"/>
                  </a:lnTo>
                  <a:lnTo>
                    <a:pt x="786777" y="943394"/>
                  </a:lnTo>
                  <a:lnTo>
                    <a:pt x="793877" y="896315"/>
                  </a:lnTo>
                  <a:lnTo>
                    <a:pt x="798195" y="848372"/>
                  </a:lnTo>
                  <a:lnTo>
                    <a:pt x="799655" y="799655"/>
                  </a:lnTo>
                  <a:close/>
                </a:path>
              </a:pathLst>
            </a:custGeom>
            <a:solidFill>
              <a:srgbClr val="6300FF"/>
            </a:solidFill>
          </p:spPr>
          <p:txBody>
            <a:bodyPr wrap="square" lIns="0" tIns="0" rIns="0" bIns="0" rtlCol="0"/>
            <a:lstStyle/>
            <a:p>
              <a:endParaRPr sz="496"/>
            </a:p>
          </p:txBody>
        </p:sp>
      </p:grpSp>
    </p:spTree>
    <p:extLst>
      <p:ext uri="{BB962C8B-B14F-4D97-AF65-F5344CB8AC3E}">
        <p14:creationId xmlns:p14="http://schemas.microsoft.com/office/powerpoint/2010/main" val="2309252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892" y="0"/>
            <a:ext cx="9788577" cy="94956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How we use critical points in the attack</a:t>
            </a:r>
            <a:endParaRPr lang="he-IL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85522" y="1046512"/>
            <a:ext cx="951709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 rtl="0">
              <a:spcBef>
                <a:spcPct val="20000"/>
              </a:spcBef>
            </a:pPr>
            <a:endParaRPr lang="en-US" sz="32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/>
              <a:t>Critical points provide the attacker with </a:t>
            </a:r>
            <a:r>
              <a:rPr lang="en-US" sz="2800" dirty="0">
                <a:solidFill>
                  <a:srgbClr val="FF0000"/>
                </a:solidFill>
              </a:rPr>
              <a:t>side-channel information</a:t>
            </a:r>
            <a:r>
              <a:rPr lang="en-US" sz="2800" dirty="0"/>
              <a:t>, that deep in the network the input to some ReLU is exactly 0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8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/>
              <a:t>This kind of information leakage can provide the attacker with an </a:t>
            </a:r>
            <a:r>
              <a:rPr lang="en-US" sz="2800" dirty="0">
                <a:solidFill>
                  <a:srgbClr val="FF0000"/>
                </a:solidFill>
              </a:rPr>
              <a:t>affine equation  </a:t>
            </a:r>
            <a:r>
              <a:rPr lang="en-US" sz="2800" dirty="0"/>
              <a:t>in terms of the unknown parameters of the corresponding neuron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8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/>
              <a:t>Once we collect </a:t>
            </a:r>
            <a:r>
              <a:rPr lang="en-US" sz="2800" dirty="0">
                <a:solidFill>
                  <a:srgbClr val="FF0000"/>
                </a:solidFill>
              </a:rPr>
              <a:t>sufficiently many such affine equations for the same neuron</a:t>
            </a:r>
            <a:r>
              <a:rPr lang="en-US" sz="2800" dirty="0"/>
              <a:t>, we can solve the system of equations and extract its parameters</a:t>
            </a:r>
          </a:p>
        </p:txBody>
      </p:sp>
    </p:spTree>
    <p:extLst>
      <p:ext uri="{BB962C8B-B14F-4D97-AF65-F5344CB8AC3E}">
        <p14:creationId xmlns:p14="http://schemas.microsoft.com/office/powerpoint/2010/main" val="124422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30" y="248421"/>
            <a:ext cx="9409471" cy="949565"/>
          </a:xfrm>
        </p:spPr>
        <p:txBody>
          <a:bodyPr anchor="ctr"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Unfortunately, we can no longer use this technique in the hard-label setting</a:t>
            </a:r>
            <a:endParaRPr lang="he-IL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76388" y="1432777"/>
            <a:ext cx="9717824" cy="5435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None/>
            </a:pPr>
            <a:endParaRPr lang="en-US" sz="28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/>
              <a:t>In the hard-label setting we </a:t>
            </a:r>
            <a:r>
              <a:rPr lang="en-US" sz="2800" dirty="0">
                <a:solidFill>
                  <a:srgbClr val="FF0000"/>
                </a:solidFill>
              </a:rPr>
              <a:t>cannot compute numeric derivatives</a:t>
            </a:r>
            <a:r>
              <a:rPr lang="en-US" sz="2800" dirty="0"/>
              <a:t> in order to find where the slope of the output changed, and </a:t>
            </a:r>
            <a:r>
              <a:rPr lang="en-US" sz="2800" dirty="0">
                <a:solidFill>
                  <a:srgbClr val="FF0000"/>
                </a:solidFill>
              </a:rPr>
              <a:t>thus cannot identify the critical points</a:t>
            </a:r>
            <a:r>
              <a:rPr lang="en-US" sz="2800" dirty="0"/>
              <a:t> along chosen paths in the input space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/>
              <a:t>Consequently, we </a:t>
            </a:r>
            <a:r>
              <a:rPr lang="en-US" sz="2800" dirty="0">
                <a:solidFill>
                  <a:srgbClr val="FF0000"/>
                </a:solidFill>
              </a:rPr>
              <a:t>no longer have the side information leakage from internal neurons </a:t>
            </a:r>
            <a:r>
              <a:rPr lang="en-US" sz="2800" dirty="0"/>
              <a:t>which  was previously created whenever we passed through a critical point. The only information available is the point at which one logit surpasses another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en-US" sz="2800" dirty="0">
                <a:solidFill>
                  <a:srgbClr val="FF0000"/>
                </a:solidFill>
              </a:rPr>
              <a:t> These points lie on the classifier’s decision boundary, and are called the network’s </a:t>
            </a:r>
            <a:r>
              <a:rPr lang="en-US" sz="2800" dirty="0">
                <a:solidFill>
                  <a:srgbClr val="FF00FF"/>
                </a:solidFill>
              </a:rPr>
              <a:t>decision points</a:t>
            </a:r>
          </a:p>
        </p:txBody>
      </p:sp>
    </p:spTree>
    <p:extLst>
      <p:ext uri="{BB962C8B-B14F-4D97-AF65-F5344CB8AC3E}">
        <p14:creationId xmlns:p14="http://schemas.microsoft.com/office/powerpoint/2010/main" val="341589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BF7A3-891F-0B4F-AF74-AAB805E80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58639-B7BB-FDCE-BBF1-28102DCAB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30" y="333124"/>
            <a:ext cx="8773073" cy="94956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In the hard-label setting we can only explore the </a:t>
            </a:r>
            <a:r>
              <a:rPr lang="en-US" sz="4000" dirty="0">
                <a:solidFill>
                  <a:srgbClr val="008080"/>
                </a:solidFill>
              </a:rPr>
              <a:t>decision boundary</a:t>
            </a:r>
            <a:endParaRPr lang="he-IL" sz="3600" dirty="0">
              <a:solidFill>
                <a:srgbClr val="008080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205717-C550-FE34-F822-F3ECB289E36F}"/>
              </a:ext>
            </a:extLst>
          </p:cNvPr>
          <p:cNvSpPr/>
          <p:nvPr/>
        </p:nvSpPr>
        <p:spPr>
          <a:xfrm>
            <a:off x="112830" y="3695700"/>
            <a:ext cx="9031170" cy="3066979"/>
          </a:xfrm>
          <a:custGeom>
            <a:avLst/>
            <a:gdLst>
              <a:gd name="connsiteX0" fmla="*/ 807 w 3648854"/>
              <a:gd name="connsiteY0" fmla="*/ 95 h 4002133"/>
              <a:gd name="connsiteX1" fmla="*/ 3649661 w 3648854"/>
              <a:gd name="connsiteY1" fmla="*/ 95 h 4002133"/>
              <a:gd name="connsiteX2" fmla="*/ 3649661 w 3648854"/>
              <a:gd name="connsiteY2" fmla="*/ 4002228 h 4002133"/>
              <a:gd name="connsiteX3" fmla="*/ 807 w 3648854"/>
              <a:gd name="connsiteY3" fmla="*/ 4002228 h 400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8854" h="4002133">
                <a:moveTo>
                  <a:pt x="807" y="95"/>
                </a:moveTo>
                <a:lnTo>
                  <a:pt x="3649661" y="95"/>
                </a:lnTo>
                <a:lnTo>
                  <a:pt x="3649661" y="4002228"/>
                </a:lnTo>
                <a:lnTo>
                  <a:pt x="807" y="4002228"/>
                </a:lnTo>
                <a:close/>
              </a:path>
            </a:pathLst>
          </a:custGeom>
          <a:solidFill>
            <a:srgbClr val="F6F2EE">
              <a:alpha val="48000"/>
            </a:srgbClr>
          </a:solidFill>
          <a:ln w="24030" cap="flat">
            <a:noFill/>
            <a:prstDash val="solid"/>
            <a:round/>
          </a:ln>
        </p:spPr>
        <p:txBody>
          <a:bodyPr rtlCol="0" anchor="ctr"/>
          <a:lstStyle/>
          <a:p>
            <a:endParaRPr lang="en-A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75E687-6017-CBE2-B7C0-759E005BF5C9}"/>
                  </a:ext>
                </a:extLst>
              </p:cNvPr>
              <p:cNvSpPr txBox="1"/>
              <p:nvPr/>
            </p:nvSpPr>
            <p:spPr>
              <a:xfrm>
                <a:off x="-73742" y="793159"/>
                <a:ext cx="9276735" cy="3859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algn="l" rtl="0">
                  <a:spcBef>
                    <a:spcPct val="20000"/>
                  </a:spcBef>
                </a:pPr>
                <a:endParaRPr lang="en-US" sz="32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sz="2800" dirty="0">
                    <a:solidFill>
                      <a:srgbClr val="0066FF"/>
                    </a:solidFill>
                  </a:rPr>
                  <a:t>Decision points </a:t>
                </a:r>
                <a:r>
                  <a:rPr lang="en-US" sz="2800" dirty="0"/>
                  <a:t>(</a:t>
                </a:r>
                <a:r>
                  <a:rPr lang="en-US" sz="2800" dirty="0" err="1"/>
                  <a:t>eg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80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 and </a:t>
                </a:r>
                <a:r>
                  <a:rPr lang="en-US" sz="2800" dirty="0">
                    <a:solidFill>
                      <a:srgbClr val="FF0000"/>
                    </a:solidFill>
                  </a:rPr>
                  <a:t>critical points </a:t>
                </a:r>
                <a:r>
                  <a:rPr lang="en-US" sz="2800" dirty="0"/>
                  <a:t>(</a:t>
                </a:r>
                <a:r>
                  <a:rPr lang="en-US" sz="2800" dirty="0" err="1"/>
                  <a:t>eg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 are very different; only </a:t>
                </a:r>
                <a:r>
                  <a:rPr lang="en-US" sz="2800" dirty="0">
                    <a:solidFill>
                      <a:srgbClr val="FF0000"/>
                    </a:solidFill>
                  </a:rPr>
                  <a:t>critical points </a:t>
                </a:r>
                <a:r>
                  <a:rPr lang="en-US" sz="2800" dirty="0"/>
                  <a:t>leak side channel information about internal </a:t>
                </a:r>
                <a:r>
                  <a:rPr lang="en-US" sz="2800" dirty="0" err="1"/>
                  <a:t>ReLU</a:t>
                </a:r>
                <a:r>
                  <a:rPr lang="en-US" sz="2800" dirty="0"/>
                  <a:t> values, but they are not visible in the hard label scenario. Can we use </a:t>
                </a:r>
                <a:r>
                  <a:rPr lang="en-US" sz="2800" dirty="0">
                    <a:solidFill>
                      <a:srgbClr val="0066FF"/>
                    </a:solidFill>
                  </a:rPr>
                  <a:t>decision points </a:t>
                </a:r>
                <a:r>
                  <a:rPr lang="en-US" sz="2800" dirty="0"/>
                  <a:t>instead?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sz="2800" dirty="0">
                  <a:solidFill>
                    <a:srgbClr val="0066FF"/>
                  </a:solidFill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sz="2800" dirty="0">
                  <a:solidFill>
                    <a:srgbClr val="0066FF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75E687-6017-CBE2-B7C0-759E005BF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3742" y="793159"/>
                <a:ext cx="9276735" cy="3859518"/>
              </a:xfrm>
              <a:prstGeom prst="rect">
                <a:avLst/>
              </a:prstGeom>
              <a:blipFill>
                <a:blip r:embed="rId2"/>
                <a:stretch>
                  <a:fillRect r="-657"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EA216BF-B4C1-7720-2DE7-1534AEC2A23A}"/>
              </a:ext>
            </a:extLst>
          </p:cNvPr>
          <p:cNvSpPr txBox="1">
            <a:spLocks/>
          </p:cNvSpPr>
          <p:nvPr/>
        </p:nvSpPr>
        <p:spPr>
          <a:xfrm>
            <a:off x="301227" y="4208445"/>
            <a:ext cx="2686704" cy="36060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267"/>
              </a:spcBef>
              <a:buClr>
                <a:srgbClr val="00BF8C"/>
              </a:buClr>
              <a:buFont typeface="Arial" panose="020B0604020202020204" pitchFamily="34" charset="0"/>
              <a:buNone/>
              <a:tabLst/>
              <a:defRPr sz="16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87668" indent="-228594" algn="l" defTabSz="1219170" rtl="0" eaLnBrk="1" latinLnBrk="0" hangingPunct="1">
              <a:lnSpc>
                <a:spcPct val="90000"/>
              </a:lnSpc>
              <a:spcBef>
                <a:spcPts val="267"/>
              </a:spcBef>
              <a:buClr>
                <a:srgbClr val="00BF8C"/>
              </a:buClr>
              <a:buFont typeface="Arial" panose="020B0604020202020204" pitchFamily="34" charset="0"/>
              <a:buNone/>
              <a:defRPr sz="1333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75336" indent="-228594" algn="l" defTabSz="1219170" rtl="0" eaLnBrk="1" latinLnBrk="0" hangingPunct="1">
              <a:lnSpc>
                <a:spcPct val="90000"/>
              </a:lnSpc>
              <a:spcBef>
                <a:spcPts val="267"/>
              </a:spcBef>
              <a:buClr>
                <a:srgbClr val="00BF8C"/>
              </a:buClr>
              <a:buFont typeface="Arial" panose="020B0604020202020204" pitchFamily="34" charset="0"/>
              <a:buNone/>
              <a:defRPr sz="1333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63003" indent="-228594" algn="l" defTabSz="1219170" rtl="0" eaLnBrk="1" latinLnBrk="0" hangingPunct="1">
              <a:lnSpc>
                <a:spcPct val="90000"/>
              </a:lnSpc>
              <a:spcBef>
                <a:spcPts val="267"/>
              </a:spcBef>
              <a:buClr>
                <a:srgbClr val="00BF8C"/>
              </a:buClr>
              <a:buFont typeface="Arial" panose="020B0604020202020204" pitchFamily="34" charset="0"/>
              <a:buNone/>
              <a:defRPr sz="1333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950671" indent="-228594" algn="l" defTabSz="1219170" rtl="0" eaLnBrk="1" latinLnBrk="0" hangingPunct="1">
              <a:lnSpc>
                <a:spcPct val="90000"/>
              </a:lnSpc>
              <a:spcBef>
                <a:spcPts val="267"/>
              </a:spcBef>
              <a:buClr>
                <a:srgbClr val="00BF8C"/>
              </a:buClr>
              <a:buFont typeface="Arial" panose="020B0604020202020204" pitchFamily="34" charset="0"/>
              <a:buNone/>
              <a:defRPr sz="1333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A9B23"/>
                </a:solidFill>
              </a:rPr>
              <a:t>Path between two inputs</a:t>
            </a:r>
            <a:endParaRPr lang="en-AE" dirty="0">
              <a:solidFill>
                <a:srgbClr val="CA9B23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23A1E6-D3A8-C7BB-658A-DD61D7C4A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479" y="4829662"/>
            <a:ext cx="805709" cy="785048"/>
          </a:xfrm>
          <a:custGeom>
            <a:avLst/>
            <a:gdLst>
              <a:gd name="connsiteX0" fmla="*/ 869 w 805709"/>
              <a:gd name="connsiteY0" fmla="*/ -2 h 785048"/>
              <a:gd name="connsiteX1" fmla="*/ 806578 w 805709"/>
              <a:gd name="connsiteY1" fmla="*/ -2 h 785048"/>
              <a:gd name="connsiteX2" fmla="*/ 806578 w 805709"/>
              <a:gd name="connsiteY2" fmla="*/ 785047 h 785048"/>
              <a:gd name="connsiteX3" fmla="*/ 869 w 805709"/>
              <a:gd name="connsiteY3" fmla="*/ 785047 h 78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5709" h="785048">
                <a:moveTo>
                  <a:pt x="869" y="-2"/>
                </a:moveTo>
                <a:lnTo>
                  <a:pt x="806578" y="-2"/>
                </a:lnTo>
                <a:lnTo>
                  <a:pt x="806578" y="785047"/>
                </a:lnTo>
                <a:lnTo>
                  <a:pt x="869" y="785047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9DE792D-79C1-62B0-BE2C-DA5C770FE42D}"/>
              </a:ext>
            </a:extLst>
          </p:cNvPr>
          <p:cNvSpPr/>
          <p:nvPr/>
        </p:nvSpPr>
        <p:spPr>
          <a:xfrm>
            <a:off x="1982551" y="4821436"/>
            <a:ext cx="805680" cy="795784"/>
          </a:xfrm>
          <a:custGeom>
            <a:avLst/>
            <a:gdLst>
              <a:gd name="connsiteX0" fmla="*/ 869 w 805680"/>
              <a:gd name="connsiteY0" fmla="*/ -2 h 795784"/>
              <a:gd name="connsiteX1" fmla="*/ 869 w 805680"/>
              <a:gd name="connsiteY1" fmla="*/ 795782 h 795784"/>
              <a:gd name="connsiteX2" fmla="*/ 806549 w 805680"/>
              <a:gd name="connsiteY2" fmla="*/ 795782 h 795784"/>
              <a:gd name="connsiteX3" fmla="*/ 806549 w 805680"/>
              <a:gd name="connsiteY3" fmla="*/ -2 h 795784"/>
              <a:gd name="connsiteX4" fmla="*/ 14044 w 805680"/>
              <a:gd name="connsiteY4" fmla="*/ 13163 h 795784"/>
              <a:gd name="connsiteX5" fmla="*/ 793373 w 805680"/>
              <a:gd name="connsiteY5" fmla="*/ 13163 h 795784"/>
              <a:gd name="connsiteX6" fmla="*/ 793373 w 805680"/>
              <a:gd name="connsiteY6" fmla="*/ 782621 h 795784"/>
              <a:gd name="connsiteX7" fmla="*/ 14044 w 805680"/>
              <a:gd name="connsiteY7" fmla="*/ 782621 h 79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5680" h="795784">
                <a:moveTo>
                  <a:pt x="869" y="-2"/>
                </a:moveTo>
                <a:lnTo>
                  <a:pt x="869" y="795782"/>
                </a:lnTo>
                <a:lnTo>
                  <a:pt x="806549" y="795782"/>
                </a:lnTo>
                <a:lnTo>
                  <a:pt x="806549" y="-2"/>
                </a:lnTo>
                <a:close/>
                <a:moveTo>
                  <a:pt x="14044" y="13163"/>
                </a:moveTo>
                <a:lnTo>
                  <a:pt x="793373" y="13163"/>
                </a:lnTo>
                <a:lnTo>
                  <a:pt x="793373" y="782621"/>
                </a:lnTo>
                <a:lnTo>
                  <a:pt x="14044" y="782621"/>
                </a:lnTo>
                <a:close/>
              </a:path>
            </a:pathLst>
          </a:custGeom>
          <a:solidFill>
            <a:srgbClr val="1A1A1A"/>
          </a:solidFill>
          <a:ln w="93600" cap="flat">
            <a:noFill/>
            <a:prstDash val="solid"/>
            <a:miter/>
          </a:ln>
        </p:spPr>
        <p:txBody>
          <a:bodyPr rtlCol="0" anchor="ctr"/>
          <a:lstStyle/>
          <a:p>
            <a:endParaRPr lang="en-AE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0065B7-0C57-0CDD-DB3B-36103E23A7B8}"/>
              </a:ext>
            </a:extLst>
          </p:cNvPr>
          <p:cNvSpPr/>
          <p:nvPr/>
        </p:nvSpPr>
        <p:spPr>
          <a:xfrm>
            <a:off x="2282719" y="4648802"/>
            <a:ext cx="149003" cy="115488"/>
          </a:xfrm>
          <a:custGeom>
            <a:avLst/>
            <a:gdLst>
              <a:gd name="connsiteX0" fmla="*/ 86906 w 149003"/>
              <a:gd name="connsiteY0" fmla="*/ 51586 h 115488"/>
              <a:gd name="connsiteX1" fmla="*/ 119054 w 149003"/>
              <a:gd name="connsiteY1" fmla="*/ 17620 h 115488"/>
              <a:gd name="connsiteX2" fmla="*/ 144434 w 149003"/>
              <a:gd name="connsiteY2" fmla="*/ 12638 h 115488"/>
              <a:gd name="connsiteX3" fmla="*/ 144434 w 149003"/>
              <a:gd name="connsiteY3" fmla="*/ -41 h 115488"/>
              <a:gd name="connsiteX4" fmla="*/ 119954 w 149003"/>
              <a:gd name="connsiteY4" fmla="*/ 866 h 115488"/>
              <a:gd name="connsiteX5" fmla="*/ 93710 w 149003"/>
              <a:gd name="connsiteY5" fmla="*/ -41 h 115488"/>
              <a:gd name="connsiteX6" fmla="*/ 93710 w 149003"/>
              <a:gd name="connsiteY6" fmla="*/ 12638 h 115488"/>
              <a:gd name="connsiteX7" fmla="*/ 102314 w 149003"/>
              <a:gd name="connsiteY7" fmla="*/ 15809 h 115488"/>
              <a:gd name="connsiteX8" fmla="*/ 78302 w 149003"/>
              <a:gd name="connsiteY8" fmla="*/ 42079 h 115488"/>
              <a:gd name="connsiteX9" fmla="*/ 52490 w 149003"/>
              <a:gd name="connsiteY9" fmla="*/ 12638 h 115488"/>
              <a:gd name="connsiteX10" fmla="*/ 61994 w 149003"/>
              <a:gd name="connsiteY10" fmla="*/ 12638 h 115488"/>
              <a:gd name="connsiteX11" fmla="*/ 61994 w 149003"/>
              <a:gd name="connsiteY11" fmla="*/ -41 h 115488"/>
              <a:gd name="connsiteX12" fmla="*/ 30746 w 149003"/>
              <a:gd name="connsiteY12" fmla="*/ 866 h 115488"/>
              <a:gd name="connsiteX13" fmla="*/ 2198 w 149003"/>
              <a:gd name="connsiteY13" fmla="*/ -41 h 115488"/>
              <a:gd name="connsiteX14" fmla="*/ 2198 w 149003"/>
              <a:gd name="connsiteY14" fmla="*/ 12638 h 115488"/>
              <a:gd name="connsiteX15" fmla="*/ 20306 w 149003"/>
              <a:gd name="connsiteY15" fmla="*/ 12638 h 115488"/>
              <a:gd name="connsiteX16" fmla="*/ 61526 w 149003"/>
              <a:gd name="connsiteY16" fmla="*/ 59740 h 115488"/>
              <a:gd name="connsiteX17" fmla="*/ 26678 w 149003"/>
              <a:gd name="connsiteY17" fmla="*/ 97785 h 115488"/>
              <a:gd name="connsiteX18" fmla="*/ 866 w 149003"/>
              <a:gd name="connsiteY18" fmla="*/ 102764 h 115488"/>
              <a:gd name="connsiteX19" fmla="*/ 866 w 149003"/>
              <a:gd name="connsiteY19" fmla="*/ 115447 h 115488"/>
              <a:gd name="connsiteX20" fmla="*/ 24842 w 149003"/>
              <a:gd name="connsiteY20" fmla="*/ 114539 h 115488"/>
              <a:gd name="connsiteX21" fmla="*/ 51590 w 149003"/>
              <a:gd name="connsiteY21" fmla="*/ 115447 h 115488"/>
              <a:gd name="connsiteX22" fmla="*/ 51590 w 149003"/>
              <a:gd name="connsiteY22" fmla="*/ 102764 h 115488"/>
              <a:gd name="connsiteX23" fmla="*/ 42986 w 149003"/>
              <a:gd name="connsiteY23" fmla="*/ 100046 h 115488"/>
              <a:gd name="connsiteX24" fmla="*/ 45254 w 149003"/>
              <a:gd name="connsiteY24" fmla="*/ 96878 h 115488"/>
              <a:gd name="connsiteX25" fmla="*/ 70598 w 149003"/>
              <a:gd name="connsiteY25" fmla="*/ 69705 h 115488"/>
              <a:gd name="connsiteX26" fmla="*/ 99146 w 149003"/>
              <a:gd name="connsiteY26" fmla="*/ 102764 h 115488"/>
              <a:gd name="connsiteX27" fmla="*/ 90074 w 149003"/>
              <a:gd name="connsiteY27" fmla="*/ 102764 h 115488"/>
              <a:gd name="connsiteX28" fmla="*/ 90074 w 149003"/>
              <a:gd name="connsiteY28" fmla="*/ 115447 h 115488"/>
              <a:gd name="connsiteX29" fmla="*/ 121322 w 149003"/>
              <a:gd name="connsiteY29" fmla="*/ 114539 h 115488"/>
              <a:gd name="connsiteX30" fmla="*/ 149870 w 149003"/>
              <a:gd name="connsiteY30" fmla="*/ 115447 h 115488"/>
              <a:gd name="connsiteX31" fmla="*/ 149870 w 149003"/>
              <a:gd name="connsiteY31" fmla="*/ 102764 h 115488"/>
              <a:gd name="connsiteX32" fmla="*/ 131726 w 149003"/>
              <a:gd name="connsiteY32" fmla="*/ 102764 h 11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9003" h="115488">
                <a:moveTo>
                  <a:pt x="86906" y="51586"/>
                </a:moveTo>
                <a:lnTo>
                  <a:pt x="119054" y="17620"/>
                </a:lnTo>
                <a:cubicBezTo>
                  <a:pt x="121755" y="14452"/>
                  <a:pt x="123590" y="12638"/>
                  <a:pt x="144434" y="12638"/>
                </a:cubicBezTo>
                <a:lnTo>
                  <a:pt x="144434" y="-41"/>
                </a:lnTo>
                <a:cubicBezTo>
                  <a:pt x="135362" y="866"/>
                  <a:pt x="128558" y="866"/>
                  <a:pt x="119954" y="866"/>
                </a:cubicBezTo>
                <a:cubicBezTo>
                  <a:pt x="115418" y="866"/>
                  <a:pt x="105482" y="866"/>
                  <a:pt x="93710" y="-41"/>
                </a:cubicBezTo>
                <a:lnTo>
                  <a:pt x="93710" y="12638"/>
                </a:lnTo>
                <a:cubicBezTo>
                  <a:pt x="99146" y="12638"/>
                  <a:pt x="100478" y="13999"/>
                  <a:pt x="102314" y="15809"/>
                </a:cubicBezTo>
                <a:lnTo>
                  <a:pt x="78302" y="42079"/>
                </a:lnTo>
                <a:lnTo>
                  <a:pt x="52490" y="12638"/>
                </a:lnTo>
                <a:lnTo>
                  <a:pt x="61994" y="12638"/>
                </a:lnTo>
                <a:lnTo>
                  <a:pt x="61994" y="-41"/>
                </a:lnTo>
                <a:cubicBezTo>
                  <a:pt x="46154" y="408"/>
                  <a:pt x="39350" y="866"/>
                  <a:pt x="30746" y="866"/>
                </a:cubicBezTo>
                <a:cubicBezTo>
                  <a:pt x="25310" y="866"/>
                  <a:pt x="15338" y="866"/>
                  <a:pt x="2198" y="-41"/>
                </a:cubicBezTo>
                <a:lnTo>
                  <a:pt x="2198" y="12638"/>
                </a:lnTo>
                <a:lnTo>
                  <a:pt x="20306" y="12638"/>
                </a:lnTo>
                <a:lnTo>
                  <a:pt x="61526" y="59740"/>
                </a:lnTo>
                <a:lnTo>
                  <a:pt x="26678" y="97785"/>
                </a:lnTo>
                <a:cubicBezTo>
                  <a:pt x="21674" y="102764"/>
                  <a:pt x="12638" y="102764"/>
                  <a:pt x="866" y="102764"/>
                </a:cubicBezTo>
                <a:lnTo>
                  <a:pt x="866" y="115447"/>
                </a:lnTo>
                <a:cubicBezTo>
                  <a:pt x="9434" y="114539"/>
                  <a:pt x="16238" y="114539"/>
                  <a:pt x="24842" y="114539"/>
                </a:cubicBezTo>
                <a:cubicBezTo>
                  <a:pt x="29846" y="114539"/>
                  <a:pt x="39782" y="114539"/>
                  <a:pt x="51590" y="115447"/>
                </a:cubicBezTo>
                <a:lnTo>
                  <a:pt x="51590" y="102764"/>
                </a:lnTo>
                <a:cubicBezTo>
                  <a:pt x="47486" y="102764"/>
                  <a:pt x="42986" y="101857"/>
                  <a:pt x="42986" y="100046"/>
                </a:cubicBezTo>
                <a:cubicBezTo>
                  <a:pt x="42986" y="98689"/>
                  <a:pt x="44786" y="97331"/>
                  <a:pt x="45254" y="96878"/>
                </a:cubicBezTo>
                <a:lnTo>
                  <a:pt x="70598" y="69705"/>
                </a:lnTo>
                <a:lnTo>
                  <a:pt x="99146" y="102764"/>
                </a:lnTo>
                <a:lnTo>
                  <a:pt x="90074" y="102764"/>
                </a:lnTo>
                <a:lnTo>
                  <a:pt x="90074" y="115447"/>
                </a:lnTo>
                <a:cubicBezTo>
                  <a:pt x="106814" y="114996"/>
                  <a:pt x="112718" y="114539"/>
                  <a:pt x="121322" y="114539"/>
                </a:cubicBezTo>
                <a:cubicBezTo>
                  <a:pt x="127191" y="114539"/>
                  <a:pt x="136731" y="114539"/>
                  <a:pt x="149870" y="115447"/>
                </a:cubicBezTo>
                <a:lnTo>
                  <a:pt x="149870" y="102764"/>
                </a:lnTo>
                <a:lnTo>
                  <a:pt x="131726" y="102764"/>
                </a:lnTo>
                <a:close/>
              </a:path>
            </a:pathLst>
          </a:custGeom>
          <a:solidFill>
            <a:srgbClr val="CA9B23"/>
          </a:solidFill>
          <a:ln w="33022" cap="flat">
            <a:noFill/>
            <a:prstDash val="solid"/>
            <a:miter/>
          </a:ln>
        </p:spPr>
        <p:txBody>
          <a:bodyPr rtlCol="0" anchor="ctr"/>
          <a:lstStyle/>
          <a:p>
            <a:endParaRPr lang="en-AE">
              <a:solidFill>
                <a:srgbClr val="CA9B23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842D65-FD45-5D7F-E5E6-F232FF8553CF}"/>
              </a:ext>
            </a:extLst>
          </p:cNvPr>
          <p:cNvSpPr/>
          <p:nvPr/>
        </p:nvSpPr>
        <p:spPr>
          <a:xfrm>
            <a:off x="2459047" y="4677670"/>
            <a:ext cx="66600" cy="115488"/>
          </a:xfrm>
          <a:custGeom>
            <a:avLst/>
            <a:gdLst>
              <a:gd name="connsiteX0" fmla="*/ 42097 w 66600"/>
              <a:gd name="connsiteY0" fmla="*/ 5397 h 115488"/>
              <a:gd name="connsiteX1" fmla="*/ 36229 w 66600"/>
              <a:gd name="connsiteY1" fmla="*/ -39 h 115488"/>
              <a:gd name="connsiteX2" fmla="*/ 877 w 66600"/>
              <a:gd name="connsiteY2" fmla="*/ 11283 h 115488"/>
              <a:gd name="connsiteX3" fmla="*/ 877 w 66600"/>
              <a:gd name="connsiteY3" fmla="*/ 18076 h 115488"/>
              <a:gd name="connsiteX4" fmla="*/ 27625 w 66600"/>
              <a:gd name="connsiteY4" fmla="*/ 13094 h 115488"/>
              <a:gd name="connsiteX5" fmla="*/ 27625 w 66600"/>
              <a:gd name="connsiteY5" fmla="*/ 100505 h 115488"/>
              <a:gd name="connsiteX6" fmla="*/ 9481 w 66600"/>
              <a:gd name="connsiteY6" fmla="*/ 108656 h 115488"/>
              <a:gd name="connsiteX7" fmla="*/ 2245 w 66600"/>
              <a:gd name="connsiteY7" fmla="*/ 108656 h 115488"/>
              <a:gd name="connsiteX8" fmla="*/ 2245 w 66600"/>
              <a:gd name="connsiteY8" fmla="*/ 115449 h 115488"/>
              <a:gd name="connsiteX9" fmla="*/ 34861 w 66600"/>
              <a:gd name="connsiteY9" fmla="*/ 114542 h 115488"/>
              <a:gd name="connsiteX10" fmla="*/ 67477 w 66600"/>
              <a:gd name="connsiteY10" fmla="*/ 115449 h 115488"/>
              <a:gd name="connsiteX11" fmla="*/ 67477 w 66600"/>
              <a:gd name="connsiteY11" fmla="*/ 108656 h 115488"/>
              <a:gd name="connsiteX12" fmla="*/ 60241 w 66600"/>
              <a:gd name="connsiteY12" fmla="*/ 108656 h 115488"/>
              <a:gd name="connsiteX13" fmla="*/ 42097 w 66600"/>
              <a:gd name="connsiteY13" fmla="*/ 100505 h 11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600" h="115488">
                <a:moveTo>
                  <a:pt x="42097" y="5397"/>
                </a:moveTo>
                <a:cubicBezTo>
                  <a:pt x="42097" y="-39"/>
                  <a:pt x="41629" y="-39"/>
                  <a:pt x="36229" y="-39"/>
                </a:cubicBezTo>
                <a:cubicBezTo>
                  <a:pt x="24889" y="11283"/>
                  <a:pt x="7249" y="11283"/>
                  <a:pt x="877" y="11283"/>
                </a:cubicBezTo>
                <a:lnTo>
                  <a:pt x="877" y="18076"/>
                </a:lnTo>
                <a:cubicBezTo>
                  <a:pt x="5413" y="18076"/>
                  <a:pt x="17185" y="18076"/>
                  <a:pt x="27625" y="13094"/>
                </a:cubicBezTo>
                <a:lnTo>
                  <a:pt x="27625" y="100505"/>
                </a:lnTo>
                <a:cubicBezTo>
                  <a:pt x="27625" y="106391"/>
                  <a:pt x="27625" y="108656"/>
                  <a:pt x="9481" y="108656"/>
                </a:cubicBezTo>
                <a:lnTo>
                  <a:pt x="2245" y="108656"/>
                </a:lnTo>
                <a:lnTo>
                  <a:pt x="2245" y="115449"/>
                </a:lnTo>
                <a:cubicBezTo>
                  <a:pt x="11749" y="114542"/>
                  <a:pt x="25357" y="114542"/>
                  <a:pt x="34861" y="114542"/>
                </a:cubicBezTo>
                <a:cubicBezTo>
                  <a:pt x="44365" y="114542"/>
                  <a:pt x="57973" y="114542"/>
                  <a:pt x="67477" y="115449"/>
                </a:cubicBezTo>
                <a:lnTo>
                  <a:pt x="67477" y="108656"/>
                </a:lnTo>
                <a:lnTo>
                  <a:pt x="60241" y="108656"/>
                </a:lnTo>
                <a:cubicBezTo>
                  <a:pt x="42097" y="108656"/>
                  <a:pt x="42097" y="106391"/>
                  <a:pt x="42097" y="100505"/>
                </a:cubicBezTo>
                <a:close/>
              </a:path>
            </a:pathLst>
          </a:custGeom>
          <a:solidFill>
            <a:srgbClr val="CA9B23"/>
          </a:solidFill>
          <a:ln w="33022" cap="flat">
            <a:noFill/>
            <a:prstDash val="solid"/>
            <a:miter/>
          </a:ln>
        </p:spPr>
        <p:txBody>
          <a:bodyPr rtlCol="0" anchor="ctr"/>
          <a:lstStyle/>
          <a:p>
            <a:endParaRPr lang="en-AE">
              <a:solidFill>
                <a:srgbClr val="CA9B23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1C62FE4-C0EF-3775-1EF8-C88D4FC436F8}"/>
              </a:ext>
            </a:extLst>
          </p:cNvPr>
          <p:cNvSpPr/>
          <p:nvPr/>
        </p:nvSpPr>
        <p:spPr>
          <a:xfrm>
            <a:off x="594390" y="4633531"/>
            <a:ext cx="149004" cy="115488"/>
          </a:xfrm>
          <a:custGeom>
            <a:avLst/>
            <a:gdLst>
              <a:gd name="connsiteX0" fmla="*/ 86777 w 149004"/>
              <a:gd name="connsiteY0" fmla="*/ 51588 h 115488"/>
              <a:gd name="connsiteX1" fmla="*/ 118961 w 149004"/>
              <a:gd name="connsiteY1" fmla="*/ 17619 h 115488"/>
              <a:gd name="connsiteX2" fmla="*/ 144304 w 149004"/>
              <a:gd name="connsiteY2" fmla="*/ 12640 h 115488"/>
              <a:gd name="connsiteX3" fmla="*/ 144304 w 149004"/>
              <a:gd name="connsiteY3" fmla="*/ -43 h 115488"/>
              <a:gd name="connsiteX4" fmla="*/ 119860 w 149004"/>
              <a:gd name="connsiteY4" fmla="*/ 865 h 115488"/>
              <a:gd name="connsiteX5" fmla="*/ 93580 w 149004"/>
              <a:gd name="connsiteY5" fmla="*/ -43 h 115488"/>
              <a:gd name="connsiteX6" fmla="*/ 93580 w 149004"/>
              <a:gd name="connsiteY6" fmla="*/ 12640 h 115488"/>
              <a:gd name="connsiteX7" fmla="*/ 102184 w 149004"/>
              <a:gd name="connsiteY7" fmla="*/ 15808 h 115488"/>
              <a:gd name="connsiteX8" fmla="*/ 78172 w 149004"/>
              <a:gd name="connsiteY8" fmla="*/ 42077 h 115488"/>
              <a:gd name="connsiteX9" fmla="*/ 52360 w 149004"/>
              <a:gd name="connsiteY9" fmla="*/ 12636 h 115488"/>
              <a:gd name="connsiteX10" fmla="*/ 61865 w 149004"/>
              <a:gd name="connsiteY10" fmla="*/ 12636 h 115488"/>
              <a:gd name="connsiteX11" fmla="*/ 61865 w 149004"/>
              <a:gd name="connsiteY11" fmla="*/ -43 h 115488"/>
              <a:gd name="connsiteX12" fmla="*/ 30616 w 149004"/>
              <a:gd name="connsiteY12" fmla="*/ 865 h 115488"/>
              <a:gd name="connsiteX13" fmla="*/ 2104 w 149004"/>
              <a:gd name="connsiteY13" fmla="*/ -43 h 115488"/>
              <a:gd name="connsiteX14" fmla="*/ 2104 w 149004"/>
              <a:gd name="connsiteY14" fmla="*/ 12636 h 115488"/>
              <a:gd name="connsiteX15" fmla="*/ 20212 w 149004"/>
              <a:gd name="connsiteY15" fmla="*/ 12636 h 115488"/>
              <a:gd name="connsiteX16" fmla="*/ 61432 w 149004"/>
              <a:gd name="connsiteY16" fmla="*/ 59739 h 115488"/>
              <a:gd name="connsiteX17" fmla="*/ 26548 w 149004"/>
              <a:gd name="connsiteY17" fmla="*/ 97784 h 115488"/>
              <a:gd name="connsiteX18" fmla="*/ 736 w 149004"/>
              <a:gd name="connsiteY18" fmla="*/ 102763 h 115488"/>
              <a:gd name="connsiteX19" fmla="*/ 736 w 149004"/>
              <a:gd name="connsiteY19" fmla="*/ 115445 h 115488"/>
              <a:gd name="connsiteX20" fmla="*/ 24748 w 149004"/>
              <a:gd name="connsiteY20" fmla="*/ 114538 h 115488"/>
              <a:gd name="connsiteX21" fmla="*/ 51460 w 149004"/>
              <a:gd name="connsiteY21" fmla="*/ 115445 h 115488"/>
              <a:gd name="connsiteX22" fmla="*/ 51460 w 149004"/>
              <a:gd name="connsiteY22" fmla="*/ 102763 h 115488"/>
              <a:gd name="connsiteX23" fmla="*/ 42857 w 149004"/>
              <a:gd name="connsiteY23" fmla="*/ 100048 h 115488"/>
              <a:gd name="connsiteX24" fmla="*/ 45124 w 149004"/>
              <a:gd name="connsiteY24" fmla="*/ 96877 h 115488"/>
              <a:gd name="connsiteX25" fmla="*/ 70504 w 149004"/>
              <a:gd name="connsiteY25" fmla="*/ 69704 h 115488"/>
              <a:gd name="connsiteX26" fmla="*/ 99016 w 149004"/>
              <a:gd name="connsiteY26" fmla="*/ 102763 h 115488"/>
              <a:gd name="connsiteX27" fmla="*/ 89945 w 149004"/>
              <a:gd name="connsiteY27" fmla="*/ 102763 h 115488"/>
              <a:gd name="connsiteX28" fmla="*/ 89945 w 149004"/>
              <a:gd name="connsiteY28" fmla="*/ 115445 h 115488"/>
              <a:gd name="connsiteX29" fmla="*/ 121192 w 149004"/>
              <a:gd name="connsiteY29" fmla="*/ 114538 h 115488"/>
              <a:gd name="connsiteX30" fmla="*/ 149740 w 149004"/>
              <a:gd name="connsiteY30" fmla="*/ 115445 h 115488"/>
              <a:gd name="connsiteX31" fmla="*/ 149740 w 149004"/>
              <a:gd name="connsiteY31" fmla="*/ 102763 h 115488"/>
              <a:gd name="connsiteX32" fmla="*/ 131632 w 149004"/>
              <a:gd name="connsiteY32" fmla="*/ 102763 h 11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9004" h="115488">
                <a:moveTo>
                  <a:pt x="86777" y="51588"/>
                </a:moveTo>
                <a:lnTo>
                  <a:pt x="118961" y="17619"/>
                </a:lnTo>
                <a:cubicBezTo>
                  <a:pt x="121660" y="14451"/>
                  <a:pt x="123461" y="12640"/>
                  <a:pt x="144304" y="12640"/>
                </a:cubicBezTo>
                <a:lnTo>
                  <a:pt x="144304" y="-43"/>
                </a:lnTo>
                <a:cubicBezTo>
                  <a:pt x="135232" y="865"/>
                  <a:pt x="128464" y="865"/>
                  <a:pt x="119860" y="865"/>
                </a:cubicBezTo>
                <a:cubicBezTo>
                  <a:pt x="115325" y="865"/>
                  <a:pt x="105352" y="865"/>
                  <a:pt x="93580" y="-43"/>
                </a:cubicBezTo>
                <a:lnTo>
                  <a:pt x="93580" y="12640"/>
                </a:lnTo>
                <a:cubicBezTo>
                  <a:pt x="99016" y="12640"/>
                  <a:pt x="100384" y="13997"/>
                  <a:pt x="102184" y="15808"/>
                </a:cubicBezTo>
                <a:lnTo>
                  <a:pt x="78172" y="42077"/>
                </a:lnTo>
                <a:lnTo>
                  <a:pt x="52360" y="12636"/>
                </a:lnTo>
                <a:lnTo>
                  <a:pt x="61865" y="12636"/>
                </a:lnTo>
                <a:lnTo>
                  <a:pt x="61865" y="-43"/>
                </a:lnTo>
                <a:cubicBezTo>
                  <a:pt x="46024" y="407"/>
                  <a:pt x="39220" y="865"/>
                  <a:pt x="30616" y="865"/>
                </a:cubicBezTo>
                <a:cubicBezTo>
                  <a:pt x="25180" y="865"/>
                  <a:pt x="15244" y="865"/>
                  <a:pt x="2104" y="-43"/>
                </a:cubicBezTo>
                <a:lnTo>
                  <a:pt x="2104" y="12636"/>
                </a:lnTo>
                <a:lnTo>
                  <a:pt x="20212" y="12636"/>
                </a:lnTo>
                <a:lnTo>
                  <a:pt x="61432" y="59739"/>
                </a:lnTo>
                <a:lnTo>
                  <a:pt x="26548" y="97784"/>
                </a:lnTo>
                <a:cubicBezTo>
                  <a:pt x="21580" y="102763"/>
                  <a:pt x="12508" y="102763"/>
                  <a:pt x="736" y="102763"/>
                </a:cubicBezTo>
                <a:lnTo>
                  <a:pt x="736" y="115445"/>
                </a:lnTo>
                <a:cubicBezTo>
                  <a:pt x="9341" y="114538"/>
                  <a:pt x="16144" y="114538"/>
                  <a:pt x="24748" y="114538"/>
                </a:cubicBezTo>
                <a:cubicBezTo>
                  <a:pt x="29716" y="114538"/>
                  <a:pt x="39688" y="114538"/>
                  <a:pt x="51460" y="115445"/>
                </a:cubicBezTo>
                <a:lnTo>
                  <a:pt x="51460" y="102763"/>
                </a:lnTo>
                <a:cubicBezTo>
                  <a:pt x="47392" y="102763"/>
                  <a:pt x="42857" y="101855"/>
                  <a:pt x="42857" y="100048"/>
                </a:cubicBezTo>
                <a:cubicBezTo>
                  <a:pt x="42857" y="98687"/>
                  <a:pt x="44692" y="97330"/>
                  <a:pt x="45124" y="96877"/>
                </a:cubicBezTo>
                <a:lnTo>
                  <a:pt x="70504" y="69704"/>
                </a:lnTo>
                <a:lnTo>
                  <a:pt x="99016" y="102763"/>
                </a:lnTo>
                <a:lnTo>
                  <a:pt x="89945" y="102763"/>
                </a:lnTo>
                <a:lnTo>
                  <a:pt x="89945" y="115445"/>
                </a:lnTo>
                <a:cubicBezTo>
                  <a:pt x="106720" y="114995"/>
                  <a:pt x="112588" y="114538"/>
                  <a:pt x="121192" y="114538"/>
                </a:cubicBezTo>
                <a:cubicBezTo>
                  <a:pt x="127096" y="114538"/>
                  <a:pt x="136600" y="114538"/>
                  <a:pt x="149740" y="115445"/>
                </a:cubicBezTo>
                <a:lnTo>
                  <a:pt x="149740" y="102763"/>
                </a:lnTo>
                <a:lnTo>
                  <a:pt x="131632" y="102763"/>
                </a:lnTo>
                <a:close/>
              </a:path>
            </a:pathLst>
          </a:custGeom>
          <a:solidFill>
            <a:srgbClr val="CA9B23"/>
          </a:solidFill>
          <a:ln w="33022" cap="flat">
            <a:noFill/>
            <a:prstDash val="solid"/>
            <a:miter/>
          </a:ln>
        </p:spPr>
        <p:txBody>
          <a:bodyPr rtlCol="0" anchor="ctr"/>
          <a:lstStyle/>
          <a:p>
            <a:endParaRPr lang="en-AE">
              <a:solidFill>
                <a:srgbClr val="CA9B23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5DA9A0-7060-0579-47E1-4854781953BA}"/>
              </a:ext>
            </a:extLst>
          </p:cNvPr>
          <p:cNvSpPr/>
          <p:nvPr/>
        </p:nvSpPr>
        <p:spPr>
          <a:xfrm>
            <a:off x="760314" y="4662399"/>
            <a:ext cx="85140" cy="119113"/>
          </a:xfrm>
          <a:custGeom>
            <a:avLst/>
            <a:gdLst>
              <a:gd name="connsiteX0" fmla="*/ 85887 w 85140"/>
              <a:gd name="connsiteY0" fmla="*/ 60195 h 119113"/>
              <a:gd name="connsiteX1" fmla="*/ 43298 w 85140"/>
              <a:gd name="connsiteY1" fmla="*/ -40 h 119113"/>
              <a:gd name="connsiteX2" fmla="*/ 746 w 85140"/>
              <a:gd name="connsiteY2" fmla="*/ 60195 h 119113"/>
              <a:gd name="connsiteX3" fmla="*/ 43298 w 85140"/>
              <a:gd name="connsiteY3" fmla="*/ 119073 h 119113"/>
              <a:gd name="connsiteX4" fmla="*/ 85887 w 85140"/>
              <a:gd name="connsiteY4" fmla="*/ 60195 h 119113"/>
              <a:gd name="connsiteX5" fmla="*/ 43298 w 85140"/>
              <a:gd name="connsiteY5" fmla="*/ 113637 h 119113"/>
              <a:gd name="connsiteX6" fmla="*/ 19754 w 85140"/>
              <a:gd name="connsiteY6" fmla="*/ 95522 h 119113"/>
              <a:gd name="connsiteX7" fmla="*/ 17054 w 85140"/>
              <a:gd name="connsiteY7" fmla="*/ 57931 h 119113"/>
              <a:gd name="connsiteX8" fmla="*/ 19754 w 85140"/>
              <a:gd name="connsiteY8" fmla="*/ 23511 h 119113"/>
              <a:gd name="connsiteX9" fmla="*/ 43298 w 85140"/>
              <a:gd name="connsiteY9" fmla="*/ 5850 h 119113"/>
              <a:gd name="connsiteX10" fmla="*/ 66411 w 85140"/>
              <a:gd name="connsiteY10" fmla="*/ 22604 h 119113"/>
              <a:gd name="connsiteX11" fmla="*/ 69110 w 85140"/>
              <a:gd name="connsiteY11" fmla="*/ 57931 h 119113"/>
              <a:gd name="connsiteX12" fmla="*/ 66411 w 85140"/>
              <a:gd name="connsiteY12" fmla="*/ 95976 h 119113"/>
              <a:gd name="connsiteX13" fmla="*/ 43298 w 85140"/>
              <a:gd name="connsiteY13" fmla="*/ 113637 h 11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140" h="119113">
                <a:moveTo>
                  <a:pt x="85887" y="60195"/>
                </a:moveTo>
                <a:cubicBezTo>
                  <a:pt x="85887" y="47512"/>
                  <a:pt x="85887" y="-40"/>
                  <a:pt x="43298" y="-40"/>
                </a:cubicBezTo>
                <a:cubicBezTo>
                  <a:pt x="746" y="-40"/>
                  <a:pt x="746" y="47512"/>
                  <a:pt x="746" y="60195"/>
                </a:cubicBezTo>
                <a:cubicBezTo>
                  <a:pt x="746" y="72424"/>
                  <a:pt x="746" y="119073"/>
                  <a:pt x="43298" y="119073"/>
                </a:cubicBezTo>
                <a:cubicBezTo>
                  <a:pt x="85887" y="119073"/>
                  <a:pt x="85887" y="72424"/>
                  <a:pt x="85887" y="60195"/>
                </a:cubicBezTo>
                <a:close/>
                <a:moveTo>
                  <a:pt x="43298" y="113637"/>
                </a:moveTo>
                <a:cubicBezTo>
                  <a:pt x="36062" y="113637"/>
                  <a:pt x="24290" y="110012"/>
                  <a:pt x="19754" y="95522"/>
                </a:cubicBezTo>
                <a:cubicBezTo>
                  <a:pt x="17054" y="85557"/>
                  <a:pt x="17054" y="68799"/>
                  <a:pt x="17054" y="57931"/>
                </a:cubicBezTo>
                <a:cubicBezTo>
                  <a:pt x="17054" y="46155"/>
                  <a:pt x="17054" y="33022"/>
                  <a:pt x="19754" y="23511"/>
                </a:cubicBezTo>
                <a:cubicBezTo>
                  <a:pt x="23858" y="8114"/>
                  <a:pt x="36962" y="5850"/>
                  <a:pt x="43298" y="5850"/>
                </a:cubicBezTo>
                <a:cubicBezTo>
                  <a:pt x="51002" y="5850"/>
                  <a:pt x="62774" y="9471"/>
                  <a:pt x="66411" y="22604"/>
                </a:cubicBezTo>
                <a:cubicBezTo>
                  <a:pt x="69110" y="31662"/>
                  <a:pt x="69110" y="44344"/>
                  <a:pt x="69110" y="57931"/>
                </a:cubicBezTo>
                <a:cubicBezTo>
                  <a:pt x="69110" y="68799"/>
                  <a:pt x="69110" y="86464"/>
                  <a:pt x="66411" y="95976"/>
                </a:cubicBezTo>
                <a:cubicBezTo>
                  <a:pt x="61443" y="111373"/>
                  <a:pt x="48734" y="113637"/>
                  <a:pt x="43298" y="113637"/>
                </a:cubicBezTo>
                <a:close/>
              </a:path>
            </a:pathLst>
          </a:custGeom>
          <a:solidFill>
            <a:srgbClr val="CA9B23"/>
          </a:solidFill>
          <a:ln w="33022" cap="flat">
            <a:noFill/>
            <a:prstDash val="solid"/>
            <a:miter/>
          </a:ln>
        </p:spPr>
        <p:txBody>
          <a:bodyPr rtlCol="0" anchor="ctr"/>
          <a:lstStyle/>
          <a:p>
            <a:endParaRPr lang="en-AE">
              <a:solidFill>
                <a:srgbClr val="CA9B23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B51B995-429F-EE28-0FF3-1842BA1BE808}"/>
              </a:ext>
            </a:extLst>
          </p:cNvPr>
          <p:cNvSpPr/>
          <p:nvPr/>
        </p:nvSpPr>
        <p:spPr>
          <a:xfrm>
            <a:off x="3420606" y="4125314"/>
            <a:ext cx="2589071" cy="2509136"/>
          </a:xfrm>
          <a:custGeom>
            <a:avLst/>
            <a:gdLst>
              <a:gd name="connsiteX0" fmla="*/ 208196 w 2589071"/>
              <a:gd name="connsiteY0" fmla="*/ 367533 h 2509136"/>
              <a:gd name="connsiteX1" fmla="*/ 871 w 2589071"/>
              <a:gd name="connsiteY1" fmla="*/ 862210 h 2509136"/>
              <a:gd name="connsiteX2" fmla="*/ 222984 w 2589071"/>
              <a:gd name="connsiteY2" fmla="*/ 1327308 h 2509136"/>
              <a:gd name="connsiteX3" fmla="*/ 462975 w 2589071"/>
              <a:gd name="connsiteY3" fmla="*/ 1922792 h 2509136"/>
              <a:gd name="connsiteX4" fmla="*/ 1055464 w 2589071"/>
              <a:gd name="connsiteY4" fmla="*/ 2509289 h 2509136"/>
              <a:gd name="connsiteX5" fmla="*/ 1856399 w 2589071"/>
              <a:gd name="connsiteY5" fmla="*/ 2282872 h 2509136"/>
              <a:gd name="connsiteX6" fmla="*/ 2468544 w 2589071"/>
              <a:gd name="connsiteY6" fmla="*/ 2298971 h 2509136"/>
              <a:gd name="connsiteX7" fmla="*/ 2589943 w 2589071"/>
              <a:gd name="connsiteY7" fmla="*/ 1608764 h 2509136"/>
              <a:gd name="connsiteX8" fmla="*/ 2142628 w 2589071"/>
              <a:gd name="connsiteY8" fmla="*/ 444566 h 2509136"/>
              <a:gd name="connsiteX9" fmla="*/ 913286 w 2589071"/>
              <a:gd name="connsiteY9" fmla="*/ 153 h 2509136"/>
              <a:gd name="connsiteX10" fmla="*/ 214092 w 2589071"/>
              <a:gd name="connsiteY10" fmla="*/ 361543 h 2509136"/>
              <a:gd name="connsiteX11" fmla="*/ 388938 w 2589071"/>
              <a:gd name="connsiteY11" fmla="*/ 785176 h 2509136"/>
              <a:gd name="connsiteX12" fmla="*/ 211191 w 2589071"/>
              <a:gd name="connsiteY12" fmla="*/ 1297731 h 2509136"/>
              <a:gd name="connsiteX13" fmla="*/ 948853 w 2589071"/>
              <a:gd name="connsiteY13" fmla="*/ 1431017 h 2509136"/>
              <a:gd name="connsiteX14" fmla="*/ 877062 w 2589071"/>
              <a:gd name="connsiteY14" fmla="*/ 775816 h 2509136"/>
              <a:gd name="connsiteX15" fmla="*/ 387627 w 2589071"/>
              <a:gd name="connsiteY15" fmla="*/ 785925 h 2509136"/>
              <a:gd name="connsiteX16" fmla="*/ 875378 w 2589071"/>
              <a:gd name="connsiteY16" fmla="*/ 775255 h 2509136"/>
              <a:gd name="connsiteX17" fmla="*/ 1226939 w 2589071"/>
              <a:gd name="connsiteY17" fmla="*/ 467592 h 2509136"/>
              <a:gd name="connsiteX18" fmla="*/ 915251 w 2589071"/>
              <a:gd name="connsiteY18" fmla="*/ 340 h 2509136"/>
              <a:gd name="connsiteX19" fmla="*/ 1226939 w 2589071"/>
              <a:gd name="connsiteY19" fmla="*/ 467592 h 250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589071" h="2509136">
                <a:moveTo>
                  <a:pt x="208196" y="367533"/>
                </a:moveTo>
                <a:lnTo>
                  <a:pt x="871" y="862210"/>
                </a:lnTo>
                <a:cubicBezTo>
                  <a:pt x="79215" y="1015152"/>
                  <a:pt x="153346" y="1170248"/>
                  <a:pt x="222984" y="1327308"/>
                </a:cubicBezTo>
                <a:cubicBezTo>
                  <a:pt x="309845" y="1522932"/>
                  <a:pt x="389874" y="1721552"/>
                  <a:pt x="462975" y="1922792"/>
                </a:cubicBezTo>
                <a:lnTo>
                  <a:pt x="1055464" y="2509289"/>
                </a:lnTo>
                <a:lnTo>
                  <a:pt x="1856399" y="2282872"/>
                </a:lnTo>
                <a:lnTo>
                  <a:pt x="2468544" y="2298971"/>
                </a:lnTo>
                <a:lnTo>
                  <a:pt x="2589943" y="1608764"/>
                </a:lnTo>
                <a:lnTo>
                  <a:pt x="2142628" y="444566"/>
                </a:lnTo>
                <a:lnTo>
                  <a:pt x="913286" y="153"/>
                </a:lnTo>
                <a:close/>
                <a:moveTo>
                  <a:pt x="214092" y="361543"/>
                </a:moveTo>
                <a:lnTo>
                  <a:pt x="388938" y="785176"/>
                </a:lnTo>
                <a:lnTo>
                  <a:pt x="211191" y="1297731"/>
                </a:lnTo>
                <a:lnTo>
                  <a:pt x="948853" y="1431017"/>
                </a:lnTo>
                <a:lnTo>
                  <a:pt x="877062" y="775816"/>
                </a:lnTo>
                <a:lnTo>
                  <a:pt x="387627" y="785925"/>
                </a:lnTo>
                <a:moveTo>
                  <a:pt x="875378" y="775255"/>
                </a:moveTo>
                <a:lnTo>
                  <a:pt x="1226939" y="467592"/>
                </a:lnTo>
                <a:lnTo>
                  <a:pt x="915251" y="340"/>
                </a:lnTo>
                <a:lnTo>
                  <a:pt x="1226939" y="467592"/>
                </a:lnTo>
                <a:close/>
              </a:path>
            </a:pathLst>
          </a:custGeom>
          <a:solidFill>
            <a:srgbClr val="FFFFFF"/>
          </a:solidFill>
          <a:ln w="93600" cap="flat">
            <a:noFill/>
            <a:prstDash val="solid"/>
            <a:miter/>
          </a:ln>
        </p:spPr>
        <p:txBody>
          <a:bodyPr rtlCol="0" anchor="ctr"/>
          <a:lstStyle/>
          <a:p>
            <a:endParaRPr lang="en-AE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7F1EFA7-D3C7-F7D1-4A4D-1E5DFE86C63D}"/>
              </a:ext>
            </a:extLst>
          </p:cNvPr>
          <p:cNvSpPr/>
          <p:nvPr/>
        </p:nvSpPr>
        <p:spPr>
          <a:xfrm>
            <a:off x="3420649" y="4115763"/>
            <a:ext cx="2610224" cy="2531132"/>
          </a:xfrm>
          <a:custGeom>
            <a:avLst/>
            <a:gdLst>
              <a:gd name="connsiteX0" fmla="*/ 923300 w 2610224"/>
              <a:gd name="connsiteY0" fmla="*/ 153 h 2531132"/>
              <a:gd name="connsiteX1" fmla="*/ 211284 w 2610224"/>
              <a:gd name="connsiteY1" fmla="*/ 371278 h 2531132"/>
              <a:gd name="connsiteX2" fmla="*/ 921989 w 2610224"/>
              <a:gd name="connsiteY2" fmla="*/ 22992 h 2531132"/>
              <a:gd name="connsiteX3" fmla="*/ 1224785 w 2610224"/>
              <a:gd name="connsiteY3" fmla="*/ 476578 h 2531132"/>
              <a:gd name="connsiteX4" fmla="*/ 881835 w 2610224"/>
              <a:gd name="connsiteY4" fmla="*/ 776940 h 2531132"/>
              <a:gd name="connsiteX5" fmla="*/ 406534 w 2610224"/>
              <a:gd name="connsiteY5" fmla="*/ 786675 h 2531132"/>
              <a:gd name="connsiteX6" fmla="*/ 234123 w 2610224"/>
              <a:gd name="connsiteY6" fmla="*/ 368751 h 2531132"/>
              <a:gd name="connsiteX7" fmla="*/ 215870 w 2610224"/>
              <a:gd name="connsiteY7" fmla="*/ 376239 h 2531132"/>
              <a:gd name="connsiteX8" fmla="*/ 216619 w 2610224"/>
              <a:gd name="connsiteY8" fmla="*/ 378204 h 2531132"/>
              <a:gd name="connsiteX9" fmla="*/ 211284 w 2610224"/>
              <a:gd name="connsiteY9" fmla="*/ 371278 h 2531132"/>
              <a:gd name="connsiteX10" fmla="*/ 209974 w 2610224"/>
              <a:gd name="connsiteY10" fmla="*/ 374553 h 2531132"/>
              <a:gd name="connsiteX11" fmla="*/ 871 w 2610224"/>
              <a:gd name="connsiteY11" fmla="*/ 873442 h 2531132"/>
              <a:gd name="connsiteX12" fmla="*/ 2837 w 2610224"/>
              <a:gd name="connsiteY12" fmla="*/ 877654 h 2531132"/>
              <a:gd name="connsiteX13" fmla="*/ 210348 w 2610224"/>
              <a:gd name="connsiteY13" fmla="*/ 1312052 h 2531132"/>
              <a:gd name="connsiteX14" fmla="*/ 208944 w 2610224"/>
              <a:gd name="connsiteY14" fmla="*/ 1316264 h 2531132"/>
              <a:gd name="connsiteX15" fmla="*/ 212782 w 2610224"/>
              <a:gd name="connsiteY15" fmla="*/ 1317013 h 2531132"/>
              <a:gd name="connsiteX16" fmla="*/ 224762 w 2610224"/>
              <a:gd name="connsiteY16" fmla="*/ 1342191 h 2531132"/>
              <a:gd name="connsiteX17" fmla="*/ 464472 w 2610224"/>
              <a:gd name="connsiteY17" fmla="*/ 1937114 h 2531132"/>
              <a:gd name="connsiteX18" fmla="*/ 465409 w 2610224"/>
              <a:gd name="connsiteY18" fmla="*/ 1939079 h 2531132"/>
              <a:gd name="connsiteX19" fmla="*/ 1063606 w 2610224"/>
              <a:gd name="connsiteY19" fmla="*/ 2531286 h 2531132"/>
              <a:gd name="connsiteX20" fmla="*/ 1868473 w 2610224"/>
              <a:gd name="connsiteY20" fmla="*/ 2303652 h 2531132"/>
              <a:gd name="connsiteX21" fmla="*/ 2487638 w 2610224"/>
              <a:gd name="connsiteY21" fmla="*/ 2320125 h 2531132"/>
              <a:gd name="connsiteX22" fmla="*/ 2611096 w 2610224"/>
              <a:gd name="connsiteY22" fmla="*/ 1618686 h 2531132"/>
              <a:gd name="connsiteX23" fmla="*/ 2161160 w 2610224"/>
              <a:gd name="connsiteY23" fmla="*/ 447561 h 2531132"/>
              <a:gd name="connsiteX24" fmla="*/ 951473 w 2610224"/>
              <a:gd name="connsiteY24" fmla="*/ 31416 h 2531132"/>
              <a:gd name="connsiteX25" fmla="*/ 2145998 w 2610224"/>
              <a:gd name="connsiteY25" fmla="*/ 463286 h 2531132"/>
              <a:gd name="connsiteX26" fmla="*/ 2590599 w 2610224"/>
              <a:gd name="connsiteY26" fmla="*/ 1620651 h 2531132"/>
              <a:gd name="connsiteX27" fmla="*/ 2471165 w 2610224"/>
              <a:gd name="connsiteY27" fmla="*/ 2299814 h 2531132"/>
              <a:gd name="connsiteX28" fmla="*/ 1866039 w 2610224"/>
              <a:gd name="connsiteY28" fmla="*/ 2283901 h 2531132"/>
              <a:gd name="connsiteX29" fmla="*/ 1069222 w 2610224"/>
              <a:gd name="connsiteY29" fmla="*/ 2509103 h 2531132"/>
              <a:gd name="connsiteX30" fmla="*/ 482163 w 2610224"/>
              <a:gd name="connsiteY30" fmla="*/ 1928127 h 2531132"/>
              <a:gd name="connsiteX31" fmla="*/ 242921 w 2610224"/>
              <a:gd name="connsiteY31" fmla="*/ 1334141 h 2531132"/>
              <a:gd name="connsiteX32" fmla="*/ 236650 w 2610224"/>
              <a:gd name="connsiteY32" fmla="*/ 1321319 h 2531132"/>
              <a:gd name="connsiteX33" fmla="*/ 971036 w 2610224"/>
              <a:gd name="connsiteY33" fmla="*/ 1453950 h 2531132"/>
              <a:gd name="connsiteX34" fmla="*/ 898122 w 2610224"/>
              <a:gd name="connsiteY34" fmla="*/ 788828 h 2531132"/>
              <a:gd name="connsiteX35" fmla="*/ 1250900 w 2610224"/>
              <a:gd name="connsiteY35" fmla="*/ 480041 h 2531132"/>
              <a:gd name="connsiteX36" fmla="*/ 223359 w 2610224"/>
              <a:gd name="connsiteY36" fmla="*/ 394116 h 2531132"/>
              <a:gd name="connsiteX37" fmla="*/ 389125 w 2610224"/>
              <a:gd name="connsiteY37" fmla="*/ 796316 h 2531132"/>
              <a:gd name="connsiteX38" fmla="*/ 219708 w 2610224"/>
              <a:gd name="connsiteY38" fmla="*/ 1285376 h 2531132"/>
              <a:gd name="connsiteX39" fmla="*/ 22587 w 2610224"/>
              <a:gd name="connsiteY39" fmla="*/ 872786 h 2531132"/>
              <a:gd name="connsiteX40" fmla="*/ 879027 w 2610224"/>
              <a:gd name="connsiteY40" fmla="*/ 796690 h 2531132"/>
              <a:gd name="connsiteX41" fmla="*/ 948384 w 2610224"/>
              <a:gd name="connsiteY41" fmla="*/ 1429801 h 2531132"/>
              <a:gd name="connsiteX42" fmla="*/ 235246 w 2610224"/>
              <a:gd name="connsiteY42" fmla="*/ 1300914 h 2531132"/>
              <a:gd name="connsiteX43" fmla="*/ 406721 w 2610224"/>
              <a:gd name="connsiteY43" fmla="*/ 806518 h 253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610224" h="2531132">
                <a:moveTo>
                  <a:pt x="923300" y="153"/>
                </a:moveTo>
                <a:lnTo>
                  <a:pt x="211284" y="371278"/>
                </a:lnTo>
                <a:lnTo>
                  <a:pt x="921989" y="22992"/>
                </a:lnTo>
                <a:lnTo>
                  <a:pt x="1224785" y="476578"/>
                </a:lnTo>
                <a:lnTo>
                  <a:pt x="881835" y="776940"/>
                </a:lnTo>
                <a:lnTo>
                  <a:pt x="406534" y="786675"/>
                </a:lnTo>
                <a:lnTo>
                  <a:pt x="234123" y="368751"/>
                </a:lnTo>
                <a:lnTo>
                  <a:pt x="215870" y="376239"/>
                </a:lnTo>
                <a:lnTo>
                  <a:pt x="216619" y="378204"/>
                </a:lnTo>
                <a:lnTo>
                  <a:pt x="211284" y="371278"/>
                </a:lnTo>
                <a:lnTo>
                  <a:pt x="209974" y="374553"/>
                </a:lnTo>
                <a:lnTo>
                  <a:pt x="871" y="873442"/>
                </a:lnTo>
                <a:lnTo>
                  <a:pt x="2837" y="877654"/>
                </a:lnTo>
                <a:cubicBezTo>
                  <a:pt x="76032" y="1020488"/>
                  <a:pt x="144735" y="1165568"/>
                  <a:pt x="210348" y="1312052"/>
                </a:cubicBezTo>
                <a:lnTo>
                  <a:pt x="208944" y="1316264"/>
                </a:lnTo>
                <a:lnTo>
                  <a:pt x="212782" y="1317013"/>
                </a:lnTo>
                <a:cubicBezTo>
                  <a:pt x="216526" y="1325530"/>
                  <a:pt x="221018" y="1333673"/>
                  <a:pt x="224762" y="1342191"/>
                </a:cubicBezTo>
                <a:cubicBezTo>
                  <a:pt x="311530" y="1537628"/>
                  <a:pt x="391465" y="1736154"/>
                  <a:pt x="464472" y="1937114"/>
                </a:cubicBezTo>
                <a:lnTo>
                  <a:pt x="465409" y="1939079"/>
                </a:lnTo>
                <a:lnTo>
                  <a:pt x="1063606" y="2531286"/>
                </a:lnTo>
                <a:lnTo>
                  <a:pt x="1868473" y="2303652"/>
                </a:lnTo>
                <a:lnTo>
                  <a:pt x="2487638" y="2320125"/>
                </a:lnTo>
                <a:lnTo>
                  <a:pt x="2611096" y="1618686"/>
                </a:lnTo>
                <a:lnTo>
                  <a:pt x="2161160" y="447561"/>
                </a:lnTo>
                <a:close/>
                <a:moveTo>
                  <a:pt x="951473" y="31416"/>
                </a:moveTo>
                <a:lnTo>
                  <a:pt x="2145998" y="463286"/>
                </a:lnTo>
                <a:lnTo>
                  <a:pt x="2590599" y="1620651"/>
                </a:lnTo>
                <a:lnTo>
                  <a:pt x="2471165" y="2299814"/>
                </a:lnTo>
                <a:lnTo>
                  <a:pt x="1866039" y="2283901"/>
                </a:lnTo>
                <a:lnTo>
                  <a:pt x="1069222" y="2509103"/>
                </a:lnTo>
                <a:lnTo>
                  <a:pt x="482163" y="1928127"/>
                </a:lnTo>
                <a:cubicBezTo>
                  <a:pt x="409248" y="1727449"/>
                  <a:pt x="329501" y="1529297"/>
                  <a:pt x="242921" y="1334141"/>
                </a:cubicBezTo>
                <a:cubicBezTo>
                  <a:pt x="240956" y="1329836"/>
                  <a:pt x="238616" y="1325718"/>
                  <a:pt x="236650" y="1321319"/>
                </a:cubicBezTo>
                <a:lnTo>
                  <a:pt x="971036" y="1453950"/>
                </a:lnTo>
                <a:lnTo>
                  <a:pt x="898122" y="788828"/>
                </a:lnTo>
                <a:lnTo>
                  <a:pt x="1250900" y="480041"/>
                </a:lnTo>
                <a:close/>
                <a:moveTo>
                  <a:pt x="223359" y="394116"/>
                </a:moveTo>
                <a:lnTo>
                  <a:pt x="389125" y="796316"/>
                </a:lnTo>
                <a:lnTo>
                  <a:pt x="219708" y="1285376"/>
                </a:lnTo>
                <a:cubicBezTo>
                  <a:pt x="156996" y="1146380"/>
                  <a:pt x="92038" y="1008413"/>
                  <a:pt x="22587" y="872786"/>
                </a:cubicBezTo>
                <a:close/>
                <a:moveTo>
                  <a:pt x="879027" y="796690"/>
                </a:moveTo>
                <a:lnTo>
                  <a:pt x="948384" y="1429801"/>
                </a:lnTo>
                <a:lnTo>
                  <a:pt x="235246" y="1300914"/>
                </a:lnTo>
                <a:lnTo>
                  <a:pt x="406721" y="806518"/>
                </a:lnTo>
                <a:close/>
              </a:path>
            </a:pathLst>
          </a:custGeom>
          <a:solidFill>
            <a:srgbClr val="CCCCCC">
              <a:alpha val="73000"/>
            </a:srgbClr>
          </a:solidFill>
          <a:ln w="93600" cap="flat">
            <a:noFill/>
            <a:prstDash val="solid"/>
            <a:miter/>
          </a:ln>
        </p:spPr>
        <p:txBody>
          <a:bodyPr rtlCol="0" anchor="ctr"/>
          <a:lstStyle/>
          <a:p>
            <a:endParaRPr lang="en-AE"/>
          </a:p>
        </p:txBody>
      </p:sp>
      <p:grpSp>
        <p:nvGrpSpPr>
          <p:cNvPr id="19" name="Graphic 7">
            <a:extLst>
              <a:ext uri="{FF2B5EF4-FFF2-40B4-BE49-F238E27FC236}">
                <a16:creationId xmlns:a16="http://schemas.microsoft.com/office/drawing/2014/main" id="{7E188B96-5050-75B3-47AB-04073C135646}"/>
              </a:ext>
            </a:extLst>
          </p:cNvPr>
          <p:cNvGrpSpPr/>
          <p:nvPr/>
        </p:nvGrpSpPr>
        <p:grpSpPr>
          <a:xfrm>
            <a:off x="4653838" y="4573479"/>
            <a:ext cx="934530" cy="229245"/>
            <a:chOff x="9903371" y="3989279"/>
            <a:chExt cx="934530" cy="229245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6E4BB44-A720-652F-E924-BC5191ECA545}"/>
                </a:ext>
              </a:extLst>
            </p:cNvPr>
            <p:cNvSpPr/>
            <p:nvPr/>
          </p:nvSpPr>
          <p:spPr>
            <a:xfrm>
              <a:off x="9907068" y="3998256"/>
              <a:ext cx="926527" cy="209476"/>
            </a:xfrm>
            <a:custGeom>
              <a:avLst/>
              <a:gdLst>
                <a:gd name="connsiteX0" fmla="*/ 947 w 926527"/>
                <a:gd name="connsiteY0" fmla="*/ 11731 h 209476"/>
                <a:gd name="connsiteX1" fmla="*/ 485496 w 926527"/>
                <a:gd name="connsiteY1" fmla="*/ 209639 h 209476"/>
                <a:gd name="connsiteX2" fmla="*/ 927475 w 926527"/>
                <a:gd name="connsiteY2" fmla="*/ 162 h 20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6527" h="209476">
                  <a:moveTo>
                    <a:pt x="947" y="11731"/>
                  </a:moveTo>
                  <a:lnTo>
                    <a:pt x="485496" y="209639"/>
                  </a:lnTo>
                  <a:lnTo>
                    <a:pt x="927475" y="162"/>
                  </a:lnTo>
                </a:path>
              </a:pathLst>
            </a:custGeom>
            <a:solidFill>
              <a:srgbClr val="FFFFFF"/>
            </a:solidFill>
            <a:ln w="936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B6F97C5-A35C-AB5A-DCD7-C949C717AD13}"/>
                </a:ext>
              </a:extLst>
            </p:cNvPr>
            <p:cNvSpPr/>
            <p:nvPr/>
          </p:nvSpPr>
          <p:spPr>
            <a:xfrm>
              <a:off x="9903371" y="3989279"/>
              <a:ext cx="934530" cy="229245"/>
            </a:xfrm>
            <a:custGeom>
              <a:avLst/>
              <a:gdLst>
                <a:gd name="connsiteX0" fmla="*/ 926867 w 934530"/>
                <a:gd name="connsiteY0" fmla="*/ 162 h 229245"/>
                <a:gd name="connsiteX1" fmla="*/ 488912 w 934530"/>
                <a:gd name="connsiteY1" fmla="*/ 207832 h 229245"/>
                <a:gd name="connsiteX2" fmla="*/ 8444 w 934530"/>
                <a:gd name="connsiteY2" fmla="*/ 11497 h 229245"/>
                <a:gd name="connsiteX3" fmla="*/ 947 w 934530"/>
                <a:gd name="connsiteY3" fmla="*/ 29955 h 229245"/>
                <a:gd name="connsiteX4" fmla="*/ 489380 w 934530"/>
                <a:gd name="connsiteY4" fmla="*/ 229407 h 229245"/>
                <a:gd name="connsiteX5" fmla="*/ 935478 w 934530"/>
                <a:gd name="connsiteY5" fmla="*/ 18077 h 22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530" h="229245">
                  <a:moveTo>
                    <a:pt x="926867" y="162"/>
                  </a:moveTo>
                  <a:lnTo>
                    <a:pt x="488912" y="207832"/>
                  </a:lnTo>
                  <a:lnTo>
                    <a:pt x="8444" y="11497"/>
                  </a:lnTo>
                  <a:lnTo>
                    <a:pt x="947" y="29955"/>
                  </a:lnTo>
                  <a:lnTo>
                    <a:pt x="489380" y="229407"/>
                  </a:lnTo>
                  <a:lnTo>
                    <a:pt x="935478" y="18077"/>
                  </a:lnTo>
                  <a:close/>
                </a:path>
              </a:pathLst>
            </a:custGeom>
            <a:solidFill>
              <a:srgbClr val="CCCCCC">
                <a:alpha val="73000"/>
              </a:srgbClr>
            </a:solidFill>
            <a:ln w="936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</p:grpSp>
      <p:grpSp>
        <p:nvGrpSpPr>
          <p:cNvPr id="22" name="Graphic 7">
            <a:extLst>
              <a:ext uri="{FF2B5EF4-FFF2-40B4-BE49-F238E27FC236}">
                <a16:creationId xmlns:a16="http://schemas.microsoft.com/office/drawing/2014/main" id="{DFA39717-5C23-7D62-1562-A5809A999B6C}"/>
              </a:ext>
            </a:extLst>
          </p:cNvPr>
          <p:cNvGrpSpPr/>
          <p:nvPr/>
        </p:nvGrpSpPr>
        <p:grpSpPr>
          <a:xfrm>
            <a:off x="4373403" y="4791755"/>
            <a:ext cx="776262" cy="768175"/>
            <a:chOff x="9622936" y="4207555"/>
            <a:chExt cx="776262" cy="768175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E8465DE-F3A8-1C38-ACE8-D488A70D369E}"/>
                </a:ext>
              </a:extLst>
            </p:cNvPr>
            <p:cNvSpPr/>
            <p:nvPr/>
          </p:nvSpPr>
          <p:spPr>
            <a:xfrm>
              <a:off x="9624957" y="4209829"/>
              <a:ext cx="764600" cy="756195"/>
            </a:xfrm>
            <a:custGeom>
              <a:avLst/>
              <a:gdLst>
                <a:gd name="connsiteX0" fmla="*/ 765513 w 764600"/>
                <a:gd name="connsiteY0" fmla="*/ 207 h 756195"/>
                <a:gd name="connsiteX1" fmla="*/ 612570 w 764600"/>
                <a:gd name="connsiteY1" fmla="*/ 626532 h 756195"/>
                <a:gd name="connsiteX2" fmla="*/ 913 w 764600"/>
                <a:gd name="connsiteY2" fmla="*/ 756403 h 75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600" h="756195">
                  <a:moveTo>
                    <a:pt x="765513" y="207"/>
                  </a:moveTo>
                  <a:lnTo>
                    <a:pt x="612570" y="626532"/>
                  </a:lnTo>
                  <a:lnTo>
                    <a:pt x="913" y="756403"/>
                  </a:lnTo>
                </a:path>
              </a:pathLst>
            </a:custGeom>
            <a:solidFill>
              <a:srgbClr val="FFFFFF"/>
            </a:solidFill>
            <a:ln w="936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B0F6D71-22BE-F8FF-BE46-44412699C539}"/>
                </a:ext>
              </a:extLst>
            </p:cNvPr>
            <p:cNvSpPr/>
            <p:nvPr/>
          </p:nvSpPr>
          <p:spPr>
            <a:xfrm>
              <a:off x="9622936" y="4207555"/>
              <a:ext cx="776262" cy="768175"/>
            </a:xfrm>
            <a:custGeom>
              <a:avLst/>
              <a:gdLst>
                <a:gd name="connsiteX0" fmla="*/ 757988 w 776262"/>
                <a:gd name="connsiteY0" fmla="*/ 208 h 768175"/>
                <a:gd name="connsiteX1" fmla="*/ 606356 w 776262"/>
                <a:gd name="connsiteY1" fmla="*/ 620496 h 768175"/>
                <a:gd name="connsiteX2" fmla="*/ 913 w 776262"/>
                <a:gd name="connsiteY2" fmla="*/ 749008 h 768175"/>
                <a:gd name="connsiteX3" fmla="*/ 4938 w 776262"/>
                <a:gd name="connsiteY3" fmla="*/ 768384 h 768175"/>
                <a:gd name="connsiteX4" fmla="*/ 622642 w 776262"/>
                <a:gd name="connsiteY4" fmla="*/ 637128 h 768175"/>
                <a:gd name="connsiteX5" fmla="*/ 777176 w 776262"/>
                <a:gd name="connsiteY5" fmla="*/ 4776 h 76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6262" h="768175">
                  <a:moveTo>
                    <a:pt x="757988" y="208"/>
                  </a:moveTo>
                  <a:lnTo>
                    <a:pt x="606356" y="620496"/>
                  </a:lnTo>
                  <a:lnTo>
                    <a:pt x="913" y="749008"/>
                  </a:lnTo>
                  <a:lnTo>
                    <a:pt x="4938" y="768384"/>
                  </a:lnTo>
                  <a:lnTo>
                    <a:pt x="622642" y="637128"/>
                  </a:lnTo>
                  <a:lnTo>
                    <a:pt x="777176" y="4776"/>
                  </a:lnTo>
                  <a:close/>
                </a:path>
              </a:pathLst>
            </a:custGeom>
            <a:solidFill>
              <a:srgbClr val="CCCCCC">
                <a:alpha val="73000"/>
              </a:srgbClr>
            </a:solidFill>
            <a:ln w="936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</p:grpSp>
      <p:grpSp>
        <p:nvGrpSpPr>
          <p:cNvPr id="25" name="Graphic 7">
            <a:extLst>
              <a:ext uri="{FF2B5EF4-FFF2-40B4-BE49-F238E27FC236}">
                <a16:creationId xmlns:a16="http://schemas.microsoft.com/office/drawing/2014/main" id="{78BAD8E5-E8E4-871C-C361-E2FC161A02C6}"/>
              </a:ext>
            </a:extLst>
          </p:cNvPr>
          <p:cNvGrpSpPr/>
          <p:nvPr/>
        </p:nvGrpSpPr>
        <p:grpSpPr>
          <a:xfrm>
            <a:off x="4978845" y="5414963"/>
            <a:ext cx="1046635" cy="1007660"/>
            <a:chOff x="10228378" y="4830763"/>
            <a:chExt cx="1046635" cy="100766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EF310CA-1AEA-9472-EF64-24D50D66CBC0}"/>
                </a:ext>
              </a:extLst>
            </p:cNvPr>
            <p:cNvSpPr/>
            <p:nvPr/>
          </p:nvSpPr>
          <p:spPr>
            <a:xfrm>
              <a:off x="10236615" y="4836154"/>
              <a:ext cx="1036901" cy="984448"/>
            </a:xfrm>
            <a:custGeom>
              <a:avLst/>
              <a:gdLst>
                <a:gd name="connsiteX0" fmla="*/ 983 w 1036901"/>
                <a:gd name="connsiteY0" fmla="*/ 277 h 984448"/>
                <a:gd name="connsiteX1" fmla="*/ 281503 w 1036901"/>
                <a:gd name="connsiteY1" fmla="*/ 430604 h 984448"/>
                <a:gd name="connsiteX2" fmla="*/ 72869 w 1036901"/>
                <a:gd name="connsiteY2" fmla="*/ 849286 h 984448"/>
                <a:gd name="connsiteX3" fmla="*/ 297134 w 1036901"/>
                <a:gd name="connsiteY3" fmla="*/ 984725 h 984448"/>
                <a:gd name="connsiteX4" fmla="*/ 281503 w 1036901"/>
                <a:gd name="connsiteY4" fmla="*/ 430604 h 984448"/>
                <a:gd name="connsiteX5" fmla="*/ 1037885 w 1036901"/>
                <a:gd name="connsiteY5" fmla="*/ 318677 h 98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6901" h="984448">
                  <a:moveTo>
                    <a:pt x="983" y="277"/>
                  </a:moveTo>
                  <a:lnTo>
                    <a:pt x="281503" y="430604"/>
                  </a:lnTo>
                  <a:lnTo>
                    <a:pt x="72869" y="849286"/>
                  </a:lnTo>
                  <a:lnTo>
                    <a:pt x="297134" y="984725"/>
                  </a:lnTo>
                  <a:lnTo>
                    <a:pt x="281503" y="430604"/>
                  </a:lnTo>
                  <a:lnTo>
                    <a:pt x="1037885" y="318677"/>
                  </a:lnTo>
                </a:path>
              </a:pathLst>
            </a:custGeom>
            <a:solidFill>
              <a:srgbClr val="FFFFFF"/>
            </a:solidFill>
            <a:ln w="936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92CEB6F-D242-6FBA-6BEF-947624C06AAB}"/>
                </a:ext>
              </a:extLst>
            </p:cNvPr>
            <p:cNvSpPr/>
            <p:nvPr/>
          </p:nvSpPr>
          <p:spPr>
            <a:xfrm>
              <a:off x="10228378" y="4830763"/>
              <a:ext cx="1046635" cy="1007660"/>
            </a:xfrm>
            <a:custGeom>
              <a:avLst/>
              <a:gdLst>
                <a:gd name="connsiteX0" fmla="*/ 17457 w 1046635"/>
                <a:gd name="connsiteY0" fmla="*/ 278 h 1007660"/>
                <a:gd name="connsiteX1" fmla="*/ 983 w 1046635"/>
                <a:gd name="connsiteY1" fmla="*/ 11061 h 1007660"/>
                <a:gd name="connsiteX2" fmla="*/ 278320 w 1046635"/>
                <a:gd name="connsiteY2" fmla="*/ 436651 h 1007660"/>
                <a:gd name="connsiteX3" fmla="*/ 68095 w 1046635"/>
                <a:gd name="connsiteY3" fmla="*/ 858403 h 1007660"/>
                <a:gd name="connsiteX4" fmla="*/ 315854 w 1046635"/>
                <a:gd name="connsiteY4" fmla="*/ 1007939 h 1007660"/>
                <a:gd name="connsiteX5" fmla="*/ 299942 w 1046635"/>
                <a:gd name="connsiteY5" fmla="*/ 444513 h 1007660"/>
                <a:gd name="connsiteX6" fmla="*/ 1047619 w 1046635"/>
                <a:gd name="connsiteY6" fmla="*/ 333915 h 1007660"/>
                <a:gd name="connsiteX7" fmla="*/ 1044718 w 1046635"/>
                <a:gd name="connsiteY7" fmla="*/ 314353 h 1007660"/>
                <a:gd name="connsiteX8" fmla="*/ 294420 w 1046635"/>
                <a:gd name="connsiteY8" fmla="*/ 425315 h 1007660"/>
                <a:gd name="connsiteX9" fmla="*/ 280941 w 1046635"/>
                <a:gd name="connsiteY9" fmla="*/ 475588 h 1007660"/>
                <a:gd name="connsiteX10" fmla="*/ 294981 w 1046635"/>
                <a:gd name="connsiteY10" fmla="*/ 972296 h 1007660"/>
                <a:gd name="connsiteX11" fmla="*/ 94021 w 1046635"/>
                <a:gd name="connsiteY11" fmla="*/ 850906 h 100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6635" h="1007660">
                  <a:moveTo>
                    <a:pt x="17457" y="278"/>
                  </a:moveTo>
                  <a:lnTo>
                    <a:pt x="983" y="11061"/>
                  </a:lnTo>
                  <a:lnTo>
                    <a:pt x="278320" y="436651"/>
                  </a:lnTo>
                  <a:lnTo>
                    <a:pt x="68095" y="858403"/>
                  </a:lnTo>
                  <a:lnTo>
                    <a:pt x="315854" y="1007939"/>
                  </a:lnTo>
                  <a:lnTo>
                    <a:pt x="299942" y="444513"/>
                  </a:lnTo>
                  <a:lnTo>
                    <a:pt x="1047619" y="333915"/>
                  </a:lnTo>
                  <a:lnTo>
                    <a:pt x="1044718" y="314353"/>
                  </a:lnTo>
                  <a:lnTo>
                    <a:pt x="294420" y="425315"/>
                  </a:lnTo>
                  <a:close/>
                  <a:moveTo>
                    <a:pt x="280941" y="475588"/>
                  </a:moveTo>
                  <a:lnTo>
                    <a:pt x="294981" y="972296"/>
                  </a:lnTo>
                  <a:lnTo>
                    <a:pt x="94021" y="850906"/>
                  </a:lnTo>
                  <a:close/>
                </a:path>
              </a:pathLst>
            </a:custGeom>
            <a:solidFill>
              <a:srgbClr val="CCCCCC">
                <a:alpha val="73000"/>
              </a:srgbClr>
            </a:solidFill>
            <a:ln w="936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</p:grpSp>
      <p:grpSp>
        <p:nvGrpSpPr>
          <p:cNvPr id="30" name="Graphic 7">
            <a:extLst>
              <a:ext uri="{FF2B5EF4-FFF2-40B4-BE49-F238E27FC236}">
                <a16:creationId xmlns:a16="http://schemas.microsoft.com/office/drawing/2014/main" id="{9C824248-3F37-5FA4-A61E-37E6053E32FB}"/>
              </a:ext>
            </a:extLst>
          </p:cNvPr>
          <p:cNvGrpSpPr/>
          <p:nvPr/>
        </p:nvGrpSpPr>
        <p:grpSpPr>
          <a:xfrm>
            <a:off x="4372307" y="5550608"/>
            <a:ext cx="691901" cy="724305"/>
            <a:chOff x="9621840" y="4966408"/>
            <a:chExt cx="691901" cy="724305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DFBABB0-39F5-048E-0A9E-DF5C3D454349}"/>
                </a:ext>
              </a:extLst>
            </p:cNvPr>
            <p:cNvSpPr/>
            <p:nvPr/>
          </p:nvSpPr>
          <p:spPr>
            <a:xfrm>
              <a:off x="9628963" y="4973287"/>
              <a:ext cx="677664" cy="710621"/>
            </a:xfrm>
            <a:custGeom>
              <a:avLst/>
              <a:gdLst>
                <a:gd name="connsiteX0" fmla="*/ 678573 w 677664"/>
                <a:gd name="connsiteY0" fmla="*/ 710899 h 710621"/>
                <a:gd name="connsiteX1" fmla="*/ 909 w 677664"/>
                <a:gd name="connsiteY1" fmla="*/ 277 h 710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7664" h="710621">
                  <a:moveTo>
                    <a:pt x="678573" y="710899"/>
                  </a:moveTo>
                  <a:lnTo>
                    <a:pt x="909" y="277"/>
                  </a:lnTo>
                </a:path>
              </a:pathLst>
            </a:custGeom>
            <a:solidFill>
              <a:srgbClr val="FFFFFF"/>
            </a:solidFill>
            <a:ln w="936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87027AF-35CA-4BBE-F053-4BA394004330}"/>
                </a:ext>
              </a:extLst>
            </p:cNvPr>
            <p:cNvSpPr/>
            <p:nvPr/>
          </p:nvSpPr>
          <p:spPr>
            <a:xfrm>
              <a:off x="9621840" y="4966408"/>
              <a:ext cx="691901" cy="724305"/>
            </a:xfrm>
            <a:custGeom>
              <a:avLst/>
              <a:gdLst>
                <a:gd name="connsiteX0" fmla="*/ 15164 w 691901"/>
                <a:gd name="connsiteY0" fmla="*/ 277 h 724305"/>
                <a:gd name="connsiteX1" fmla="*/ 909 w 691901"/>
                <a:gd name="connsiteY1" fmla="*/ 13990 h 724305"/>
                <a:gd name="connsiteX2" fmla="*/ 678583 w 691901"/>
                <a:gd name="connsiteY2" fmla="*/ 724583 h 724305"/>
                <a:gd name="connsiteX3" fmla="*/ 692811 w 691901"/>
                <a:gd name="connsiteY3" fmla="*/ 710870 h 72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1901" h="724305">
                  <a:moveTo>
                    <a:pt x="15164" y="277"/>
                  </a:moveTo>
                  <a:lnTo>
                    <a:pt x="909" y="13990"/>
                  </a:lnTo>
                  <a:lnTo>
                    <a:pt x="678583" y="724583"/>
                  </a:lnTo>
                  <a:lnTo>
                    <a:pt x="692811" y="710870"/>
                  </a:lnTo>
                  <a:close/>
                </a:path>
              </a:pathLst>
            </a:custGeom>
            <a:solidFill>
              <a:srgbClr val="CCCCCC">
                <a:alpha val="73000"/>
              </a:srgbClr>
            </a:solidFill>
            <a:ln w="936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55AC591A-6A28-50C4-6D5B-A7228E338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38" y="4821422"/>
            <a:ext cx="792479" cy="771624"/>
          </a:xfrm>
          <a:custGeom>
            <a:avLst/>
            <a:gdLst>
              <a:gd name="connsiteX0" fmla="*/ 741 w 792479"/>
              <a:gd name="connsiteY0" fmla="*/ -3 h 771624"/>
              <a:gd name="connsiteX1" fmla="*/ 793220 w 792479"/>
              <a:gd name="connsiteY1" fmla="*/ -3 h 771624"/>
              <a:gd name="connsiteX2" fmla="*/ 793220 w 792479"/>
              <a:gd name="connsiteY2" fmla="*/ 771622 h 771624"/>
              <a:gd name="connsiteX3" fmla="*/ 741 w 792479"/>
              <a:gd name="connsiteY3" fmla="*/ 771622 h 77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79" h="771624">
                <a:moveTo>
                  <a:pt x="741" y="-3"/>
                </a:moveTo>
                <a:lnTo>
                  <a:pt x="793220" y="-3"/>
                </a:lnTo>
                <a:lnTo>
                  <a:pt x="793220" y="771622"/>
                </a:lnTo>
                <a:lnTo>
                  <a:pt x="741" y="771622"/>
                </a:lnTo>
                <a:close/>
              </a:path>
            </a:pathLst>
          </a:custGeom>
        </p:spPr>
      </p:pic>
      <p:grpSp>
        <p:nvGrpSpPr>
          <p:cNvPr id="34" name="Graphic 7">
            <a:extLst>
              <a:ext uri="{FF2B5EF4-FFF2-40B4-BE49-F238E27FC236}">
                <a16:creationId xmlns:a16="http://schemas.microsoft.com/office/drawing/2014/main" id="{8B60852C-8811-AE62-EC5B-BC3A1CF46434}"/>
              </a:ext>
            </a:extLst>
          </p:cNvPr>
          <p:cNvGrpSpPr/>
          <p:nvPr/>
        </p:nvGrpSpPr>
        <p:grpSpPr>
          <a:xfrm>
            <a:off x="1126506" y="5157046"/>
            <a:ext cx="860758" cy="100421"/>
            <a:chOff x="9539827" y="2862833"/>
            <a:chExt cx="860758" cy="100421"/>
          </a:xfrm>
          <a:solidFill>
            <a:srgbClr val="CA9B23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C39733C-760B-FFC0-8223-9B9921EA5009}"/>
                </a:ext>
              </a:extLst>
            </p:cNvPr>
            <p:cNvSpPr/>
            <p:nvPr/>
          </p:nvSpPr>
          <p:spPr>
            <a:xfrm rot="-5400000" flipV="1">
              <a:off x="9919494" y="2523379"/>
              <a:ext cx="19994" cy="779327"/>
            </a:xfrm>
            <a:custGeom>
              <a:avLst/>
              <a:gdLst>
                <a:gd name="connsiteX0" fmla="*/ 899 w 19994"/>
                <a:gd name="connsiteY0" fmla="*/ -52 h 779327"/>
                <a:gd name="connsiteX1" fmla="*/ 899 w 19994"/>
                <a:gd name="connsiteY1" fmla="*/ 779276 h 779327"/>
                <a:gd name="connsiteX2" fmla="*/ 20893 w 19994"/>
                <a:gd name="connsiteY2" fmla="*/ 779276 h 779327"/>
                <a:gd name="connsiteX3" fmla="*/ 20893 w 19994"/>
                <a:gd name="connsiteY3" fmla="*/ -52 h 77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94" h="779327">
                  <a:moveTo>
                    <a:pt x="899" y="-52"/>
                  </a:moveTo>
                  <a:lnTo>
                    <a:pt x="899" y="779276"/>
                  </a:lnTo>
                  <a:lnTo>
                    <a:pt x="20893" y="779276"/>
                  </a:lnTo>
                  <a:lnTo>
                    <a:pt x="20893" y="-52"/>
                  </a:lnTo>
                  <a:close/>
                </a:path>
              </a:pathLst>
            </a:custGeom>
            <a:solidFill>
              <a:srgbClr val="CA9B23"/>
            </a:solidFill>
            <a:ln w="162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1AB1A37-E509-C6F0-E834-1B6C43BCD36E}"/>
                </a:ext>
              </a:extLst>
            </p:cNvPr>
            <p:cNvSpPr/>
            <p:nvPr/>
          </p:nvSpPr>
          <p:spPr>
            <a:xfrm rot="-5400000" flipV="1">
              <a:off x="10293442" y="2856111"/>
              <a:ext cx="100421" cy="113865"/>
            </a:xfrm>
            <a:custGeom>
              <a:avLst/>
              <a:gdLst>
                <a:gd name="connsiteX0" fmla="*/ 51153 w 100421"/>
                <a:gd name="connsiteY0" fmla="*/ 81286 h 113865"/>
                <a:gd name="connsiteX1" fmla="*/ 101363 w 100421"/>
                <a:gd name="connsiteY1" fmla="*/ 113818 h 113865"/>
                <a:gd name="connsiteX2" fmla="*/ 51153 w 100421"/>
                <a:gd name="connsiteY2" fmla="*/ -48 h 113865"/>
                <a:gd name="connsiteX3" fmla="*/ 942 w 100421"/>
                <a:gd name="connsiteY3" fmla="*/ 113818 h 11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421" h="113865">
                  <a:moveTo>
                    <a:pt x="51153" y="81286"/>
                  </a:moveTo>
                  <a:lnTo>
                    <a:pt x="101363" y="113818"/>
                  </a:lnTo>
                  <a:lnTo>
                    <a:pt x="51153" y="-48"/>
                  </a:lnTo>
                  <a:lnTo>
                    <a:pt x="942" y="113818"/>
                  </a:lnTo>
                  <a:close/>
                </a:path>
              </a:pathLst>
            </a:custGeom>
            <a:solidFill>
              <a:srgbClr val="CA9B23"/>
            </a:solidFill>
            <a:ln w="162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60775D9-1AE0-5DCC-2BA4-200F107D5907}"/>
              </a:ext>
            </a:extLst>
          </p:cNvPr>
          <p:cNvSpPr/>
          <p:nvPr/>
        </p:nvSpPr>
        <p:spPr>
          <a:xfrm>
            <a:off x="327378" y="4814855"/>
            <a:ext cx="805824" cy="784814"/>
          </a:xfrm>
          <a:custGeom>
            <a:avLst/>
            <a:gdLst>
              <a:gd name="connsiteX0" fmla="*/ 741 w 805824"/>
              <a:gd name="connsiteY0" fmla="*/ -3 h 784814"/>
              <a:gd name="connsiteX1" fmla="*/ 741 w 805824"/>
              <a:gd name="connsiteY1" fmla="*/ 784812 h 784814"/>
              <a:gd name="connsiteX2" fmla="*/ 806565 w 805824"/>
              <a:gd name="connsiteY2" fmla="*/ 784812 h 784814"/>
              <a:gd name="connsiteX3" fmla="*/ 806565 w 805824"/>
              <a:gd name="connsiteY3" fmla="*/ -3 h 784814"/>
              <a:gd name="connsiteX4" fmla="*/ 14097 w 805824"/>
              <a:gd name="connsiteY4" fmla="*/ 13159 h 784814"/>
              <a:gd name="connsiteX5" fmla="*/ 793245 w 805824"/>
              <a:gd name="connsiteY5" fmla="*/ 13159 h 784814"/>
              <a:gd name="connsiteX6" fmla="*/ 793245 w 805824"/>
              <a:gd name="connsiteY6" fmla="*/ 771651 h 784814"/>
              <a:gd name="connsiteX7" fmla="*/ 14097 w 805824"/>
              <a:gd name="connsiteY7" fmla="*/ 771651 h 78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5824" h="784814">
                <a:moveTo>
                  <a:pt x="741" y="-3"/>
                </a:moveTo>
                <a:lnTo>
                  <a:pt x="741" y="784812"/>
                </a:lnTo>
                <a:lnTo>
                  <a:pt x="806565" y="784812"/>
                </a:lnTo>
                <a:lnTo>
                  <a:pt x="806565" y="-3"/>
                </a:lnTo>
                <a:close/>
                <a:moveTo>
                  <a:pt x="14097" y="13159"/>
                </a:moveTo>
                <a:lnTo>
                  <a:pt x="793245" y="13159"/>
                </a:lnTo>
                <a:lnTo>
                  <a:pt x="793245" y="771651"/>
                </a:lnTo>
                <a:lnTo>
                  <a:pt x="14097" y="771651"/>
                </a:lnTo>
                <a:close/>
              </a:path>
            </a:pathLst>
          </a:custGeom>
          <a:solidFill>
            <a:srgbClr val="1A1A1A"/>
          </a:solidFill>
          <a:ln w="93600" cap="flat">
            <a:noFill/>
            <a:prstDash val="solid"/>
            <a:miter/>
          </a:ln>
        </p:spPr>
        <p:txBody>
          <a:bodyPr rtlCol="0" anchor="ctr"/>
          <a:lstStyle/>
          <a:p>
            <a:endParaRPr lang="en-AE"/>
          </a:p>
        </p:txBody>
      </p:sp>
      <p:grpSp>
        <p:nvGrpSpPr>
          <p:cNvPr id="39" name="Graphic 7">
            <a:extLst>
              <a:ext uri="{FF2B5EF4-FFF2-40B4-BE49-F238E27FC236}">
                <a16:creationId xmlns:a16="http://schemas.microsoft.com/office/drawing/2014/main" id="{7569BE0D-5C13-7E50-AC42-7EB4E5EEA43A}"/>
              </a:ext>
            </a:extLst>
          </p:cNvPr>
          <p:cNvGrpSpPr/>
          <p:nvPr/>
        </p:nvGrpSpPr>
        <p:grpSpPr>
          <a:xfrm>
            <a:off x="4021017" y="4939168"/>
            <a:ext cx="1436217" cy="140952"/>
            <a:chOff x="9270550" y="4354968"/>
            <a:chExt cx="1436217" cy="140952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B6B454F-9EA0-8F07-2088-9E66355CA2B2}"/>
                </a:ext>
              </a:extLst>
            </p:cNvPr>
            <p:cNvSpPr/>
            <p:nvPr/>
          </p:nvSpPr>
          <p:spPr>
            <a:xfrm>
              <a:off x="9271214" y="4361492"/>
              <a:ext cx="1434898" cy="127783"/>
            </a:xfrm>
            <a:custGeom>
              <a:avLst/>
              <a:gdLst>
                <a:gd name="connsiteX0" fmla="*/ 908 w 1434898"/>
                <a:gd name="connsiteY0" fmla="*/ 127933 h 127783"/>
                <a:gd name="connsiteX1" fmla="*/ 1435806 w 1434898"/>
                <a:gd name="connsiteY1" fmla="*/ 150 h 12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34898" h="127783">
                  <a:moveTo>
                    <a:pt x="908" y="127933"/>
                  </a:moveTo>
                  <a:lnTo>
                    <a:pt x="1435806" y="150"/>
                  </a:lnTo>
                </a:path>
              </a:pathLst>
            </a:custGeom>
            <a:solidFill>
              <a:srgbClr val="000000"/>
            </a:solidFill>
            <a:ln w="936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7A48D65-1C1D-E762-00FD-B8DB9894C08F}"/>
                </a:ext>
              </a:extLst>
            </p:cNvPr>
            <p:cNvSpPr/>
            <p:nvPr/>
          </p:nvSpPr>
          <p:spPr>
            <a:xfrm>
              <a:off x="9270550" y="4354968"/>
              <a:ext cx="1436217" cy="140952"/>
            </a:xfrm>
            <a:custGeom>
              <a:avLst/>
              <a:gdLst>
                <a:gd name="connsiteX0" fmla="*/ 1435815 w 1436217"/>
                <a:gd name="connsiteY0" fmla="*/ 150 h 140952"/>
                <a:gd name="connsiteX1" fmla="*/ 908 w 1436217"/>
                <a:gd name="connsiteY1" fmla="*/ 127932 h 140952"/>
                <a:gd name="connsiteX2" fmla="*/ 2181 w 1436217"/>
                <a:gd name="connsiteY2" fmla="*/ 141102 h 140952"/>
                <a:gd name="connsiteX3" fmla="*/ 1437125 w 1436217"/>
                <a:gd name="connsiteY3" fmla="*/ 13309 h 14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217" h="140952">
                  <a:moveTo>
                    <a:pt x="1435815" y="150"/>
                  </a:moveTo>
                  <a:lnTo>
                    <a:pt x="908" y="127932"/>
                  </a:lnTo>
                  <a:lnTo>
                    <a:pt x="2181" y="141102"/>
                  </a:lnTo>
                  <a:lnTo>
                    <a:pt x="1437125" y="13309"/>
                  </a:lnTo>
                  <a:close/>
                </a:path>
              </a:pathLst>
            </a:custGeom>
            <a:solidFill>
              <a:srgbClr val="CA9B23"/>
            </a:solidFill>
            <a:ln w="936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95D67700-4C89-9299-725D-07386B7EB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354" y="5048394"/>
            <a:ext cx="54384" cy="52669"/>
          </a:xfrm>
          <a:custGeom>
            <a:avLst/>
            <a:gdLst>
              <a:gd name="connsiteX0" fmla="*/ 751 w 54384"/>
              <a:gd name="connsiteY0" fmla="*/ 119 h 52669"/>
              <a:gd name="connsiteX1" fmla="*/ 55135 w 54384"/>
              <a:gd name="connsiteY1" fmla="*/ 119 h 52669"/>
              <a:gd name="connsiteX2" fmla="*/ 55135 w 54384"/>
              <a:gd name="connsiteY2" fmla="*/ 52788 h 52669"/>
              <a:gd name="connsiteX3" fmla="*/ 751 w 54384"/>
              <a:gd name="connsiteY3" fmla="*/ 52788 h 5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84" h="52669">
                <a:moveTo>
                  <a:pt x="751" y="119"/>
                </a:moveTo>
                <a:lnTo>
                  <a:pt x="55135" y="119"/>
                </a:lnTo>
                <a:lnTo>
                  <a:pt x="55135" y="52788"/>
                </a:lnTo>
                <a:lnTo>
                  <a:pt x="751" y="52788"/>
                </a:lnTo>
                <a:close/>
              </a:path>
            </a:pathLst>
          </a:custGeom>
        </p:spPr>
      </p:pic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9907C25F-58DB-199E-DF04-0082E9797AD2}"/>
              </a:ext>
            </a:extLst>
          </p:cNvPr>
          <p:cNvSpPr/>
          <p:nvPr/>
        </p:nvSpPr>
        <p:spPr>
          <a:xfrm>
            <a:off x="3989694" y="5041734"/>
            <a:ext cx="67644" cy="65988"/>
          </a:xfrm>
          <a:custGeom>
            <a:avLst/>
            <a:gdLst>
              <a:gd name="connsiteX0" fmla="*/ 751 w 67644"/>
              <a:gd name="connsiteY0" fmla="*/ 119 h 65988"/>
              <a:gd name="connsiteX1" fmla="*/ 751 w 67644"/>
              <a:gd name="connsiteY1" fmla="*/ 66107 h 65988"/>
              <a:gd name="connsiteX2" fmla="*/ 68395 w 67644"/>
              <a:gd name="connsiteY2" fmla="*/ 66107 h 65988"/>
              <a:gd name="connsiteX3" fmla="*/ 68395 w 67644"/>
              <a:gd name="connsiteY3" fmla="*/ 119 h 65988"/>
              <a:gd name="connsiteX4" fmla="*/ 14107 w 67644"/>
              <a:gd name="connsiteY4" fmla="*/ 13295 h 65988"/>
              <a:gd name="connsiteX5" fmla="*/ 55219 w 67644"/>
              <a:gd name="connsiteY5" fmla="*/ 13295 h 65988"/>
              <a:gd name="connsiteX6" fmla="*/ 55219 w 67644"/>
              <a:gd name="connsiteY6" fmla="*/ 52787 h 65988"/>
              <a:gd name="connsiteX7" fmla="*/ 14107 w 67644"/>
              <a:gd name="connsiteY7" fmla="*/ 52787 h 6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644" h="65988">
                <a:moveTo>
                  <a:pt x="751" y="119"/>
                </a:moveTo>
                <a:lnTo>
                  <a:pt x="751" y="66107"/>
                </a:lnTo>
                <a:lnTo>
                  <a:pt x="68395" y="66107"/>
                </a:lnTo>
                <a:lnTo>
                  <a:pt x="68395" y="119"/>
                </a:lnTo>
                <a:close/>
                <a:moveTo>
                  <a:pt x="14107" y="13295"/>
                </a:moveTo>
                <a:lnTo>
                  <a:pt x="55219" y="13295"/>
                </a:lnTo>
                <a:lnTo>
                  <a:pt x="55219" y="52787"/>
                </a:lnTo>
                <a:lnTo>
                  <a:pt x="14107" y="52787"/>
                </a:lnTo>
                <a:close/>
              </a:path>
            </a:pathLst>
          </a:custGeom>
          <a:solidFill>
            <a:srgbClr val="1A1A1A"/>
          </a:solidFill>
          <a:ln w="93600" cap="flat">
            <a:noFill/>
            <a:prstDash val="solid"/>
            <a:miter/>
          </a:ln>
        </p:spPr>
        <p:txBody>
          <a:bodyPr rtlCol="0" anchor="ctr"/>
          <a:lstStyle/>
          <a:p>
            <a:endParaRPr lang="en-AE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3B5AC21-6225-A4EE-42AC-551FDBA0CF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1055" y="4916130"/>
            <a:ext cx="54424" cy="52609"/>
          </a:xfrm>
          <a:custGeom>
            <a:avLst/>
            <a:gdLst>
              <a:gd name="connsiteX0" fmla="*/ 861 w 54424"/>
              <a:gd name="connsiteY0" fmla="*/ 109 h 52609"/>
              <a:gd name="connsiteX1" fmla="*/ 55285 w 54424"/>
              <a:gd name="connsiteY1" fmla="*/ 109 h 52609"/>
              <a:gd name="connsiteX2" fmla="*/ 55285 w 54424"/>
              <a:gd name="connsiteY2" fmla="*/ 52718 h 52609"/>
              <a:gd name="connsiteX3" fmla="*/ 861 w 54424"/>
              <a:gd name="connsiteY3" fmla="*/ 52718 h 5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24" h="52609">
                <a:moveTo>
                  <a:pt x="861" y="109"/>
                </a:moveTo>
                <a:lnTo>
                  <a:pt x="55285" y="109"/>
                </a:lnTo>
                <a:lnTo>
                  <a:pt x="55285" y="52718"/>
                </a:lnTo>
                <a:lnTo>
                  <a:pt x="861" y="52718"/>
                </a:lnTo>
                <a:close/>
              </a:path>
            </a:pathLst>
          </a:custGeom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42B62E86-A1FB-CDB6-B2E6-DBA1EBDE2D42}"/>
              </a:ext>
            </a:extLst>
          </p:cNvPr>
          <p:cNvSpPr/>
          <p:nvPr/>
        </p:nvSpPr>
        <p:spPr>
          <a:xfrm>
            <a:off x="5414539" y="4909218"/>
            <a:ext cx="67643" cy="66347"/>
          </a:xfrm>
          <a:custGeom>
            <a:avLst/>
            <a:gdLst>
              <a:gd name="connsiteX0" fmla="*/ 861 w 67643"/>
              <a:gd name="connsiteY0" fmla="*/ 109 h 66347"/>
              <a:gd name="connsiteX1" fmla="*/ 861 w 67643"/>
              <a:gd name="connsiteY1" fmla="*/ 66457 h 66347"/>
              <a:gd name="connsiteX2" fmla="*/ 68505 w 67643"/>
              <a:gd name="connsiteY2" fmla="*/ 66457 h 66347"/>
              <a:gd name="connsiteX3" fmla="*/ 68505 w 67643"/>
              <a:gd name="connsiteY3" fmla="*/ 109 h 66347"/>
              <a:gd name="connsiteX4" fmla="*/ 14000 w 67643"/>
              <a:gd name="connsiteY4" fmla="*/ 13429 h 66347"/>
              <a:gd name="connsiteX5" fmla="*/ 55149 w 67643"/>
              <a:gd name="connsiteY5" fmla="*/ 13429 h 66347"/>
              <a:gd name="connsiteX6" fmla="*/ 55149 w 67643"/>
              <a:gd name="connsiteY6" fmla="*/ 53281 h 66347"/>
              <a:gd name="connsiteX7" fmla="*/ 14000 w 67643"/>
              <a:gd name="connsiteY7" fmla="*/ 53281 h 6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643" h="66347">
                <a:moveTo>
                  <a:pt x="861" y="109"/>
                </a:moveTo>
                <a:lnTo>
                  <a:pt x="861" y="66457"/>
                </a:lnTo>
                <a:lnTo>
                  <a:pt x="68505" y="66457"/>
                </a:lnTo>
                <a:lnTo>
                  <a:pt x="68505" y="109"/>
                </a:lnTo>
                <a:close/>
                <a:moveTo>
                  <a:pt x="14000" y="13429"/>
                </a:moveTo>
                <a:lnTo>
                  <a:pt x="55149" y="13429"/>
                </a:lnTo>
                <a:lnTo>
                  <a:pt x="55149" y="53281"/>
                </a:lnTo>
                <a:lnTo>
                  <a:pt x="14000" y="53281"/>
                </a:lnTo>
                <a:close/>
              </a:path>
            </a:pathLst>
          </a:custGeom>
          <a:solidFill>
            <a:srgbClr val="1A1A1A"/>
          </a:solidFill>
          <a:ln w="93600" cap="flat">
            <a:noFill/>
            <a:prstDash val="solid"/>
            <a:miter/>
          </a:ln>
        </p:spPr>
        <p:txBody>
          <a:bodyPr rtlCol="0" anchor="ctr"/>
          <a:lstStyle/>
          <a:p>
            <a:endParaRPr lang="en-AE"/>
          </a:p>
        </p:txBody>
      </p:sp>
      <p:grpSp>
        <p:nvGrpSpPr>
          <p:cNvPr id="53" name="Graphic 7">
            <a:extLst>
              <a:ext uri="{FF2B5EF4-FFF2-40B4-BE49-F238E27FC236}">
                <a16:creationId xmlns:a16="http://schemas.microsoft.com/office/drawing/2014/main" id="{28D8615D-79A6-C055-9345-1CC2AE91365D}"/>
              </a:ext>
            </a:extLst>
          </p:cNvPr>
          <p:cNvGrpSpPr/>
          <p:nvPr/>
        </p:nvGrpSpPr>
        <p:grpSpPr>
          <a:xfrm>
            <a:off x="4787117" y="4978662"/>
            <a:ext cx="44272" cy="44646"/>
            <a:chOff x="10036650" y="4394462"/>
            <a:chExt cx="44272" cy="44646"/>
          </a:xfrm>
          <a:solidFill>
            <a:srgbClr val="0066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07E5124-98C4-5BCD-291B-53EC3BA4B53C}"/>
                </a:ext>
              </a:extLst>
            </p:cNvPr>
            <p:cNvSpPr/>
            <p:nvPr/>
          </p:nvSpPr>
          <p:spPr>
            <a:xfrm>
              <a:off x="10043295" y="4401107"/>
              <a:ext cx="31075" cy="31355"/>
            </a:xfrm>
            <a:custGeom>
              <a:avLst/>
              <a:gdLst>
                <a:gd name="connsiteX0" fmla="*/ 879 w 31075"/>
                <a:gd name="connsiteY0" fmla="*/ 117 h 31355"/>
                <a:gd name="connsiteX1" fmla="*/ 31954 w 31075"/>
                <a:gd name="connsiteY1" fmla="*/ 117 h 31355"/>
                <a:gd name="connsiteX2" fmla="*/ 31954 w 31075"/>
                <a:gd name="connsiteY2" fmla="*/ 31473 h 31355"/>
                <a:gd name="connsiteX3" fmla="*/ 879 w 31075"/>
                <a:gd name="connsiteY3" fmla="*/ 31473 h 3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75" h="31355">
                  <a:moveTo>
                    <a:pt x="879" y="117"/>
                  </a:moveTo>
                  <a:lnTo>
                    <a:pt x="31954" y="117"/>
                  </a:lnTo>
                  <a:lnTo>
                    <a:pt x="31954" y="31473"/>
                  </a:lnTo>
                  <a:lnTo>
                    <a:pt x="879" y="31473"/>
                  </a:lnTo>
                  <a:close/>
                </a:path>
              </a:pathLst>
            </a:custGeom>
            <a:grpFill/>
            <a:ln w="936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72683A-379A-81F9-3C63-8B38605B54B5}"/>
                </a:ext>
              </a:extLst>
            </p:cNvPr>
            <p:cNvSpPr/>
            <p:nvPr/>
          </p:nvSpPr>
          <p:spPr>
            <a:xfrm>
              <a:off x="10036650" y="4394462"/>
              <a:ext cx="44272" cy="44646"/>
            </a:xfrm>
            <a:custGeom>
              <a:avLst/>
              <a:gdLst>
                <a:gd name="connsiteX0" fmla="*/ 879 w 44272"/>
                <a:gd name="connsiteY0" fmla="*/ 117 h 44646"/>
                <a:gd name="connsiteX1" fmla="*/ 879 w 44272"/>
                <a:gd name="connsiteY1" fmla="*/ 44764 h 44646"/>
                <a:gd name="connsiteX2" fmla="*/ 45151 w 44272"/>
                <a:gd name="connsiteY2" fmla="*/ 44764 h 44646"/>
                <a:gd name="connsiteX3" fmla="*/ 45151 w 44272"/>
                <a:gd name="connsiteY3" fmla="*/ 117 h 44646"/>
                <a:gd name="connsiteX4" fmla="*/ 14076 w 44272"/>
                <a:gd name="connsiteY4" fmla="*/ 13502 h 44646"/>
                <a:gd name="connsiteX5" fmla="*/ 31954 w 44272"/>
                <a:gd name="connsiteY5" fmla="*/ 13502 h 44646"/>
                <a:gd name="connsiteX6" fmla="*/ 31954 w 44272"/>
                <a:gd name="connsiteY6" fmla="*/ 31567 h 44646"/>
                <a:gd name="connsiteX7" fmla="*/ 14076 w 44272"/>
                <a:gd name="connsiteY7" fmla="*/ 31567 h 44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72" h="44646">
                  <a:moveTo>
                    <a:pt x="879" y="117"/>
                  </a:moveTo>
                  <a:lnTo>
                    <a:pt x="879" y="44764"/>
                  </a:lnTo>
                  <a:lnTo>
                    <a:pt x="45151" y="44764"/>
                  </a:lnTo>
                  <a:lnTo>
                    <a:pt x="45151" y="117"/>
                  </a:lnTo>
                  <a:close/>
                  <a:moveTo>
                    <a:pt x="14076" y="13502"/>
                  </a:moveTo>
                  <a:lnTo>
                    <a:pt x="31954" y="13502"/>
                  </a:lnTo>
                  <a:lnTo>
                    <a:pt x="31954" y="31567"/>
                  </a:lnTo>
                  <a:lnTo>
                    <a:pt x="14076" y="31567"/>
                  </a:lnTo>
                  <a:close/>
                </a:path>
              </a:pathLst>
            </a:custGeom>
            <a:grpFill/>
            <a:ln w="936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</p:grp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F4190DC4-6EAC-D365-D11A-66C4B473178F}"/>
              </a:ext>
            </a:extLst>
          </p:cNvPr>
          <p:cNvSpPr/>
          <p:nvPr/>
        </p:nvSpPr>
        <p:spPr>
          <a:xfrm>
            <a:off x="3851094" y="5154342"/>
            <a:ext cx="149003" cy="115487"/>
          </a:xfrm>
          <a:custGeom>
            <a:avLst/>
            <a:gdLst>
              <a:gd name="connsiteX0" fmla="*/ 86783 w 149003"/>
              <a:gd name="connsiteY0" fmla="*/ 51754 h 115487"/>
              <a:gd name="connsiteX1" fmla="*/ 118931 w 149003"/>
              <a:gd name="connsiteY1" fmla="*/ 17806 h 115487"/>
              <a:gd name="connsiteX2" fmla="*/ 144311 w 149003"/>
              <a:gd name="connsiteY2" fmla="*/ 12802 h 115487"/>
              <a:gd name="connsiteX3" fmla="*/ 144311 w 149003"/>
              <a:gd name="connsiteY3" fmla="*/ 130 h 115487"/>
              <a:gd name="connsiteX4" fmla="*/ 119867 w 149003"/>
              <a:gd name="connsiteY4" fmla="*/ 1066 h 115487"/>
              <a:gd name="connsiteX5" fmla="*/ 93587 w 149003"/>
              <a:gd name="connsiteY5" fmla="*/ 130 h 115487"/>
              <a:gd name="connsiteX6" fmla="*/ 93587 w 149003"/>
              <a:gd name="connsiteY6" fmla="*/ 12802 h 115487"/>
              <a:gd name="connsiteX7" fmla="*/ 102191 w 149003"/>
              <a:gd name="connsiteY7" fmla="*/ 16006 h 115487"/>
              <a:gd name="connsiteX8" fmla="*/ 78179 w 149003"/>
              <a:gd name="connsiteY8" fmla="*/ 42250 h 115487"/>
              <a:gd name="connsiteX9" fmla="*/ 52367 w 149003"/>
              <a:gd name="connsiteY9" fmla="*/ 12802 h 115487"/>
              <a:gd name="connsiteX10" fmla="*/ 61871 w 149003"/>
              <a:gd name="connsiteY10" fmla="*/ 12802 h 115487"/>
              <a:gd name="connsiteX11" fmla="*/ 61871 w 149003"/>
              <a:gd name="connsiteY11" fmla="*/ 130 h 115487"/>
              <a:gd name="connsiteX12" fmla="*/ 30623 w 149003"/>
              <a:gd name="connsiteY12" fmla="*/ 1066 h 115487"/>
              <a:gd name="connsiteX13" fmla="*/ 2111 w 149003"/>
              <a:gd name="connsiteY13" fmla="*/ 130 h 115487"/>
              <a:gd name="connsiteX14" fmla="*/ 2111 w 149003"/>
              <a:gd name="connsiteY14" fmla="*/ 12802 h 115487"/>
              <a:gd name="connsiteX15" fmla="*/ 20219 w 149003"/>
              <a:gd name="connsiteY15" fmla="*/ 12802 h 115487"/>
              <a:gd name="connsiteX16" fmla="*/ 61439 w 149003"/>
              <a:gd name="connsiteY16" fmla="*/ 59925 h 115487"/>
              <a:gd name="connsiteX17" fmla="*/ 26555 w 149003"/>
              <a:gd name="connsiteY17" fmla="*/ 97978 h 115487"/>
              <a:gd name="connsiteX18" fmla="*/ 743 w 149003"/>
              <a:gd name="connsiteY18" fmla="*/ 102946 h 115487"/>
              <a:gd name="connsiteX19" fmla="*/ 743 w 149003"/>
              <a:gd name="connsiteY19" fmla="*/ 115617 h 115487"/>
              <a:gd name="connsiteX20" fmla="*/ 24755 w 149003"/>
              <a:gd name="connsiteY20" fmla="*/ 114681 h 115487"/>
              <a:gd name="connsiteX21" fmla="*/ 51467 w 149003"/>
              <a:gd name="connsiteY21" fmla="*/ 115617 h 115487"/>
              <a:gd name="connsiteX22" fmla="*/ 51467 w 149003"/>
              <a:gd name="connsiteY22" fmla="*/ 102946 h 115487"/>
              <a:gd name="connsiteX23" fmla="*/ 42863 w 149003"/>
              <a:gd name="connsiteY23" fmla="*/ 100210 h 115487"/>
              <a:gd name="connsiteX24" fmla="*/ 45131 w 149003"/>
              <a:gd name="connsiteY24" fmla="*/ 97042 h 115487"/>
              <a:gd name="connsiteX25" fmla="*/ 70475 w 149003"/>
              <a:gd name="connsiteY25" fmla="*/ 69898 h 115487"/>
              <a:gd name="connsiteX26" fmla="*/ 99023 w 149003"/>
              <a:gd name="connsiteY26" fmla="*/ 102946 h 115487"/>
              <a:gd name="connsiteX27" fmla="*/ 89951 w 149003"/>
              <a:gd name="connsiteY27" fmla="*/ 102946 h 115487"/>
              <a:gd name="connsiteX28" fmla="*/ 89951 w 149003"/>
              <a:gd name="connsiteY28" fmla="*/ 115617 h 115487"/>
              <a:gd name="connsiteX29" fmla="*/ 121199 w 149003"/>
              <a:gd name="connsiteY29" fmla="*/ 114681 h 115487"/>
              <a:gd name="connsiteX30" fmla="*/ 149747 w 149003"/>
              <a:gd name="connsiteY30" fmla="*/ 115617 h 115487"/>
              <a:gd name="connsiteX31" fmla="*/ 149747 w 149003"/>
              <a:gd name="connsiteY31" fmla="*/ 102946 h 115487"/>
              <a:gd name="connsiteX32" fmla="*/ 131639 w 149003"/>
              <a:gd name="connsiteY32" fmla="*/ 102946 h 11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9003" h="115487">
                <a:moveTo>
                  <a:pt x="86783" y="51754"/>
                </a:moveTo>
                <a:lnTo>
                  <a:pt x="118931" y="17806"/>
                </a:lnTo>
                <a:cubicBezTo>
                  <a:pt x="121667" y="14638"/>
                  <a:pt x="123467" y="12802"/>
                  <a:pt x="144311" y="12802"/>
                </a:cubicBezTo>
                <a:lnTo>
                  <a:pt x="144311" y="130"/>
                </a:lnTo>
                <a:cubicBezTo>
                  <a:pt x="135239" y="1066"/>
                  <a:pt x="128471" y="1066"/>
                  <a:pt x="119867" y="1066"/>
                </a:cubicBezTo>
                <a:cubicBezTo>
                  <a:pt x="115331" y="1066"/>
                  <a:pt x="105359" y="1066"/>
                  <a:pt x="93587" y="130"/>
                </a:cubicBezTo>
                <a:lnTo>
                  <a:pt x="93587" y="12802"/>
                </a:lnTo>
                <a:cubicBezTo>
                  <a:pt x="99023" y="12802"/>
                  <a:pt x="100391" y="14170"/>
                  <a:pt x="102191" y="16006"/>
                </a:cubicBezTo>
                <a:lnTo>
                  <a:pt x="78179" y="42250"/>
                </a:lnTo>
                <a:lnTo>
                  <a:pt x="52367" y="12802"/>
                </a:lnTo>
                <a:lnTo>
                  <a:pt x="61871" y="12802"/>
                </a:lnTo>
                <a:lnTo>
                  <a:pt x="61871" y="130"/>
                </a:lnTo>
                <a:cubicBezTo>
                  <a:pt x="46031" y="598"/>
                  <a:pt x="39227" y="1066"/>
                  <a:pt x="30623" y="1066"/>
                </a:cubicBezTo>
                <a:cubicBezTo>
                  <a:pt x="25187" y="1066"/>
                  <a:pt x="15215" y="1066"/>
                  <a:pt x="2111" y="130"/>
                </a:cubicBezTo>
                <a:lnTo>
                  <a:pt x="2111" y="12802"/>
                </a:lnTo>
                <a:lnTo>
                  <a:pt x="20219" y="12802"/>
                </a:lnTo>
                <a:lnTo>
                  <a:pt x="61439" y="59925"/>
                </a:lnTo>
                <a:lnTo>
                  <a:pt x="26555" y="97978"/>
                </a:lnTo>
                <a:cubicBezTo>
                  <a:pt x="21587" y="102946"/>
                  <a:pt x="12515" y="102946"/>
                  <a:pt x="743" y="102946"/>
                </a:cubicBezTo>
                <a:lnTo>
                  <a:pt x="743" y="115617"/>
                </a:lnTo>
                <a:cubicBezTo>
                  <a:pt x="9347" y="114681"/>
                  <a:pt x="16151" y="114681"/>
                  <a:pt x="24755" y="114681"/>
                </a:cubicBezTo>
                <a:cubicBezTo>
                  <a:pt x="29723" y="114681"/>
                  <a:pt x="39695" y="114681"/>
                  <a:pt x="51467" y="115617"/>
                </a:cubicBezTo>
                <a:lnTo>
                  <a:pt x="51467" y="102946"/>
                </a:lnTo>
                <a:cubicBezTo>
                  <a:pt x="47363" y="102946"/>
                  <a:pt x="42863" y="102010"/>
                  <a:pt x="42863" y="100210"/>
                </a:cubicBezTo>
                <a:cubicBezTo>
                  <a:pt x="42863" y="98878"/>
                  <a:pt x="44663" y="97510"/>
                  <a:pt x="45131" y="97042"/>
                </a:cubicBezTo>
                <a:lnTo>
                  <a:pt x="70475" y="69898"/>
                </a:lnTo>
                <a:lnTo>
                  <a:pt x="99023" y="102946"/>
                </a:lnTo>
                <a:lnTo>
                  <a:pt x="89951" y="102946"/>
                </a:lnTo>
                <a:lnTo>
                  <a:pt x="89951" y="115617"/>
                </a:lnTo>
                <a:cubicBezTo>
                  <a:pt x="106727" y="115149"/>
                  <a:pt x="112595" y="114681"/>
                  <a:pt x="121199" y="114681"/>
                </a:cubicBezTo>
                <a:cubicBezTo>
                  <a:pt x="127103" y="114681"/>
                  <a:pt x="136607" y="114681"/>
                  <a:pt x="149747" y="115617"/>
                </a:cubicBezTo>
                <a:lnTo>
                  <a:pt x="149747" y="102946"/>
                </a:lnTo>
                <a:lnTo>
                  <a:pt x="131639" y="102946"/>
                </a:lnTo>
                <a:close/>
              </a:path>
            </a:pathLst>
          </a:custGeom>
          <a:solidFill>
            <a:srgbClr val="CA9B23"/>
          </a:solidFill>
          <a:ln w="33022" cap="flat">
            <a:noFill/>
            <a:prstDash val="solid"/>
            <a:miter/>
          </a:ln>
        </p:spPr>
        <p:txBody>
          <a:bodyPr rtlCol="0" anchor="ctr"/>
          <a:lstStyle/>
          <a:p>
            <a:endParaRPr lang="en-AE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5DFEB991-1802-C232-EAAF-D9D0AA9EF927}"/>
              </a:ext>
            </a:extLst>
          </p:cNvPr>
          <p:cNvSpPr/>
          <p:nvPr/>
        </p:nvSpPr>
        <p:spPr>
          <a:xfrm>
            <a:off x="4017018" y="5183214"/>
            <a:ext cx="85140" cy="119123"/>
          </a:xfrm>
          <a:custGeom>
            <a:avLst/>
            <a:gdLst>
              <a:gd name="connsiteX0" fmla="*/ 85894 w 85140"/>
              <a:gd name="connsiteY0" fmla="*/ 60360 h 119123"/>
              <a:gd name="connsiteX1" fmla="*/ 43306 w 85140"/>
              <a:gd name="connsiteY1" fmla="*/ 132 h 119123"/>
              <a:gd name="connsiteX2" fmla="*/ 754 w 85140"/>
              <a:gd name="connsiteY2" fmla="*/ 60360 h 119123"/>
              <a:gd name="connsiteX3" fmla="*/ 43306 w 85140"/>
              <a:gd name="connsiteY3" fmla="*/ 119256 h 119123"/>
              <a:gd name="connsiteX4" fmla="*/ 85894 w 85140"/>
              <a:gd name="connsiteY4" fmla="*/ 60360 h 119123"/>
              <a:gd name="connsiteX5" fmla="*/ 43306 w 85140"/>
              <a:gd name="connsiteY5" fmla="*/ 113820 h 119123"/>
              <a:gd name="connsiteX6" fmla="*/ 19762 w 85140"/>
              <a:gd name="connsiteY6" fmla="*/ 95676 h 119123"/>
              <a:gd name="connsiteX7" fmla="*/ 17062 w 85140"/>
              <a:gd name="connsiteY7" fmla="*/ 58092 h 119123"/>
              <a:gd name="connsiteX8" fmla="*/ 19762 w 85140"/>
              <a:gd name="connsiteY8" fmla="*/ 23676 h 119123"/>
              <a:gd name="connsiteX9" fmla="*/ 43306 w 85140"/>
              <a:gd name="connsiteY9" fmla="*/ 6036 h 119123"/>
              <a:gd name="connsiteX10" fmla="*/ 66418 w 85140"/>
              <a:gd name="connsiteY10" fmla="*/ 22776 h 119123"/>
              <a:gd name="connsiteX11" fmla="*/ 69118 w 85140"/>
              <a:gd name="connsiteY11" fmla="*/ 58092 h 119123"/>
              <a:gd name="connsiteX12" fmla="*/ 66418 w 85140"/>
              <a:gd name="connsiteY12" fmla="*/ 96144 h 119123"/>
              <a:gd name="connsiteX13" fmla="*/ 43306 w 85140"/>
              <a:gd name="connsiteY13" fmla="*/ 113820 h 119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140" h="119123">
                <a:moveTo>
                  <a:pt x="85894" y="60360"/>
                </a:moveTo>
                <a:cubicBezTo>
                  <a:pt x="85894" y="47688"/>
                  <a:pt x="85894" y="132"/>
                  <a:pt x="43306" y="132"/>
                </a:cubicBezTo>
                <a:cubicBezTo>
                  <a:pt x="754" y="132"/>
                  <a:pt x="754" y="47688"/>
                  <a:pt x="754" y="60360"/>
                </a:cubicBezTo>
                <a:cubicBezTo>
                  <a:pt x="754" y="72600"/>
                  <a:pt x="754" y="119256"/>
                  <a:pt x="43306" y="119256"/>
                </a:cubicBezTo>
                <a:cubicBezTo>
                  <a:pt x="85894" y="119256"/>
                  <a:pt x="85894" y="72600"/>
                  <a:pt x="85894" y="60360"/>
                </a:cubicBezTo>
                <a:close/>
                <a:moveTo>
                  <a:pt x="43306" y="113820"/>
                </a:moveTo>
                <a:cubicBezTo>
                  <a:pt x="36070" y="113820"/>
                  <a:pt x="24298" y="110184"/>
                  <a:pt x="19762" y="95676"/>
                </a:cubicBezTo>
                <a:cubicBezTo>
                  <a:pt x="17062" y="85740"/>
                  <a:pt x="17062" y="68964"/>
                  <a:pt x="17062" y="58092"/>
                </a:cubicBezTo>
                <a:cubicBezTo>
                  <a:pt x="17062" y="46320"/>
                  <a:pt x="17062" y="33180"/>
                  <a:pt x="19762" y="23676"/>
                </a:cubicBezTo>
                <a:cubicBezTo>
                  <a:pt x="23830" y="8268"/>
                  <a:pt x="36970" y="6036"/>
                  <a:pt x="43306" y="6036"/>
                </a:cubicBezTo>
                <a:cubicBezTo>
                  <a:pt x="51010" y="6036"/>
                  <a:pt x="62782" y="9636"/>
                  <a:pt x="66418" y="22776"/>
                </a:cubicBezTo>
                <a:cubicBezTo>
                  <a:pt x="69118" y="31848"/>
                  <a:pt x="69118" y="44520"/>
                  <a:pt x="69118" y="58092"/>
                </a:cubicBezTo>
                <a:cubicBezTo>
                  <a:pt x="69118" y="68964"/>
                  <a:pt x="69118" y="86640"/>
                  <a:pt x="66418" y="96144"/>
                </a:cubicBezTo>
                <a:cubicBezTo>
                  <a:pt x="61413" y="111552"/>
                  <a:pt x="48742" y="113820"/>
                  <a:pt x="43306" y="113820"/>
                </a:cubicBezTo>
                <a:close/>
              </a:path>
            </a:pathLst>
          </a:custGeom>
          <a:solidFill>
            <a:srgbClr val="CA9B23"/>
          </a:solidFill>
          <a:ln w="33022" cap="flat">
            <a:noFill/>
            <a:prstDash val="solid"/>
            <a:miter/>
          </a:ln>
        </p:spPr>
        <p:txBody>
          <a:bodyPr rtlCol="0" anchor="ctr"/>
          <a:lstStyle/>
          <a:p>
            <a:endParaRPr lang="en-AE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3C1883BC-5886-29AC-39F3-3C2D8A6A0DC7}"/>
              </a:ext>
            </a:extLst>
          </p:cNvPr>
          <p:cNvSpPr/>
          <p:nvPr/>
        </p:nvSpPr>
        <p:spPr>
          <a:xfrm>
            <a:off x="5465263" y="5008146"/>
            <a:ext cx="149004" cy="115488"/>
          </a:xfrm>
          <a:custGeom>
            <a:avLst/>
            <a:gdLst>
              <a:gd name="connsiteX0" fmla="*/ 86944 w 149004"/>
              <a:gd name="connsiteY0" fmla="*/ 51743 h 115488"/>
              <a:gd name="connsiteX1" fmla="*/ 119092 w 149004"/>
              <a:gd name="connsiteY1" fmla="*/ 17795 h 115488"/>
              <a:gd name="connsiteX2" fmla="*/ 144436 w 149004"/>
              <a:gd name="connsiteY2" fmla="*/ 12791 h 115488"/>
              <a:gd name="connsiteX3" fmla="*/ 144436 w 149004"/>
              <a:gd name="connsiteY3" fmla="*/ 118 h 115488"/>
              <a:gd name="connsiteX4" fmla="*/ 119992 w 149004"/>
              <a:gd name="connsiteY4" fmla="*/ 1054 h 115488"/>
              <a:gd name="connsiteX5" fmla="*/ 93712 w 149004"/>
              <a:gd name="connsiteY5" fmla="*/ 118 h 115488"/>
              <a:gd name="connsiteX6" fmla="*/ 93712 w 149004"/>
              <a:gd name="connsiteY6" fmla="*/ 12791 h 115488"/>
              <a:gd name="connsiteX7" fmla="*/ 102316 w 149004"/>
              <a:gd name="connsiteY7" fmla="*/ 15958 h 115488"/>
              <a:gd name="connsiteX8" fmla="*/ 78340 w 149004"/>
              <a:gd name="connsiteY8" fmla="*/ 42239 h 115488"/>
              <a:gd name="connsiteX9" fmla="*/ 52492 w 149004"/>
              <a:gd name="connsiteY9" fmla="*/ 12791 h 115488"/>
              <a:gd name="connsiteX10" fmla="*/ 62032 w 149004"/>
              <a:gd name="connsiteY10" fmla="*/ 12791 h 115488"/>
              <a:gd name="connsiteX11" fmla="*/ 62032 w 149004"/>
              <a:gd name="connsiteY11" fmla="*/ 118 h 115488"/>
              <a:gd name="connsiteX12" fmla="*/ 30784 w 149004"/>
              <a:gd name="connsiteY12" fmla="*/ 1054 h 115488"/>
              <a:gd name="connsiteX13" fmla="*/ 2236 w 149004"/>
              <a:gd name="connsiteY13" fmla="*/ 118 h 115488"/>
              <a:gd name="connsiteX14" fmla="*/ 2236 w 149004"/>
              <a:gd name="connsiteY14" fmla="*/ 12791 h 115488"/>
              <a:gd name="connsiteX15" fmla="*/ 20344 w 149004"/>
              <a:gd name="connsiteY15" fmla="*/ 12791 h 115488"/>
              <a:gd name="connsiteX16" fmla="*/ 61564 w 149004"/>
              <a:gd name="connsiteY16" fmla="*/ 59914 h 115488"/>
              <a:gd name="connsiteX17" fmla="*/ 26680 w 149004"/>
              <a:gd name="connsiteY17" fmla="*/ 97930 h 115488"/>
              <a:gd name="connsiteX18" fmla="*/ 868 w 149004"/>
              <a:gd name="connsiteY18" fmla="*/ 102934 h 115488"/>
              <a:gd name="connsiteX19" fmla="*/ 868 w 149004"/>
              <a:gd name="connsiteY19" fmla="*/ 115606 h 115488"/>
              <a:gd name="connsiteX20" fmla="*/ 24880 w 149004"/>
              <a:gd name="connsiteY20" fmla="*/ 114671 h 115488"/>
              <a:gd name="connsiteX21" fmla="*/ 51592 w 149004"/>
              <a:gd name="connsiteY21" fmla="*/ 115606 h 115488"/>
              <a:gd name="connsiteX22" fmla="*/ 51592 w 149004"/>
              <a:gd name="connsiteY22" fmla="*/ 102934 h 115488"/>
              <a:gd name="connsiteX23" fmla="*/ 42988 w 149004"/>
              <a:gd name="connsiteY23" fmla="*/ 100199 h 115488"/>
              <a:gd name="connsiteX24" fmla="*/ 45256 w 149004"/>
              <a:gd name="connsiteY24" fmla="*/ 97030 h 115488"/>
              <a:gd name="connsiteX25" fmla="*/ 70636 w 149004"/>
              <a:gd name="connsiteY25" fmla="*/ 69851 h 115488"/>
              <a:gd name="connsiteX26" fmla="*/ 99148 w 149004"/>
              <a:gd name="connsiteY26" fmla="*/ 102934 h 115488"/>
              <a:gd name="connsiteX27" fmla="*/ 90112 w 149004"/>
              <a:gd name="connsiteY27" fmla="*/ 102934 h 115488"/>
              <a:gd name="connsiteX28" fmla="*/ 90112 w 149004"/>
              <a:gd name="connsiteY28" fmla="*/ 115606 h 115488"/>
              <a:gd name="connsiteX29" fmla="*/ 121360 w 149004"/>
              <a:gd name="connsiteY29" fmla="*/ 114671 h 115488"/>
              <a:gd name="connsiteX30" fmla="*/ 149872 w 149004"/>
              <a:gd name="connsiteY30" fmla="*/ 115606 h 115488"/>
              <a:gd name="connsiteX31" fmla="*/ 149872 w 149004"/>
              <a:gd name="connsiteY31" fmla="*/ 102934 h 115488"/>
              <a:gd name="connsiteX32" fmla="*/ 131764 w 149004"/>
              <a:gd name="connsiteY32" fmla="*/ 102934 h 11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9004" h="115488">
                <a:moveTo>
                  <a:pt x="86944" y="51743"/>
                </a:moveTo>
                <a:lnTo>
                  <a:pt x="119092" y="17795"/>
                </a:lnTo>
                <a:cubicBezTo>
                  <a:pt x="121792" y="14626"/>
                  <a:pt x="123628" y="12791"/>
                  <a:pt x="144436" y="12791"/>
                </a:cubicBezTo>
                <a:lnTo>
                  <a:pt x="144436" y="118"/>
                </a:lnTo>
                <a:cubicBezTo>
                  <a:pt x="135400" y="1054"/>
                  <a:pt x="128596" y="1054"/>
                  <a:pt x="119992" y="1054"/>
                </a:cubicBezTo>
                <a:cubicBezTo>
                  <a:pt x="115456" y="1054"/>
                  <a:pt x="105484" y="1054"/>
                  <a:pt x="93712" y="118"/>
                </a:cubicBezTo>
                <a:lnTo>
                  <a:pt x="93712" y="12791"/>
                </a:lnTo>
                <a:cubicBezTo>
                  <a:pt x="99148" y="12791"/>
                  <a:pt x="100516" y="14158"/>
                  <a:pt x="102316" y="15958"/>
                </a:cubicBezTo>
                <a:lnTo>
                  <a:pt x="78340" y="42239"/>
                </a:lnTo>
                <a:lnTo>
                  <a:pt x="52492" y="12791"/>
                </a:lnTo>
                <a:lnTo>
                  <a:pt x="62032" y="12791"/>
                </a:lnTo>
                <a:lnTo>
                  <a:pt x="62032" y="118"/>
                </a:lnTo>
                <a:cubicBezTo>
                  <a:pt x="46156" y="586"/>
                  <a:pt x="39388" y="1054"/>
                  <a:pt x="30784" y="1054"/>
                </a:cubicBezTo>
                <a:cubicBezTo>
                  <a:pt x="25348" y="1054"/>
                  <a:pt x="15376" y="1054"/>
                  <a:pt x="2236" y="118"/>
                </a:cubicBezTo>
                <a:lnTo>
                  <a:pt x="2236" y="12791"/>
                </a:lnTo>
                <a:lnTo>
                  <a:pt x="20344" y="12791"/>
                </a:lnTo>
                <a:lnTo>
                  <a:pt x="61564" y="59914"/>
                </a:lnTo>
                <a:lnTo>
                  <a:pt x="26680" y="97930"/>
                </a:lnTo>
                <a:cubicBezTo>
                  <a:pt x="21712" y="102934"/>
                  <a:pt x="12640" y="102934"/>
                  <a:pt x="868" y="102934"/>
                </a:cubicBezTo>
                <a:lnTo>
                  <a:pt x="868" y="115606"/>
                </a:lnTo>
                <a:cubicBezTo>
                  <a:pt x="9472" y="114671"/>
                  <a:pt x="16276" y="114671"/>
                  <a:pt x="24880" y="114671"/>
                </a:cubicBezTo>
                <a:cubicBezTo>
                  <a:pt x="29848" y="114671"/>
                  <a:pt x="39820" y="114671"/>
                  <a:pt x="51592" y="115606"/>
                </a:cubicBezTo>
                <a:lnTo>
                  <a:pt x="51592" y="102934"/>
                </a:lnTo>
                <a:cubicBezTo>
                  <a:pt x="47524" y="102934"/>
                  <a:pt x="42988" y="101998"/>
                  <a:pt x="42988" y="100199"/>
                </a:cubicBezTo>
                <a:cubicBezTo>
                  <a:pt x="42988" y="98867"/>
                  <a:pt x="44824" y="97498"/>
                  <a:pt x="45256" y="97030"/>
                </a:cubicBezTo>
                <a:lnTo>
                  <a:pt x="70636" y="69851"/>
                </a:lnTo>
                <a:lnTo>
                  <a:pt x="99148" y="102934"/>
                </a:lnTo>
                <a:lnTo>
                  <a:pt x="90112" y="102934"/>
                </a:lnTo>
                <a:lnTo>
                  <a:pt x="90112" y="115606"/>
                </a:lnTo>
                <a:cubicBezTo>
                  <a:pt x="106852" y="115138"/>
                  <a:pt x="112756" y="114671"/>
                  <a:pt x="121360" y="114671"/>
                </a:cubicBezTo>
                <a:cubicBezTo>
                  <a:pt x="127228" y="114671"/>
                  <a:pt x="136732" y="114671"/>
                  <a:pt x="149872" y="115606"/>
                </a:cubicBezTo>
                <a:lnTo>
                  <a:pt x="149872" y="102934"/>
                </a:lnTo>
                <a:lnTo>
                  <a:pt x="131764" y="102934"/>
                </a:lnTo>
                <a:close/>
              </a:path>
            </a:pathLst>
          </a:custGeom>
          <a:solidFill>
            <a:srgbClr val="CA9B23"/>
          </a:solidFill>
          <a:ln w="33022" cap="flat">
            <a:noFill/>
            <a:prstDash val="solid"/>
            <a:miter/>
          </a:ln>
        </p:spPr>
        <p:txBody>
          <a:bodyPr rtlCol="0" anchor="ctr"/>
          <a:lstStyle/>
          <a:p>
            <a:endParaRPr lang="en-AE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8F50DA26-E64A-EBEA-41A3-DFBA0B9FF77A}"/>
              </a:ext>
            </a:extLst>
          </p:cNvPr>
          <p:cNvSpPr/>
          <p:nvPr/>
        </p:nvSpPr>
        <p:spPr>
          <a:xfrm>
            <a:off x="5641627" y="5037018"/>
            <a:ext cx="66600" cy="115488"/>
          </a:xfrm>
          <a:custGeom>
            <a:avLst/>
            <a:gdLst>
              <a:gd name="connsiteX0" fmla="*/ 42098 w 66600"/>
              <a:gd name="connsiteY0" fmla="*/ 5557 h 115488"/>
              <a:gd name="connsiteX1" fmla="*/ 36194 w 66600"/>
              <a:gd name="connsiteY1" fmla="*/ 121 h 115488"/>
              <a:gd name="connsiteX2" fmla="*/ 878 w 66600"/>
              <a:gd name="connsiteY2" fmla="*/ 11425 h 115488"/>
              <a:gd name="connsiteX3" fmla="*/ 878 w 66600"/>
              <a:gd name="connsiteY3" fmla="*/ 18229 h 115488"/>
              <a:gd name="connsiteX4" fmla="*/ 27590 w 66600"/>
              <a:gd name="connsiteY4" fmla="*/ 13260 h 115488"/>
              <a:gd name="connsiteX5" fmla="*/ 27590 w 66600"/>
              <a:gd name="connsiteY5" fmla="*/ 100669 h 115488"/>
              <a:gd name="connsiteX6" fmla="*/ 9482 w 66600"/>
              <a:gd name="connsiteY6" fmla="*/ 108805 h 115488"/>
              <a:gd name="connsiteX7" fmla="*/ 2246 w 66600"/>
              <a:gd name="connsiteY7" fmla="*/ 108805 h 115488"/>
              <a:gd name="connsiteX8" fmla="*/ 2246 w 66600"/>
              <a:gd name="connsiteY8" fmla="*/ 115609 h 115488"/>
              <a:gd name="connsiteX9" fmla="*/ 34862 w 66600"/>
              <a:gd name="connsiteY9" fmla="*/ 114673 h 115488"/>
              <a:gd name="connsiteX10" fmla="*/ 67479 w 66600"/>
              <a:gd name="connsiteY10" fmla="*/ 115609 h 115488"/>
              <a:gd name="connsiteX11" fmla="*/ 67479 w 66600"/>
              <a:gd name="connsiteY11" fmla="*/ 108805 h 115488"/>
              <a:gd name="connsiteX12" fmla="*/ 60206 w 66600"/>
              <a:gd name="connsiteY12" fmla="*/ 108805 h 115488"/>
              <a:gd name="connsiteX13" fmla="*/ 42098 w 66600"/>
              <a:gd name="connsiteY13" fmla="*/ 100669 h 11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600" h="115488">
                <a:moveTo>
                  <a:pt x="42098" y="5557"/>
                </a:moveTo>
                <a:cubicBezTo>
                  <a:pt x="42098" y="121"/>
                  <a:pt x="41630" y="121"/>
                  <a:pt x="36194" y="121"/>
                </a:cubicBezTo>
                <a:cubicBezTo>
                  <a:pt x="24890" y="11425"/>
                  <a:pt x="7214" y="11425"/>
                  <a:pt x="878" y="11425"/>
                </a:cubicBezTo>
                <a:lnTo>
                  <a:pt x="878" y="18229"/>
                </a:lnTo>
                <a:cubicBezTo>
                  <a:pt x="5414" y="18229"/>
                  <a:pt x="17186" y="18229"/>
                  <a:pt x="27590" y="13260"/>
                </a:cubicBezTo>
                <a:lnTo>
                  <a:pt x="27590" y="100669"/>
                </a:lnTo>
                <a:cubicBezTo>
                  <a:pt x="27590" y="106537"/>
                  <a:pt x="27590" y="108805"/>
                  <a:pt x="9482" y="108805"/>
                </a:cubicBezTo>
                <a:lnTo>
                  <a:pt x="2246" y="108805"/>
                </a:lnTo>
                <a:lnTo>
                  <a:pt x="2246" y="115609"/>
                </a:lnTo>
                <a:cubicBezTo>
                  <a:pt x="11750" y="114673"/>
                  <a:pt x="25358" y="114673"/>
                  <a:pt x="34862" y="114673"/>
                </a:cubicBezTo>
                <a:cubicBezTo>
                  <a:pt x="44366" y="114673"/>
                  <a:pt x="57938" y="114673"/>
                  <a:pt x="67479" y="115609"/>
                </a:cubicBezTo>
                <a:lnTo>
                  <a:pt x="67479" y="108805"/>
                </a:lnTo>
                <a:lnTo>
                  <a:pt x="60206" y="108805"/>
                </a:lnTo>
                <a:cubicBezTo>
                  <a:pt x="42098" y="108805"/>
                  <a:pt x="42098" y="106537"/>
                  <a:pt x="42098" y="100669"/>
                </a:cubicBezTo>
                <a:close/>
              </a:path>
            </a:pathLst>
          </a:custGeom>
          <a:solidFill>
            <a:srgbClr val="CA9B23"/>
          </a:solidFill>
          <a:ln w="33022" cap="flat">
            <a:noFill/>
            <a:prstDash val="solid"/>
            <a:miter/>
          </a:ln>
        </p:spPr>
        <p:txBody>
          <a:bodyPr rtlCol="0" anchor="ctr"/>
          <a:lstStyle/>
          <a:p>
            <a:endParaRPr lang="en-AE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577968D-DF74-54E5-65EE-840EF113030A}"/>
              </a:ext>
            </a:extLst>
          </p:cNvPr>
          <p:cNvGrpSpPr/>
          <p:nvPr/>
        </p:nvGrpSpPr>
        <p:grpSpPr>
          <a:xfrm>
            <a:off x="4832730" y="4865454"/>
            <a:ext cx="168481" cy="97740"/>
            <a:chOff x="4847970" y="5033094"/>
            <a:chExt cx="168481" cy="97740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27665AD-42D0-1A92-DB16-5E73E93D4352}"/>
                </a:ext>
              </a:extLst>
            </p:cNvPr>
            <p:cNvSpPr/>
            <p:nvPr/>
          </p:nvSpPr>
          <p:spPr>
            <a:xfrm>
              <a:off x="4847970" y="5033094"/>
              <a:ext cx="100908" cy="78192"/>
            </a:xfrm>
            <a:custGeom>
              <a:avLst/>
              <a:gdLst>
                <a:gd name="connsiteX0" fmla="*/ 59102 w 100908"/>
                <a:gd name="connsiteY0" fmla="*/ 35075 h 78192"/>
                <a:gd name="connsiteX1" fmla="*/ 80882 w 100908"/>
                <a:gd name="connsiteY1" fmla="*/ 12071 h 78192"/>
                <a:gd name="connsiteX2" fmla="*/ 98055 w 100908"/>
                <a:gd name="connsiteY2" fmla="*/ 8687 h 78192"/>
                <a:gd name="connsiteX3" fmla="*/ 98055 w 100908"/>
                <a:gd name="connsiteY3" fmla="*/ 119 h 78192"/>
                <a:gd name="connsiteX4" fmla="*/ 81494 w 100908"/>
                <a:gd name="connsiteY4" fmla="*/ 767 h 78192"/>
                <a:gd name="connsiteX5" fmla="*/ 63711 w 100908"/>
                <a:gd name="connsiteY5" fmla="*/ 119 h 78192"/>
                <a:gd name="connsiteX6" fmla="*/ 63711 w 100908"/>
                <a:gd name="connsiteY6" fmla="*/ 8687 h 78192"/>
                <a:gd name="connsiteX7" fmla="*/ 69507 w 100908"/>
                <a:gd name="connsiteY7" fmla="*/ 10847 h 78192"/>
                <a:gd name="connsiteX8" fmla="*/ 53270 w 100908"/>
                <a:gd name="connsiteY8" fmla="*/ 28631 h 78192"/>
                <a:gd name="connsiteX9" fmla="*/ 35775 w 100908"/>
                <a:gd name="connsiteY9" fmla="*/ 8687 h 78192"/>
                <a:gd name="connsiteX10" fmla="*/ 42219 w 100908"/>
                <a:gd name="connsiteY10" fmla="*/ 8687 h 78192"/>
                <a:gd name="connsiteX11" fmla="*/ 42219 w 100908"/>
                <a:gd name="connsiteY11" fmla="*/ 119 h 78192"/>
                <a:gd name="connsiteX12" fmla="*/ 21086 w 100908"/>
                <a:gd name="connsiteY12" fmla="*/ 767 h 78192"/>
                <a:gd name="connsiteX13" fmla="*/ 1754 w 100908"/>
                <a:gd name="connsiteY13" fmla="*/ 119 h 78192"/>
                <a:gd name="connsiteX14" fmla="*/ 1754 w 100908"/>
                <a:gd name="connsiteY14" fmla="*/ 8687 h 78192"/>
                <a:gd name="connsiteX15" fmla="*/ 14030 w 100908"/>
                <a:gd name="connsiteY15" fmla="*/ 8687 h 78192"/>
                <a:gd name="connsiteX16" fmla="*/ 41930 w 100908"/>
                <a:gd name="connsiteY16" fmla="*/ 40583 h 78192"/>
                <a:gd name="connsiteX17" fmla="*/ 18315 w 100908"/>
                <a:gd name="connsiteY17" fmla="*/ 66359 h 78192"/>
                <a:gd name="connsiteX18" fmla="*/ 818 w 100908"/>
                <a:gd name="connsiteY18" fmla="*/ 69707 h 78192"/>
                <a:gd name="connsiteX19" fmla="*/ 818 w 100908"/>
                <a:gd name="connsiteY19" fmla="*/ 78311 h 78192"/>
                <a:gd name="connsiteX20" fmla="*/ 17091 w 100908"/>
                <a:gd name="connsiteY20" fmla="*/ 77627 h 78192"/>
                <a:gd name="connsiteX21" fmla="*/ 35163 w 100908"/>
                <a:gd name="connsiteY21" fmla="*/ 78311 h 78192"/>
                <a:gd name="connsiteX22" fmla="*/ 35163 w 100908"/>
                <a:gd name="connsiteY22" fmla="*/ 69707 h 78192"/>
                <a:gd name="connsiteX23" fmla="*/ 29331 w 100908"/>
                <a:gd name="connsiteY23" fmla="*/ 67871 h 78192"/>
                <a:gd name="connsiteX24" fmla="*/ 30879 w 100908"/>
                <a:gd name="connsiteY24" fmla="*/ 65747 h 78192"/>
                <a:gd name="connsiteX25" fmla="*/ 48051 w 100908"/>
                <a:gd name="connsiteY25" fmla="*/ 47315 h 78192"/>
                <a:gd name="connsiteX26" fmla="*/ 67382 w 100908"/>
                <a:gd name="connsiteY26" fmla="*/ 69707 h 78192"/>
                <a:gd name="connsiteX27" fmla="*/ 61227 w 100908"/>
                <a:gd name="connsiteY27" fmla="*/ 69707 h 78192"/>
                <a:gd name="connsiteX28" fmla="*/ 61227 w 100908"/>
                <a:gd name="connsiteY28" fmla="*/ 78311 h 78192"/>
                <a:gd name="connsiteX29" fmla="*/ 82395 w 100908"/>
                <a:gd name="connsiteY29" fmla="*/ 77627 h 78192"/>
                <a:gd name="connsiteX30" fmla="*/ 101727 w 100908"/>
                <a:gd name="connsiteY30" fmla="*/ 78311 h 78192"/>
                <a:gd name="connsiteX31" fmla="*/ 101727 w 100908"/>
                <a:gd name="connsiteY31" fmla="*/ 69707 h 78192"/>
                <a:gd name="connsiteX32" fmla="*/ 89451 w 100908"/>
                <a:gd name="connsiteY32" fmla="*/ 69707 h 7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0908" h="78192">
                  <a:moveTo>
                    <a:pt x="59102" y="35075"/>
                  </a:moveTo>
                  <a:lnTo>
                    <a:pt x="80882" y="12071"/>
                  </a:lnTo>
                  <a:cubicBezTo>
                    <a:pt x="82719" y="9911"/>
                    <a:pt x="83943" y="8687"/>
                    <a:pt x="98055" y="8687"/>
                  </a:cubicBezTo>
                  <a:lnTo>
                    <a:pt x="98055" y="119"/>
                  </a:lnTo>
                  <a:cubicBezTo>
                    <a:pt x="91935" y="767"/>
                    <a:pt x="87326" y="767"/>
                    <a:pt x="81494" y="767"/>
                  </a:cubicBezTo>
                  <a:cubicBezTo>
                    <a:pt x="78435" y="767"/>
                    <a:pt x="71666" y="767"/>
                    <a:pt x="63711" y="119"/>
                  </a:cubicBezTo>
                  <a:lnTo>
                    <a:pt x="63711" y="8687"/>
                  </a:lnTo>
                  <a:cubicBezTo>
                    <a:pt x="67382" y="8687"/>
                    <a:pt x="68283" y="9623"/>
                    <a:pt x="69507" y="10847"/>
                  </a:cubicBezTo>
                  <a:lnTo>
                    <a:pt x="53270" y="28631"/>
                  </a:lnTo>
                  <a:lnTo>
                    <a:pt x="35775" y="8687"/>
                  </a:lnTo>
                  <a:lnTo>
                    <a:pt x="42219" y="8687"/>
                  </a:lnTo>
                  <a:lnTo>
                    <a:pt x="42219" y="119"/>
                  </a:lnTo>
                  <a:cubicBezTo>
                    <a:pt x="31490" y="407"/>
                    <a:pt x="26882" y="767"/>
                    <a:pt x="21086" y="767"/>
                  </a:cubicBezTo>
                  <a:cubicBezTo>
                    <a:pt x="17379" y="767"/>
                    <a:pt x="10647" y="767"/>
                    <a:pt x="1754" y="119"/>
                  </a:cubicBezTo>
                  <a:lnTo>
                    <a:pt x="1754" y="8687"/>
                  </a:lnTo>
                  <a:lnTo>
                    <a:pt x="14030" y="8687"/>
                  </a:lnTo>
                  <a:lnTo>
                    <a:pt x="41930" y="40583"/>
                  </a:lnTo>
                  <a:lnTo>
                    <a:pt x="18315" y="66359"/>
                  </a:lnTo>
                  <a:cubicBezTo>
                    <a:pt x="14930" y="69707"/>
                    <a:pt x="8810" y="69707"/>
                    <a:pt x="818" y="69707"/>
                  </a:cubicBezTo>
                  <a:lnTo>
                    <a:pt x="818" y="78311"/>
                  </a:lnTo>
                  <a:cubicBezTo>
                    <a:pt x="6650" y="77627"/>
                    <a:pt x="11259" y="77627"/>
                    <a:pt x="17091" y="77627"/>
                  </a:cubicBezTo>
                  <a:cubicBezTo>
                    <a:pt x="20438" y="77627"/>
                    <a:pt x="27206" y="77627"/>
                    <a:pt x="35163" y="78311"/>
                  </a:cubicBezTo>
                  <a:lnTo>
                    <a:pt x="35163" y="69707"/>
                  </a:lnTo>
                  <a:cubicBezTo>
                    <a:pt x="32427" y="69707"/>
                    <a:pt x="29331" y="69059"/>
                    <a:pt x="29331" y="67871"/>
                  </a:cubicBezTo>
                  <a:cubicBezTo>
                    <a:pt x="29331" y="66935"/>
                    <a:pt x="30591" y="66035"/>
                    <a:pt x="30879" y="65747"/>
                  </a:cubicBezTo>
                  <a:lnTo>
                    <a:pt x="48051" y="47315"/>
                  </a:lnTo>
                  <a:lnTo>
                    <a:pt x="67382" y="69707"/>
                  </a:lnTo>
                  <a:lnTo>
                    <a:pt x="61227" y="69707"/>
                  </a:lnTo>
                  <a:lnTo>
                    <a:pt x="61227" y="78311"/>
                  </a:lnTo>
                  <a:cubicBezTo>
                    <a:pt x="72602" y="78023"/>
                    <a:pt x="76562" y="77627"/>
                    <a:pt x="82395" y="77627"/>
                  </a:cubicBezTo>
                  <a:cubicBezTo>
                    <a:pt x="86390" y="77627"/>
                    <a:pt x="92834" y="77627"/>
                    <a:pt x="101727" y="78311"/>
                  </a:cubicBezTo>
                  <a:lnTo>
                    <a:pt x="101727" y="69707"/>
                  </a:lnTo>
                  <a:lnTo>
                    <a:pt x="89451" y="69707"/>
                  </a:lnTo>
                  <a:close/>
                </a:path>
              </a:pathLst>
            </a:custGeom>
            <a:solidFill>
              <a:srgbClr val="0066FF"/>
            </a:solidFill>
            <a:ln w="330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3C9BB8E-EF90-B95E-DE63-5E61B0D46324}"/>
                </a:ext>
              </a:extLst>
            </p:cNvPr>
            <p:cNvSpPr/>
            <p:nvPr/>
          </p:nvSpPr>
          <p:spPr>
            <a:xfrm>
              <a:off x="4961875" y="5052642"/>
              <a:ext cx="54576" cy="78192"/>
            </a:xfrm>
            <a:custGeom>
              <a:avLst/>
              <a:gdLst>
                <a:gd name="connsiteX0" fmla="*/ 55402 w 54576"/>
                <a:gd name="connsiteY0" fmla="*/ 56245 h 78192"/>
                <a:gd name="connsiteX1" fmla="*/ 51117 w 54576"/>
                <a:gd name="connsiteY1" fmla="*/ 56245 h 78192"/>
                <a:gd name="connsiteX2" fmla="*/ 48057 w 54576"/>
                <a:gd name="connsiteY2" fmla="*/ 66972 h 78192"/>
                <a:gd name="connsiteX3" fmla="*/ 35782 w 54576"/>
                <a:gd name="connsiteY3" fmla="*/ 67908 h 78192"/>
                <a:gd name="connsiteX4" fmla="*/ 14001 w 54576"/>
                <a:gd name="connsiteY4" fmla="*/ 67908 h 78192"/>
                <a:gd name="connsiteX5" fmla="*/ 29049 w 54576"/>
                <a:gd name="connsiteY5" fmla="*/ 55632 h 78192"/>
                <a:gd name="connsiteX6" fmla="*/ 47121 w 54576"/>
                <a:gd name="connsiteY6" fmla="*/ 41233 h 78192"/>
                <a:gd name="connsiteX7" fmla="*/ 55402 w 54576"/>
                <a:gd name="connsiteY7" fmla="*/ 23448 h 78192"/>
                <a:gd name="connsiteX8" fmla="*/ 26277 w 54576"/>
                <a:gd name="connsiteY8" fmla="*/ 120 h 78192"/>
                <a:gd name="connsiteX9" fmla="*/ 825 w 54576"/>
                <a:gd name="connsiteY9" fmla="*/ 21289 h 78192"/>
                <a:gd name="connsiteX10" fmla="*/ 6945 w 54576"/>
                <a:gd name="connsiteY10" fmla="*/ 28020 h 78192"/>
                <a:gd name="connsiteX11" fmla="*/ 13389 w 54576"/>
                <a:gd name="connsiteY11" fmla="*/ 21576 h 78192"/>
                <a:gd name="connsiteX12" fmla="*/ 6657 w 54576"/>
                <a:gd name="connsiteY12" fmla="*/ 15169 h 78192"/>
                <a:gd name="connsiteX13" fmla="*/ 24729 w 54576"/>
                <a:gd name="connsiteY13" fmla="*/ 4729 h 78192"/>
                <a:gd name="connsiteX14" fmla="*/ 43450 w 54576"/>
                <a:gd name="connsiteY14" fmla="*/ 23448 h 78192"/>
                <a:gd name="connsiteX15" fmla="*/ 29950 w 54576"/>
                <a:gd name="connsiteY15" fmla="*/ 47964 h 78192"/>
                <a:gd name="connsiteX16" fmla="*/ 2049 w 54576"/>
                <a:gd name="connsiteY16" fmla="*/ 73416 h 78192"/>
                <a:gd name="connsiteX17" fmla="*/ 825 w 54576"/>
                <a:gd name="connsiteY17" fmla="*/ 78313 h 78192"/>
                <a:gd name="connsiteX18" fmla="*/ 51729 w 54576"/>
                <a:gd name="connsiteY18" fmla="*/ 78313 h 7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576" h="78192">
                  <a:moveTo>
                    <a:pt x="55402" y="56245"/>
                  </a:moveTo>
                  <a:lnTo>
                    <a:pt x="51117" y="56245"/>
                  </a:lnTo>
                  <a:cubicBezTo>
                    <a:pt x="50830" y="58080"/>
                    <a:pt x="49605" y="65749"/>
                    <a:pt x="48057" y="66972"/>
                  </a:cubicBezTo>
                  <a:cubicBezTo>
                    <a:pt x="47121" y="67908"/>
                    <a:pt x="37617" y="67908"/>
                    <a:pt x="35782" y="67908"/>
                  </a:cubicBezTo>
                  <a:lnTo>
                    <a:pt x="14001" y="67908"/>
                  </a:lnTo>
                  <a:lnTo>
                    <a:pt x="29049" y="55632"/>
                  </a:lnTo>
                  <a:cubicBezTo>
                    <a:pt x="33009" y="52249"/>
                    <a:pt x="43450" y="44904"/>
                    <a:pt x="47121" y="41233"/>
                  </a:cubicBezTo>
                  <a:cubicBezTo>
                    <a:pt x="50506" y="37848"/>
                    <a:pt x="55402" y="31693"/>
                    <a:pt x="55402" y="23448"/>
                  </a:cubicBezTo>
                  <a:cubicBezTo>
                    <a:pt x="55402" y="8725"/>
                    <a:pt x="42226" y="120"/>
                    <a:pt x="26277" y="120"/>
                  </a:cubicBezTo>
                  <a:cubicBezTo>
                    <a:pt x="11266" y="120"/>
                    <a:pt x="825" y="10237"/>
                    <a:pt x="825" y="21289"/>
                  </a:cubicBezTo>
                  <a:cubicBezTo>
                    <a:pt x="825" y="27120"/>
                    <a:pt x="5721" y="28020"/>
                    <a:pt x="6945" y="28020"/>
                  </a:cubicBezTo>
                  <a:cubicBezTo>
                    <a:pt x="10041" y="28020"/>
                    <a:pt x="13389" y="25896"/>
                    <a:pt x="13389" y="21576"/>
                  </a:cubicBezTo>
                  <a:cubicBezTo>
                    <a:pt x="13389" y="19128"/>
                    <a:pt x="11878" y="15169"/>
                    <a:pt x="6657" y="15169"/>
                  </a:cubicBezTo>
                  <a:cubicBezTo>
                    <a:pt x="9429" y="9336"/>
                    <a:pt x="16450" y="4729"/>
                    <a:pt x="24729" y="4729"/>
                  </a:cubicBezTo>
                  <a:cubicBezTo>
                    <a:pt x="37006" y="4729"/>
                    <a:pt x="43450" y="13944"/>
                    <a:pt x="43450" y="23448"/>
                  </a:cubicBezTo>
                  <a:cubicBezTo>
                    <a:pt x="43450" y="31729"/>
                    <a:pt x="37942" y="40297"/>
                    <a:pt x="29950" y="47964"/>
                  </a:cubicBezTo>
                  <a:lnTo>
                    <a:pt x="2049" y="73416"/>
                  </a:lnTo>
                  <a:cubicBezTo>
                    <a:pt x="825" y="74640"/>
                    <a:pt x="825" y="74640"/>
                    <a:pt x="825" y="78313"/>
                  </a:cubicBezTo>
                  <a:lnTo>
                    <a:pt x="51729" y="78313"/>
                  </a:lnTo>
                  <a:close/>
                </a:path>
              </a:pathLst>
            </a:custGeom>
            <a:solidFill>
              <a:srgbClr val="0066FF"/>
            </a:solidFill>
            <a:ln w="330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085ACEB-C226-3C55-61A5-ED013FC8CC3E}"/>
              </a:ext>
            </a:extLst>
          </p:cNvPr>
          <p:cNvGrpSpPr/>
          <p:nvPr/>
        </p:nvGrpSpPr>
        <p:grpSpPr>
          <a:xfrm>
            <a:off x="4298150" y="5022373"/>
            <a:ext cx="230392" cy="157528"/>
            <a:chOff x="4298150" y="5022373"/>
            <a:chExt cx="230392" cy="157528"/>
          </a:xfrm>
          <a:solidFill>
            <a:srgbClr val="FF0000"/>
          </a:solidFill>
        </p:grpSpPr>
        <p:grpSp>
          <p:nvGrpSpPr>
            <p:cNvPr id="47" name="Graphic 7">
              <a:extLst>
                <a:ext uri="{FF2B5EF4-FFF2-40B4-BE49-F238E27FC236}">
                  <a16:creationId xmlns:a16="http://schemas.microsoft.com/office/drawing/2014/main" id="{DB2B280D-D213-9A4D-ADB0-40F7E0D7AA1E}"/>
                </a:ext>
              </a:extLst>
            </p:cNvPr>
            <p:cNvGrpSpPr/>
            <p:nvPr/>
          </p:nvGrpSpPr>
          <p:grpSpPr>
            <a:xfrm>
              <a:off x="4298150" y="5022373"/>
              <a:ext cx="44179" cy="44553"/>
              <a:chOff x="9547683" y="4438173"/>
              <a:chExt cx="44179" cy="44553"/>
            </a:xfrm>
            <a:grpFill/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FA9D8BD-0D84-ABD5-ACF9-6EC56621D78B}"/>
                  </a:ext>
                </a:extLst>
              </p:cNvPr>
              <p:cNvSpPr/>
              <p:nvPr/>
            </p:nvSpPr>
            <p:spPr>
              <a:xfrm>
                <a:off x="9554234" y="4444819"/>
                <a:ext cx="30981" cy="31355"/>
              </a:xfrm>
              <a:custGeom>
                <a:avLst/>
                <a:gdLst>
                  <a:gd name="connsiteX0" fmla="*/ 833 w 30981"/>
                  <a:gd name="connsiteY0" fmla="*/ 121 h 31355"/>
                  <a:gd name="connsiteX1" fmla="*/ 31814 w 30981"/>
                  <a:gd name="connsiteY1" fmla="*/ 121 h 31355"/>
                  <a:gd name="connsiteX2" fmla="*/ 31814 w 30981"/>
                  <a:gd name="connsiteY2" fmla="*/ 31477 h 31355"/>
                  <a:gd name="connsiteX3" fmla="*/ 833 w 30981"/>
                  <a:gd name="connsiteY3" fmla="*/ 31477 h 31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81" h="31355">
                    <a:moveTo>
                      <a:pt x="833" y="121"/>
                    </a:moveTo>
                    <a:lnTo>
                      <a:pt x="31814" y="121"/>
                    </a:lnTo>
                    <a:lnTo>
                      <a:pt x="31814" y="31477"/>
                    </a:lnTo>
                    <a:lnTo>
                      <a:pt x="833" y="31477"/>
                    </a:lnTo>
                    <a:close/>
                  </a:path>
                </a:pathLst>
              </a:custGeom>
              <a:grpFill/>
              <a:ln w="936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F5B2D4E-F641-819D-35DE-68C6464C2148}"/>
                  </a:ext>
                </a:extLst>
              </p:cNvPr>
              <p:cNvSpPr/>
              <p:nvPr/>
            </p:nvSpPr>
            <p:spPr>
              <a:xfrm>
                <a:off x="9547683" y="4438173"/>
                <a:ext cx="44179" cy="44553"/>
              </a:xfrm>
              <a:custGeom>
                <a:avLst/>
                <a:gdLst>
                  <a:gd name="connsiteX0" fmla="*/ 833 w 44179"/>
                  <a:gd name="connsiteY0" fmla="*/ 121 h 44553"/>
                  <a:gd name="connsiteX1" fmla="*/ 833 w 44179"/>
                  <a:gd name="connsiteY1" fmla="*/ 44675 h 44553"/>
                  <a:gd name="connsiteX2" fmla="*/ 45012 w 44179"/>
                  <a:gd name="connsiteY2" fmla="*/ 44675 h 44553"/>
                  <a:gd name="connsiteX3" fmla="*/ 45012 w 44179"/>
                  <a:gd name="connsiteY3" fmla="*/ 121 h 44553"/>
                  <a:gd name="connsiteX4" fmla="*/ 13937 w 44179"/>
                  <a:gd name="connsiteY4" fmla="*/ 13413 h 44553"/>
                  <a:gd name="connsiteX5" fmla="*/ 31908 w 44179"/>
                  <a:gd name="connsiteY5" fmla="*/ 13413 h 44553"/>
                  <a:gd name="connsiteX6" fmla="*/ 31908 w 44179"/>
                  <a:gd name="connsiteY6" fmla="*/ 31571 h 44553"/>
                  <a:gd name="connsiteX7" fmla="*/ 13937 w 44179"/>
                  <a:gd name="connsiteY7" fmla="*/ 31571 h 44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179" h="44553">
                    <a:moveTo>
                      <a:pt x="833" y="121"/>
                    </a:moveTo>
                    <a:lnTo>
                      <a:pt x="833" y="44675"/>
                    </a:lnTo>
                    <a:lnTo>
                      <a:pt x="45012" y="44675"/>
                    </a:lnTo>
                    <a:lnTo>
                      <a:pt x="45012" y="121"/>
                    </a:lnTo>
                    <a:close/>
                    <a:moveTo>
                      <a:pt x="13937" y="13413"/>
                    </a:moveTo>
                    <a:lnTo>
                      <a:pt x="31908" y="13413"/>
                    </a:lnTo>
                    <a:lnTo>
                      <a:pt x="31908" y="31571"/>
                    </a:lnTo>
                    <a:lnTo>
                      <a:pt x="13937" y="31571"/>
                    </a:lnTo>
                    <a:close/>
                  </a:path>
                </a:pathLst>
              </a:custGeom>
              <a:grpFill/>
              <a:ln w="936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75F7228-752F-741F-B73D-A2CB95A8E82A}"/>
                </a:ext>
              </a:extLst>
            </p:cNvPr>
            <p:cNvSpPr/>
            <p:nvPr/>
          </p:nvSpPr>
          <p:spPr>
            <a:xfrm>
              <a:off x="4360098" y="5080290"/>
              <a:ext cx="100296" cy="77759"/>
            </a:xfrm>
            <a:custGeom>
              <a:avLst/>
              <a:gdLst>
                <a:gd name="connsiteX0" fmla="*/ 58705 w 100296"/>
                <a:gd name="connsiteY0" fmla="*/ 34898 h 77759"/>
                <a:gd name="connsiteX1" fmla="*/ 80377 w 100296"/>
                <a:gd name="connsiteY1" fmla="*/ 12002 h 77759"/>
                <a:gd name="connsiteX2" fmla="*/ 97441 w 100296"/>
                <a:gd name="connsiteY2" fmla="*/ 8654 h 77759"/>
                <a:gd name="connsiteX3" fmla="*/ 97441 w 100296"/>
                <a:gd name="connsiteY3" fmla="*/ 122 h 77759"/>
                <a:gd name="connsiteX4" fmla="*/ 80989 w 100296"/>
                <a:gd name="connsiteY4" fmla="*/ 770 h 77759"/>
                <a:gd name="connsiteX5" fmla="*/ 63277 w 100296"/>
                <a:gd name="connsiteY5" fmla="*/ 122 h 77759"/>
                <a:gd name="connsiteX6" fmla="*/ 63277 w 100296"/>
                <a:gd name="connsiteY6" fmla="*/ 8654 h 77759"/>
                <a:gd name="connsiteX7" fmla="*/ 69073 w 100296"/>
                <a:gd name="connsiteY7" fmla="*/ 10814 h 77759"/>
                <a:gd name="connsiteX8" fmla="*/ 52909 w 100296"/>
                <a:gd name="connsiteY8" fmla="*/ 28490 h 77759"/>
                <a:gd name="connsiteX9" fmla="*/ 35521 w 100296"/>
                <a:gd name="connsiteY9" fmla="*/ 8654 h 77759"/>
                <a:gd name="connsiteX10" fmla="*/ 41929 w 100296"/>
                <a:gd name="connsiteY10" fmla="*/ 8654 h 77759"/>
                <a:gd name="connsiteX11" fmla="*/ 41929 w 100296"/>
                <a:gd name="connsiteY11" fmla="*/ 122 h 77759"/>
                <a:gd name="connsiteX12" fmla="*/ 20905 w 100296"/>
                <a:gd name="connsiteY12" fmla="*/ 770 h 77759"/>
                <a:gd name="connsiteX13" fmla="*/ 1681 w 100296"/>
                <a:gd name="connsiteY13" fmla="*/ 122 h 77759"/>
                <a:gd name="connsiteX14" fmla="*/ 1681 w 100296"/>
                <a:gd name="connsiteY14" fmla="*/ 8654 h 77759"/>
                <a:gd name="connsiteX15" fmla="*/ 13885 w 100296"/>
                <a:gd name="connsiteY15" fmla="*/ 8654 h 77759"/>
                <a:gd name="connsiteX16" fmla="*/ 41641 w 100296"/>
                <a:gd name="connsiteY16" fmla="*/ 40370 h 77759"/>
                <a:gd name="connsiteX17" fmla="*/ 18169 w 100296"/>
                <a:gd name="connsiteY17" fmla="*/ 66002 h 77759"/>
                <a:gd name="connsiteX18" fmla="*/ 781 w 100296"/>
                <a:gd name="connsiteY18" fmla="*/ 69350 h 77759"/>
                <a:gd name="connsiteX19" fmla="*/ 781 w 100296"/>
                <a:gd name="connsiteY19" fmla="*/ 77882 h 77759"/>
                <a:gd name="connsiteX20" fmla="*/ 16945 w 100296"/>
                <a:gd name="connsiteY20" fmla="*/ 77234 h 77759"/>
                <a:gd name="connsiteX21" fmla="*/ 34909 w 100296"/>
                <a:gd name="connsiteY21" fmla="*/ 77882 h 77759"/>
                <a:gd name="connsiteX22" fmla="*/ 34909 w 100296"/>
                <a:gd name="connsiteY22" fmla="*/ 69350 h 77759"/>
                <a:gd name="connsiteX23" fmla="*/ 29113 w 100296"/>
                <a:gd name="connsiteY23" fmla="*/ 67514 h 77759"/>
                <a:gd name="connsiteX24" fmla="*/ 30661 w 100296"/>
                <a:gd name="connsiteY24" fmla="*/ 65390 h 77759"/>
                <a:gd name="connsiteX25" fmla="*/ 47725 w 100296"/>
                <a:gd name="connsiteY25" fmla="*/ 47102 h 77759"/>
                <a:gd name="connsiteX26" fmla="*/ 66949 w 100296"/>
                <a:gd name="connsiteY26" fmla="*/ 69350 h 77759"/>
                <a:gd name="connsiteX27" fmla="*/ 60829 w 100296"/>
                <a:gd name="connsiteY27" fmla="*/ 69350 h 77759"/>
                <a:gd name="connsiteX28" fmla="*/ 60829 w 100296"/>
                <a:gd name="connsiteY28" fmla="*/ 77882 h 77759"/>
                <a:gd name="connsiteX29" fmla="*/ 81889 w 100296"/>
                <a:gd name="connsiteY29" fmla="*/ 77234 h 77759"/>
                <a:gd name="connsiteX30" fmla="*/ 101077 w 100296"/>
                <a:gd name="connsiteY30" fmla="*/ 77882 h 77759"/>
                <a:gd name="connsiteX31" fmla="*/ 101077 w 100296"/>
                <a:gd name="connsiteY31" fmla="*/ 69350 h 77759"/>
                <a:gd name="connsiteX32" fmla="*/ 88909 w 100296"/>
                <a:gd name="connsiteY32" fmla="*/ 69350 h 77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0296" h="77759">
                  <a:moveTo>
                    <a:pt x="58705" y="34898"/>
                  </a:moveTo>
                  <a:lnTo>
                    <a:pt x="80377" y="12002"/>
                  </a:lnTo>
                  <a:cubicBezTo>
                    <a:pt x="82177" y="9878"/>
                    <a:pt x="83401" y="8654"/>
                    <a:pt x="97441" y="8654"/>
                  </a:cubicBezTo>
                  <a:lnTo>
                    <a:pt x="97441" y="122"/>
                  </a:lnTo>
                  <a:cubicBezTo>
                    <a:pt x="91321" y="770"/>
                    <a:pt x="86749" y="770"/>
                    <a:pt x="80989" y="770"/>
                  </a:cubicBezTo>
                  <a:cubicBezTo>
                    <a:pt x="77929" y="770"/>
                    <a:pt x="71197" y="770"/>
                    <a:pt x="63277" y="122"/>
                  </a:cubicBezTo>
                  <a:lnTo>
                    <a:pt x="63277" y="8654"/>
                  </a:lnTo>
                  <a:cubicBezTo>
                    <a:pt x="66949" y="8654"/>
                    <a:pt x="67849" y="9590"/>
                    <a:pt x="69073" y="10814"/>
                  </a:cubicBezTo>
                  <a:lnTo>
                    <a:pt x="52909" y="28490"/>
                  </a:lnTo>
                  <a:lnTo>
                    <a:pt x="35521" y="8654"/>
                  </a:lnTo>
                  <a:lnTo>
                    <a:pt x="41929" y="8654"/>
                  </a:lnTo>
                  <a:lnTo>
                    <a:pt x="41929" y="122"/>
                  </a:lnTo>
                  <a:cubicBezTo>
                    <a:pt x="31273" y="410"/>
                    <a:pt x="26701" y="770"/>
                    <a:pt x="20905" y="770"/>
                  </a:cubicBezTo>
                  <a:cubicBezTo>
                    <a:pt x="17233" y="770"/>
                    <a:pt x="10537" y="770"/>
                    <a:pt x="1681" y="122"/>
                  </a:cubicBezTo>
                  <a:lnTo>
                    <a:pt x="1681" y="8654"/>
                  </a:lnTo>
                  <a:lnTo>
                    <a:pt x="13885" y="8654"/>
                  </a:lnTo>
                  <a:lnTo>
                    <a:pt x="41641" y="40370"/>
                  </a:lnTo>
                  <a:lnTo>
                    <a:pt x="18169" y="66002"/>
                  </a:lnTo>
                  <a:cubicBezTo>
                    <a:pt x="14785" y="69350"/>
                    <a:pt x="8701" y="69350"/>
                    <a:pt x="781" y="69350"/>
                  </a:cubicBezTo>
                  <a:lnTo>
                    <a:pt x="781" y="77882"/>
                  </a:lnTo>
                  <a:cubicBezTo>
                    <a:pt x="6577" y="77234"/>
                    <a:pt x="11149" y="77234"/>
                    <a:pt x="16945" y="77234"/>
                  </a:cubicBezTo>
                  <a:cubicBezTo>
                    <a:pt x="20293" y="77234"/>
                    <a:pt x="26989" y="77234"/>
                    <a:pt x="34909" y="77882"/>
                  </a:cubicBezTo>
                  <a:lnTo>
                    <a:pt x="34909" y="69350"/>
                  </a:lnTo>
                  <a:cubicBezTo>
                    <a:pt x="32173" y="69350"/>
                    <a:pt x="29113" y="68702"/>
                    <a:pt x="29113" y="67514"/>
                  </a:cubicBezTo>
                  <a:cubicBezTo>
                    <a:pt x="29113" y="66579"/>
                    <a:pt x="30337" y="65678"/>
                    <a:pt x="30661" y="65390"/>
                  </a:cubicBezTo>
                  <a:lnTo>
                    <a:pt x="47725" y="47102"/>
                  </a:lnTo>
                  <a:lnTo>
                    <a:pt x="66949" y="69350"/>
                  </a:lnTo>
                  <a:lnTo>
                    <a:pt x="60829" y="69350"/>
                  </a:lnTo>
                  <a:lnTo>
                    <a:pt x="60829" y="77882"/>
                  </a:lnTo>
                  <a:cubicBezTo>
                    <a:pt x="72133" y="77595"/>
                    <a:pt x="76093" y="77234"/>
                    <a:pt x="81889" y="77234"/>
                  </a:cubicBezTo>
                  <a:cubicBezTo>
                    <a:pt x="85849" y="77234"/>
                    <a:pt x="92257" y="77234"/>
                    <a:pt x="101077" y="77882"/>
                  </a:cubicBezTo>
                  <a:lnTo>
                    <a:pt x="101077" y="69350"/>
                  </a:lnTo>
                  <a:lnTo>
                    <a:pt x="88909" y="69350"/>
                  </a:lnTo>
                  <a:close/>
                </a:path>
              </a:pathLst>
            </a:custGeom>
            <a:grpFill/>
            <a:ln w="330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FAE5ACB-8FE7-0999-17AD-9F9061EE7DB8}"/>
                </a:ext>
              </a:extLst>
            </p:cNvPr>
            <p:cNvSpPr/>
            <p:nvPr/>
          </p:nvSpPr>
          <p:spPr>
            <a:xfrm>
              <a:off x="4472130" y="5099730"/>
              <a:ext cx="56412" cy="80171"/>
            </a:xfrm>
            <a:custGeom>
              <a:avLst/>
              <a:gdLst>
                <a:gd name="connsiteX0" fmla="*/ 27932 w 56412"/>
                <a:gd name="connsiteY0" fmla="*/ 39148 h 80171"/>
                <a:gd name="connsiteX1" fmla="*/ 44384 w 56412"/>
                <a:gd name="connsiteY1" fmla="*/ 57760 h 80171"/>
                <a:gd name="connsiteX2" fmla="*/ 28220 w 56412"/>
                <a:gd name="connsiteY2" fmla="*/ 76048 h 80171"/>
                <a:gd name="connsiteX3" fmla="*/ 7808 w 56412"/>
                <a:gd name="connsiteY3" fmla="*/ 68740 h 80171"/>
                <a:gd name="connsiteX4" fmla="*/ 14216 w 56412"/>
                <a:gd name="connsiteY4" fmla="*/ 62008 h 80171"/>
                <a:gd name="connsiteX5" fmla="*/ 7484 w 56412"/>
                <a:gd name="connsiteY5" fmla="*/ 55312 h 80171"/>
                <a:gd name="connsiteX6" fmla="*/ 788 w 56412"/>
                <a:gd name="connsiteY6" fmla="*/ 62332 h 80171"/>
                <a:gd name="connsiteX7" fmla="*/ 28508 w 56412"/>
                <a:gd name="connsiteY7" fmla="*/ 80296 h 80171"/>
                <a:gd name="connsiteX8" fmla="*/ 57200 w 56412"/>
                <a:gd name="connsiteY8" fmla="*/ 57760 h 80171"/>
                <a:gd name="connsiteX9" fmla="*/ 36752 w 56412"/>
                <a:gd name="connsiteY9" fmla="*/ 36700 h 80171"/>
                <a:gd name="connsiteX10" fmla="*/ 53528 w 56412"/>
                <a:gd name="connsiteY10" fmla="*/ 16576 h 80171"/>
                <a:gd name="connsiteX11" fmla="*/ 28508 w 56412"/>
                <a:gd name="connsiteY11" fmla="*/ 124 h 80171"/>
                <a:gd name="connsiteX12" fmla="*/ 4424 w 56412"/>
                <a:gd name="connsiteY12" fmla="*/ 15964 h 80171"/>
                <a:gd name="connsiteX13" fmla="*/ 10832 w 56412"/>
                <a:gd name="connsiteY13" fmla="*/ 22372 h 80171"/>
                <a:gd name="connsiteX14" fmla="*/ 16952 w 56412"/>
                <a:gd name="connsiteY14" fmla="*/ 16288 h 80171"/>
                <a:gd name="connsiteX15" fmla="*/ 11156 w 56412"/>
                <a:gd name="connsiteY15" fmla="*/ 10168 h 80171"/>
                <a:gd name="connsiteX16" fmla="*/ 28544 w 56412"/>
                <a:gd name="connsiteY16" fmla="*/ 4048 h 80171"/>
                <a:gd name="connsiteX17" fmla="*/ 41936 w 56412"/>
                <a:gd name="connsiteY17" fmla="*/ 16576 h 80171"/>
                <a:gd name="connsiteX18" fmla="*/ 26384 w 56412"/>
                <a:gd name="connsiteY18" fmla="*/ 34864 h 80171"/>
                <a:gd name="connsiteX19" fmla="*/ 20300 w 56412"/>
                <a:gd name="connsiteY19" fmla="*/ 35152 h 80171"/>
                <a:gd name="connsiteX20" fmla="*/ 17852 w 56412"/>
                <a:gd name="connsiteY20" fmla="*/ 37276 h 80171"/>
                <a:gd name="connsiteX21" fmla="*/ 20912 w 56412"/>
                <a:gd name="connsiteY21" fmla="*/ 39112 h 8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6412" h="80171">
                  <a:moveTo>
                    <a:pt x="27932" y="39148"/>
                  </a:moveTo>
                  <a:cubicBezTo>
                    <a:pt x="37688" y="39148"/>
                    <a:pt x="44384" y="45880"/>
                    <a:pt x="44384" y="57760"/>
                  </a:cubicBezTo>
                  <a:cubicBezTo>
                    <a:pt x="44384" y="70576"/>
                    <a:pt x="36752" y="76048"/>
                    <a:pt x="28220" y="76048"/>
                  </a:cubicBezTo>
                  <a:cubicBezTo>
                    <a:pt x="24872" y="76048"/>
                    <a:pt x="12992" y="75400"/>
                    <a:pt x="7808" y="68740"/>
                  </a:cubicBezTo>
                  <a:cubicBezTo>
                    <a:pt x="12380" y="68092"/>
                    <a:pt x="14216" y="65068"/>
                    <a:pt x="14216" y="62008"/>
                  </a:cubicBezTo>
                  <a:cubicBezTo>
                    <a:pt x="14216" y="58048"/>
                    <a:pt x="11444" y="55312"/>
                    <a:pt x="7484" y="55312"/>
                  </a:cubicBezTo>
                  <a:cubicBezTo>
                    <a:pt x="4424" y="55312"/>
                    <a:pt x="788" y="57436"/>
                    <a:pt x="788" y="62332"/>
                  </a:cubicBezTo>
                  <a:cubicBezTo>
                    <a:pt x="788" y="73924"/>
                    <a:pt x="13568" y="80296"/>
                    <a:pt x="28508" y="80296"/>
                  </a:cubicBezTo>
                  <a:cubicBezTo>
                    <a:pt x="45896" y="80296"/>
                    <a:pt x="57200" y="69352"/>
                    <a:pt x="57200" y="57760"/>
                  </a:cubicBezTo>
                  <a:cubicBezTo>
                    <a:pt x="57200" y="49228"/>
                    <a:pt x="50792" y="40048"/>
                    <a:pt x="36752" y="36700"/>
                  </a:cubicBezTo>
                  <a:cubicBezTo>
                    <a:pt x="46220" y="33640"/>
                    <a:pt x="53528" y="26044"/>
                    <a:pt x="53528" y="16576"/>
                  </a:cubicBezTo>
                  <a:cubicBezTo>
                    <a:pt x="53528" y="7144"/>
                    <a:pt x="42548" y="124"/>
                    <a:pt x="28508" y="124"/>
                  </a:cubicBezTo>
                  <a:cubicBezTo>
                    <a:pt x="14792" y="124"/>
                    <a:pt x="4424" y="6532"/>
                    <a:pt x="4424" y="15964"/>
                  </a:cubicBezTo>
                  <a:cubicBezTo>
                    <a:pt x="4424" y="21148"/>
                    <a:pt x="8420" y="22372"/>
                    <a:pt x="10832" y="22372"/>
                  </a:cubicBezTo>
                  <a:cubicBezTo>
                    <a:pt x="13892" y="22372"/>
                    <a:pt x="16952" y="20536"/>
                    <a:pt x="16952" y="16288"/>
                  </a:cubicBezTo>
                  <a:cubicBezTo>
                    <a:pt x="16952" y="12616"/>
                    <a:pt x="14504" y="10492"/>
                    <a:pt x="11156" y="10168"/>
                  </a:cubicBezTo>
                  <a:cubicBezTo>
                    <a:pt x="16628" y="4048"/>
                    <a:pt x="27320" y="4048"/>
                    <a:pt x="28544" y="4048"/>
                  </a:cubicBezTo>
                  <a:cubicBezTo>
                    <a:pt x="34304" y="4048"/>
                    <a:pt x="41936" y="6820"/>
                    <a:pt x="41936" y="16576"/>
                  </a:cubicBezTo>
                  <a:cubicBezTo>
                    <a:pt x="41936" y="22984"/>
                    <a:pt x="38300" y="34252"/>
                    <a:pt x="26384" y="34864"/>
                  </a:cubicBezTo>
                  <a:cubicBezTo>
                    <a:pt x="24260" y="34864"/>
                    <a:pt x="21200" y="35152"/>
                    <a:pt x="20300" y="35152"/>
                  </a:cubicBezTo>
                  <a:cubicBezTo>
                    <a:pt x="19076" y="35440"/>
                    <a:pt x="17852" y="35440"/>
                    <a:pt x="17852" y="37276"/>
                  </a:cubicBezTo>
                  <a:cubicBezTo>
                    <a:pt x="17852" y="39112"/>
                    <a:pt x="19076" y="39112"/>
                    <a:pt x="20912" y="39112"/>
                  </a:cubicBezTo>
                  <a:close/>
                </a:path>
              </a:pathLst>
            </a:custGeom>
            <a:grpFill/>
            <a:ln w="330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64C85022-F5DF-397A-7528-A012B63E3E5C}"/>
              </a:ext>
            </a:extLst>
          </p:cNvPr>
          <p:cNvSpPr/>
          <p:nvPr/>
        </p:nvSpPr>
        <p:spPr>
          <a:xfrm>
            <a:off x="3820062" y="4411194"/>
            <a:ext cx="2059741" cy="1016604"/>
          </a:xfrm>
          <a:custGeom>
            <a:avLst/>
            <a:gdLst>
              <a:gd name="connsiteX0" fmla="*/ 8663 w 2059741"/>
              <a:gd name="connsiteY0" fmla="*/ 107 h 1016604"/>
              <a:gd name="connsiteX1" fmla="*/ 815 w 2059741"/>
              <a:gd name="connsiteY1" fmla="*/ 21311 h 1016604"/>
              <a:gd name="connsiteX2" fmla="*/ 85631 w 2059741"/>
              <a:gd name="connsiteY2" fmla="*/ 52379 h 1016604"/>
              <a:gd name="connsiteX3" fmla="*/ 93334 w 2059741"/>
              <a:gd name="connsiteY3" fmla="*/ 31175 h 1016604"/>
              <a:gd name="connsiteX4" fmla="*/ 178150 w 2059741"/>
              <a:gd name="connsiteY4" fmla="*/ 62279 h 1016604"/>
              <a:gd name="connsiteX5" fmla="*/ 170302 w 2059741"/>
              <a:gd name="connsiteY5" fmla="*/ 83483 h 1016604"/>
              <a:gd name="connsiteX6" fmla="*/ 254938 w 2059741"/>
              <a:gd name="connsiteY6" fmla="*/ 114551 h 1016604"/>
              <a:gd name="connsiteX7" fmla="*/ 262786 w 2059741"/>
              <a:gd name="connsiteY7" fmla="*/ 93347 h 1016604"/>
              <a:gd name="connsiteX8" fmla="*/ 347422 w 2059741"/>
              <a:gd name="connsiteY8" fmla="*/ 124415 h 1016604"/>
              <a:gd name="connsiteX9" fmla="*/ 339755 w 2059741"/>
              <a:gd name="connsiteY9" fmla="*/ 145619 h 1016604"/>
              <a:gd name="connsiteX10" fmla="*/ 424391 w 2059741"/>
              <a:gd name="connsiteY10" fmla="*/ 176687 h 1016604"/>
              <a:gd name="connsiteX11" fmla="*/ 432239 w 2059741"/>
              <a:gd name="connsiteY11" fmla="*/ 155483 h 1016604"/>
              <a:gd name="connsiteX12" fmla="*/ 516911 w 2059741"/>
              <a:gd name="connsiteY12" fmla="*/ 186767 h 1016604"/>
              <a:gd name="connsiteX13" fmla="*/ 509027 w 2059741"/>
              <a:gd name="connsiteY13" fmla="*/ 207791 h 1016604"/>
              <a:gd name="connsiteX14" fmla="*/ 593879 w 2059741"/>
              <a:gd name="connsiteY14" fmla="*/ 239039 h 1016604"/>
              <a:gd name="connsiteX15" fmla="*/ 601547 w 2059741"/>
              <a:gd name="connsiteY15" fmla="*/ 217835 h 1016604"/>
              <a:gd name="connsiteX16" fmla="*/ 686363 w 2059741"/>
              <a:gd name="connsiteY16" fmla="*/ 248903 h 1016604"/>
              <a:gd name="connsiteX17" fmla="*/ 678515 w 2059741"/>
              <a:gd name="connsiteY17" fmla="*/ 270107 h 1016604"/>
              <a:gd name="connsiteX18" fmla="*/ 731147 w 2059741"/>
              <a:gd name="connsiteY18" fmla="*/ 289511 h 1016604"/>
              <a:gd name="connsiteX19" fmla="*/ 748895 w 2059741"/>
              <a:gd name="connsiteY19" fmla="*/ 311075 h 1016604"/>
              <a:gd name="connsiteX20" fmla="*/ 766427 w 2059741"/>
              <a:gd name="connsiteY20" fmla="*/ 296819 h 1016604"/>
              <a:gd name="connsiteX21" fmla="*/ 744683 w 2059741"/>
              <a:gd name="connsiteY21" fmla="*/ 270287 h 1016604"/>
              <a:gd name="connsiteX22" fmla="*/ 823487 w 2059741"/>
              <a:gd name="connsiteY22" fmla="*/ 366479 h 1016604"/>
              <a:gd name="connsiteX23" fmla="*/ 806099 w 2059741"/>
              <a:gd name="connsiteY23" fmla="*/ 380915 h 1016604"/>
              <a:gd name="connsiteX24" fmla="*/ 863339 w 2059741"/>
              <a:gd name="connsiteY24" fmla="*/ 450755 h 1016604"/>
              <a:gd name="connsiteX25" fmla="*/ 880691 w 2059741"/>
              <a:gd name="connsiteY25" fmla="*/ 436283 h 1016604"/>
              <a:gd name="connsiteX26" fmla="*/ 937931 w 2059741"/>
              <a:gd name="connsiteY26" fmla="*/ 506123 h 1016604"/>
              <a:gd name="connsiteX27" fmla="*/ 920363 w 2059741"/>
              <a:gd name="connsiteY27" fmla="*/ 520379 h 1016604"/>
              <a:gd name="connsiteX28" fmla="*/ 977603 w 2059741"/>
              <a:gd name="connsiteY28" fmla="*/ 590219 h 1016604"/>
              <a:gd name="connsiteX29" fmla="*/ 994955 w 2059741"/>
              <a:gd name="connsiteY29" fmla="*/ 575963 h 1016604"/>
              <a:gd name="connsiteX30" fmla="*/ 1052159 w 2059741"/>
              <a:gd name="connsiteY30" fmla="*/ 645803 h 1016604"/>
              <a:gd name="connsiteX31" fmla="*/ 1034807 w 2059741"/>
              <a:gd name="connsiteY31" fmla="*/ 660059 h 1016604"/>
              <a:gd name="connsiteX32" fmla="*/ 1091831 w 2059741"/>
              <a:gd name="connsiteY32" fmla="*/ 729899 h 1016604"/>
              <a:gd name="connsiteX33" fmla="*/ 1109399 w 2059741"/>
              <a:gd name="connsiteY33" fmla="*/ 715643 h 1016604"/>
              <a:gd name="connsiteX34" fmla="*/ 1166603 w 2059741"/>
              <a:gd name="connsiteY34" fmla="*/ 785483 h 1016604"/>
              <a:gd name="connsiteX35" fmla="*/ 1149071 w 2059741"/>
              <a:gd name="connsiteY35" fmla="*/ 799739 h 1016604"/>
              <a:gd name="connsiteX36" fmla="*/ 1204439 w 2059741"/>
              <a:gd name="connsiteY36" fmla="*/ 867383 h 1016604"/>
              <a:gd name="connsiteX37" fmla="*/ 1215419 w 2059741"/>
              <a:gd name="connsiteY37" fmla="*/ 869184 h 1016604"/>
              <a:gd name="connsiteX38" fmla="*/ 1219451 w 2059741"/>
              <a:gd name="connsiteY38" fmla="*/ 847080 h 1016604"/>
              <a:gd name="connsiteX39" fmla="*/ 1216715 w 2059741"/>
              <a:gd name="connsiteY39" fmla="*/ 846540 h 1016604"/>
              <a:gd name="connsiteX40" fmla="*/ 1308299 w 2059741"/>
              <a:gd name="connsiteY40" fmla="*/ 862631 h 1016604"/>
              <a:gd name="connsiteX41" fmla="*/ 1304267 w 2059741"/>
              <a:gd name="connsiteY41" fmla="*/ 884915 h 1016604"/>
              <a:gd name="connsiteX42" fmla="*/ 1393295 w 2059741"/>
              <a:gd name="connsiteY42" fmla="*/ 900468 h 1016604"/>
              <a:gd name="connsiteX43" fmla="*/ 1397148 w 2059741"/>
              <a:gd name="connsiteY43" fmla="*/ 878147 h 1016604"/>
              <a:gd name="connsiteX44" fmla="*/ 1485996 w 2059741"/>
              <a:gd name="connsiteY44" fmla="*/ 893880 h 1016604"/>
              <a:gd name="connsiteX45" fmla="*/ 1482143 w 2059741"/>
              <a:gd name="connsiteY45" fmla="*/ 915984 h 1016604"/>
              <a:gd name="connsiteX46" fmla="*/ 1570992 w 2059741"/>
              <a:gd name="connsiteY46" fmla="*/ 931535 h 1016604"/>
              <a:gd name="connsiteX47" fmla="*/ 1574843 w 2059741"/>
              <a:gd name="connsiteY47" fmla="*/ 909431 h 1016604"/>
              <a:gd name="connsiteX48" fmla="*/ 1663691 w 2059741"/>
              <a:gd name="connsiteY48" fmla="*/ 924947 h 1016604"/>
              <a:gd name="connsiteX49" fmla="*/ 1659840 w 2059741"/>
              <a:gd name="connsiteY49" fmla="*/ 947088 h 1016604"/>
              <a:gd name="connsiteX50" fmla="*/ 1748688 w 2059741"/>
              <a:gd name="connsiteY50" fmla="*/ 962783 h 1016604"/>
              <a:gd name="connsiteX51" fmla="*/ 1752720 w 2059741"/>
              <a:gd name="connsiteY51" fmla="*/ 940500 h 1016604"/>
              <a:gd name="connsiteX52" fmla="*/ 1841568 w 2059741"/>
              <a:gd name="connsiteY52" fmla="*/ 956016 h 1016604"/>
              <a:gd name="connsiteX53" fmla="*/ 1837536 w 2059741"/>
              <a:gd name="connsiteY53" fmla="*/ 978336 h 1016604"/>
              <a:gd name="connsiteX54" fmla="*/ 1926564 w 2059741"/>
              <a:gd name="connsiteY54" fmla="*/ 993888 h 1016604"/>
              <a:gd name="connsiteX55" fmla="*/ 1930416 w 2059741"/>
              <a:gd name="connsiteY55" fmla="*/ 971748 h 1016604"/>
              <a:gd name="connsiteX56" fmla="*/ 2019264 w 2059741"/>
              <a:gd name="connsiteY56" fmla="*/ 987299 h 1016604"/>
              <a:gd name="connsiteX57" fmla="*/ 2015412 w 2059741"/>
              <a:gd name="connsiteY57" fmla="*/ 1009404 h 1016604"/>
              <a:gd name="connsiteX58" fmla="*/ 2056560 w 2059741"/>
              <a:gd name="connsiteY58" fmla="*/ 1016711 h 1016604"/>
              <a:gd name="connsiteX59" fmla="*/ 2060556 w 2059741"/>
              <a:gd name="connsiteY59" fmla="*/ 994428 h 101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059741" h="1016604">
                <a:moveTo>
                  <a:pt x="8663" y="107"/>
                </a:moveTo>
                <a:lnTo>
                  <a:pt x="815" y="21311"/>
                </a:lnTo>
                <a:lnTo>
                  <a:pt x="85631" y="52379"/>
                </a:lnTo>
                <a:lnTo>
                  <a:pt x="93334" y="31175"/>
                </a:lnTo>
                <a:close/>
                <a:moveTo>
                  <a:pt x="178150" y="62279"/>
                </a:moveTo>
                <a:lnTo>
                  <a:pt x="170302" y="83483"/>
                </a:lnTo>
                <a:lnTo>
                  <a:pt x="254938" y="114551"/>
                </a:lnTo>
                <a:lnTo>
                  <a:pt x="262786" y="93347"/>
                </a:lnTo>
                <a:close/>
                <a:moveTo>
                  <a:pt x="347422" y="124415"/>
                </a:moveTo>
                <a:lnTo>
                  <a:pt x="339755" y="145619"/>
                </a:lnTo>
                <a:lnTo>
                  <a:pt x="424391" y="176687"/>
                </a:lnTo>
                <a:lnTo>
                  <a:pt x="432239" y="155483"/>
                </a:lnTo>
                <a:close/>
                <a:moveTo>
                  <a:pt x="516911" y="186767"/>
                </a:moveTo>
                <a:lnTo>
                  <a:pt x="509027" y="207791"/>
                </a:lnTo>
                <a:lnTo>
                  <a:pt x="593879" y="239039"/>
                </a:lnTo>
                <a:lnTo>
                  <a:pt x="601547" y="217835"/>
                </a:lnTo>
                <a:close/>
                <a:moveTo>
                  <a:pt x="686363" y="248903"/>
                </a:moveTo>
                <a:lnTo>
                  <a:pt x="678515" y="270107"/>
                </a:lnTo>
                <a:lnTo>
                  <a:pt x="731147" y="289511"/>
                </a:lnTo>
                <a:lnTo>
                  <a:pt x="748895" y="311075"/>
                </a:lnTo>
                <a:lnTo>
                  <a:pt x="766427" y="296819"/>
                </a:lnTo>
                <a:lnTo>
                  <a:pt x="744683" y="270287"/>
                </a:lnTo>
                <a:close/>
                <a:moveTo>
                  <a:pt x="823487" y="366479"/>
                </a:moveTo>
                <a:lnTo>
                  <a:pt x="806099" y="380915"/>
                </a:lnTo>
                <a:lnTo>
                  <a:pt x="863339" y="450755"/>
                </a:lnTo>
                <a:lnTo>
                  <a:pt x="880691" y="436283"/>
                </a:lnTo>
                <a:close/>
                <a:moveTo>
                  <a:pt x="937931" y="506123"/>
                </a:moveTo>
                <a:lnTo>
                  <a:pt x="920363" y="520379"/>
                </a:lnTo>
                <a:lnTo>
                  <a:pt x="977603" y="590219"/>
                </a:lnTo>
                <a:lnTo>
                  <a:pt x="994955" y="575963"/>
                </a:lnTo>
                <a:close/>
                <a:moveTo>
                  <a:pt x="1052159" y="645803"/>
                </a:moveTo>
                <a:lnTo>
                  <a:pt x="1034807" y="660059"/>
                </a:lnTo>
                <a:lnTo>
                  <a:pt x="1091831" y="729899"/>
                </a:lnTo>
                <a:lnTo>
                  <a:pt x="1109399" y="715643"/>
                </a:lnTo>
                <a:close/>
                <a:moveTo>
                  <a:pt x="1166603" y="785483"/>
                </a:moveTo>
                <a:lnTo>
                  <a:pt x="1149071" y="799739"/>
                </a:lnTo>
                <a:lnTo>
                  <a:pt x="1204439" y="867383"/>
                </a:lnTo>
                <a:lnTo>
                  <a:pt x="1215419" y="869184"/>
                </a:lnTo>
                <a:lnTo>
                  <a:pt x="1219451" y="847080"/>
                </a:lnTo>
                <a:lnTo>
                  <a:pt x="1216715" y="846540"/>
                </a:lnTo>
                <a:close/>
                <a:moveTo>
                  <a:pt x="1308299" y="862631"/>
                </a:moveTo>
                <a:lnTo>
                  <a:pt x="1304267" y="884915"/>
                </a:lnTo>
                <a:lnTo>
                  <a:pt x="1393295" y="900468"/>
                </a:lnTo>
                <a:lnTo>
                  <a:pt x="1397148" y="878147"/>
                </a:lnTo>
                <a:close/>
                <a:moveTo>
                  <a:pt x="1485996" y="893880"/>
                </a:moveTo>
                <a:lnTo>
                  <a:pt x="1482143" y="915984"/>
                </a:lnTo>
                <a:lnTo>
                  <a:pt x="1570992" y="931535"/>
                </a:lnTo>
                <a:lnTo>
                  <a:pt x="1574843" y="909431"/>
                </a:lnTo>
                <a:close/>
                <a:moveTo>
                  <a:pt x="1663691" y="924947"/>
                </a:moveTo>
                <a:lnTo>
                  <a:pt x="1659840" y="947088"/>
                </a:lnTo>
                <a:lnTo>
                  <a:pt x="1748688" y="962783"/>
                </a:lnTo>
                <a:lnTo>
                  <a:pt x="1752720" y="940500"/>
                </a:lnTo>
                <a:close/>
                <a:moveTo>
                  <a:pt x="1841568" y="956016"/>
                </a:moveTo>
                <a:lnTo>
                  <a:pt x="1837536" y="978336"/>
                </a:lnTo>
                <a:lnTo>
                  <a:pt x="1926564" y="993888"/>
                </a:lnTo>
                <a:lnTo>
                  <a:pt x="1930416" y="971748"/>
                </a:lnTo>
                <a:close/>
                <a:moveTo>
                  <a:pt x="2019264" y="987299"/>
                </a:moveTo>
                <a:lnTo>
                  <a:pt x="2015412" y="1009404"/>
                </a:lnTo>
                <a:lnTo>
                  <a:pt x="2056560" y="1016711"/>
                </a:lnTo>
                <a:lnTo>
                  <a:pt x="2060556" y="994428"/>
                </a:lnTo>
                <a:close/>
              </a:path>
            </a:pathLst>
          </a:custGeom>
          <a:solidFill>
            <a:srgbClr val="008080"/>
          </a:solidFill>
          <a:ln w="93600" cap="flat">
            <a:noFill/>
            <a:custDash>
              <a:ds d="187980" sp="187980"/>
            </a:custDash>
            <a:miter/>
          </a:ln>
        </p:spPr>
        <p:txBody>
          <a:bodyPr rtlCol="0" anchor="ctr"/>
          <a:lstStyle/>
          <a:p>
            <a:endParaRPr lang="en-AE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5DA4D61-A822-4416-2323-8D44508B90C2}"/>
              </a:ext>
            </a:extLst>
          </p:cNvPr>
          <p:cNvGrpSpPr/>
          <p:nvPr/>
        </p:nvGrpSpPr>
        <p:grpSpPr>
          <a:xfrm>
            <a:off x="5070725" y="4951985"/>
            <a:ext cx="235490" cy="154621"/>
            <a:chOff x="5070725" y="4951985"/>
            <a:chExt cx="235490" cy="154621"/>
          </a:xfrm>
          <a:solidFill>
            <a:srgbClr val="FF0000"/>
          </a:solidFill>
        </p:grpSpPr>
        <p:grpSp>
          <p:nvGrpSpPr>
            <p:cNvPr id="50" name="Graphic 7">
              <a:extLst>
                <a:ext uri="{FF2B5EF4-FFF2-40B4-BE49-F238E27FC236}">
                  <a16:creationId xmlns:a16="http://schemas.microsoft.com/office/drawing/2014/main" id="{9EEC46E4-5D8F-1BA0-F36F-5CA513BFF1C7}"/>
                </a:ext>
              </a:extLst>
            </p:cNvPr>
            <p:cNvGrpSpPr/>
            <p:nvPr/>
          </p:nvGrpSpPr>
          <p:grpSpPr>
            <a:xfrm>
              <a:off x="5070725" y="4951985"/>
              <a:ext cx="44179" cy="44554"/>
              <a:chOff x="10320258" y="4367785"/>
              <a:chExt cx="44179" cy="44554"/>
            </a:xfrm>
            <a:grpFill/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80F58BE0-BED6-0340-8406-77715B497792}"/>
                  </a:ext>
                </a:extLst>
              </p:cNvPr>
              <p:cNvSpPr/>
              <p:nvPr/>
            </p:nvSpPr>
            <p:spPr>
              <a:xfrm>
                <a:off x="10326809" y="4374432"/>
                <a:ext cx="31075" cy="31355"/>
              </a:xfrm>
              <a:custGeom>
                <a:avLst/>
                <a:gdLst>
                  <a:gd name="connsiteX0" fmla="*/ 906 w 31075"/>
                  <a:gd name="connsiteY0" fmla="*/ 115 h 31355"/>
                  <a:gd name="connsiteX1" fmla="*/ 31981 w 31075"/>
                  <a:gd name="connsiteY1" fmla="*/ 115 h 31355"/>
                  <a:gd name="connsiteX2" fmla="*/ 31981 w 31075"/>
                  <a:gd name="connsiteY2" fmla="*/ 31471 h 31355"/>
                  <a:gd name="connsiteX3" fmla="*/ 906 w 31075"/>
                  <a:gd name="connsiteY3" fmla="*/ 31471 h 31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75" h="31355">
                    <a:moveTo>
                      <a:pt x="906" y="115"/>
                    </a:moveTo>
                    <a:lnTo>
                      <a:pt x="31981" y="115"/>
                    </a:lnTo>
                    <a:lnTo>
                      <a:pt x="31981" y="31471"/>
                    </a:lnTo>
                    <a:lnTo>
                      <a:pt x="906" y="31471"/>
                    </a:lnTo>
                    <a:close/>
                  </a:path>
                </a:pathLst>
              </a:custGeom>
              <a:grpFill/>
              <a:ln w="936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4A17DF00-8F2E-EC19-2933-FD7ED5DF09EA}"/>
                  </a:ext>
                </a:extLst>
              </p:cNvPr>
              <p:cNvSpPr/>
              <p:nvPr/>
            </p:nvSpPr>
            <p:spPr>
              <a:xfrm>
                <a:off x="10320258" y="4367785"/>
                <a:ext cx="44179" cy="44554"/>
              </a:xfrm>
              <a:custGeom>
                <a:avLst/>
                <a:gdLst>
                  <a:gd name="connsiteX0" fmla="*/ 906 w 44179"/>
                  <a:gd name="connsiteY0" fmla="*/ 115 h 44554"/>
                  <a:gd name="connsiteX1" fmla="*/ 906 w 44179"/>
                  <a:gd name="connsiteY1" fmla="*/ 44669 h 44554"/>
                  <a:gd name="connsiteX2" fmla="*/ 45085 w 44179"/>
                  <a:gd name="connsiteY2" fmla="*/ 44669 h 44554"/>
                  <a:gd name="connsiteX3" fmla="*/ 45085 w 44179"/>
                  <a:gd name="connsiteY3" fmla="*/ 115 h 44554"/>
                  <a:gd name="connsiteX4" fmla="*/ 14010 w 44179"/>
                  <a:gd name="connsiteY4" fmla="*/ 13407 h 44554"/>
                  <a:gd name="connsiteX5" fmla="*/ 31981 w 44179"/>
                  <a:gd name="connsiteY5" fmla="*/ 13407 h 44554"/>
                  <a:gd name="connsiteX6" fmla="*/ 31981 w 44179"/>
                  <a:gd name="connsiteY6" fmla="*/ 31565 h 44554"/>
                  <a:gd name="connsiteX7" fmla="*/ 14010 w 44179"/>
                  <a:gd name="connsiteY7" fmla="*/ 31565 h 4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179" h="44554">
                    <a:moveTo>
                      <a:pt x="906" y="115"/>
                    </a:moveTo>
                    <a:lnTo>
                      <a:pt x="906" y="44669"/>
                    </a:lnTo>
                    <a:lnTo>
                      <a:pt x="45085" y="44669"/>
                    </a:lnTo>
                    <a:lnTo>
                      <a:pt x="45085" y="115"/>
                    </a:lnTo>
                    <a:close/>
                    <a:moveTo>
                      <a:pt x="14010" y="13407"/>
                    </a:moveTo>
                    <a:lnTo>
                      <a:pt x="31981" y="13407"/>
                    </a:lnTo>
                    <a:lnTo>
                      <a:pt x="31981" y="31565"/>
                    </a:lnTo>
                    <a:lnTo>
                      <a:pt x="14010" y="31565"/>
                    </a:lnTo>
                    <a:close/>
                  </a:path>
                </a:pathLst>
              </a:custGeom>
              <a:grpFill/>
              <a:ln w="936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D8562C3-FDBA-42B4-232B-F64EF8FCAEAE}"/>
                </a:ext>
              </a:extLst>
            </p:cNvPr>
            <p:cNvSpPr/>
            <p:nvPr/>
          </p:nvSpPr>
          <p:spPr>
            <a:xfrm>
              <a:off x="5135611" y="5009406"/>
              <a:ext cx="100332" cy="77759"/>
            </a:xfrm>
            <a:custGeom>
              <a:avLst/>
              <a:gdLst>
                <a:gd name="connsiteX0" fmla="*/ 58801 w 100332"/>
                <a:gd name="connsiteY0" fmla="*/ 34893 h 77759"/>
                <a:gd name="connsiteX1" fmla="*/ 80436 w 100332"/>
                <a:gd name="connsiteY1" fmla="*/ 11997 h 77759"/>
                <a:gd name="connsiteX2" fmla="*/ 97500 w 100332"/>
                <a:gd name="connsiteY2" fmla="*/ 8649 h 77759"/>
                <a:gd name="connsiteX3" fmla="*/ 97500 w 100332"/>
                <a:gd name="connsiteY3" fmla="*/ 117 h 77759"/>
                <a:gd name="connsiteX4" fmla="*/ 81048 w 100332"/>
                <a:gd name="connsiteY4" fmla="*/ 765 h 77759"/>
                <a:gd name="connsiteX5" fmla="*/ 63373 w 100332"/>
                <a:gd name="connsiteY5" fmla="*/ 117 h 77759"/>
                <a:gd name="connsiteX6" fmla="*/ 63373 w 100332"/>
                <a:gd name="connsiteY6" fmla="*/ 8649 h 77759"/>
                <a:gd name="connsiteX7" fmla="*/ 69168 w 100332"/>
                <a:gd name="connsiteY7" fmla="*/ 10809 h 77759"/>
                <a:gd name="connsiteX8" fmla="*/ 53005 w 100332"/>
                <a:gd name="connsiteY8" fmla="*/ 28485 h 77759"/>
                <a:gd name="connsiteX9" fmla="*/ 35617 w 100332"/>
                <a:gd name="connsiteY9" fmla="*/ 8649 h 77759"/>
                <a:gd name="connsiteX10" fmla="*/ 42024 w 100332"/>
                <a:gd name="connsiteY10" fmla="*/ 8649 h 77759"/>
                <a:gd name="connsiteX11" fmla="*/ 42024 w 100332"/>
                <a:gd name="connsiteY11" fmla="*/ 117 h 77759"/>
                <a:gd name="connsiteX12" fmla="*/ 20965 w 100332"/>
                <a:gd name="connsiteY12" fmla="*/ 765 h 77759"/>
                <a:gd name="connsiteX13" fmla="*/ 1777 w 100332"/>
                <a:gd name="connsiteY13" fmla="*/ 117 h 77759"/>
                <a:gd name="connsiteX14" fmla="*/ 1777 w 100332"/>
                <a:gd name="connsiteY14" fmla="*/ 8649 h 77759"/>
                <a:gd name="connsiteX15" fmla="*/ 13944 w 100332"/>
                <a:gd name="connsiteY15" fmla="*/ 8649 h 77759"/>
                <a:gd name="connsiteX16" fmla="*/ 41700 w 100332"/>
                <a:gd name="connsiteY16" fmla="*/ 40365 h 77759"/>
                <a:gd name="connsiteX17" fmla="*/ 18229 w 100332"/>
                <a:gd name="connsiteY17" fmla="*/ 65997 h 77759"/>
                <a:gd name="connsiteX18" fmla="*/ 840 w 100332"/>
                <a:gd name="connsiteY18" fmla="*/ 69345 h 77759"/>
                <a:gd name="connsiteX19" fmla="*/ 840 w 100332"/>
                <a:gd name="connsiteY19" fmla="*/ 77877 h 77759"/>
                <a:gd name="connsiteX20" fmla="*/ 17005 w 100332"/>
                <a:gd name="connsiteY20" fmla="*/ 77229 h 77759"/>
                <a:gd name="connsiteX21" fmla="*/ 35005 w 100332"/>
                <a:gd name="connsiteY21" fmla="*/ 77877 h 77759"/>
                <a:gd name="connsiteX22" fmla="*/ 35005 w 100332"/>
                <a:gd name="connsiteY22" fmla="*/ 69345 h 77759"/>
                <a:gd name="connsiteX23" fmla="*/ 29208 w 100332"/>
                <a:gd name="connsiteY23" fmla="*/ 67509 h 77759"/>
                <a:gd name="connsiteX24" fmla="*/ 30721 w 100332"/>
                <a:gd name="connsiteY24" fmla="*/ 65385 h 77759"/>
                <a:gd name="connsiteX25" fmla="*/ 47820 w 100332"/>
                <a:gd name="connsiteY25" fmla="*/ 47097 h 77759"/>
                <a:gd name="connsiteX26" fmla="*/ 67008 w 100332"/>
                <a:gd name="connsiteY26" fmla="*/ 69345 h 77759"/>
                <a:gd name="connsiteX27" fmla="*/ 60924 w 100332"/>
                <a:gd name="connsiteY27" fmla="*/ 69345 h 77759"/>
                <a:gd name="connsiteX28" fmla="*/ 60924 w 100332"/>
                <a:gd name="connsiteY28" fmla="*/ 77877 h 77759"/>
                <a:gd name="connsiteX29" fmla="*/ 81949 w 100332"/>
                <a:gd name="connsiteY29" fmla="*/ 77229 h 77759"/>
                <a:gd name="connsiteX30" fmla="*/ 101173 w 100332"/>
                <a:gd name="connsiteY30" fmla="*/ 77877 h 77759"/>
                <a:gd name="connsiteX31" fmla="*/ 101173 w 100332"/>
                <a:gd name="connsiteY31" fmla="*/ 69345 h 77759"/>
                <a:gd name="connsiteX32" fmla="*/ 88968 w 100332"/>
                <a:gd name="connsiteY32" fmla="*/ 69345 h 77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0332" h="77759">
                  <a:moveTo>
                    <a:pt x="58801" y="34893"/>
                  </a:moveTo>
                  <a:lnTo>
                    <a:pt x="80436" y="11997"/>
                  </a:lnTo>
                  <a:cubicBezTo>
                    <a:pt x="82272" y="9873"/>
                    <a:pt x="83497" y="8649"/>
                    <a:pt x="97500" y="8649"/>
                  </a:cubicBezTo>
                  <a:lnTo>
                    <a:pt x="97500" y="117"/>
                  </a:lnTo>
                  <a:cubicBezTo>
                    <a:pt x="91416" y="765"/>
                    <a:pt x="86844" y="765"/>
                    <a:pt x="81048" y="765"/>
                  </a:cubicBezTo>
                  <a:cubicBezTo>
                    <a:pt x="77989" y="765"/>
                    <a:pt x="71293" y="765"/>
                    <a:pt x="63373" y="117"/>
                  </a:cubicBezTo>
                  <a:lnTo>
                    <a:pt x="63373" y="8649"/>
                  </a:lnTo>
                  <a:cubicBezTo>
                    <a:pt x="67008" y="8649"/>
                    <a:pt x="67944" y="9585"/>
                    <a:pt x="69168" y="10809"/>
                  </a:cubicBezTo>
                  <a:lnTo>
                    <a:pt x="53005" y="28485"/>
                  </a:lnTo>
                  <a:lnTo>
                    <a:pt x="35617" y="8649"/>
                  </a:lnTo>
                  <a:lnTo>
                    <a:pt x="42024" y="8649"/>
                  </a:lnTo>
                  <a:lnTo>
                    <a:pt x="42024" y="117"/>
                  </a:lnTo>
                  <a:cubicBezTo>
                    <a:pt x="31333" y="405"/>
                    <a:pt x="26761" y="765"/>
                    <a:pt x="20965" y="765"/>
                  </a:cubicBezTo>
                  <a:cubicBezTo>
                    <a:pt x="17328" y="765"/>
                    <a:pt x="10596" y="765"/>
                    <a:pt x="1777" y="117"/>
                  </a:cubicBezTo>
                  <a:lnTo>
                    <a:pt x="1777" y="8649"/>
                  </a:lnTo>
                  <a:lnTo>
                    <a:pt x="13944" y="8649"/>
                  </a:lnTo>
                  <a:lnTo>
                    <a:pt x="41700" y="40365"/>
                  </a:lnTo>
                  <a:lnTo>
                    <a:pt x="18229" y="65997"/>
                  </a:lnTo>
                  <a:cubicBezTo>
                    <a:pt x="14880" y="69345"/>
                    <a:pt x="8761" y="69345"/>
                    <a:pt x="840" y="69345"/>
                  </a:cubicBezTo>
                  <a:lnTo>
                    <a:pt x="840" y="77877"/>
                  </a:lnTo>
                  <a:cubicBezTo>
                    <a:pt x="6636" y="77229"/>
                    <a:pt x="11208" y="77229"/>
                    <a:pt x="17005" y="77229"/>
                  </a:cubicBezTo>
                  <a:cubicBezTo>
                    <a:pt x="20352" y="77229"/>
                    <a:pt x="27085" y="77229"/>
                    <a:pt x="35005" y="77877"/>
                  </a:cubicBezTo>
                  <a:lnTo>
                    <a:pt x="35005" y="69345"/>
                  </a:lnTo>
                  <a:cubicBezTo>
                    <a:pt x="32269" y="69345"/>
                    <a:pt x="29208" y="68697"/>
                    <a:pt x="29208" y="67509"/>
                  </a:cubicBezTo>
                  <a:cubicBezTo>
                    <a:pt x="29208" y="66573"/>
                    <a:pt x="30433" y="65673"/>
                    <a:pt x="30721" y="65385"/>
                  </a:cubicBezTo>
                  <a:lnTo>
                    <a:pt x="47820" y="47097"/>
                  </a:lnTo>
                  <a:lnTo>
                    <a:pt x="67008" y="69345"/>
                  </a:lnTo>
                  <a:lnTo>
                    <a:pt x="60924" y="69345"/>
                  </a:lnTo>
                  <a:lnTo>
                    <a:pt x="60924" y="77877"/>
                  </a:lnTo>
                  <a:cubicBezTo>
                    <a:pt x="72192" y="77589"/>
                    <a:pt x="76152" y="77229"/>
                    <a:pt x="81949" y="77229"/>
                  </a:cubicBezTo>
                  <a:cubicBezTo>
                    <a:pt x="85944" y="77229"/>
                    <a:pt x="92317" y="77229"/>
                    <a:pt x="101173" y="77877"/>
                  </a:cubicBezTo>
                  <a:lnTo>
                    <a:pt x="101173" y="69345"/>
                  </a:lnTo>
                  <a:lnTo>
                    <a:pt x="88968" y="69345"/>
                  </a:lnTo>
                  <a:close/>
                </a:path>
              </a:pathLst>
            </a:custGeom>
            <a:grpFill/>
            <a:ln w="330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41304E4-73AA-4372-8309-7FF60D6EDA12}"/>
                </a:ext>
              </a:extLst>
            </p:cNvPr>
            <p:cNvSpPr/>
            <p:nvPr/>
          </p:nvSpPr>
          <p:spPr>
            <a:xfrm>
              <a:off x="5245843" y="5027622"/>
              <a:ext cx="60372" cy="78984"/>
            </a:xfrm>
            <a:custGeom>
              <a:avLst/>
              <a:gdLst>
                <a:gd name="connsiteX0" fmla="*/ 61220 w 60372"/>
                <a:gd name="connsiteY0" fmla="*/ 59879 h 78984"/>
                <a:gd name="connsiteX1" fmla="*/ 61220 w 60372"/>
                <a:gd name="connsiteY1" fmla="*/ 55307 h 78984"/>
                <a:gd name="connsiteX2" fmla="*/ 47467 w 60372"/>
                <a:gd name="connsiteY2" fmla="*/ 55307 h 78984"/>
                <a:gd name="connsiteX3" fmla="*/ 47467 w 60372"/>
                <a:gd name="connsiteY3" fmla="*/ 3791 h 78984"/>
                <a:gd name="connsiteX4" fmla="*/ 44732 w 60372"/>
                <a:gd name="connsiteY4" fmla="*/ 118 h 78984"/>
                <a:gd name="connsiteX5" fmla="*/ 41384 w 60372"/>
                <a:gd name="connsiteY5" fmla="*/ 1955 h 78984"/>
                <a:gd name="connsiteX6" fmla="*/ 847 w 60372"/>
                <a:gd name="connsiteY6" fmla="*/ 55307 h 78984"/>
                <a:gd name="connsiteX7" fmla="*/ 847 w 60372"/>
                <a:gd name="connsiteY7" fmla="*/ 59879 h 78984"/>
                <a:gd name="connsiteX8" fmla="*/ 37135 w 60372"/>
                <a:gd name="connsiteY8" fmla="*/ 59879 h 78984"/>
                <a:gd name="connsiteX9" fmla="*/ 37135 w 60372"/>
                <a:gd name="connsiteY9" fmla="*/ 69347 h 78984"/>
                <a:gd name="connsiteX10" fmla="*/ 27379 w 60372"/>
                <a:gd name="connsiteY10" fmla="*/ 74531 h 78984"/>
                <a:gd name="connsiteX11" fmla="*/ 23708 w 60372"/>
                <a:gd name="connsiteY11" fmla="*/ 74531 h 78984"/>
                <a:gd name="connsiteX12" fmla="*/ 23708 w 60372"/>
                <a:gd name="connsiteY12" fmla="*/ 79102 h 78984"/>
                <a:gd name="connsiteX13" fmla="*/ 42320 w 60372"/>
                <a:gd name="connsiteY13" fmla="*/ 78455 h 78984"/>
                <a:gd name="connsiteX14" fmla="*/ 60608 w 60372"/>
                <a:gd name="connsiteY14" fmla="*/ 79102 h 78984"/>
                <a:gd name="connsiteX15" fmla="*/ 60608 w 60372"/>
                <a:gd name="connsiteY15" fmla="*/ 74531 h 78984"/>
                <a:gd name="connsiteX16" fmla="*/ 57260 w 60372"/>
                <a:gd name="connsiteY16" fmla="*/ 74531 h 78984"/>
                <a:gd name="connsiteX17" fmla="*/ 47504 w 60372"/>
                <a:gd name="connsiteY17" fmla="*/ 69347 h 78984"/>
                <a:gd name="connsiteX18" fmla="*/ 47504 w 60372"/>
                <a:gd name="connsiteY18" fmla="*/ 59879 h 78984"/>
                <a:gd name="connsiteX19" fmla="*/ 37712 w 60372"/>
                <a:gd name="connsiteY19" fmla="*/ 12935 h 78984"/>
                <a:gd name="connsiteX20" fmla="*/ 37712 w 60372"/>
                <a:gd name="connsiteY20" fmla="*/ 55307 h 78984"/>
                <a:gd name="connsiteX21" fmla="*/ 5708 w 60372"/>
                <a:gd name="connsiteY21" fmla="*/ 55307 h 7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0372" h="78984">
                  <a:moveTo>
                    <a:pt x="61220" y="59879"/>
                  </a:moveTo>
                  <a:lnTo>
                    <a:pt x="61220" y="55307"/>
                  </a:lnTo>
                  <a:lnTo>
                    <a:pt x="47467" y="55307"/>
                  </a:lnTo>
                  <a:lnTo>
                    <a:pt x="47467" y="3791"/>
                  </a:lnTo>
                  <a:cubicBezTo>
                    <a:pt x="47467" y="1018"/>
                    <a:pt x="47467" y="118"/>
                    <a:pt x="44732" y="118"/>
                  </a:cubicBezTo>
                  <a:cubicBezTo>
                    <a:pt x="42608" y="118"/>
                    <a:pt x="42284" y="767"/>
                    <a:pt x="41384" y="1955"/>
                  </a:cubicBezTo>
                  <a:lnTo>
                    <a:pt x="847" y="55307"/>
                  </a:lnTo>
                  <a:lnTo>
                    <a:pt x="847" y="59879"/>
                  </a:lnTo>
                  <a:lnTo>
                    <a:pt x="37135" y="59879"/>
                  </a:lnTo>
                  <a:lnTo>
                    <a:pt x="37135" y="69347"/>
                  </a:lnTo>
                  <a:cubicBezTo>
                    <a:pt x="37135" y="73019"/>
                    <a:pt x="37135" y="74531"/>
                    <a:pt x="27379" y="74531"/>
                  </a:cubicBezTo>
                  <a:lnTo>
                    <a:pt x="23708" y="74531"/>
                  </a:lnTo>
                  <a:lnTo>
                    <a:pt x="23708" y="79102"/>
                  </a:lnTo>
                  <a:cubicBezTo>
                    <a:pt x="26156" y="79102"/>
                    <a:pt x="37135" y="78455"/>
                    <a:pt x="42320" y="78455"/>
                  </a:cubicBezTo>
                  <a:cubicBezTo>
                    <a:pt x="47504" y="78455"/>
                    <a:pt x="58483" y="79102"/>
                    <a:pt x="60608" y="79102"/>
                  </a:cubicBezTo>
                  <a:lnTo>
                    <a:pt x="60608" y="74531"/>
                  </a:lnTo>
                  <a:lnTo>
                    <a:pt x="57260" y="74531"/>
                  </a:lnTo>
                  <a:cubicBezTo>
                    <a:pt x="47504" y="74531"/>
                    <a:pt x="47504" y="73019"/>
                    <a:pt x="47504" y="69347"/>
                  </a:cubicBezTo>
                  <a:lnTo>
                    <a:pt x="47504" y="59879"/>
                  </a:lnTo>
                  <a:close/>
                  <a:moveTo>
                    <a:pt x="37712" y="12935"/>
                  </a:moveTo>
                  <a:lnTo>
                    <a:pt x="37712" y="55307"/>
                  </a:lnTo>
                  <a:lnTo>
                    <a:pt x="5708" y="55307"/>
                  </a:lnTo>
                  <a:close/>
                </a:path>
              </a:pathLst>
            </a:custGeom>
            <a:grpFill/>
            <a:ln w="330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68B58A0-8C1A-B406-5923-F56D183FC4CA}"/>
              </a:ext>
            </a:extLst>
          </p:cNvPr>
          <p:cNvGrpSpPr/>
          <p:nvPr/>
        </p:nvGrpSpPr>
        <p:grpSpPr>
          <a:xfrm>
            <a:off x="4500823" y="4646238"/>
            <a:ext cx="745236" cy="754991"/>
            <a:chOff x="4500823" y="4646238"/>
            <a:chExt cx="745236" cy="754991"/>
          </a:xfrm>
          <a:solidFill>
            <a:srgbClr val="92D050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475AE86-993F-DDE4-1763-3F90F25B5D4F}"/>
                </a:ext>
              </a:extLst>
            </p:cNvPr>
            <p:cNvSpPr/>
            <p:nvPr/>
          </p:nvSpPr>
          <p:spPr>
            <a:xfrm>
              <a:off x="5081791" y="5304066"/>
              <a:ext cx="97811" cy="75816"/>
            </a:xfrm>
            <a:custGeom>
              <a:avLst/>
              <a:gdLst>
                <a:gd name="connsiteX0" fmla="*/ 57356 w 97811"/>
                <a:gd name="connsiteY0" fmla="*/ 34052 h 75816"/>
                <a:gd name="connsiteX1" fmla="*/ 78452 w 97811"/>
                <a:gd name="connsiteY1" fmla="*/ 11732 h 75816"/>
                <a:gd name="connsiteX2" fmla="*/ 95120 w 97811"/>
                <a:gd name="connsiteY2" fmla="*/ 8491 h 75816"/>
                <a:gd name="connsiteX3" fmla="*/ 95120 w 97811"/>
                <a:gd name="connsiteY3" fmla="*/ 176 h 75816"/>
                <a:gd name="connsiteX4" fmla="*/ 79064 w 97811"/>
                <a:gd name="connsiteY4" fmla="*/ 716 h 75816"/>
                <a:gd name="connsiteX5" fmla="*/ 61784 w 97811"/>
                <a:gd name="connsiteY5" fmla="*/ 176 h 75816"/>
                <a:gd name="connsiteX6" fmla="*/ 61784 w 97811"/>
                <a:gd name="connsiteY6" fmla="*/ 8491 h 75816"/>
                <a:gd name="connsiteX7" fmla="*/ 67436 w 97811"/>
                <a:gd name="connsiteY7" fmla="*/ 10544 h 75816"/>
                <a:gd name="connsiteX8" fmla="*/ 51668 w 97811"/>
                <a:gd name="connsiteY8" fmla="*/ 27788 h 75816"/>
                <a:gd name="connsiteX9" fmla="*/ 34748 w 97811"/>
                <a:gd name="connsiteY9" fmla="*/ 8491 h 75816"/>
                <a:gd name="connsiteX10" fmla="*/ 40976 w 97811"/>
                <a:gd name="connsiteY10" fmla="*/ 8491 h 75816"/>
                <a:gd name="connsiteX11" fmla="*/ 40976 w 97811"/>
                <a:gd name="connsiteY11" fmla="*/ 140 h 75816"/>
                <a:gd name="connsiteX12" fmla="*/ 20456 w 97811"/>
                <a:gd name="connsiteY12" fmla="*/ 716 h 75816"/>
                <a:gd name="connsiteX13" fmla="*/ 1736 w 97811"/>
                <a:gd name="connsiteY13" fmla="*/ 140 h 75816"/>
                <a:gd name="connsiteX14" fmla="*/ 1736 w 97811"/>
                <a:gd name="connsiteY14" fmla="*/ 8491 h 75816"/>
                <a:gd name="connsiteX15" fmla="*/ 13616 w 97811"/>
                <a:gd name="connsiteY15" fmla="*/ 8491 h 75816"/>
                <a:gd name="connsiteX16" fmla="*/ 40688 w 97811"/>
                <a:gd name="connsiteY16" fmla="*/ 39416 h 75816"/>
                <a:gd name="connsiteX17" fmla="*/ 17792 w 97811"/>
                <a:gd name="connsiteY17" fmla="*/ 64364 h 75816"/>
                <a:gd name="connsiteX18" fmla="*/ 836 w 97811"/>
                <a:gd name="connsiteY18" fmla="*/ 67640 h 75816"/>
                <a:gd name="connsiteX19" fmla="*/ 836 w 97811"/>
                <a:gd name="connsiteY19" fmla="*/ 75956 h 75816"/>
                <a:gd name="connsiteX20" fmla="*/ 16604 w 97811"/>
                <a:gd name="connsiteY20" fmla="*/ 75416 h 75816"/>
                <a:gd name="connsiteX21" fmla="*/ 34136 w 97811"/>
                <a:gd name="connsiteY21" fmla="*/ 75956 h 75816"/>
                <a:gd name="connsiteX22" fmla="*/ 34136 w 97811"/>
                <a:gd name="connsiteY22" fmla="*/ 67640 h 75816"/>
                <a:gd name="connsiteX23" fmla="*/ 28484 w 97811"/>
                <a:gd name="connsiteY23" fmla="*/ 65840 h 75816"/>
                <a:gd name="connsiteX24" fmla="*/ 29960 w 97811"/>
                <a:gd name="connsiteY24" fmla="*/ 63788 h 75816"/>
                <a:gd name="connsiteX25" fmla="*/ 46628 w 97811"/>
                <a:gd name="connsiteY25" fmla="*/ 45932 h 75816"/>
                <a:gd name="connsiteX26" fmla="*/ 65348 w 97811"/>
                <a:gd name="connsiteY26" fmla="*/ 67640 h 75816"/>
                <a:gd name="connsiteX27" fmla="*/ 59408 w 97811"/>
                <a:gd name="connsiteY27" fmla="*/ 67640 h 75816"/>
                <a:gd name="connsiteX28" fmla="*/ 59408 w 97811"/>
                <a:gd name="connsiteY28" fmla="*/ 75956 h 75816"/>
                <a:gd name="connsiteX29" fmla="*/ 79928 w 97811"/>
                <a:gd name="connsiteY29" fmla="*/ 75416 h 75816"/>
                <a:gd name="connsiteX30" fmla="*/ 98648 w 97811"/>
                <a:gd name="connsiteY30" fmla="*/ 75956 h 75816"/>
                <a:gd name="connsiteX31" fmla="*/ 98648 w 97811"/>
                <a:gd name="connsiteY31" fmla="*/ 67640 h 75816"/>
                <a:gd name="connsiteX32" fmla="*/ 86768 w 97811"/>
                <a:gd name="connsiteY32" fmla="*/ 67640 h 75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7811" h="75816">
                  <a:moveTo>
                    <a:pt x="57356" y="34052"/>
                  </a:moveTo>
                  <a:lnTo>
                    <a:pt x="78452" y="11732"/>
                  </a:lnTo>
                  <a:cubicBezTo>
                    <a:pt x="80252" y="9680"/>
                    <a:pt x="81440" y="8491"/>
                    <a:pt x="95120" y="8491"/>
                  </a:cubicBezTo>
                  <a:lnTo>
                    <a:pt x="95120" y="176"/>
                  </a:lnTo>
                  <a:cubicBezTo>
                    <a:pt x="89144" y="716"/>
                    <a:pt x="84680" y="716"/>
                    <a:pt x="79064" y="716"/>
                  </a:cubicBezTo>
                  <a:cubicBezTo>
                    <a:pt x="76076" y="716"/>
                    <a:pt x="69524" y="716"/>
                    <a:pt x="61784" y="176"/>
                  </a:cubicBezTo>
                  <a:lnTo>
                    <a:pt x="61784" y="8491"/>
                  </a:lnTo>
                  <a:cubicBezTo>
                    <a:pt x="65384" y="8491"/>
                    <a:pt x="66248" y="9427"/>
                    <a:pt x="67436" y="10544"/>
                  </a:cubicBezTo>
                  <a:lnTo>
                    <a:pt x="51668" y="27788"/>
                  </a:lnTo>
                  <a:lnTo>
                    <a:pt x="34748" y="8491"/>
                  </a:lnTo>
                  <a:lnTo>
                    <a:pt x="40976" y="8491"/>
                  </a:lnTo>
                  <a:lnTo>
                    <a:pt x="40976" y="140"/>
                  </a:lnTo>
                  <a:cubicBezTo>
                    <a:pt x="30572" y="427"/>
                    <a:pt x="26108" y="716"/>
                    <a:pt x="20456" y="716"/>
                  </a:cubicBezTo>
                  <a:cubicBezTo>
                    <a:pt x="16892" y="716"/>
                    <a:pt x="10340" y="716"/>
                    <a:pt x="1736" y="140"/>
                  </a:cubicBezTo>
                  <a:lnTo>
                    <a:pt x="1736" y="8491"/>
                  </a:lnTo>
                  <a:lnTo>
                    <a:pt x="13616" y="8491"/>
                  </a:lnTo>
                  <a:lnTo>
                    <a:pt x="40688" y="39416"/>
                  </a:lnTo>
                  <a:lnTo>
                    <a:pt x="17792" y="64364"/>
                  </a:lnTo>
                  <a:cubicBezTo>
                    <a:pt x="14516" y="67640"/>
                    <a:pt x="8576" y="67640"/>
                    <a:pt x="836" y="67640"/>
                  </a:cubicBezTo>
                  <a:lnTo>
                    <a:pt x="836" y="75956"/>
                  </a:lnTo>
                  <a:cubicBezTo>
                    <a:pt x="6488" y="75416"/>
                    <a:pt x="10952" y="75416"/>
                    <a:pt x="16604" y="75416"/>
                  </a:cubicBezTo>
                  <a:cubicBezTo>
                    <a:pt x="19880" y="75416"/>
                    <a:pt x="26396" y="75416"/>
                    <a:pt x="34136" y="75956"/>
                  </a:cubicBezTo>
                  <a:lnTo>
                    <a:pt x="34136" y="67640"/>
                  </a:lnTo>
                  <a:cubicBezTo>
                    <a:pt x="31472" y="67640"/>
                    <a:pt x="28484" y="67064"/>
                    <a:pt x="28484" y="65840"/>
                  </a:cubicBezTo>
                  <a:cubicBezTo>
                    <a:pt x="28484" y="64904"/>
                    <a:pt x="29672" y="64076"/>
                    <a:pt x="29960" y="63788"/>
                  </a:cubicBezTo>
                  <a:lnTo>
                    <a:pt x="46628" y="45932"/>
                  </a:lnTo>
                  <a:lnTo>
                    <a:pt x="65348" y="67640"/>
                  </a:lnTo>
                  <a:lnTo>
                    <a:pt x="59408" y="67640"/>
                  </a:lnTo>
                  <a:lnTo>
                    <a:pt x="59408" y="75956"/>
                  </a:lnTo>
                  <a:cubicBezTo>
                    <a:pt x="70424" y="75668"/>
                    <a:pt x="74276" y="75416"/>
                    <a:pt x="79928" y="75416"/>
                  </a:cubicBezTo>
                  <a:cubicBezTo>
                    <a:pt x="83780" y="75416"/>
                    <a:pt x="90044" y="75416"/>
                    <a:pt x="98648" y="75956"/>
                  </a:cubicBezTo>
                  <a:lnTo>
                    <a:pt x="98648" y="67640"/>
                  </a:lnTo>
                  <a:lnTo>
                    <a:pt x="86768" y="67640"/>
                  </a:lnTo>
                  <a:close/>
                </a:path>
              </a:pathLst>
            </a:custGeom>
            <a:grpFill/>
            <a:ln w="330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998F1EF-47D8-4C36-55A9-BC8A51DA2011}"/>
                </a:ext>
              </a:extLst>
            </p:cNvPr>
            <p:cNvSpPr/>
            <p:nvPr/>
          </p:nvSpPr>
          <p:spPr>
            <a:xfrm>
              <a:off x="5191051" y="5323038"/>
              <a:ext cx="55008" cy="78191"/>
            </a:xfrm>
            <a:custGeom>
              <a:avLst/>
              <a:gdLst>
                <a:gd name="connsiteX0" fmla="*/ 12147 w 55008"/>
                <a:gd name="connsiteY0" fmla="*/ 38193 h 78191"/>
                <a:gd name="connsiteX1" fmla="*/ 16611 w 55008"/>
                <a:gd name="connsiteY1" fmla="*/ 16197 h 78191"/>
                <a:gd name="connsiteX2" fmla="*/ 35943 w 55008"/>
                <a:gd name="connsiteY2" fmla="*/ 3993 h 78191"/>
                <a:gd name="connsiteX3" fmla="*/ 46635 w 55008"/>
                <a:gd name="connsiteY3" fmla="*/ 7557 h 78191"/>
                <a:gd name="connsiteX4" fmla="*/ 41595 w 55008"/>
                <a:gd name="connsiteY4" fmla="*/ 13209 h 78191"/>
                <a:gd name="connsiteX5" fmla="*/ 47247 w 55008"/>
                <a:gd name="connsiteY5" fmla="*/ 18573 h 78191"/>
                <a:gd name="connsiteX6" fmla="*/ 52575 w 55008"/>
                <a:gd name="connsiteY6" fmla="*/ 12921 h 78191"/>
                <a:gd name="connsiteX7" fmla="*/ 35943 w 55008"/>
                <a:gd name="connsiteY7" fmla="*/ 141 h 78191"/>
                <a:gd name="connsiteX8" fmla="*/ 843 w 55008"/>
                <a:gd name="connsiteY8" fmla="*/ 39993 h 78191"/>
                <a:gd name="connsiteX9" fmla="*/ 28815 w 55008"/>
                <a:gd name="connsiteY9" fmla="*/ 78333 h 78191"/>
                <a:gd name="connsiteX10" fmla="*/ 47823 w 55008"/>
                <a:gd name="connsiteY10" fmla="*/ 70917 h 78191"/>
                <a:gd name="connsiteX11" fmla="*/ 55851 w 55008"/>
                <a:gd name="connsiteY11" fmla="*/ 52773 h 78191"/>
                <a:gd name="connsiteX12" fmla="*/ 48723 w 55008"/>
                <a:gd name="connsiteY12" fmla="*/ 35241 h 78191"/>
                <a:gd name="connsiteX13" fmla="*/ 30003 w 55008"/>
                <a:gd name="connsiteY13" fmla="*/ 27501 h 78191"/>
                <a:gd name="connsiteX14" fmla="*/ 12147 w 55008"/>
                <a:gd name="connsiteY14" fmla="*/ 38193 h 78191"/>
                <a:gd name="connsiteX15" fmla="*/ 28779 w 55008"/>
                <a:gd name="connsiteY15" fmla="*/ 74157 h 78191"/>
                <a:gd name="connsiteX16" fmla="*/ 12723 w 55008"/>
                <a:gd name="connsiteY16" fmla="*/ 50073 h 78191"/>
                <a:gd name="connsiteX17" fmla="*/ 29391 w 55008"/>
                <a:gd name="connsiteY17" fmla="*/ 31065 h 78191"/>
                <a:gd name="connsiteX18" fmla="*/ 41271 w 55008"/>
                <a:gd name="connsiteY18" fmla="*/ 37005 h 78191"/>
                <a:gd name="connsiteX19" fmla="*/ 44547 w 55008"/>
                <a:gd name="connsiteY19" fmla="*/ 52773 h 78191"/>
                <a:gd name="connsiteX20" fmla="*/ 40371 w 55008"/>
                <a:gd name="connsiteY20" fmla="*/ 69117 h 78191"/>
                <a:gd name="connsiteX21" fmla="*/ 28779 w 55008"/>
                <a:gd name="connsiteY21" fmla="*/ 74157 h 7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5008" h="78191">
                  <a:moveTo>
                    <a:pt x="12147" y="38193"/>
                  </a:moveTo>
                  <a:cubicBezTo>
                    <a:pt x="12435" y="32541"/>
                    <a:pt x="12687" y="23037"/>
                    <a:pt x="16611" y="16197"/>
                  </a:cubicBezTo>
                  <a:cubicBezTo>
                    <a:pt x="21651" y="7269"/>
                    <a:pt x="29103" y="3993"/>
                    <a:pt x="35943" y="3993"/>
                  </a:cubicBezTo>
                  <a:cubicBezTo>
                    <a:pt x="38607" y="3993"/>
                    <a:pt x="43971" y="4281"/>
                    <a:pt x="46635" y="7557"/>
                  </a:cubicBezTo>
                  <a:cubicBezTo>
                    <a:pt x="42459" y="8493"/>
                    <a:pt x="41595" y="11121"/>
                    <a:pt x="41595" y="13209"/>
                  </a:cubicBezTo>
                  <a:cubicBezTo>
                    <a:pt x="41595" y="16197"/>
                    <a:pt x="43647" y="18573"/>
                    <a:pt x="47247" y="18573"/>
                  </a:cubicBezTo>
                  <a:cubicBezTo>
                    <a:pt x="50523" y="18573"/>
                    <a:pt x="52575" y="16485"/>
                    <a:pt x="52575" y="12921"/>
                  </a:cubicBezTo>
                  <a:cubicBezTo>
                    <a:pt x="52575" y="5793"/>
                    <a:pt x="47535" y="141"/>
                    <a:pt x="35943" y="141"/>
                  </a:cubicBezTo>
                  <a:cubicBezTo>
                    <a:pt x="18087" y="141"/>
                    <a:pt x="843" y="15585"/>
                    <a:pt x="843" y="39993"/>
                  </a:cubicBezTo>
                  <a:cubicBezTo>
                    <a:pt x="843" y="67641"/>
                    <a:pt x="13623" y="78333"/>
                    <a:pt x="28815" y="78333"/>
                  </a:cubicBezTo>
                  <a:cubicBezTo>
                    <a:pt x="33243" y="78333"/>
                    <a:pt x="40983" y="77757"/>
                    <a:pt x="47823" y="70917"/>
                  </a:cubicBezTo>
                  <a:cubicBezTo>
                    <a:pt x="51711" y="67353"/>
                    <a:pt x="55851" y="62889"/>
                    <a:pt x="55851" y="52773"/>
                  </a:cubicBezTo>
                  <a:cubicBezTo>
                    <a:pt x="55851" y="48885"/>
                    <a:pt x="55563" y="41469"/>
                    <a:pt x="48723" y="35241"/>
                  </a:cubicBezTo>
                  <a:cubicBezTo>
                    <a:pt x="44547" y="31353"/>
                    <a:pt x="39507" y="27501"/>
                    <a:pt x="30003" y="27501"/>
                  </a:cubicBezTo>
                  <a:cubicBezTo>
                    <a:pt x="21975" y="27501"/>
                    <a:pt x="16035" y="31641"/>
                    <a:pt x="12147" y="38193"/>
                  </a:cubicBezTo>
                  <a:close/>
                  <a:moveTo>
                    <a:pt x="28779" y="74157"/>
                  </a:moveTo>
                  <a:cubicBezTo>
                    <a:pt x="12723" y="74157"/>
                    <a:pt x="12723" y="54537"/>
                    <a:pt x="12723" y="50073"/>
                  </a:cubicBezTo>
                  <a:cubicBezTo>
                    <a:pt x="12723" y="40569"/>
                    <a:pt x="18987" y="31065"/>
                    <a:pt x="29391" y="31065"/>
                  </a:cubicBezTo>
                  <a:cubicBezTo>
                    <a:pt x="35331" y="31065"/>
                    <a:pt x="38607" y="33441"/>
                    <a:pt x="41271" y="37005"/>
                  </a:cubicBezTo>
                  <a:cubicBezTo>
                    <a:pt x="44547" y="41469"/>
                    <a:pt x="44547" y="46797"/>
                    <a:pt x="44547" y="52773"/>
                  </a:cubicBezTo>
                  <a:cubicBezTo>
                    <a:pt x="44547" y="60477"/>
                    <a:pt x="44259" y="64365"/>
                    <a:pt x="40371" y="69117"/>
                  </a:cubicBezTo>
                  <a:cubicBezTo>
                    <a:pt x="37707" y="72393"/>
                    <a:pt x="34143" y="74157"/>
                    <a:pt x="28779" y="74157"/>
                  </a:cubicBezTo>
                  <a:close/>
                </a:path>
              </a:pathLst>
            </a:custGeom>
            <a:grpFill/>
            <a:ln w="330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FB7A2F5-27E1-DE6E-B37D-AE2624DFE29C}"/>
                </a:ext>
              </a:extLst>
            </p:cNvPr>
            <p:cNvGrpSpPr/>
            <p:nvPr/>
          </p:nvGrpSpPr>
          <p:grpSpPr>
            <a:xfrm>
              <a:off x="4500823" y="4646238"/>
              <a:ext cx="266508" cy="173267"/>
              <a:chOff x="4500823" y="4646238"/>
              <a:chExt cx="266508" cy="173267"/>
            </a:xfrm>
            <a:grp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80AF0D2-B743-0C85-2679-F16E05CA7721}"/>
                  </a:ext>
                </a:extLst>
              </p:cNvPr>
              <p:cNvSpPr/>
              <p:nvPr/>
            </p:nvSpPr>
            <p:spPr>
              <a:xfrm>
                <a:off x="4603998" y="4722486"/>
                <a:ext cx="97848" cy="75816"/>
              </a:xfrm>
              <a:custGeom>
                <a:avLst/>
                <a:gdLst>
                  <a:gd name="connsiteX0" fmla="*/ 57319 w 97848"/>
                  <a:gd name="connsiteY0" fmla="*/ 33971 h 75816"/>
                  <a:gd name="connsiteX1" fmla="*/ 78415 w 97848"/>
                  <a:gd name="connsiteY1" fmla="*/ 11687 h 75816"/>
                  <a:gd name="connsiteX2" fmla="*/ 95084 w 97848"/>
                  <a:gd name="connsiteY2" fmla="*/ 8411 h 75816"/>
                  <a:gd name="connsiteX3" fmla="*/ 95084 w 97848"/>
                  <a:gd name="connsiteY3" fmla="*/ 95 h 75816"/>
                  <a:gd name="connsiteX4" fmla="*/ 79028 w 97848"/>
                  <a:gd name="connsiteY4" fmla="*/ 635 h 75816"/>
                  <a:gd name="connsiteX5" fmla="*/ 61783 w 97848"/>
                  <a:gd name="connsiteY5" fmla="*/ 95 h 75816"/>
                  <a:gd name="connsiteX6" fmla="*/ 61783 w 97848"/>
                  <a:gd name="connsiteY6" fmla="*/ 8411 h 75816"/>
                  <a:gd name="connsiteX7" fmla="*/ 67399 w 97848"/>
                  <a:gd name="connsiteY7" fmla="*/ 10499 h 75816"/>
                  <a:gd name="connsiteX8" fmla="*/ 51667 w 97848"/>
                  <a:gd name="connsiteY8" fmla="*/ 27743 h 75816"/>
                  <a:gd name="connsiteX9" fmla="*/ 34711 w 97848"/>
                  <a:gd name="connsiteY9" fmla="*/ 8411 h 75816"/>
                  <a:gd name="connsiteX10" fmla="*/ 40939 w 97848"/>
                  <a:gd name="connsiteY10" fmla="*/ 8411 h 75816"/>
                  <a:gd name="connsiteX11" fmla="*/ 40939 w 97848"/>
                  <a:gd name="connsiteY11" fmla="*/ 95 h 75816"/>
                  <a:gd name="connsiteX12" fmla="*/ 20419 w 97848"/>
                  <a:gd name="connsiteY12" fmla="*/ 635 h 75816"/>
                  <a:gd name="connsiteX13" fmla="*/ 1699 w 97848"/>
                  <a:gd name="connsiteY13" fmla="*/ 95 h 75816"/>
                  <a:gd name="connsiteX14" fmla="*/ 1699 w 97848"/>
                  <a:gd name="connsiteY14" fmla="*/ 8411 h 75816"/>
                  <a:gd name="connsiteX15" fmla="*/ 13579 w 97848"/>
                  <a:gd name="connsiteY15" fmla="*/ 8411 h 75816"/>
                  <a:gd name="connsiteX16" fmla="*/ 40651 w 97848"/>
                  <a:gd name="connsiteY16" fmla="*/ 39335 h 75816"/>
                  <a:gd name="connsiteX17" fmla="*/ 17755 w 97848"/>
                  <a:gd name="connsiteY17" fmla="*/ 64319 h 75816"/>
                  <a:gd name="connsiteX18" fmla="*/ 799 w 97848"/>
                  <a:gd name="connsiteY18" fmla="*/ 67559 h 75816"/>
                  <a:gd name="connsiteX19" fmla="*/ 799 w 97848"/>
                  <a:gd name="connsiteY19" fmla="*/ 75911 h 75816"/>
                  <a:gd name="connsiteX20" fmla="*/ 16567 w 97848"/>
                  <a:gd name="connsiteY20" fmla="*/ 75335 h 75816"/>
                  <a:gd name="connsiteX21" fmla="*/ 34099 w 97848"/>
                  <a:gd name="connsiteY21" fmla="*/ 75911 h 75816"/>
                  <a:gd name="connsiteX22" fmla="*/ 34099 w 97848"/>
                  <a:gd name="connsiteY22" fmla="*/ 67559 h 75816"/>
                  <a:gd name="connsiteX23" fmla="*/ 28447 w 97848"/>
                  <a:gd name="connsiteY23" fmla="*/ 65795 h 75816"/>
                  <a:gd name="connsiteX24" fmla="*/ 29923 w 97848"/>
                  <a:gd name="connsiteY24" fmla="*/ 63707 h 75816"/>
                  <a:gd name="connsiteX25" fmla="*/ 46591 w 97848"/>
                  <a:gd name="connsiteY25" fmla="*/ 45851 h 75816"/>
                  <a:gd name="connsiteX26" fmla="*/ 65311 w 97848"/>
                  <a:gd name="connsiteY26" fmla="*/ 67559 h 75816"/>
                  <a:gd name="connsiteX27" fmla="*/ 59371 w 97848"/>
                  <a:gd name="connsiteY27" fmla="*/ 67559 h 75816"/>
                  <a:gd name="connsiteX28" fmla="*/ 59371 w 97848"/>
                  <a:gd name="connsiteY28" fmla="*/ 75911 h 75816"/>
                  <a:gd name="connsiteX29" fmla="*/ 79891 w 97848"/>
                  <a:gd name="connsiteY29" fmla="*/ 75335 h 75816"/>
                  <a:gd name="connsiteX30" fmla="*/ 98647 w 97848"/>
                  <a:gd name="connsiteY30" fmla="*/ 75911 h 75816"/>
                  <a:gd name="connsiteX31" fmla="*/ 98647 w 97848"/>
                  <a:gd name="connsiteY31" fmla="*/ 67559 h 75816"/>
                  <a:gd name="connsiteX32" fmla="*/ 86731 w 97848"/>
                  <a:gd name="connsiteY32" fmla="*/ 67559 h 75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7848" h="75816">
                    <a:moveTo>
                      <a:pt x="57319" y="33971"/>
                    </a:moveTo>
                    <a:lnTo>
                      <a:pt x="78415" y="11687"/>
                    </a:lnTo>
                    <a:cubicBezTo>
                      <a:pt x="80215" y="9599"/>
                      <a:pt x="81403" y="8411"/>
                      <a:pt x="95084" y="8411"/>
                    </a:cubicBezTo>
                    <a:lnTo>
                      <a:pt x="95084" y="95"/>
                    </a:lnTo>
                    <a:cubicBezTo>
                      <a:pt x="89143" y="635"/>
                      <a:pt x="84679" y="635"/>
                      <a:pt x="79028" y="635"/>
                    </a:cubicBezTo>
                    <a:cubicBezTo>
                      <a:pt x="76039" y="635"/>
                      <a:pt x="69487" y="635"/>
                      <a:pt x="61783" y="95"/>
                    </a:cubicBezTo>
                    <a:lnTo>
                      <a:pt x="61783" y="8411"/>
                    </a:lnTo>
                    <a:cubicBezTo>
                      <a:pt x="65347" y="8411"/>
                      <a:pt x="66247" y="9347"/>
                      <a:pt x="67399" y="10499"/>
                    </a:cubicBezTo>
                    <a:lnTo>
                      <a:pt x="51667" y="27743"/>
                    </a:lnTo>
                    <a:lnTo>
                      <a:pt x="34711" y="8411"/>
                    </a:lnTo>
                    <a:lnTo>
                      <a:pt x="40939" y="8411"/>
                    </a:lnTo>
                    <a:lnTo>
                      <a:pt x="40939" y="95"/>
                    </a:lnTo>
                    <a:cubicBezTo>
                      <a:pt x="30536" y="383"/>
                      <a:pt x="26071" y="635"/>
                      <a:pt x="20419" y="635"/>
                    </a:cubicBezTo>
                    <a:cubicBezTo>
                      <a:pt x="16855" y="635"/>
                      <a:pt x="10303" y="635"/>
                      <a:pt x="1699" y="95"/>
                    </a:cubicBezTo>
                    <a:lnTo>
                      <a:pt x="1699" y="8411"/>
                    </a:lnTo>
                    <a:lnTo>
                      <a:pt x="13579" y="8411"/>
                    </a:lnTo>
                    <a:lnTo>
                      <a:pt x="40651" y="39335"/>
                    </a:lnTo>
                    <a:lnTo>
                      <a:pt x="17755" y="64319"/>
                    </a:lnTo>
                    <a:cubicBezTo>
                      <a:pt x="14479" y="67559"/>
                      <a:pt x="8539" y="67559"/>
                      <a:pt x="799" y="67559"/>
                    </a:cubicBezTo>
                    <a:lnTo>
                      <a:pt x="799" y="75911"/>
                    </a:lnTo>
                    <a:cubicBezTo>
                      <a:pt x="6451" y="75335"/>
                      <a:pt x="10915" y="75335"/>
                      <a:pt x="16567" y="75335"/>
                    </a:cubicBezTo>
                    <a:cubicBezTo>
                      <a:pt x="19843" y="75335"/>
                      <a:pt x="26359" y="75335"/>
                      <a:pt x="34099" y="75911"/>
                    </a:cubicBezTo>
                    <a:lnTo>
                      <a:pt x="34099" y="67559"/>
                    </a:lnTo>
                    <a:cubicBezTo>
                      <a:pt x="31435" y="67559"/>
                      <a:pt x="28447" y="67019"/>
                      <a:pt x="28447" y="65795"/>
                    </a:cubicBezTo>
                    <a:cubicBezTo>
                      <a:pt x="28447" y="64859"/>
                      <a:pt x="29635" y="63995"/>
                      <a:pt x="29923" y="63707"/>
                    </a:cubicBezTo>
                    <a:lnTo>
                      <a:pt x="46591" y="45851"/>
                    </a:lnTo>
                    <a:lnTo>
                      <a:pt x="65311" y="67559"/>
                    </a:lnTo>
                    <a:lnTo>
                      <a:pt x="59371" y="67559"/>
                    </a:lnTo>
                    <a:lnTo>
                      <a:pt x="59371" y="75911"/>
                    </a:lnTo>
                    <a:cubicBezTo>
                      <a:pt x="70387" y="75623"/>
                      <a:pt x="74239" y="75335"/>
                      <a:pt x="79891" y="75335"/>
                    </a:cubicBezTo>
                    <a:cubicBezTo>
                      <a:pt x="83779" y="75335"/>
                      <a:pt x="90007" y="75335"/>
                      <a:pt x="98647" y="75911"/>
                    </a:cubicBezTo>
                    <a:lnTo>
                      <a:pt x="98647" y="67559"/>
                    </a:lnTo>
                    <a:lnTo>
                      <a:pt x="86731" y="67559"/>
                    </a:lnTo>
                    <a:close/>
                  </a:path>
                </a:pathLst>
              </a:custGeom>
              <a:grpFill/>
              <a:ln w="330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F80E240-E297-973B-5F33-02859A120104}"/>
                  </a:ext>
                </a:extLst>
              </p:cNvPr>
              <p:cNvSpPr/>
              <p:nvPr/>
            </p:nvSpPr>
            <p:spPr>
              <a:xfrm>
                <a:off x="4714411" y="4741314"/>
                <a:ext cx="52920" cy="78191"/>
              </a:xfrm>
              <a:custGeom>
                <a:avLst/>
                <a:gdLst>
                  <a:gd name="connsiteX0" fmla="*/ 11858 w 52920"/>
                  <a:gd name="connsiteY0" fmla="*/ 12696 h 78191"/>
                  <a:gd name="connsiteX1" fmla="*/ 23450 w 52920"/>
                  <a:gd name="connsiteY1" fmla="*/ 14172 h 78191"/>
                  <a:gd name="connsiteX2" fmla="*/ 39506 w 52920"/>
                  <a:gd name="connsiteY2" fmla="*/ 10320 h 78191"/>
                  <a:gd name="connsiteX3" fmla="*/ 48398 w 52920"/>
                  <a:gd name="connsiteY3" fmla="*/ 2004 h 78191"/>
                  <a:gd name="connsiteX4" fmla="*/ 46922 w 52920"/>
                  <a:gd name="connsiteY4" fmla="*/ 204 h 78191"/>
                  <a:gd name="connsiteX5" fmla="*/ 45122 w 52920"/>
                  <a:gd name="connsiteY5" fmla="*/ 780 h 78191"/>
                  <a:gd name="connsiteX6" fmla="*/ 27878 w 52920"/>
                  <a:gd name="connsiteY6" fmla="*/ 4020 h 78191"/>
                  <a:gd name="connsiteX7" fmla="*/ 10958 w 52920"/>
                  <a:gd name="connsiteY7" fmla="*/ 1032 h 78191"/>
                  <a:gd name="connsiteX8" fmla="*/ 9158 w 52920"/>
                  <a:gd name="connsiteY8" fmla="*/ 96 h 78191"/>
                  <a:gd name="connsiteX9" fmla="*/ 7358 w 52920"/>
                  <a:gd name="connsiteY9" fmla="*/ 3372 h 78191"/>
                  <a:gd name="connsiteX10" fmla="*/ 7358 w 52920"/>
                  <a:gd name="connsiteY10" fmla="*/ 37572 h 78191"/>
                  <a:gd name="connsiteX11" fmla="*/ 9446 w 52920"/>
                  <a:gd name="connsiteY11" fmla="*/ 40848 h 78191"/>
                  <a:gd name="connsiteX12" fmla="*/ 11534 w 52920"/>
                  <a:gd name="connsiteY12" fmla="*/ 39336 h 78191"/>
                  <a:gd name="connsiteX13" fmla="*/ 28454 w 52920"/>
                  <a:gd name="connsiteY13" fmla="*/ 31920 h 78191"/>
                  <a:gd name="connsiteX14" fmla="*/ 42458 w 52920"/>
                  <a:gd name="connsiteY14" fmla="*/ 52440 h 78191"/>
                  <a:gd name="connsiteX15" fmla="*/ 38282 w 52920"/>
                  <a:gd name="connsiteY15" fmla="*/ 68208 h 78191"/>
                  <a:gd name="connsiteX16" fmla="*/ 24602 w 52920"/>
                  <a:gd name="connsiteY16" fmla="*/ 74148 h 78191"/>
                  <a:gd name="connsiteX17" fmla="*/ 6170 w 52920"/>
                  <a:gd name="connsiteY17" fmla="*/ 63132 h 78191"/>
                  <a:gd name="connsiteX18" fmla="*/ 12398 w 52920"/>
                  <a:gd name="connsiteY18" fmla="*/ 57480 h 78191"/>
                  <a:gd name="connsiteX19" fmla="*/ 6458 w 52920"/>
                  <a:gd name="connsiteY19" fmla="*/ 51540 h 78191"/>
                  <a:gd name="connsiteX20" fmla="*/ 806 w 52920"/>
                  <a:gd name="connsiteY20" fmla="*/ 57768 h 78191"/>
                  <a:gd name="connsiteX21" fmla="*/ 24890 w 52920"/>
                  <a:gd name="connsiteY21" fmla="*/ 78288 h 78191"/>
                  <a:gd name="connsiteX22" fmla="*/ 53726 w 52920"/>
                  <a:gd name="connsiteY22" fmla="*/ 53016 h 78191"/>
                  <a:gd name="connsiteX23" fmla="*/ 28454 w 52920"/>
                  <a:gd name="connsiteY23" fmla="*/ 28356 h 78191"/>
                  <a:gd name="connsiteX24" fmla="*/ 11822 w 52920"/>
                  <a:gd name="connsiteY24" fmla="*/ 33684 h 78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2920" h="78191">
                    <a:moveTo>
                      <a:pt x="11858" y="12696"/>
                    </a:moveTo>
                    <a:cubicBezTo>
                      <a:pt x="15710" y="13884"/>
                      <a:pt x="19562" y="14172"/>
                      <a:pt x="23450" y="14172"/>
                    </a:cubicBezTo>
                    <a:cubicBezTo>
                      <a:pt x="26114" y="14172"/>
                      <a:pt x="32342" y="14172"/>
                      <a:pt x="39506" y="10320"/>
                    </a:cubicBezTo>
                    <a:cubicBezTo>
                      <a:pt x="41558" y="9132"/>
                      <a:pt x="48398" y="4380"/>
                      <a:pt x="48398" y="2004"/>
                    </a:cubicBezTo>
                    <a:cubicBezTo>
                      <a:pt x="48398" y="492"/>
                      <a:pt x="47462" y="204"/>
                      <a:pt x="46922" y="204"/>
                    </a:cubicBezTo>
                    <a:cubicBezTo>
                      <a:pt x="46634" y="204"/>
                      <a:pt x="46634" y="204"/>
                      <a:pt x="45122" y="780"/>
                    </a:cubicBezTo>
                    <a:cubicBezTo>
                      <a:pt x="41270" y="2256"/>
                      <a:pt x="35330" y="4020"/>
                      <a:pt x="27878" y="4020"/>
                    </a:cubicBezTo>
                    <a:cubicBezTo>
                      <a:pt x="22226" y="4020"/>
                      <a:pt x="16286" y="2832"/>
                      <a:pt x="10958" y="1032"/>
                    </a:cubicBezTo>
                    <a:cubicBezTo>
                      <a:pt x="10022" y="492"/>
                      <a:pt x="9446" y="96"/>
                      <a:pt x="9158" y="96"/>
                    </a:cubicBezTo>
                    <a:cubicBezTo>
                      <a:pt x="7358" y="96"/>
                      <a:pt x="7358" y="1608"/>
                      <a:pt x="7358" y="3372"/>
                    </a:cubicBezTo>
                    <a:lnTo>
                      <a:pt x="7358" y="37572"/>
                    </a:lnTo>
                    <a:cubicBezTo>
                      <a:pt x="7358" y="39372"/>
                      <a:pt x="7358" y="40848"/>
                      <a:pt x="9446" y="40848"/>
                    </a:cubicBezTo>
                    <a:cubicBezTo>
                      <a:pt x="10634" y="40848"/>
                      <a:pt x="10922" y="40272"/>
                      <a:pt x="11534" y="39336"/>
                    </a:cubicBezTo>
                    <a:cubicBezTo>
                      <a:pt x="14486" y="35772"/>
                      <a:pt x="19562" y="31920"/>
                      <a:pt x="28454" y="31920"/>
                    </a:cubicBezTo>
                    <a:cubicBezTo>
                      <a:pt x="42458" y="31920"/>
                      <a:pt x="42458" y="48876"/>
                      <a:pt x="42458" y="52440"/>
                    </a:cubicBezTo>
                    <a:cubicBezTo>
                      <a:pt x="42458" y="56904"/>
                      <a:pt x="42170" y="63456"/>
                      <a:pt x="38282" y="68208"/>
                    </a:cubicBezTo>
                    <a:cubicBezTo>
                      <a:pt x="34718" y="72348"/>
                      <a:pt x="29354" y="74148"/>
                      <a:pt x="24602" y="74148"/>
                    </a:cubicBezTo>
                    <a:cubicBezTo>
                      <a:pt x="16862" y="74148"/>
                      <a:pt x="8834" y="69972"/>
                      <a:pt x="6170" y="63132"/>
                    </a:cubicBezTo>
                    <a:cubicBezTo>
                      <a:pt x="11822" y="63132"/>
                      <a:pt x="12398" y="58668"/>
                      <a:pt x="12398" y="57480"/>
                    </a:cubicBezTo>
                    <a:cubicBezTo>
                      <a:pt x="12398" y="54204"/>
                      <a:pt x="10022" y="51540"/>
                      <a:pt x="6458" y="51540"/>
                    </a:cubicBezTo>
                    <a:cubicBezTo>
                      <a:pt x="5522" y="51540"/>
                      <a:pt x="806" y="52116"/>
                      <a:pt x="806" y="57768"/>
                    </a:cubicBezTo>
                    <a:cubicBezTo>
                      <a:pt x="806" y="68208"/>
                      <a:pt x="10634" y="78288"/>
                      <a:pt x="24890" y="78288"/>
                    </a:cubicBezTo>
                    <a:cubicBezTo>
                      <a:pt x="40658" y="78288"/>
                      <a:pt x="53726" y="67308"/>
                      <a:pt x="53726" y="53016"/>
                    </a:cubicBezTo>
                    <a:cubicBezTo>
                      <a:pt x="53726" y="39948"/>
                      <a:pt x="43322" y="28356"/>
                      <a:pt x="28454" y="28356"/>
                    </a:cubicBezTo>
                    <a:cubicBezTo>
                      <a:pt x="21326" y="28356"/>
                      <a:pt x="15386" y="30732"/>
                      <a:pt x="11822" y="33684"/>
                    </a:cubicBezTo>
                    <a:close/>
                  </a:path>
                </a:pathLst>
              </a:custGeom>
              <a:grpFill/>
              <a:ln w="330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6C80649F-0CA0-DBB2-2401-2D9FB4CD9C9E}"/>
                  </a:ext>
                </a:extLst>
              </p:cNvPr>
              <p:cNvSpPr/>
              <p:nvPr/>
            </p:nvSpPr>
            <p:spPr>
              <a:xfrm>
                <a:off x="4500823" y="4646238"/>
                <a:ext cx="83807" cy="83807"/>
              </a:xfrm>
              <a:custGeom>
                <a:avLst/>
                <a:gdLst>
                  <a:gd name="connsiteX0" fmla="*/ 84598 w 83807"/>
                  <a:gd name="connsiteY0" fmla="*/ 41993 h 83807"/>
                  <a:gd name="connsiteX1" fmla="*/ 42695 w 83807"/>
                  <a:gd name="connsiteY1" fmla="*/ 83897 h 83807"/>
                  <a:gd name="connsiteX2" fmla="*/ 791 w 83807"/>
                  <a:gd name="connsiteY2" fmla="*/ 41993 h 83807"/>
                  <a:gd name="connsiteX3" fmla="*/ 42695 w 83807"/>
                  <a:gd name="connsiteY3" fmla="*/ 89 h 83807"/>
                  <a:gd name="connsiteX4" fmla="*/ 84598 w 83807"/>
                  <a:gd name="connsiteY4" fmla="*/ 41993 h 83807"/>
                  <a:gd name="connsiteX5" fmla="*/ 84598 w 83807"/>
                  <a:gd name="connsiteY5" fmla="*/ 41993 h 83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807" h="83807">
                    <a:moveTo>
                      <a:pt x="84598" y="41993"/>
                    </a:moveTo>
                    <a:cubicBezTo>
                      <a:pt x="84598" y="65141"/>
                      <a:pt x="65843" y="83897"/>
                      <a:pt x="42695" y="83897"/>
                    </a:cubicBezTo>
                    <a:cubicBezTo>
                      <a:pt x="19547" y="83897"/>
                      <a:pt x="791" y="65141"/>
                      <a:pt x="791" y="41993"/>
                    </a:cubicBezTo>
                    <a:cubicBezTo>
                      <a:pt x="791" y="18845"/>
                      <a:pt x="19547" y="89"/>
                      <a:pt x="42695" y="89"/>
                    </a:cubicBezTo>
                    <a:cubicBezTo>
                      <a:pt x="65843" y="89"/>
                      <a:pt x="84598" y="18845"/>
                      <a:pt x="84598" y="41993"/>
                    </a:cubicBezTo>
                    <a:cubicBezTo>
                      <a:pt x="84598" y="41993"/>
                      <a:pt x="84598" y="41993"/>
                      <a:pt x="84598" y="41993"/>
                    </a:cubicBezTo>
                    <a:close/>
                  </a:path>
                </a:pathLst>
              </a:custGeom>
              <a:grpFill/>
              <a:ln w="29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D68F0B5-7DD5-D33A-E182-68CA325C14A9}"/>
                </a:ext>
              </a:extLst>
            </p:cNvPr>
            <p:cNvSpPr/>
            <p:nvPr/>
          </p:nvSpPr>
          <p:spPr>
            <a:xfrm>
              <a:off x="4988407" y="5225154"/>
              <a:ext cx="83771" cy="83771"/>
            </a:xfrm>
            <a:custGeom>
              <a:avLst/>
              <a:gdLst>
                <a:gd name="connsiteX0" fmla="*/ 84600 w 83771"/>
                <a:gd name="connsiteY0" fmla="*/ 42002 h 83771"/>
                <a:gd name="connsiteX1" fmla="*/ 42733 w 83771"/>
                <a:gd name="connsiteY1" fmla="*/ 83906 h 83771"/>
                <a:gd name="connsiteX2" fmla="*/ 828 w 83771"/>
                <a:gd name="connsiteY2" fmla="*/ 42002 h 83771"/>
                <a:gd name="connsiteX3" fmla="*/ 42733 w 83771"/>
                <a:gd name="connsiteY3" fmla="*/ 134 h 83771"/>
                <a:gd name="connsiteX4" fmla="*/ 84600 w 83771"/>
                <a:gd name="connsiteY4" fmla="*/ 42002 h 8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71" h="83771">
                  <a:moveTo>
                    <a:pt x="84600" y="42002"/>
                  </a:moveTo>
                  <a:cubicBezTo>
                    <a:pt x="84600" y="65150"/>
                    <a:pt x="65845" y="83906"/>
                    <a:pt x="42733" y="83906"/>
                  </a:cubicBezTo>
                  <a:cubicBezTo>
                    <a:pt x="19584" y="83906"/>
                    <a:pt x="828" y="65150"/>
                    <a:pt x="828" y="42002"/>
                  </a:cubicBezTo>
                  <a:cubicBezTo>
                    <a:pt x="828" y="18890"/>
                    <a:pt x="19584" y="134"/>
                    <a:pt x="42733" y="134"/>
                  </a:cubicBezTo>
                  <a:cubicBezTo>
                    <a:pt x="65845" y="134"/>
                    <a:pt x="84600" y="18890"/>
                    <a:pt x="84600" y="42002"/>
                  </a:cubicBezTo>
                  <a:close/>
                </a:path>
              </a:pathLst>
            </a:custGeom>
            <a:grpFill/>
            <a:ln w="29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</p:grp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7650FE1-17B6-C89B-EDD6-9120904CC15A}"/>
              </a:ext>
            </a:extLst>
          </p:cNvPr>
          <p:cNvCxnSpPr>
            <a:cxnSpLocks/>
            <a:endCxn id="16" idx="8"/>
          </p:cNvCxnSpPr>
          <p:nvPr/>
        </p:nvCxnSpPr>
        <p:spPr bwMode="auto">
          <a:xfrm flipH="1">
            <a:off x="3637268" y="4126621"/>
            <a:ext cx="718460" cy="367346"/>
          </a:xfrm>
          <a:prstGeom prst="line">
            <a:avLst/>
          </a:prstGeom>
          <a:noFill/>
          <a:ln w="25400" cap="flat" cmpd="sng" algn="ctr">
            <a:solidFill>
              <a:srgbClr val="DADAD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676A9C6-B5F5-3579-FC30-E0BEEBF3E8D6}"/>
              </a:ext>
            </a:extLst>
          </p:cNvPr>
          <p:cNvGrpSpPr/>
          <p:nvPr/>
        </p:nvGrpSpPr>
        <p:grpSpPr>
          <a:xfrm>
            <a:off x="343824" y="5823361"/>
            <a:ext cx="2488225" cy="237466"/>
            <a:chOff x="6868802" y="4173728"/>
            <a:chExt cx="2488225" cy="237466"/>
          </a:xfrm>
          <a:solidFill>
            <a:srgbClr val="008080"/>
          </a:solidFill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DF3F2DC-C112-F971-0172-EF4A350EA57A}"/>
                </a:ext>
              </a:extLst>
            </p:cNvPr>
            <p:cNvSpPr/>
            <p:nvPr/>
          </p:nvSpPr>
          <p:spPr>
            <a:xfrm>
              <a:off x="6868802" y="4297183"/>
              <a:ext cx="270745" cy="22485"/>
            </a:xfrm>
            <a:custGeom>
              <a:avLst/>
              <a:gdLst>
                <a:gd name="connsiteX0" fmla="*/ 419 w 270745"/>
                <a:gd name="connsiteY0" fmla="*/ -34 h 22485"/>
                <a:gd name="connsiteX1" fmla="*/ 419 w 270745"/>
                <a:gd name="connsiteY1" fmla="*/ 22452 h 22485"/>
                <a:gd name="connsiteX2" fmla="*/ 90729 w 270745"/>
                <a:gd name="connsiteY2" fmla="*/ 22452 h 22485"/>
                <a:gd name="connsiteX3" fmla="*/ 90729 w 270745"/>
                <a:gd name="connsiteY3" fmla="*/ -34 h 22485"/>
                <a:gd name="connsiteX4" fmla="*/ 180855 w 270745"/>
                <a:gd name="connsiteY4" fmla="*/ -34 h 22485"/>
                <a:gd name="connsiteX5" fmla="*/ 180855 w 270745"/>
                <a:gd name="connsiteY5" fmla="*/ 22452 h 22485"/>
                <a:gd name="connsiteX6" fmla="*/ 271165 w 270745"/>
                <a:gd name="connsiteY6" fmla="*/ 22452 h 22485"/>
                <a:gd name="connsiteX7" fmla="*/ 271165 w 270745"/>
                <a:gd name="connsiteY7" fmla="*/ -34 h 22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745" h="22485">
                  <a:moveTo>
                    <a:pt x="419" y="-34"/>
                  </a:moveTo>
                  <a:lnTo>
                    <a:pt x="419" y="22452"/>
                  </a:lnTo>
                  <a:lnTo>
                    <a:pt x="90729" y="22452"/>
                  </a:lnTo>
                  <a:lnTo>
                    <a:pt x="90729" y="-34"/>
                  </a:lnTo>
                  <a:close/>
                  <a:moveTo>
                    <a:pt x="180855" y="-34"/>
                  </a:moveTo>
                  <a:lnTo>
                    <a:pt x="180855" y="22452"/>
                  </a:lnTo>
                  <a:lnTo>
                    <a:pt x="271165" y="22452"/>
                  </a:lnTo>
                  <a:lnTo>
                    <a:pt x="271165" y="-34"/>
                  </a:lnTo>
                  <a:close/>
                </a:path>
              </a:pathLst>
            </a:custGeom>
            <a:grpFill/>
            <a:ln w="93600" cap="flat">
              <a:noFill/>
              <a:custDash>
                <a:ds d="187980" sp="187980"/>
              </a:custDash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B79DA36-8568-745A-7173-2B91C6BA4BE6}"/>
                </a:ext>
              </a:extLst>
            </p:cNvPr>
            <p:cNvSpPr/>
            <p:nvPr/>
          </p:nvSpPr>
          <p:spPr>
            <a:xfrm>
              <a:off x="7279613" y="4173728"/>
              <a:ext cx="2077414" cy="237466"/>
            </a:xfrm>
            <a:custGeom>
              <a:avLst/>
              <a:gdLst>
                <a:gd name="connsiteX0" fmla="*/ 521 w 2077414"/>
                <a:gd name="connsiteY0" fmla="*/ 126498 h 237466"/>
                <a:gd name="connsiteX1" fmla="*/ 18064 w 2077414"/>
                <a:gd name="connsiteY1" fmla="*/ 83931 h 237466"/>
                <a:gd name="connsiteX2" fmla="*/ 59341 w 2077414"/>
                <a:gd name="connsiteY2" fmla="*/ 66518 h 237466"/>
                <a:gd name="connsiteX3" fmla="*/ 92616 w 2077414"/>
                <a:gd name="connsiteY3" fmla="*/ 82902 h 237466"/>
                <a:gd name="connsiteX4" fmla="*/ 92616 w 2077414"/>
                <a:gd name="connsiteY4" fmla="*/ 25763 h 237466"/>
                <a:gd name="connsiteX5" fmla="*/ 89135 w 2077414"/>
                <a:gd name="connsiteY5" fmla="*/ 13508 h 237466"/>
                <a:gd name="connsiteX6" fmla="*/ 72111 w 2077414"/>
                <a:gd name="connsiteY6" fmla="*/ 11057 h 237466"/>
                <a:gd name="connsiteX7" fmla="*/ 72111 w 2077414"/>
                <a:gd name="connsiteY7" fmla="*/ 2802 h 237466"/>
                <a:gd name="connsiteX8" fmla="*/ 110159 w 2077414"/>
                <a:gd name="connsiteY8" fmla="*/ -35 h 237466"/>
                <a:gd name="connsiteX9" fmla="*/ 110159 w 2077414"/>
                <a:gd name="connsiteY9" fmla="*/ 160291 h 237466"/>
                <a:gd name="connsiteX10" fmla="*/ 113514 w 2077414"/>
                <a:gd name="connsiteY10" fmla="*/ 172675 h 237466"/>
                <a:gd name="connsiteX11" fmla="*/ 130668 w 2077414"/>
                <a:gd name="connsiteY11" fmla="*/ 175127 h 237466"/>
                <a:gd name="connsiteX12" fmla="*/ 130668 w 2077414"/>
                <a:gd name="connsiteY12" fmla="*/ 183252 h 237466"/>
                <a:gd name="connsiteX13" fmla="*/ 91842 w 2077414"/>
                <a:gd name="connsiteY13" fmla="*/ 186218 h 237466"/>
                <a:gd name="connsiteX14" fmla="*/ 91842 w 2077414"/>
                <a:gd name="connsiteY14" fmla="*/ 168676 h 237466"/>
                <a:gd name="connsiteX15" fmla="*/ 56501 w 2077414"/>
                <a:gd name="connsiteY15" fmla="*/ 186218 h 237466"/>
                <a:gd name="connsiteX16" fmla="*/ 17160 w 2077414"/>
                <a:gd name="connsiteY16" fmla="*/ 168805 h 237466"/>
                <a:gd name="connsiteX17" fmla="*/ 521 w 2077414"/>
                <a:gd name="connsiteY17" fmla="*/ 126498 h 237466"/>
                <a:gd name="connsiteX18" fmla="*/ 22448 w 2077414"/>
                <a:gd name="connsiteY18" fmla="*/ 126761 h 237466"/>
                <a:gd name="connsiteX19" fmla="*/ 30063 w 2077414"/>
                <a:gd name="connsiteY19" fmla="*/ 163391 h 237466"/>
                <a:gd name="connsiteX20" fmla="*/ 57793 w 2077414"/>
                <a:gd name="connsiteY20" fmla="*/ 180289 h 237466"/>
                <a:gd name="connsiteX21" fmla="*/ 89005 w 2077414"/>
                <a:gd name="connsiteY21" fmla="*/ 161843 h 237466"/>
                <a:gd name="connsiteX22" fmla="*/ 91846 w 2077414"/>
                <a:gd name="connsiteY22" fmla="*/ 152040 h 237466"/>
                <a:gd name="connsiteX23" fmla="*/ 91846 w 2077414"/>
                <a:gd name="connsiteY23" fmla="*/ 97867 h 237466"/>
                <a:gd name="connsiteX24" fmla="*/ 89005 w 2077414"/>
                <a:gd name="connsiteY24" fmla="*/ 88194 h 237466"/>
                <a:gd name="connsiteX25" fmla="*/ 60501 w 2077414"/>
                <a:gd name="connsiteY25" fmla="*/ 72329 h 237466"/>
                <a:gd name="connsiteX26" fmla="*/ 30577 w 2077414"/>
                <a:gd name="connsiteY26" fmla="*/ 89227 h 237466"/>
                <a:gd name="connsiteX27" fmla="*/ 22452 w 2077414"/>
                <a:gd name="connsiteY27" fmla="*/ 126761 h 237466"/>
                <a:gd name="connsiteX28" fmla="*/ 145374 w 2077414"/>
                <a:gd name="connsiteY28" fmla="*/ 125083 h 237466"/>
                <a:gd name="connsiteX29" fmla="*/ 161365 w 2077414"/>
                <a:gd name="connsiteY29" fmla="*/ 82520 h 237466"/>
                <a:gd name="connsiteX30" fmla="*/ 200321 w 2077414"/>
                <a:gd name="connsiteY30" fmla="*/ 64848 h 237466"/>
                <a:gd name="connsiteX31" fmla="*/ 235533 w 2077414"/>
                <a:gd name="connsiteY31" fmla="*/ 79939 h 237466"/>
                <a:gd name="connsiteX32" fmla="*/ 247658 w 2077414"/>
                <a:gd name="connsiteY32" fmla="*/ 116699 h 237466"/>
                <a:gd name="connsiteX33" fmla="*/ 246624 w 2077414"/>
                <a:gd name="connsiteY33" fmla="*/ 121472 h 237466"/>
                <a:gd name="connsiteX34" fmla="*/ 241080 w 2077414"/>
                <a:gd name="connsiteY34" fmla="*/ 122250 h 237466"/>
                <a:gd name="connsiteX35" fmla="*/ 167298 w 2077414"/>
                <a:gd name="connsiteY35" fmla="*/ 122250 h 237466"/>
                <a:gd name="connsiteX36" fmla="*/ 175298 w 2077414"/>
                <a:gd name="connsiteY36" fmla="*/ 161846 h 237466"/>
                <a:gd name="connsiteX37" fmla="*/ 205091 w 2077414"/>
                <a:gd name="connsiteY37" fmla="*/ 179519 h 237466"/>
                <a:gd name="connsiteX38" fmla="*/ 210768 w 2077414"/>
                <a:gd name="connsiteY38" fmla="*/ 179004 h 237466"/>
                <a:gd name="connsiteX39" fmla="*/ 220182 w 2077414"/>
                <a:gd name="connsiteY39" fmla="*/ 176297 h 237466"/>
                <a:gd name="connsiteX40" fmla="*/ 232052 w 2077414"/>
                <a:gd name="connsiteY40" fmla="*/ 167912 h 237466"/>
                <a:gd name="connsiteX41" fmla="*/ 240821 w 2077414"/>
                <a:gd name="connsiteY41" fmla="*/ 152307 h 237466"/>
                <a:gd name="connsiteX42" fmla="*/ 244176 w 2077414"/>
                <a:gd name="connsiteY42" fmla="*/ 148692 h 237466"/>
                <a:gd name="connsiteX43" fmla="*/ 247658 w 2077414"/>
                <a:gd name="connsiteY43" fmla="*/ 151788 h 237466"/>
                <a:gd name="connsiteX44" fmla="*/ 245080 w 2077414"/>
                <a:gd name="connsiteY44" fmla="*/ 159398 h 237466"/>
                <a:gd name="connsiteX45" fmla="*/ 237855 w 2077414"/>
                <a:gd name="connsiteY45" fmla="*/ 170749 h 237466"/>
                <a:gd name="connsiteX46" fmla="*/ 223797 w 2077414"/>
                <a:gd name="connsiteY46" fmla="*/ 181585 h 237466"/>
                <a:gd name="connsiteX47" fmla="*/ 203547 w 2077414"/>
                <a:gd name="connsiteY47" fmla="*/ 186229 h 237466"/>
                <a:gd name="connsiteX48" fmla="*/ 162787 w 2077414"/>
                <a:gd name="connsiteY48" fmla="*/ 168686 h 237466"/>
                <a:gd name="connsiteX49" fmla="*/ 145374 w 2077414"/>
                <a:gd name="connsiteY49" fmla="*/ 125090 h 237466"/>
                <a:gd name="connsiteX50" fmla="*/ 167557 w 2077414"/>
                <a:gd name="connsiteY50" fmla="*/ 116702 h 237466"/>
                <a:gd name="connsiteX51" fmla="*/ 230244 w 2077414"/>
                <a:gd name="connsiteY51" fmla="*/ 116702 h 237466"/>
                <a:gd name="connsiteX52" fmla="*/ 229215 w 2077414"/>
                <a:gd name="connsiteY52" fmla="*/ 104963 h 237466"/>
                <a:gd name="connsiteX53" fmla="*/ 225474 w 2077414"/>
                <a:gd name="connsiteY53" fmla="*/ 90260 h 237466"/>
                <a:gd name="connsiteX54" fmla="*/ 216316 w 2077414"/>
                <a:gd name="connsiteY54" fmla="*/ 76199 h 237466"/>
                <a:gd name="connsiteX55" fmla="*/ 200321 w 2077414"/>
                <a:gd name="connsiteY55" fmla="*/ 70781 h 237466"/>
                <a:gd name="connsiteX56" fmla="*/ 191422 w 2077414"/>
                <a:gd name="connsiteY56" fmla="*/ 72588 h 237466"/>
                <a:gd name="connsiteX57" fmla="*/ 181360 w 2077414"/>
                <a:gd name="connsiteY57" fmla="*/ 78780 h 237466"/>
                <a:gd name="connsiteX58" fmla="*/ 171946 w 2077414"/>
                <a:gd name="connsiteY58" fmla="*/ 93097 h 237466"/>
                <a:gd name="connsiteX59" fmla="*/ 167557 w 2077414"/>
                <a:gd name="connsiteY59" fmla="*/ 116699 h 237466"/>
                <a:gd name="connsiteX60" fmla="*/ 281065 w 2077414"/>
                <a:gd name="connsiteY60" fmla="*/ 168809 h 237466"/>
                <a:gd name="connsiteX61" fmla="*/ 264297 w 2077414"/>
                <a:gd name="connsiteY61" fmla="*/ 126242 h 237466"/>
                <a:gd name="connsiteX62" fmla="*/ 280806 w 2077414"/>
                <a:gd name="connsiteY62" fmla="*/ 83032 h 237466"/>
                <a:gd name="connsiteX63" fmla="*/ 321565 w 2077414"/>
                <a:gd name="connsiteY63" fmla="*/ 64844 h 237466"/>
                <a:gd name="connsiteX64" fmla="*/ 349815 w 2077414"/>
                <a:gd name="connsiteY64" fmla="*/ 72584 h 237466"/>
                <a:gd name="connsiteX65" fmla="*/ 361940 w 2077414"/>
                <a:gd name="connsiteY65" fmla="*/ 93220 h 237466"/>
                <a:gd name="connsiteX66" fmla="*/ 358455 w 2077414"/>
                <a:gd name="connsiteY66" fmla="*/ 102378 h 237466"/>
                <a:gd name="connsiteX67" fmla="*/ 349815 w 2077414"/>
                <a:gd name="connsiteY67" fmla="*/ 105604 h 237466"/>
                <a:gd name="connsiteX68" fmla="*/ 340912 w 2077414"/>
                <a:gd name="connsiteY68" fmla="*/ 102248 h 237466"/>
                <a:gd name="connsiteX69" fmla="*/ 337690 w 2077414"/>
                <a:gd name="connsiteY69" fmla="*/ 93479 h 237466"/>
                <a:gd name="connsiteX70" fmla="*/ 338468 w 2077414"/>
                <a:gd name="connsiteY70" fmla="*/ 88835 h 237466"/>
                <a:gd name="connsiteX71" fmla="*/ 342078 w 2077414"/>
                <a:gd name="connsiteY71" fmla="*/ 84061 h 237466"/>
                <a:gd name="connsiteX72" fmla="*/ 350074 w 2077414"/>
                <a:gd name="connsiteY72" fmla="*/ 81224 h 237466"/>
                <a:gd name="connsiteX73" fmla="*/ 322343 w 2077414"/>
                <a:gd name="connsiteY73" fmla="*/ 71551 h 237466"/>
                <a:gd name="connsiteX74" fmla="*/ 321828 w 2077414"/>
                <a:gd name="connsiteY74" fmla="*/ 71551 h 237466"/>
                <a:gd name="connsiteX75" fmla="*/ 297323 w 2077414"/>
                <a:gd name="connsiteY75" fmla="*/ 84191 h 237466"/>
                <a:gd name="connsiteX76" fmla="*/ 286228 w 2077414"/>
                <a:gd name="connsiteY76" fmla="*/ 125724 h 237466"/>
                <a:gd name="connsiteX77" fmla="*/ 289842 w 2077414"/>
                <a:gd name="connsiteY77" fmla="*/ 151907 h 237466"/>
                <a:gd name="connsiteX78" fmla="*/ 299645 w 2077414"/>
                <a:gd name="connsiteY78" fmla="*/ 168546 h 237466"/>
                <a:gd name="connsiteX79" fmla="*/ 311640 w 2077414"/>
                <a:gd name="connsiteY79" fmla="*/ 176930 h 237466"/>
                <a:gd name="connsiteX80" fmla="*/ 323376 w 2077414"/>
                <a:gd name="connsiteY80" fmla="*/ 179508 h 237466"/>
                <a:gd name="connsiteX81" fmla="*/ 358073 w 2077414"/>
                <a:gd name="connsiteY81" fmla="*/ 151777 h 237466"/>
                <a:gd name="connsiteX82" fmla="*/ 361428 w 2077414"/>
                <a:gd name="connsiteY82" fmla="*/ 149200 h 237466"/>
                <a:gd name="connsiteX83" fmla="*/ 364910 w 2077414"/>
                <a:gd name="connsiteY83" fmla="*/ 151777 h 237466"/>
                <a:gd name="connsiteX84" fmla="*/ 363880 w 2077414"/>
                <a:gd name="connsiteY84" fmla="*/ 156421 h 237466"/>
                <a:gd name="connsiteX85" fmla="*/ 359621 w 2077414"/>
                <a:gd name="connsiteY85" fmla="*/ 165065 h 237466"/>
                <a:gd name="connsiteX86" fmla="*/ 351755 w 2077414"/>
                <a:gd name="connsiteY86" fmla="*/ 174997 h 237466"/>
                <a:gd name="connsiteX87" fmla="*/ 339112 w 2077414"/>
                <a:gd name="connsiteY87" fmla="*/ 182863 h 237466"/>
                <a:gd name="connsiteX88" fmla="*/ 321054 w 2077414"/>
                <a:gd name="connsiteY88" fmla="*/ 186218 h 237466"/>
                <a:gd name="connsiteX89" fmla="*/ 281069 w 2077414"/>
                <a:gd name="connsiteY89" fmla="*/ 168805 h 237466"/>
                <a:gd name="connsiteX90" fmla="*/ 381286 w 2077414"/>
                <a:gd name="connsiteY90" fmla="*/ 183256 h 237466"/>
                <a:gd name="connsiteX91" fmla="*/ 381286 w 2077414"/>
                <a:gd name="connsiteY91" fmla="*/ 175130 h 237466"/>
                <a:gd name="connsiteX92" fmla="*/ 398570 w 2077414"/>
                <a:gd name="connsiteY92" fmla="*/ 173453 h 237466"/>
                <a:gd name="connsiteX93" fmla="*/ 401795 w 2077414"/>
                <a:gd name="connsiteY93" fmla="*/ 163135 h 237466"/>
                <a:gd name="connsiteX94" fmla="*/ 401795 w 2077414"/>
                <a:gd name="connsiteY94" fmla="*/ 92064 h 237466"/>
                <a:gd name="connsiteX95" fmla="*/ 398440 w 2077414"/>
                <a:gd name="connsiteY95" fmla="*/ 79939 h 237466"/>
                <a:gd name="connsiteX96" fmla="*/ 382319 w 2077414"/>
                <a:gd name="connsiteY96" fmla="*/ 77617 h 237466"/>
                <a:gd name="connsiteX97" fmla="*/ 382319 w 2077414"/>
                <a:gd name="connsiteY97" fmla="*/ 69362 h 237466"/>
                <a:gd name="connsiteX98" fmla="*/ 419208 w 2077414"/>
                <a:gd name="connsiteY98" fmla="*/ 66525 h 237466"/>
                <a:gd name="connsiteX99" fmla="*/ 419208 w 2077414"/>
                <a:gd name="connsiteY99" fmla="*/ 163391 h 237466"/>
                <a:gd name="connsiteX100" fmla="*/ 422045 w 2077414"/>
                <a:gd name="connsiteY100" fmla="*/ 173194 h 237466"/>
                <a:gd name="connsiteX101" fmla="*/ 437781 w 2077414"/>
                <a:gd name="connsiteY101" fmla="*/ 175130 h 237466"/>
                <a:gd name="connsiteX102" fmla="*/ 437781 w 2077414"/>
                <a:gd name="connsiteY102" fmla="*/ 183256 h 237466"/>
                <a:gd name="connsiteX103" fmla="*/ 410309 w 2077414"/>
                <a:gd name="connsiteY103" fmla="*/ 182478 h 237466"/>
                <a:gd name="connsiteX104" fmla="*/ 381286 w 2077414"/>
                <a:gd name="connsiteY104" fmla="*/ 183256 h 237466"/>
                <a:gd name="connsiteX105" fmla="*/ 392378 w 2077414"/>
                <a:gd name="connsiteY105" fmla="*/ 20478 h 237466"/>
                <a:gd name="connsiteX106" fmla="*/ 396377 w 2077414"/>
                <a:gd name="connsiteY106" fmla="*/ 10934 h 237466"/>
                <a:gd name="connsiteX107" fmla="*/ 406310 w 2077414"/>
                <a:gd name="connsiteY107" fmla="*/ 6549 h 237466"/>
                <a:gd name="connsiteX108" fmla="*/ 416242 w 2077414"/>
                <a:gd name="connsiteY108" fmla="*/ 10545 h 237466"/>
                <a:gd name="connsiteX109" fmla="*/ 420368 w 2077414"/>
                <a:gd name="connsiteY109" fmla="*/ 20608 h 237466"/>
                <a:gd name="connsiteX110" fmla="*/ 416242 w 2077414"/>
                <a:gd name="connsiteY110" fmla="*/ 30669 h 237466"/>
                <a:gd name="connsiteX111" fmla="*/ 406310 w 2077414"/>
                <a:gd name="connsiteY111" fmla="*/ 34536 h 237466"/>
                <a:gd name="connsiteX112" fmla="*/ 396248 w 2077414"/>
                <a:gd name="connsiteY112" fmla="*/ 30281 h 237466"/>
                <a:gd name="connsiteX113" fmla="*/ 392378 w 2077414"/>
                <a:gd name="connsiteY113" fmla="*/ 20478 h 237466"/>
                <a:gd name="connsiteX114" fmla="*/ 454420 w 2077414"/>
                <a:gd name="connsiteY114" fmla="*/ 179774 h 237466"/>
                <a:gd name="connsiteX115" fmla="*/ 454420 w 2077414"/>
                <a:gd name="connsiteY115" fmla="*/ 144948 h 237466"/>
                <a:gd name="connsiteX116" fmla="*/ 454550 w 2077414"/>
                <a:gd name="connsiteY116" fmla="*/ 140948 h 237466"/>
                <a:gd name="connsiteX117" fmla="*/ 455450 w 2077414"/>
                <a:gd name="connsiteY117" fmla="*/ 139145 h 237466"/>
                <a:gd name="connsiteX118" fmla="*/ 457772 w 2077414"/>
                <a:gd name="connsiteY118" fmla="*/ 138367 h 237466"/>
                <a:gd name="connsiteX119" fmla="*/ 460223 w 2077414"/>
                <a:gd name="connsiteY119" fmla="*/ 139145 h 237466"/>
                <a:gd name="connsiteX120" fmla="*/ 461512 w 2077414"/>
                <a:gd name="connsiteY120" fmla="*/ 142885 h 237466"/>
                <a:gd name="connsiteX121" fmla="*/ 474022 w 2077414"/>
                <a:gd name="connsiteY121" fmla="*/ 170746 h 237466"/>
                <a:gd name="connsiteX122" fmla="*/ 498272 w 2077414"/>
                <a:gd name="connsiteY122" fmla="*/ 180289 h 237466"/>
                <a:gd name="connsiteX123" fmla="*/ 520588 w 2077414"/>
                <a:gd name="connsiteY123" fmla="*/ 173712 h 237466"/>
                <a:gd name="connsiteX124" fmla="*/ 528069 w 2077414"/>
                <a:gd name="connsiteY124" fmla="*/ 156299 h 237466"/>
                <a:gd name="connsiteX125" fmla="*/ 500594 w 2077414"/>
                <a:gd name="connsiteY125" fmla="*/ 132049 h 237466"/>
                <a:gd name="connsiteX126" fmla="*/ 478151 w 2077414"/>
                <a:gd name="connsiteY126" fmla="*/ 126761 h 237466"/>
                <a:gd name="connsiteX127" fmla="*/ 465767 w 2077414"/>
                <a:gd name="connsiteY127" fmla="*/ 119798 h 237466"/>
                <a:gd name="connsiteX128" fmla="*/ 454416 w 2077414"/>
                <a:gd name="connsiteY128" fmla="*/ 97352 h 237466"/>
                <a:gd name="connsiteX129" fmla="*/ 464349 w 2077414"/>
                <a:gd name="connsiteY129" fmla="*/ 74525 h 237466"/>
                <a:gd name="connsiteX130" fmla="*/ 496594 w 2077414"/>
                <a:gd name="connsiteY130" fmla="*/ 64848 h 237466"/>
                <a:gd name="connsiteX131" fmla="*/ 521488 w 2077414"/>
                <a:gd name="connsiteY131" fmla="*/ 72329 h 237466"/>
                <a:gd name="connsiteX132" fmla="*/ 526003 w 2077414"/>
                <a:gd name="connsiteY132" fmla="*/ 68073 h 237466"/>
                <a:gd name="connsiteX133" fmla="*/ 531291 w 2077414"/>
                <a:gd name="connsiteY133" fmla="*/ 64851 h 237466"/>
                <a:gd name="connsiteX134" fmla="*/ 533743 w 2077414"/>
                <a:gd name="connsiteY134" fmla="*/ 66270 h 237466"/>
                <a:gd name="connsiteX135" fmla="*/ 534128 w 2077414"/>
                <a:gd name="connsiteY135" fmla="*/ 71299 h 237466"/>
                <a:gd name="connsiteX136" fmla="*/ 534128 w 2077414"/>
                <a:gd name="connsiteY136" fmla="*/ 97871 h 237466"/>
                <a:gd name="connsiteX137" fmla="*/ 533998 w 2077414"/>
                <a:gd name="connsiteY137" fmla="*/ 101867 h 237466"/>
                <a:gd name="connsiteX138" fmla="*/ 533098 w 2077414"/>
                <a:gd name="connsiteY138" fmla="*/ 103674 h 237466"/>
                <a:gd name="connsiteX139" fmla="*/ 530646 w 2077414"/>
                <a:gd name="connsiteY139" fmla="*/ 104318 h 237466"/>
                <a:gd name="connsiteX140" fmla="*/ 527554 w 2077414"/>
                <a:gd name="connsiteY140" fmla="*/ 101870 h 237466"/>
                <a:gd name="connsiteX141" fmla="*/ 496598 w 2077414"/>
                <a:gd name="connsiteY141" fmla="*/ 69881 h 237466"/>
                <a:gd name="connsiteX142" fmla="*/ 474026 w 2077414"/>
                <a:gd name="connsiteY142" fmla="*/ 75943 h 237466"/>
                <a:gd name="connsiteX143" fmla="*/ 467060 w 2077414"/>
                <a:gd name="connsiteY143" fmla="*/ 90005 h 237466"/>
                <a:gd name="connsiteX144" fmla="*/ 469122 w 2077414"/>
                <a:gd name="connsiteY144" fmla="*/ 98000 h 237466"/>
                <a:gd name="connsiteX145" fmla="*/ 474026 w 2077414"/>
                <a:gd name="connsiteY145" fmla="*/ 103418 h 237466"/>
                <a:gd name="connsiteX146" fmla="*/ 482021 w 2077414"/>
                <a:gd name="connsiteY146" fmla="*/ 107288 h 237466"/>
                <a:gd name="connsiteX147" fmla="*/ 490276 w 2077414"/>
                <a:gd name="connsiteY147" fmla="*/ 109736 h 237466"/>
                <a:gd name="connsiteX148" fmla="*/ 499564 w 2077414"/>
                <a:gd name="connsiteY148" fmla="*/ 111673 h 237466"/>
                <a:gd name="connsiteX149" fmla="*/ 529617 w 2077414"/>
                <a:gd name="connsiteY149" fmla="*/ 124313 h 237466"/>
                <a:gd name="connsiteX150" fmla="*/ 540709 w 2077414"/>
                <a:gd name="connsiteY150" fmla="*/ 149466 h 237466"/>
                <a:gd name="connsiteX151" fmla="*/ 530132 w 2077414"/>
                <a:gd name="connsiteY151" fmla="*/ 175649 h 237466"/>
                <a:gd name="connsiteX152" fmla="*/ 498275 w 2077414"/>
                <a:gd name="connsiteY152" fmla="*/ 186226 h 237466"/>
                <a:gd name="connsiteX153" fmla="*/ 469122 w 2077414"/>
                <a:gd name="connsiteY153" fmla="*/ 174745 h 237466"/>
                <a:gd name="connsiteX154" fmla="*/ 466415 w 2077414"/>
                <a:gd name="connsiteY154" fmla="*/ 177712 h 237466"/>
                <a:gd name="connsiteX155" fmla="*/ 464738 w 2077414"/>
                <a:gd name="connsiteY155" fmla="*/ 179519 h 237466"/>
                <a:gd name="connsiteX156" fmla="*/ 464223 w 2077414"/>
                <a:gd name="connsiteY156" fmla="*/ 180415 h 237466"/>
                <a:gd name="connsiteX157" fmla="*/ 463838 w 2077414"/>
                <a:gd name="connsiteY157" fmla="*/ 180930 h 237466"/>
                <a:gd name="connsiteX158" fmla="*/ 457260 w 2077414"/>
                <a:gd name="connsiteY158" fmla="*/ 186218 h 237466"/>
                <a:gd name="connsiteX159" fmla="*/ 454809 w 2077414"/>
                <a:gd name="connsiteY159" fmla="*/ 184800 h 237466"/>
                <a:gd name="connsiteX160" fmla="*/ 454427 w 2077414"/>
                <a:gd name="connsiteY160" fmla="*/ 179771 h 237466"/>
                <a:gd name="connsiteX161" fmla="*/ 558381 w 2077414"/>
                <a:gd name="connsiteY161" fmla="*/ 183256 h 237466"/>
                <a:gd name="connsiteX162" fmla="*/ 558381 w 2077414"/>
                <a:gd name="connsiteY162" fmla="*/ 175130 h 237466"/>
                <a:gd name="connsiteX163" fmla="*/ 575665 w 2077414"/>
                <a:gd name="connsiteY163" fmla="*/ 173453 h 237466"/>
                <a:gd name="connsiteX164" fmla="*/ 578890 w 2077414"/>
                <a:gd name="connsiteY164" fmla="*/ 163135 h 237466"/>
                <a:gd name="connsiteX165" fmla="*/ 578890 w 2077414"/>
                <a:gd name="connsiteY165" fmla="*/ 92064 h 237466"/>
                <a:gd name="connsiteX166" fmla="*/ 575539 w 2077414"/>
                <a:gd name="connsiteY166" fmla="*/ 79939 h 237466"/>
                <a:gd name="connsiteX167" fmla="*/ 559414 w 2077414"/>
                <a:gd name="connsiteY167" fmla="*/ 77617 h 237466"/>
                <a:gd name="connsiteX168" fmla="*/ 559414 w 2077414"/>
                <a:gd name="connsiteY168" fmla="*/ 69362 h 237466"/>
                <a:gd name="connsiteX169" fmla="*/ 596304 w 2077414"/>
                <a:gd name="connsiteY169" fmla="*/ 66525 h 237466"/>
                <a:gd name="connsiteX170" fmla="*/ 596304 w 2077414"/>
                <a:gd name="connsiteY170" fmla="*/ 163391 h 237466"/>
                <a:gd name="connsiteX171" fmla="*/ 599140 w 2077414"/>
                <a:gd name="connsiteY171" fmla="*/ 173194 h 237466"/>
                <a:gd name="connsiteX172" fmla="*/ 614876 w 2077414"/>
                <a:gd name="connsiteY172" fmla="*/ 175130 h 237466"/>
                <a:gd name="connsiteX173" fmla="*/ 614876 w 2077414"/>
                <a:gd name="connsiteY173" fmla="*/ 183256 h 237466"/>
                <a:gd name="connsiteX174" fmla="*/ 587404 w 2077414"/>
                <a:gd name="connsiteY174" fmla="*/ 182478 h 237466"/>
                <a:gd name="connsiteX175" fmla="*/ 558381 w 2077414"/>
                <a:gd name="connsiteY175" fmla="*/ 183256 h 237466"/>
                <a:gd name="connsiteX176" fmla="*/ 569476 w 2077414"/>
                <a:gd name="connsiteY176" fmla="*/ 20478 h 237466"/>
                <a:gd name="connsiteX177" fmla="*/ 573472 w 2077414"/>
                <a:gd name="connsiteY177" fmla="*/ 10934 h 237466"/>
                <a:gd name="connsiteX178" fmla="*/ 583404 w 2077414"/>
                <a:gd name="connsiteY178" fmla="*/ 6549 h 237466"/>
                <a:gd name="connsiteX179" fmla="*/ 593337 w 2077414"/>
                <a:gd name="connsiteY179" fmla="*/ 10545 h 237466"/>
                <a:gd name="connsiteX180" fmla="*/ 597466 w 2077414"/>
                <a:gd name="connsiteY180" fmla="*/ 20608 h 237466"/>
                <a:gd name="connsiteX181" fmla="*/ 593337 w 2077414"/>
                <a:gd name="connsiteY181" fmla="*/ 30669 h 237466"/>
                <a:gd name="connsiteX182" fmla="*/ 583404 w 2077414"/>
                <a:gd name="connsiteY182" fmla="*/ 34540 h 237466"/>
                <a:gd name="connsiteX183" fmla="*/ 573346 w 2077414"/>
                <a:gd name="connsiteY183" fmla="*/ 30281 h 237466"/>
                <a:gd name="connsiteX184" fmla="*/ 569476 w 2077414"/>
                <a:gd name="connsiteY184" fmla="*/ 20478 h 237466"/>
                <a:gd name="connsiteX185" fmla="*/ 647510 w 2077414"/>
                <a:gd name="connsiteY185" fmla="*/ 169068 h 237466"/>
                <a:gd name="connsiteX186" fmla="*/ 630097 w 2077414"/>
                <a:gd name="connsiteY186" fmla="*/ 126761 h 237466"/>
                <a:gd name="connsiteX187" fmla="*/ 647125 w 2077414"/>
                <a:gd name="connsiteY187" fmla="*/ 83294 h 237466"/>
                <a:gd name="connsiteX188" fmla="*/ 688787 w 2077414"/>
                <a:gd name="connsiteY188" fmla="*/ 64848 h 237466"/>
                <a:gd name="connsiteX189" fmla="*/ 729932 w 2077414"/>
                <a:gd name="connsiteY189" fmla="*/ 83165 h 237466"/>
                <a:gd name="connsiteX190" fmla="*/ 747215 w 2077414"/>
                <a:gd name="connsiteY190" fmla="*/ 126761 h 237466"/>
                <a:gd name="connsiteX191" fmla="*/ 729802 w 2077414"/>
                <a:gd name="connsiteY191" fmla="*/ 168938 h 237466"/>
                <a:gd name="connsiteX192" fmla="*/ 688528 w 2077414"/>
                <a:gd name="connsiteY192" fmla="*/ 186222 h 237466"/>
                <a:gd name="connsiteX193" fmla="*/ 647510 w 2077414"/>
                <a:gd name="connsiteY193" fmla="*/ 169068 h 237466"/>
                <a:gd name="connsiteX194" fmla="*/ 652024 w 2077414"/>
                <a:gd name="connsiteY194" fmla="*/ 124568 h 237466"/>
                <a:gd name="connsiteX195" fmla="*/ 658731 w 2077414"/>
                <a:gd name="connsiteY195" fmla="*/ 161846 h 237466"/>
                <a:gd name="connsiteX196" fmla="*/ 688787 w 2077414"/>
                <a:gd name="connsiteY196" fmla="*/ 179515 h 237466"/>
                <a:gd name="connsiteX197" fmla="*/ 706715 w 2077414"/>
                <a:gd name="connsiteY197" fmla="*/ 174227 h 237466"/>
                <a:gd name="connsiteX198" fmla="*/ 719485 w 2077414"/>
                <a:gd name="connsiteY198" fmla="*/ 160039 h 237466"/>
                <a:gd name="connsiteX199" fmla="*/ 725288 w 2077414"/>
                <a:gd name="connsiteY199" fmla="*/ 124568 h 237466"/>
                <a:gd name="connsiteX200" fmla="*/ 718322 w 2077414"/>
                <a:gd name="connsiteY200" fmla="*/ 87938 h 237466"/>
                <a:gd name="connsiteX201" fmla="*/ 688528 w 2077414"/>
                <a:gd name="connsiteY201" fmla="*/ 70781 h 237466"/>
                <a:gd name="connsiteX202" fmla="*/ 671630 w 2077414"/>
                <a:gd name="connsiteY202" fmla="*/ 75295 h 237466"/>
                <a:gd name="connsiteX203" fmla="*/ 658346 w 2077414"/>
                <a:gd name="connsiteY203" fmla="*/ 88453 h 237466"/>
                <a:gd name="connsiteX204" fmla="*/ 652024 w 2077414"/>
                <a:gd name="connsiteY204" fmla="*/ 124568 h 237466"/>
                <a:gd name="connsiteX205" fmla="*/ 763340 w 2077414"/>
                <a:gd name="connsiteY205" fmla="*/ 183256 h 237466"/>
                <a:gd name="connsiteX206" fmla="*/ 763340 w 2077414"/>
                <a:gd name="connsiteY206" fmla="*/ 175130 h 237466"/>
                <a:gd name="connsiteX207" fmla="*/ 780623 w 2077414"/>
                <a:gd name="connsiteY207" fmla="*/ 173453 h 237466"/>
                <a:gd name="connsiteX208" fmla="*/ 783849 w 2077414"/>
                <a:gd name="connsiteY208" fmla="*/ 163135 h 237466"/>
                <a:gd name="connsiteX209" fmla="*/ 783849 w 2077414"/>
                <a:gd name="connsiteY209" fmla="*/ 92323 h 237466"/>
                <a:gd name="connsiteX210" fmla="*/ 780364 w 2077414"/>
                <a:gd name="connsiteY210" fmla="*/ 80069 h 237466"/>
                <a:gd name="connsiteX211" fmla="*/ 763340 w 2077414"/>
                <a:gd name="connsiteY211" fmla="*/ 77617 h 237466"/>
                <a:gd name="connsiteX212" fmla="*/ 763340 w 2077414"/>
                <a:gd name="connsiteY212" fmla="*/ 69362 h 237466"/>
                <a:gd name="connsiteX213" fmla="*/ 800485 w 2077414"/>
                <a:gd name="connsiteY213" fmla="*/ 66525 h 237466"/>
                <a:gd name="connsiteX214" fmla="*/ 800485 w 2077414"/>
                <a:gd name="connsiteY214" fmla="*/ 94256 h 237466"/>
                <a:gd name="connsiteX215" fmla="*/ 839570 w 2077414"/>
                <a:gd name="connsiteY215" fmla="*/ 66525 h 237466"/>
                <a:gd name="connsiteX216" fmla="*/ 867301 w 2077414"/>
                <a:gd name="connsiteY216" fmla="*/ 76328 h 237466"/>
                <a:gd name="connsiteX217" fmla="*/ 874263 w 2077414"/>
                <a:gd name="connsiteY217" fmla="*/ 90260 h 237466"/>
                <a:gd name="connsiteX218" fmla="*/ 875556 w 2077414"/>
                <a:gd name="connsiteY218" fmla="*/ 116702 h 237466"/>
                <a:gd name="connsiteX219" fmla="*/ 875556 w 2077414"/>
                <a:gd name="connsiteY219" fmla="*/ 167135 h 237466"/>
                <a:gd name="connsiteX220" fmla="*/ 880070 w 2077414"/>
                <a:gd name="connsiteY220" fmla="*/ 173971 h 237466"/>
                <a:gd name="connsiteX221" fmla="*/ 896191 w 2077414"/>
                <a:gd name="connsiteY221" fmla="*/ 175130 h 237466"/>
                <a:gd name="connsiteX222" fmla="*/ 896191 w 2077414"/>
                <a:gd name="connsiteY222" fmla="*/ 183256 h 237466"/>
                <a:gd name="connsiteX223" fmla="*/ 866527 w 2077414"/>
                <a:gd name="connsiteY223" fmla="*/ 182482 h 237466"/>
                <a:gd name="connsiteX224" fmla="*/ 836730 w 2077414"/>
                <a:gd name="connsiteY224" fmla="*/ 183256 h 237466"/>
                <a:gd name="connsiteX225" fmla="*/ 836730 w 2077414"/>
                <a:gd name="connsiteY225" fmla="*/ 175130 h 237466"/>
                <a:gd name="connsiteX226" fmla="*/ 854013 w 2077414"/>
                <a:gd name="connsiteY226" fmla="*/ 173453 h 237466"/>
                <a:gd name="connsiteX227" fmla="*/ 857368 w 2077414"/>
                <a:gd name="connsiteY227" fmla="*/ 163135 h 237466"/>
                <a:gd name="connsiteX228" fmla="*/ 857368 w 2077414"/>
                <a:gd name="connsiteY228" fmla="*/ 101608 h 237466"/>
                <a:gd name="connsiteX229" fmla="*/ 853239 w 2077414"/>
                <a:gd name="connsiteY229" fmla="*/ 80328 h 237466"/>
                <a:gd name="connsiteX230" fmla="*/ 837763 w 2077414"/>
                <a:gd name="connsiteY230" fmla="*/ 72329 h 237466"/>
                <a:gd name="connsiteX231" fmla="*/ 813124 w 2077414"/>
                <a:gd name="connsiteY231" fmla="*/ 83809 h 237466"/>
                <a:gd name="connsiteX232" fmla="*/ 802162 w 2077414"/>
                <a:gd name="connsiteY232" fmla="*/ 114636 h 237466"/>
                <a:gd name="connsiteX233" fmla="*/ 802162 w 2077414"/>
                <a:gd name="connsiteY233" fmla="*/ 163135 h 237466"/>
                <a:gd name="connsiteX234" fmla="*/ 805388 w 2077414"/>
                <a:gd name="connsiteY234" fmla="*/ 173453 h 237466"/>
                <a:gd name="connsiteX235" fmla="*/ 822671 w 2077414"/>
                <a:gd name="connsiteY235" fmla="*/ 175130 h 237466"/>
                <a:gd name="connsiteX236" fmla="*/ 822671 w 2077414"/>
                <a:gd name="connsiteY236" fmla="*/ 183256 h 237466"/>
                <a:gd name="connsiteX237" fmla="*/ 793134 w 2077414"/>
                <a:gd name="connsiteY237" fmla="*/ 182482 h 237466"/>
                <a:gd name="connsiteX238" fmla="*/ 763336 w 2077414"/>
                <a:gd name="connsiteY238" fmla="*/ 183256 h 237466"/>
                <a:gd name="connsiteX239" fmla="*/ 990352 w 2077414"/>
                <a:gd name="connsiteY239" fmla="*/ 11064 h 237466"/>
                <a:gd name="connsiteX240" fmla="*/ 990352 w 2077414"/>
                <a:gd name="connsiteY240" fmla="*/ 2809 h 237466"/>
                <a:gd name="connsiteX241" fmla="*/ 1028390 w 2077414"/>
                <a:gd name="connsiteY241" fmla="*/ -31 h 237466"/>
                <a:gd name="connsiteX242" fmla="*/ 1028390 w 2077414"/>
                <a:gd name="connsiteY242" fmla="*/ 83680 h 237466"/>
                <a:gd name="connsiteX243" fmla="*/ 1064642 w 2077414"/>
                <a:gd name="connsiteY243" fmla="*/ 66525 h 237466"/>
                <a:gd name="connsiteX244" fmla="*/ 1103990 w 2077414"/>
                <a:gd name="connsiteY244" fmla="*/ 83939 h 237466"/>
                <a:gd name="connsiteX245" fmla="*/ 1120622 w 2077414"/>
                <a:gd name="connsiteY245" fmla="*/ 126246 h 237466"/>
                <a:gd name="connsiteX246" fmla="*/ 1103198 w 2077414"/>
                <a:gd name="connsiteY246" fmla="*/ 168812 h 237466"/>
                <a:gd name="connsiteX247" fmla="*/ 1061690 w 2077414"/>
                <a:gd name="connsiteY247" fmla="*/ 186222 h 237466"/>
                <a:gd name="connsiteX248" fmla="*/ 1027130 w 2077414"/>
                <a:gd name="connsiteY248" fmla="*/ 166875 h 237466"/>
                <a:gd name="connsiteX249" fmla="*/ 1017554 w 2077414"/>
                <a:gd name="connsiteY249" fmla="*/ 183256 h 237466"/>
                <a:gd name="connsiteX250" fmla="*/ 1011002 w 2077414"/>
                <a:gd name="connsiteY250" fmla="*/ 183256 h 237466"/>
                <a:gd name="connsiteX251" fmla="*/ 1011002 w 2077414"/>
                <a:gd name="connsiteY251" fmla="*/ 25766 h 237466"/>
                <a:gd name="connsiteX252" fmla="*/ 1007510 w 2077414"/>
                <a:gd name="connsiteY252" fmla="*/ 13512 h 237466"/>
                <a:gd name="connsiteX253" fmla="*/ 990352 w 2077414"/>
                <a:gd name="connsiteY253" fmla="*/ 11064 h 237466"/>
                <a:gd name="connsiteX254" fmla="*/ 1029182 w 2077414"/>
                <a:gd name="connsiteY254" fmla="*/ 153203 h 237466"/>
                <a:gd name="connsiteX255" fmla="*/ 1032926 w 2077414"/>
                <a:gd name="connsiteY255" fmla="*/ 164295 h 237466"/>
                <a:gd name="connsiteX256" fmla="*/ 1060394 w 2077414"/>
                <a:gd name="connsiteY256" fmla="*/ 180289 h 237466"/>
                <a:gd name="connsiteX257" fmla="*/ 1060646 w 2077414"/>
                <a:gd name="connsiteY257" fmla="*/ 180289 h 237466"/>
                <a:gd name="connsiteX258" fmla="*/ 1090562 w 2077414"/>
                <a:gd name="connsiteY258" fmla="*/ 163394 h 237466"/>
                <a:gd name="connsiteX259" fmla="*/ 1098698 w 2077414"/>
                <a:gd name="connsiteY259" fmla="*/ 125987 h 237466"/>
                <a:gd name="connsiteX260" fmla="*/ 1091066 w 2077414"/>
                <a:gd name="connsiteY260" fmla="*/ 89227 h 237466"/>
                <a:gd name="connsiteX261" fmla="*/ 1063346 w 2077414"/>
                <a:gd name="connsiteY261" fmla="*/ 72329 h 237466"/>
                <a:gd name="connsiteX262" fmla="*/ 1032134 w 2077414"/>
                <a:gd name="connsiteY262" fmla="*/ 89227 h 237466"/>
                <a:gd name="connsiteX263" fmla="*/ 1029182 w 2077414"/>
                <a:gd name="connsiteY263" fmla="*/ 98771 h 237466"/>
                <a:gd name="connsiteX264" fmla="*/ 1161626 w 2077414"/>
                <a:gd name="connsiteY264" fmla="*/ 169068 h 237466"/>
                <a:gd name="connsiteX265" fmla="*/ 1144238 w 2077414"/>
                <a:gd name="connsiteY265" fmla="*/ 126761 h 237466"/>
                <a:gd name="connsiteX266" fmla="*/ 1161266 w 2077414"/>
                <a:gd name="connsiteY266" fmla="*/ 83294 h 237466"/>
                <a:gd name="connsiteX267" fmla="*/ 1202918 w 2077414"/>
                <a:gd name="connsiteY267" fmla="*/ 64848 h 237466"/>
                <a:gd name="connsiteX268" fmla="*/ 1244066 w 2077414"/>
                <a:gd name="connsiteY268" fmla="*/ 83165 h 237466"/>
                <a:gd name="connsiteX269" fmla="*/ 1261346 w 2077414"/>
                <a:gd name="connsiteY269" fmla="*/ 126761 h 237466"/>
                <a:gd name="connsiteX270" fmla="*/ 1243922 w 2077414"/>
                <a:gd name="connsiteY270" fmla="*/ 168938 h 237466"/>
                <a:gd name="connsiteX271" fmla="*/ 1202666 w 2077414"/>
                <a:gd name="connsiteY271" fmla="*/ 186222 h 237466"/>
                <a:gd name="connsiteX272" fmla="*/ 1161626 w 2077414"/>
                <a:gd name="connsiteY272" fmla="*/ 169068 h 237466"/>
                <a:gd name="connsiteX273" fmla="*/ 1166162 w 2077414"/>
                <a:gd name="connsiteY273" fmla="*/ 124568 h 237466"/>
                <a:gd name="connsiteX274" fmla="*/ 1172858 w 2077414"/>
                <a:gd name="connsiteY274" fmla="*/ 161846 h 237466"/>
                <a:gd name="connsiteX275" fmla="*/ 1202918 w 2077414"/>
                <a:gd name="connsiteY275" fmla="*/ 179515 h 237466"/>
                <a:gd name="connsiteX276" fmla="*/ 1220846 w 2077414"/>
                <a:gd name="connsiteY276" fmla="*/ 174227 h 237466"/>
                <a:gd name="connsiteX277" fmla="*/ 1233626 w 2077414"/>
                <a:gd name="connsiteY277" fmla="*/ 160039 h 237466"/>
                <a:gd name="connsiteX278" fmla="*/ 1239422 w 2077414"/>
                <a:gd name="connsiteY278" fmla="*/ 124568 h 237466"/>
                <a:gd name="connsiteX279" fmla="*/ 1232474 w 2077414"/>
                <a:gd name="connsiteY279" fmla="*/ 87938 h 237466"/>
                <a:gd name="connsiteX280" fmla="*/ 1202666 w 2077414"/>
                <a:gd name="connsiteY280" fmla="*/ 70781 h 237466"/>
                <a:gd name="connsiteX281" fmla="*/ 1185782 w 2077414"/>
                <a:gd name="connsiteY281" fmla="*/ 75295 h 237466"/>
                <a:gd name="connsiteX282" fmla="*/ 1172462 w 2077414"/>
                <a:gd name="connsiteY282" fmla="*/ 88453 h 237466"/>
                <a:gd name="connsiteX283" fmla="*/ 1166162 w 2077414"/>
                <a:gd name="connsiteY283" fmla="*/ 124568 h 237466"/>
                <a:gd name="connsiteX284" fmla="*/ 1277474 w 2077414"/>
                <a:gd name="connsiteY284" fmla="*/ 77617 h 237466"/>
                <a:gd name="connsiteX285" fmla="*/ 1277474 w 2077414"/>
                <a:gd name="connsiteY285" fmla="*/ 69362 h 237466"/>
                <a:gd name="connsiteX286" fmla="*/ 1316282 w 2077414"/>
                <a:gd name="connsiteY286" fmla="*/ 66525 h 237466"/>
                <a:gd name="connsiteX287" fmla="*/ 1316282 w 2077414"/>
                <a:gd name="connsiteY287" fmla="*/ 154236 h 237466"/>
                <a:gd name="connsiteX288" fmla="*/ 1316858 w 2077414"/>
                <a:gd name="connsiteY288" fmla="*/ 164298 h 237466"/>
                <a:gd name="connsiteX289" fmla="*/ 1319450 w 2077414"/>
                <a:gd name="connsiteY289" fmla="*/ 172164 h 237466"/>
                <a:gd name="connsiteX290" fmla="*/ 1326542 w 2077414"/>
                <a:gd name="connsiteY290" fmla="*/ 178356 h 237466"/>
                <a:gd name="connsiteX291" fmla="*/ 1339574 w 2077414"/>
                <a:gd name="connsiteY291" fmla="*/ 180289 h 237466"/>
                <a:gd name="connsiteX292" fmla="*/ 1362650 w 2077414"/>
                <a:gd name="connsiteY292" fmla="*/ 168553 h 237466"/>
                <a:gd name="connsiteX293" fmla="*/ 1371542 w 2077414"/>
                <a:gd name="connsiteY293" fmla="*/ 139404 h 237466"/>
                <a:gd name="connsiteX294" fmla="*/ 1371542 w 2077414"/>
                <a:gd name="connsiteY294" fmla="*/ 92323 h 237466"/>
                <a:gd name="connsiteX295" fmla="*/ 1368086 w 2077414"/>
                <a:gd name="connsiteY295" fmla="*/ 80069 h 237466"/>
                <a:gd name="connsiteX296" fmla="*/ 1350914 w 2077414"/>
                <a:gd name="connsiteY296" fmla="*/ 77621 h 237466"/>
                <a:gd name="connsiteX297" fmla="*/ 1350914 w 2077414"/>
                <a:gd name="connsiteY297" fmla="*/ 69366 h 237466"/>
                <a:gd name="connsiteX298" fmla="*/ 1389758 w 2077414"/>
                <a:gd name="connsiteY298" fmla="*/ 66525 h 237466"/>
                <a:gd name="connsiteX299" fmla="*/ 1389758 w 2077414"/>
                <a:gd name="connsiteY299" fmla="*/ 160299 h 237466"/>
                <a:gd name="connsiteX300" fmla="*/ 1393106 w 2077414"/>
                <a:gd name="connsiteY300" fmla="*/ 172682 h 237466"/>
                <a:gd name="connsiteX301" fmla="*/ 1410386 w 2077414"/>
                <a:gd name="connsiteY301" fmla="*/ 175130 h 237466"/>
                <a:gd name="connsiteX302" fmla="*/ 1410386 w 2077414"/>
                <a:gd name="connsiteY302" fmla="*/ 183259 h 237466"/>
                <a:gd name="connsiteX303" fmla="*/ 1372334 w 2077414"/>
                <a:gd name="connsiteY303" fmla="*/ 186226 h 237466"/>
                <a:gd name="connsiteX304" fmla="*/ 1372334 w 2077414"/>
                <a:gd name="connsiteY304" fmla="*/ 162361 h 237466"/>
                <a:gd name="connsiteX305" fmla="*/ 1338278 w 2077414"/>
                <a:gd name="connsiteY305" fmla="*/ 186226 h 237466"/>
                <a:gd name="connsiteX306" fmla="*/ 1318658 w 2077414"/>
                <a:gd name="connsiteY306" fmla="*/ 183259 h 237466"/>
                <a:gd name="connsiteX307" fmla="*/ 1306814 w 2077414"/>
                <a:gd name="connsiteY307" fmla="*/ 176678 h 237466"/>
                <a:gd name="connsiteX308" fmla="*/ 1300622 w 2077414"/>
                <a:gd name="connsiteY308" fmla="*/ 165846 h 237466"/>
                <a:gd name="connsiteX309" fmla="*/ 1298282 w 2077414"/>
                <a:gd name="connsiteY309" fmla="*/ 154366 h 237466"/>
                <a:gd name="connsiteX310" fmla="*/ 1297994 w 2077414"/>
                <a:gd name="connsiteY310" fmla="*/ 141467 h 237466"/>
                <a:gd name="connsiteX311" fmla="*/ 1297994 w 2077414"/>
                <a:gd name="connsiteY311" fmla="*/ 101863 h 237466"/>
                <a:gd name="connsiteX312" fmla="*/ 1295438 w 2077414"/>
                <a:gd name="connsiteY312" fmla="*/ 80839 h 237466"/>
                <a:gd name="connsiteX313" fmla="*/ 1277510 w 2077414"/>
                <a:gd name="connsiteY313" fmla="*/ 77613 h 237466"/>
                <a:gd name="connsiteX314" fmla="*/ 1423994 w 2077414"/>
                <a:gd name="connsiteY314" fmla="*/ 183256 h 237466"/>
                <a:gd name="connsiteX315" fmla="*/ 1423994 w 2077414"/>
                <a:gd name="connsiteY315" fmla="*/ 175130 h 237466"/>
                <a:gd name="connsiteX316" fmla="*/ 1441274 w 2077414"/>
                <a:gd name="connsiteY316" fmla="*/ 173453 h 237466"/>
                <a:gd name="connsiteX317" fmla="*/ 1444514 w 2077414"/>
                <a:gd name="connsiteY317" fmla="*/ 163135 h 237466"/>
                <a:gd name="connsiteX318" fmla="*/ 1444514 w 2077414"/>
                <a:gd name="connsiteY318" fmla="*/ 92323 h 237466"/>
                <a:gd name="connsiteX319" fmla="*/ 1441022 w 2077414"/>
                <a:gd name="connsiteY319" fmla="*/ 80069 h 237466"/>
                <a:gd name="connsiteX320" fmla="*/ 1423994 w 2077414"/>
                <a:gd name="connsiteY320" fmla="*/ 77617 h 237466"/>
                <a:gd name="connsiteX321" fmla="*/ 1423994 w 2077414"/>
                <a:gd name="connsiteY321" fmla="*/ 69362 h 237466"/>
                <a:gd name="connsiteX322" fmla="*/ 1461147 w 2077414"/>
                <a:gd name="connsiteY322" fmla="*/ 66525 h 237466"/>
                <a:gd name="connsiteX323" fmla="*/ 1461147 w 2077414"/>
                <a:gd name="connsiteY323" fmla="*/ 94256 h 237466"/>
                <a:gd name="connsiteX324" fmla="*/ 1500242 w 2077414"/>
                <a:gd name="connsiteY324" fmla="*/ 66525 h 237466"/>
                <a:gd name="connsiteX325" fmla="*/ 1527962 w 2077414"/>
                <a:gd name="connsiteY325" fmla="*/ 76328 h 237466"/>
                <a:gd name="connsiteX326" fmla="*/ 1534946 w 2077414"/>
                <a:gd name="connsiteY326" fmla="*/ 90260 h 237466"/>
                <a:gd name="connsiteX327" fmla="*/ 1536207 w 2077414"/>
                <a:gd name="connsiteY327" fmla="*/ 116702 h 237466"/>
                <a:gd name="connsiteX328" fmla="*/ 1536207 w 2077414"/>
                <a:gd name="connsiteY328" fmla="*/ 167135 h 237466"/>
                <a:gd name="connsiteX329" fmla="*/ 1540743 w 2077414"/>
                <a:gd name="connsiteY329" fmla="*/ 173971 h 237466"/>
                <a:gd name="connsiteX330" fmla="*/ 1556870 w 2077414"/>
                <a:gd name="connsiteY330" fmla="*/ 175130 h 237466"/>
                <a:gd name="connsiteX331" fmla="*/ 1556870 w 2077414"/>
                <a:gd name="connsiteY331" fmla="*/ 183256 h 237466"/>
                <a:gd name="connsiteX332" fmla="*/ 1527207 w 2077414"/>
                <a:gd name="connsiteY332" fmla="*/ 182482 h 237466"/>
                <a:gd name="connsiteX333" fmla="*/ 1497398 w 2077414"/>
                <a:gd name="connsiteY333" fmla="*/ 183256 h 237466"/>
                <a:gd name="connsiteX334" fmla="*/ 1497398 w 2077414"/>
                <a:gd name="connsiteY334" fmla="*/ 175130 h 237466"/>
                <a:gd name="connsiteX335" fmla="*/ 1514679 w 2077414"/>
                <a:gd name="connsiteY335" fmla="*/ 173453 h 237466"/>
                <a:gd name="connsiteX336" fmla="*/ 1518026 w 2077414"/>
                <a:gd name="connsiteY336" fmla="*/ 163135 h 237466"/>
                <a:gd name="connsiteX337" fmla="*/ 1518026 w 2077414"/>
                <a:gd name="connsiteY337" fmla="*/ 101608 h 237466"/>
                <a:gd name="connsiteX338" fmla="*/ 1513886 w 2077414"/>
                <a:gd name="connsiteY338" fmla="*/ 80328 h 237466"/>
                <a:gd name="connsiteX339" fmla="*/ 1498442 w 2077414"/>
                <a:gd name="connsiteY339" fmla="*/ 72329 h 237466"/>
                <a:gd name="connsiteX340" fmla="*/ 1473782 w 2077414"/>
                <a:gd name="connsiteY340" fmla="*/ 83809 h 237466"/>
                <a:gd name="connsiteX341" fmla="*/ 1462838 w 2077414"/>
                <a:gd name="connsiteY341" fmla="*/ 114636 h 237466"/>
                <a:gd name="connsiteX342" fmla="*/ 1462838 w 2077414"/>
                <a:gd name="connsiteY342" fmla="*/ 163135 h 237466"/>
                <a:gd name="connsiteX343" fmla="*/ 1466042 w 2077414"/>
                <a:gd name="connsiteY343" fmla="*/ 173453 h 237466"/>
                <a:gd name="connsiteX344" fmla="*/ 1483322 w 2077414"/>
                <a:gd name="connsiteY344" fmla="*/ 175130 h 237466"/>
                <a:gd name="connsiteX345" fmla="*/ 1483322 w 2077414"/>
                <a:gd name="connsiteY345" fmla="*/ 183256 h 237466"/>
                <a:gd name="connsiteX346" fmla="*/ 1453802 w 2077414"/>
                <a:gd name="connsiteY346" fmla="*/ 182482 h 237466"/>
                <a:gd name="connsiteX347" fmla="*/ 1423994 w 2077414"/>
                <a:gd name="connsiteY347" fmla="*/ 183256 h 237466"/>
                <a:gd name="connsiteX348" fmla="*/ 1571054 w 2077414"/>
                <a:gd name="connsiteY348" fmla="*/ 126505 h 237466"/>
                <a:gd name="connsiteX349" fmla="*/ 1588586 w 2077414"/>
                <a:gd name="connsiteY349" fmla="*/ 83939 h 237466"/>
                <a:gd name="connsiteX350" fmla="*/ 1629843 w 2077414"/>
                <a:gd name="connsiteY350" fmla="*/ 66525 h 237466"/>
                <a:gd name="connsiteX351" fmla="*/ 1663143 w 2077414"/>
                <a:gd name="connsiteY351" fmla="*/ 82906 h 237466"/>
                <a:gd name="connsiteX352" fmla="*/ 1663143 w 2077414"/>
                <a:gd name="connsiteY352" fmla="*/ 25766 h 237466"/>
                <a:gd name="connsiteX353" fmla="*/ 1659651 w 2077414"/>
                <a:gd name="connsiteY353" fmla="*/ 13512 h 237466"/>
                <a:gd name="connsiteX354" fmla="*/ 1642623 w 2077414"/>
                <a:gd name="connsiteY354" fmla="*/ 11064 h 237466"/>
                <a:gd name="connsiteX355" fmla="*/ 1642623 w 2077414"/>
                <a:gd name="connsiteY355" fmla="*/ 2806 h 237466"/>
                <a:gd name="connsiteX356" fmla="*/ 1680675 w 2077414"/>
                <a:gd name="connsiteY356" fmla="*/ -31 h 237466"/>
                <a:gd name="connsiteX357" fmla="*/ 1680675 w 2077414"/>
                <a:gd name="connsiteY357" fmla="*/ 160299 h 237466"/>
                <a:gd name="connsiteX358" fmla="*/ 1684022 w 2077414"/>
                <a:gd name="connsiteY358" fmla="*/ 172679 h 237466"/>
                <a:gd name="connsiteX359" fmla="*/ 1701195 w 2077414"/>
                <a:gd name="connsiteY359" fmla="*/ 175130 h 237466"/>
                <a:gd name="connsiteX360" fmla="*/ 1701195 w 2077414"/>
                <a:gd name="connsiteY360" fmla="*/ 183256 h 237466"/>
                <a:gd name="connsiteX361" fmla="*/ 1662351 w 2077414"/>
                <a:gd name="connsiteY361" fmla="*/ 186222 h 237466"/>
                <a:gd name="connsiteX362" fmla="*/ 1662351 w 2077414"/>
                <a:gd name="connsiteY362" fmla="*/ 168683 h 237466"/>
                <a:gd name="connsiteX363" fmla="*/ 1627034 w 2077414"/>
                <a:gd name="connsiteY363" fmla="*/ 186222 h 237466"/>
                <a:gd name="connsiteX364" fmla="*/ 1587687 w 2077414"/>
                <a:gd name="connsiteY364" fmla="*/ 168809 h 237466"/>
                <a:gd name="connsiteX365" fmla="*/ 1571054 w 2077414"/>
                <a:gd name="connsiteY365" fmla="*/ 126502 h 237466"/>
                <a:gd name="connsiteX366" fmla="*/ 1592978 w 2077414"/>
                <a:gd name="connsiteY366" fmla="*/ 126768 h 237466"/>
                <a:gd name="connsiteX367" fmla="*/ 1600574 w 2077414"/>
                <a:gd name="connsiteY367" fmla="*/ 163398 h 237466"/>
                <a:gd name="connsiteX368" fmla="*/ 1628295 w 2077414"/>
                <a:gd name="connsiteY368" fmla="*/ 180296 h 237466"/>
                <a:gd name="connsiteX369" fmla="*/ 1659506 w 2077414"/>
                <a:gd name="connsiteY369" fmla="*/ 161850 h 237466"/>
                <a:gd name="connsiteX370" fmla="*/ 1662351 w 2077414"/>
                <a:gd name="connsiteY370" fmla="*/ 152047 h 237466"/>
                <a:gd name="connsiteX371" fmla="*/ 1662351 w 2077414"/>
                <a:gd name="connsiteY371" fmla="*/ 97874 h 237466"/>
                <a:gd name="connsiteX372" fmla="*/ 1659506 w 2077414"/>
                <a:gd name="connsiteY372" fmla="*/ 88201 h 237466"/>
                <a:gd name="connsiteX373" fmla="*/ 1631030 w 2077414"/>
                <a:gd name="connsiteY373" fmla="*/ 72336 h 237466"/>
                <a:gd name="connsiteX374" fmla="*/ 1601078 w 2077414"/>
                <a:gd name="connsiteY374" fmla="*/ 89231 h 237466"/>
                <a:gd name="connsiteX375" fmla="*/ 1592978 w 2077414"/>
                <a:gd name="connsiteY375" fmla="*/ 126768 h 237466"/>
                <a:gd name="connsiteX376" fmla="*/ 1719627 w 2077414"/>
                <a:gd name="connsiteY376" fmla="*/ 158109 h 237466"/>
                <a:gd name="connsiteX377" fmla="*/ 1746086 w 2077414"/>
                <a:gd name="connsiteY377" fmla="*/ 123802 h 237466"/>
                <a:gd name="connsiteX378" fmla="*/ 1794687 w 2077414"/>
                <a:gd name="connsiteY378" fmla="*/ 114254 h 237466"/>
                <a:gd name="connsiteX379" fmla="*/ 1794687 w 2077414"/>
                <a:gd name="connsiteY379" fmla="*/ 104581 h 237466"/>
                <a:gd name="connsiteX380" fmla="*/ 1786046 w 2077414"/>
                <a:gd name="connsiteY380" fmla="*/ 79557 h 237466"/>
                <a:gd name="connsiteX381" fmla="*/ 1766715 w 2077414"/>
                <a:gd name="connsiteY381" fmla="*/ 70788 h 237466"/>
                <a:gd name="connsiteX382" fmla="*/ 1738095 w 2077414"/>
                <a:gd name="connsiteY382" fmla="*/ 82913 h 237466"/>
                <a:gd name="connsiteX383" fmla="*/ 1748787 w 2077414"/>
                <a:gd name="connsiteY383" fmla="*/ 87168 h 237466"/>
                <a:gd name="connsiteX384" fmla="*/ 1751631 w 2077414"/>
                <a:gd name="connsiteY384" fmla="*/ 95034 h 237466"/>
                <a:gd name="connsiteX385" fmla="*/ 1748283 w 2077414"/>
                <a:gd name="connsiteY385" fmla="*/ 103807 h 237466"/>
                <a:gd name="connsiteX386" fmla="*/ 1739498 w 2077414"/>
                <a:gd name="connsiteY386" fmla="*/ 107162 h 237466"/>
                <a:gd name="connsiteX387" fmla="*/ 1730715 w 2077414"/>
                <a:gd name="connsiteY387" fmla="*/ 103937 h 237466"/>
                <a:gd name="connsiteX388" fmla="*/ 1727259 w 2077414"/>
                <a:gd name="connsiteY388" fmla="*/ 94778 h 237466"/>
                <a:gd name="connsiteX389" fmla="*/ 1738851 w 2077414"/>
                <a:gd name="connsiteY389" fmla="*/ 73366 h 237466"/>
                <a:gd name="connsiteX390" fmla="*/ 1767219 w 2077414"/>
                <a:gd name="connsiteY390" fmla="*/ 64855 h 237466"/>
                <a:gd name="connsiteX391" fmla="*/ 1803363 w 2077414"/>
                <a:gd name="connsiteY391" fmla="*/ 79428 h 237466"/>
                <a:gd name="connsiteX392" fmla="*/ 1810059 w 2077414"/>
                <a:gd name="connsiteY392" fmla="*/ 89749 h 237466"/>
                <a:gd name="connsiteX393" fmla="*/ 1812651 w 2077414"/>
                <a:gd name="connsiteY393" fmla="*/ 99422 h 237466"/>
                <a:gd name="connsiteX394" fmla="*/ 1812939 w 2077414"/>
                <a:gd name="connsiteY394" fmla="*/ 110644 h 237466"/>
                <a:gd name="connsiteX395" fmla="*/ 1812939 w 2077414"/>
                <a:gd name="connsiteY395" fmla="*/ 163398 h 237466"/>
                <a:gd name="connsiteX396" fmla="*/ 1813479 w 2077414"/>
                <a:gd name="connsiteY396" fmla="*/ 167527 h 237466"/>
                <a:gd name="connsiteX397" fmla="*/ 1816323 w 2077414"/>
                <a:gd name="connsiteY397" fmla="*/ 173460 h 237466"/>
                <a:gd name="connsiteX398" fmla="*/ 1822767 w 2077414"/>
                <a:gd name="connsiteY398" fmla="*/ 176685 h 237466"/>
                <a:gd name="connsiteX399" fmla="*/ 1832199 w 2077414"/>
                <a:gd name="connsiteY399" fmla="*/ 159787 h 237466"/>
                <a:gd name="connsiteX400" fmla="*/ 1832199 w 2077414"/>
                <a:gd name="connsiteY400" fmla="*/ 144955 h 237466"/>
                <a:gd name="connsiteX401" fmla="*/ 1838895 w 2077414"/>
                <a:gd name="connsiteY401" fmla="*/ 144955 h 237466"/>
                <a:gd name="connsiteX402" fmla="*/ 1838895 w 2077414"/>
                <a:gd name="connsiteY402" fmla="*/ 159787 h 237466"/>
                <a:gd name="connsiteX403" fmla="*/ 1831443 w 2077414"/>
                <a:gd name="connsiteY403" fmla="*/ 179393 h 237466"/>
                <a:gd name="connsiteX404" fmla="*/ 1817259 w 2077414"/>
                <a:gd name="connsiteY404" fmla="*/ 184811 h 237466"/>
                <a:gd name="connsiteX405" fmla="*/ 1802931 w 2077414"/>
                <a:gd name="connsiteY405" fmla="*/ 178360 h 237466"/>
                <a:gd name="connsiteX406" fmla="*/ 1796595 w 2077414"/>
                <a:gd name="connsiteY406" fmla="*/ 163142 h 237466"/>
                <a:gd name="connsiteX407" fmla="*/ 1783455 w 2077414"/>
                <a:gd name="connsiteY407" fmla="*/ 179778 h 237466"/>
                <a:gd name="connsiteX408" fmla="*/ 1762034 w 2077414"/>
                <a:gd name="connsiteY408" fmla="*/ 186229 h 237466"/>
                <a:gd name="connsiteX409" fmla="*/ 1743459 w 2077414"/>
                <a:gd name="connsiteY409" fmla="*/ 183778 h 237466"/>
                <a:gd name="connsiteX410" fmla="*/ 1727078 w 2077414"/>
                <a:gd name="connsiteY410" fmla="*/ 174878 h 237466"/>
                <a:gd name="connsiteX411" fmla="*/ 1719735 w 2077414"/>
                <a:gd name="connsiteY411" fmla="*/ 158109 h 237466"/>
                <a:gd name="connsiteX412" fmla="*/ 1740002 w 2077414"/>
                <a:gd name="connsiteY412" fmla="*/ 157847 h 237466"/>
                <a:gd name="connsiteX413" fmla="*/ 1746987 w 2077414"/>
                <a:gd name="connsiteY413" fmla="*/ 173971 h 237466"/>
                <a:gd name="connsiteX414" fmla="*/ 1763727 w 2077414"/>
                <a:gd name="connsiteY414" fmla="*/ 180289 h 237466"/>
                <a:gd name="connsiteX415" fmla="*/ 1784751 w 2077414"/>
                <a:gd name="connsiteY415" fmla="*/ 171779 h 237466"/>
                <a:gd name="connsiteX416" fmla="*/ 1794687 w 2077414"/>
                <a:gd name="connsiteY416" fmla="*/ 146237 h 237466"/>
                <a:gd name="connsiteX417" fmla="*/ 1794687 w 2077414"/>
                <a:gd name="connsiteY417" fmla="*/ 119795 h 237466"/>
                <a:gd name="connsiteX418" fmla="*/ 1752639 w 2077414"/>
                <a:gd name="connsiteY418" fmla="*/ 132564 h 237466"/>
                <a:gd name="connsiteX419" fmla="*/ 1740002 w 2077414"/>
                <a:gd name="connsiteY419" fmla="*/ 157847 h 237466"/>
                <a:gd name="connsiteX420" fmla="*/ 1847967 w 2077414"/>
                <a:gd name="connsiteY420" fmla="*/ 183256 h 237466"/>
                <a:gd name="connsiteX421" fmla="*/ 1847967 w 2077414"/>
                <a:gd name="connsiteY421" fmla="*/ 175130 h 237466"/>
                <a:gd name="connsiteX422" fmla="*/ 1865247 w 2077414"/>
                <a:gd name="connsiteY422" fmla="*/ 173453 h 237466"/>
                <a:gd name="connsiteX423" fmla="*/ 1868595 w 2077414"/>
                <a:gd name="connsiteY423" fmla="*/ 163135 h 237466"/>
                <a:gd name="connsiteX424" fmla="*/ 1868595 w 2077414"/>
                <a:gd name="connsiteY424" fmla="*/ 92323 h 237466"/>
                <a:gd name="connsiteX425" fmla="*/ 1865139 w 2077414"/>
                <a:gd name="connsiteY425" fmla="*/ 80069 h 237466"/>
                <a:gd name="connsiteX426" fmla="*/ 1847967 w 2077414"/>
                <a:gd name="connsiteY426" fmla="*/ 77617 h 237466"/>
                <a:gd name="connsiteX427" fmla="*/ 1847967 w 2077414"/>
                <a:gd name="connsiteY427" fmla="*/ 69362 h 237466"/>
                <a:gd name="connsiteX428" fmla="*/ 1884723 w 2077414"/>
                <a:gd name="connsiteY428" fmla="*/ 66525 h 237466"/>
                <a:gd name="connsiteX429" fmla="*/ 1884723 w 2077414"/>
                <a:gd name="connsiteY429" fmla="*/ 95549 h 237466"/>
                <a:gd name="connsiteX430" fmla="*/ 1896351 w 2077414"/>
                <a:gd name="connsiteY430" fmla="*/ 75425 h 237466"/>
                <a:gd name="connsiteX431" fmla="*/ 1917231 w 2077414"/>
                <a:gd name="connsiteY431" fmla="*/ 66525 h 237466"/>
                <a:gd name="connsiteX432" fmla="*/ 1931163 w 2077414"/>
                <a:gd name="connsiteY432" fmla="*/ 71299 h 237466"/>
                <a:gd name="connsiteX433" fmla="*/ 1936707 w 2077414"/>
                <a:gd name="connsiteY433" fmla="*/ 82650 h 237466"/>
                <a:gd name="connsiteX434" fmla="*/ 1933107 w 2077414"/>
                <a:gd name="connsiteY434" fmla="*/ 91419 h 237466"/>
                <a:gd name="connsiteX435" fmla="*/ 1925367 w 2077414"/>
                <a:gd name="connsiteY435" fmla="*/ 94256 h 237466"/>
                <a:gd name="connsiteX436" fmla="*/ 1917231 w 2077414"/>
                <a:gd name="connsiteY436" fmla="*/ 91290 h 237466"/>
                <a:gd name="connsiteX437" fmla="*/ 1914027 w 2077414"/>
                <a:gd name="connsiteY437" fmla="*/ 82909 h 237466"/>
                <a:gd name="connsiteX438" fmla="*/ 1915431 w 2077414"/>
                <a:gd name="connsiteY438" fmla="*/ 77232 h 237466"/>
                <a:gd name="connsiteX439" fmla="*/ 1918131 w 2077414"/>
                <a:gd name="connsiteY439" fmla="*/ 73751 h 237466"/>
                <a:gd name="connsiteX440" fmla="*/ 1920075 w 2077414"/>
                <a:gd name="connsiteY440" fmla="*/ 72588 h 237466"/>
                <a:gd name="connsiteX441" fmla="*/ 1917231 w 2077414"/>
                <a:gd name="connsiteY441" fmla="*/ 72325 h 237466"/>
                <a:gd name="connsiteX442" fmla="*/ 1894263 w 2077414"/>
                <a:gd name="connsiteY442" fmla="*/ 86902 h 237466"/>
                <a:gd name="connsiteX443" fmla="*/ 1886019 w 2077414"/>
                <a:gd name="connsiteY443" fmla="*/ 121984 h 237466"/>
                <a:gd name="connsiteX444" fmla="*/ 1886019 w 2077414"/>
                <a:gd name="connsiteY444" fmla="*/ 162617 h 237466"/>
                <a:gd name="connsiteX445" fmla="*/ 1889115 w 2077414"/>
                <a:gd name="connsiteY445" fmla="*/ 172675 h 237466"/>
                <a:gd name="connsiteX446" fmla="*/ 1906143 w 2077414"/>
                <a:gd name="connsiteY446" fmla="*/ 175127 h 237466"/>
                <a:gd name="connsiteX447" fmla="*/ 1911687 w 2077414"/>
                <a:gd name="connsiteY447" fmla="*/ 175127 h 237466"/>
                <a:gd name="connsiteX448" fmla="*/ 1911687 w 2077414"/>
                <a:gd name="connsiteY448" fmla="*/ 183252 h 237466"/>
                <a:gd name="connsiteX449" fmla="*/ 1878135 w 2077414"/>
                <a:gd name="connsiteY449" fmla="*/ 182478 h 237466"/>
                <a:gd name="connsiteX450" fmla="*/ 1869891 w 2077414"/>
                <a:gd name="connsiteY450" fmla="*/ 182608 h 237466"/>
                <a:gd name="connsiteX451" fmla="*/ 1858299 w 2077414"/>
                <a:gd name="connsiteY451" fmla="*/ 182989 h 237466"/>
                <a:gd name="connsiteX452" fmla="*/ 1847967 w 2077414"/>
                <a:gd name="connsiteY452" fmla="*/ 183252 h 237466"/>
                <a:gd name="connsiteX453" fmla="*/ 1948839 w 2077414"/>
                <a:gd name="connsiteY453" fmla="*/ 216019 h 237466"/>
                <a:gd name="connsiteX454" fmla="*/ 1952079 w 2077414"/>
                <a:gd name="connsiteY454" fmla="*/ 207505 h 237466"/>
                <a:gd name="connsiteX455" fmla="*/ 1959927 w 2077414"/>
                <a:gd name="connsiteY455" fmla="*/ 204668 h 237466"/>
                <a:gd name="connsiteX456" fmla="*/ 1967811 w 2077414"/>
                <a:gd name="connsiteY456" fmla="*/ 207635 h 237466"/>
                <a:gd name="connsiteX457" fmla="*/ 1971015 w 2077414"/>
                <a:gd name="connsiteY457" fmla="*/ 215760 h 237466"/>
                <a:gd name="connsiteX458" fmla="*/ 1960719 w 2077414"/>
                <a:gd name="connsiteY458" fmla="*/ 226855 h 237466"/>
                <a:gd name="connsiteX459" fmla="*/ 1973103 w 2077414"/>
                <a:gd name="connsiteY459" fmla="*/ 231625 h 237466"/>
                <a:gd name="connsiteX460" fmla="*/ 1987287 w 2077414"/>
                <a:gd name="connsiteY460" fmla="*/ 225822 h 237466"/>
                <a:gd name="connsiteX461" fmla="*/ 1996431 w 2077414"/>
                <a:gd name="connsiteY461" fmla="*/ 214471 h 237466"/>
                <a:gd name="connsiteX462" fmla="*/ 2003271 w 2077414"/>
                <a:gd name="connsiteY462" fmla="*/ 198865 h 237466"/>
                <a:gd name="connsiteX463" fmla="*/ 2009859 w 2077414"/>
                <a:gd name="connsiteY463" fmla="*/ 183256 h 237466"/>
                <a:gd name="connsiteX464" fmla="*/ 1970259 w 2077414"/>
                <a:gd name="connsiteY464" fmla="*/ 86775 h 237466"/>
                <a:gd name="connsiteX465" fmla="*/ 1963671 w 2077414"/>
                <a:gd name="connsiteY465" fmla="*/ 79039 h 237466"/>
                <a:gd name="connsiteX466" fmla="*/ 1948839 w 2077414"/>
                <a:gd name="connsiteY466" fmla="*/ 77617 h 237466"/>
                <a:gd name="connsiteX467" fmla="*/ 1948839 w 2077414"/>
                <a:gd name="connsiteY467" fmla="*/ 69362 h 237466"/>
                <a:gd name="connsiteX468" fmla="*/ 1974507 w 2077414"/>
                <a:gd name="connsiteY468" fmla="*/ 70140 h 237466"/>
                <a:gd name="connsiteX469" fmla="*/ 2003271 w 2077414"/>
                <a:gd name="connsiteY469" fmla="*/ 69362 h 237466"/>
                <a:gd name="connsiteX470" fmla="*/ 2003271 w 2077414"/>
                <a:gd name="connsiteY470" fmla="*/ 77617 h 237466"/>
                <a:gd name="connsiteX471" fmla="*/ 1988439 w 2077414"/>
                <a:gd name="connsiteY471" fmla="*/ 84454 h 237466"/>
                <a:gd name="connsiteX472" fmla="*/ 1989987 w 2077414"/>
                <a:gd name="connsiteY472" fmla="*/ 89227 h 237466"/>
                <a:gd name="connsiteX473" fmla="*/ 2019399 w 2077414"/>
                <a:gd name="connsiteY473" fmla="*/ 160299 h 237466"/>
                <a:gd name="connsiteX474" fmla="*/ 2046075 w 2077414"/>
                <a:gd name="connsiteY474" fmla="*/ 95290 h 237466"/>
                <a:gd name="connsiteX475" fmla="*/ 2047623 w 2077414"/>
                <a:gd name="connsiteY475" fmla="*/ 88968 h 237466"/>
                <a:gd name="connsiteX476" fmla="*/ 2035239 w 2077414"/>
                <a:gd name="connsiteY476" fmla="*/ 77617 h 237466"/>
                <a:gd name="connsiteX477" fmla="*/ 2035239 w 2077414"/>
                <a:gd name="connsiteY477" fmla="*/ 69366 h 237466"/>
                <a:gd name="connsiteX478" fmla="*/ 2058207 w 2077414"/>
                <a:gd name="connsiteY478" fmla="*/ 70140 h 237466"/>
                <a:gd name="connsiteX479" fmla="*/ 2077935 w 2077414"/>
                <a:gd name="connsiteY479" fmla="*/ 69366 h 237466"/>
                <a:gd name="connsiteX480" fmla="*/ 2077935 w 2077414"/>
                <a:gd name="connsiteY480" fmla="*/ 77617 h 237466"/>
                <a:gd name="connsiteX481" fmla="*/ 2053419 w 2077414"/>
                <a:gd name="connsiteY481" fmla="*/ 94516 h 237466"/>
                <a:gd name="connsiteX482" fmla="*/ 2006871 w 2077414"/>
                <a:gd name="connsiteY482" fmla="*/ 207250 h 237466"/>
                <a:gd name="connsiteX483" fmla="*/ 1973067 w 2077414"/>
                <a:gd name="connsiteY483" fmla="*/ 237432 h 237466"/>
                <a:gd name="connsiteX484" fmla="*/ 1955931 w 2077414"/>
                <a:gd name="connsiteY484" fmla="*/ 231240 h 237466"/>
                <a:gd name="connsiteX485" fmla="*/ 1948839 w 2077414"/>
                <a:gd name="connsiteY485" fmla="*/ 216019 h 23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2077414" h="237466">
                  <a:moveTo>
                    <a:pt x="521" y="126498"/>
                  </a:moveTo>
                  <a:cubicBezTo>
                    <a:pt x="521" y="109729"/>
                    <a:pt x="6371" y="95541"/>
                    <a:pt x="18064" y="83931"/>
                  </a:cubicBezTo>
                  <a:cubicBezTo>
                    <a:pt x="29760" y="72325"/>
                    <a:pt x="43519" y="66518"/>
                    <a:pt x="59341" y="66518"/>
                  </a:cubicBezTo>
                  <a:cubicBezTo>
                    <a:pt x="72755" y="66518"/>
                    <a:pt x="83847" y="71980"/>
                    <a:pt x="92616" y="82902"/>
                  </a:cubicBezTo>
                  <a:lnTo>
                    <a:pt x="92616" y="25763"/>
                  </a:lnTo>
                  <a:cubicBezTo>
                    <a:pt x="92616" y="19225"/>
                    <a:pt x="91457" y="15143"/>
                    <a:pt x="89135" y="13508"/>
                  </a:cubicBezTo>
                  <a:cubicBezTo>
                    <a:pt x="86900" y="11874"/>
                    <a:pt x="81222" y="11057"/>
                    <a:pt x="72111" y="11057"/>
                  </a:cubicBezTo>
                  <a:lnTo>
                    <a:pt x="72111" y="2802"/>
                  </a:lnTo>
                  <a:lnTo>
                    <a:pt x="110159" y="-35"/>
                  </a:lnTo>
                  <a:lnTo>
                    <a:pt x="110159" y="160291"/>
                  </a:lnTo>
                  <a:cubicBezTo>
                    <a:pt x="110159" y="166829"/>
                    <a:pt x="111279" y="170954"/>
                    <a:pt x="113514" y="172675"/>
                  </a:cubicBezTo>
                  <a:cubicBezTo>
                    <a:pt x="115836" y="174310"/>
                    <a:pt x="121553" y="175127"/>
                    <a:pt x="130668" y="175127"/>
                  </a:cubicBezTo>
                  <a:lnTo>
                    <a:pt x="130668" y="183252"/>
                  </a:lnTo>
                  <a:lnTo>
                    <a:pt x="91842" y="186218"/>
                  </a:lnTo>
                  <a:lnTo>
                    <a:pt x="91842" y="168676"/>
                  </a:lnTo>
                  <a:cubicBezTo>
                    <a:pt x="82731" y="180286"/>
                    <a:pt x="70948" y="186132"/>
                    <a:pt x="56501" y="186218"/>
                  </a:cubicBezTo>
                  <a:cubicBezTo>
                    <a:pt x="41367" y="186218"/>
                    <a:pt x="28255" y="180415"/>
                    <a:pt x="17160" y="168805"/>
                  </a:cubicBezTo>
                  <a:cubicBezTo>
                    <a:pt x="6069" y="157195"/>
                    <a:pt x="521" y="143094"/>
                    <a:pt x="521" y="126498"/>
                  </a:cubicBezTo>
                  <a:close/>
                  <a:moveTo>
                    <a:pt x="22448" y="126761"/>
                  </a:moveTo>
                  <a:cubicBezTo>
                    <a:pt x="22448" y="143097"/>
                    <a:pt x="24987" y="155309"/>
                    <a:pt x="30063" y="163391"/>
                  </a:cubicBezTo>
                  <a:cubicBezTo>
                    <a:pt x="37111" y="174659"/>
                    <a:pt x="46356" y="180289"/>
                    <a:pt x="57793" y="180289"/>
                  </a:cubicBezTo>
                  <a:cubicBezTo>
                    <a:pt x="70861" y="180289"/>
                    <a:pt x="81269" y="174140"/>
                    <a:pt x="89005" y="161843"/>
                  </a:cubicBezTo>
                  <a:cubicBezTo>
                    <a:pt x="90985" y="158837"/>
                    <a:pt x="91929" y="155568"/>
                    <a:pt x="91846" y="152040"/>
                  </a:cubicBezTo>
                  <a:lnTo>
                    <a:pt x="91846" y="97867"/>
                  </a:lnTo>
                  <a:cubicBezTo>
                    <a:pt x="91846" y="94343"/>
                    <a:pt x="90899" y="91117"/>
                    <a:pt x="89005" y="88194"/>
                  </a:cubicBezTo>
                  <a:cubicBezTo>
                    <a:pt x="81784" y="77617"/>
                    <a:pt x="72283" y="72329"/>
                    <a:pt x="60501" y="72329"/>
                  </a:cubicBezTo>
                  <a:cubicBezTo>
                    <a:pt x="48207" y="72329"/>
                    <a:pt x="38231" y="77963"/>
                    <a:pt x="30577" y="89227"/>
                  </a:cubicBezTo>
                  <a:cubicBezTo>
                    <a:pt x="25159" y="97655"/>
                    <a:pt x="22452" y="110165"/>
                    <a:pt x="22452" y="126761"/>
                  </a:cubicBezTo>
                  <a:close/>
                  <a:moveTo>
                    <a:pt x="145374" y="125083"/>
                  </a:moveTo>
                  <a:cubicBezTo>
                    <a:pt x="145374" y="108487"/>
                    <a:pt x="150702" y="94299"/>
                    <a:pt x="161365" y="82520"/>
                  </a:cubicBezTo>
                  <a:cubicBezTo>
                    <a:pt x="172029" y="70738"/>
                    <a:pt x="185014" y="64848"/>
                    <a:pt x="200321" y="64848"/>
                  </a:cubicBezTo>
                  <a:cubicBezTo>
                    <a:pt x="215798" y="64848"/>
                    <a:pt x="227537" y="69877"/>
                    <a:pt x="235533" y="79939"/>
                  </a:cubicBezTo>
                  <a:cubicBezTo>
                    <a:pt x="243615" y="90001"/>
                    <a:pt x="247658" y="102256"/>
                    <a:pt x="247658" y="116699"/>
                  </a:cubicBezTo>
                  <a:cubicBezTo>
                    <a:pt x="247658" y="119366"/>
                    <a:pt x="247312" y="120958"/>
                    <a:pt x="246624" y="121472"/>
                  </a:cubicBezTo>
                  <a:cubicBezTo>
                    <a:pt x="245937" y="121991"/>
                    <a:pt x="244090" y="122250"/>
                    <a:pt x="241080" y="122250"/>
                  </a:cubicBezTo>
                  <a:lnTo>
                    <a:pt x="167298" y="122250"/>
                  </a:lnTo>
                  <a:cubicBezTo>
                    <a:pt x="167298" y="140221"/>
                    <a:pt x="169966" y="153422"/>
                    <a:pt x="175298" y="161846"/>
                  </a:cubicBezTo>
                  <a:cubicBezTo>
                    <a:pt x="182692" y="173629"/>
                    <a:pt x="192624" y="179519"/>
                    <a:pt x="205091" y="179519"/>
                  </a:cubicBezTo>
                  <a:cubicBezTo>
                    <a:pt x="206812" y="179519"/>
                    <a:pt x="208706" y="179346"/>
                    <a:pt x="210768" y="179004"/>
                  </a:cubicBezTo>
                  <a:cubicBezTo>
                    <a:pt x="212831" y="178662"/>
                    <a:pt x="215970" y="177758"/>
                    <a:pt x="220182" y="176297"/>
                  </a:cubicBezTo>
                  <a:cubicBezTo>
                    <a:pt x="224398" y="174749"/>
                    <a:pt x="228351" y="171952"/>
                    <a:pt x="232052" y="167912"/>
                  </a:cubicBezTo>
                  <a:cubicBezTo>
                    <a:pt x="235749" y="163870"/>
                    <a:pt x="238672" y="158668"/>
                    <a:pt x="240821" y="152307"/>
                  </a:cubicBezTo>
                  <a:cubicBezTo>
                    <a:pt x="241339" y="149812"/>
                    <a:pt x="242456" y="148609"/>
                    <a:pt x="244176" y="148692"/>
                  </a:cubicBezTo>
                  <a:cubicBezTo>
                    <a:pt x="246498" y="148692"/>
                    <a:pt x="247658" y="149725"/>
                    <a:pt x="247658" y="151788"/>
                  </a:cubicBezTo>
                  <a:cubicBezTo>
                    <a:pt x="247658" y="153336"/>
                    <a:pt x="246797" y="155874"/>
                    <a:pt x="245080" y="159398"/>
                  </a:cubicBezTo>
                  <a:cubicBezTo>
                    <a:pt x="243445" y="162840"/>
                    <a:pt x="241037" y="166624"/>
                    <a:pt x="237855" y="170749"/>
                  </a:cubicBezTo>
                  <a:cubicBezTo>
                    <a:pt x="234672" y="174878"/>
                    <a:pt x="229989" y="178489"/>
                    <a:pt x="223797" y="181585"/>
                  </a:cubicBezTo>
                  <a:cubicBezTo>
                    <a:pt x="217691" y="184681"/>
                    <a:pt x="210941" y="186229"/>
                    <a:pt x="203547" y="186229"/>
                  </a:cubicBezTo>
                  <a:cubicBezTo>
                    <a:pt x="188067" y="186229"/>
                    <a:pt x="174480" y="180383"/>
                    <a:pt x="162787" y="168686"/>
                  </a:cubicBezTo>
                  <a:cubicBezTo>
                    <a:pt x="151178" y="156907"/>
                    <a:pt x="145374" y="142374"/>
                    <a:pt x="145374" y="125090"/>
                  </a:cubicBezTo>
                  <a:close/>
                  <a:moveTo>
                    <a:pt x="167557" y="116702"/>
                  </a:moveTo>
                  <a:lnTo>
                    <a:pt x="230244" y="116702"/>
                  </a:lnTo>
                  <a:cubicBezTo>
                    <a:pt x="230244" y="113002"/>
                    <a:pt x="229902" y="109088"/>
                    <a:pt x="229215" y="104963"/>
                  </a:cubicBezTo>
                  <a:cubicBezTo>
                    <a:pt x="228614" y="100834"/>
                    <a:pt x="227368" y="95934"/>
                    <a:pt x="225474" y="90260"/>
                  </a:cubicBezTo>
                  <a:cubicBezTo>
                    <a:pt x="223667" y="84497"/>
                    <a:pt x="220614" y="79810"/>
                    <a:pt x="216316" y="76199"/>
                  </a:cubicBezTo>
                  <a:cubicBezTo>
                    <a:pt x="212017" y="72588"/>
                    <a:pt x="206686" y="70781"/>
                    <a:pt x="200321" y="70781"/>
                  </a:cubicBezTo>
                  <a:cubicBezTo>
                    <a:pt x="197484" y="70781"/>
                    <a:pt x="194518" y="71382"/>
                    <a:pt x="191422" y="72588"/>
                  </a:cubicBezTo>
                  <a:cubicBezTo>
                    <a:pt x="188412" y="73790"/>
                    <a:pt x="185057" y="75853"/>
                    <a:pt x="181360" y="78780"/>
                  </a:cubicBezTo>
                  <a:cubicBezTo>
                    <a:pt x="177663" y="81703"/>
                    <a:pt x="174524" y="86473"/>
                    <a:pt x="171946" y="93097"/>
                  </a:cubicBezTo>
                  <a:cubicBezTo>
                    <a:pt x="169365" y="99718"/>
                    <a:pt x="167903" y="107584"/>
                    <a:pt x="167557" y="116699"/>
                  </a:cubicBezTo>
                  <a:close/>
                  <a:moveTo>
                    <a:pt x="281065" y="168809"/>
                  </a:moveTo>
                  <a:cubicBezTo>
                    <a:pt x="269888" y="157112"/>
                    <a:pt x="264297" y="142921"/>
                    <a:pt x="264297" y="126242"/>
                  </a:cubicBezTo>
                  <a:cubicBezTo>
                    <a:pt x="264297" y="109474"/>
                    <a:pt x="269801" y="95070"/>
                    <a:pt x="280806" y="83032"/>
                  </a:cubicBezTo>
                  <a:cubicBezTo>
                    <a:pt x="291815" y="70907"/>
                    <a:pt x="305402" y="64844"/>
                    <a:pt x="321565" y="64844"/>
                  </a:cubicBezTo>
                  <a:cubicBezTo>
                    <a:pt x="332315" y="64844"/>
                    <a:pt x="341729" y="67422"/>
                    <a:pt x="349815" y="72584"/>
                  </a:cubicBezTo>
                  <a:cubicBezTo>
                    <a:pt x="357897" y="77657"/>
                    <a:pt x="361940" y="84536"/>
                    <a:pt x="361940" y="93220"/>
                  </a:cubicBezTo>
                  <a:cubicBezTo>
                    <a:pt x="361940" y="97089"/>
                    <a:pt x="360777" y="100142"/>
                    <a:pt x="358455" y="102378"/>
                  </a:cubicBezTo>
                  <a:cubicBezTo>
                    <a:pt x="356219" y="104527"/>
                    <a:pt x="353339" y="105604"/>
                    <a:pt x="349815" y="105604"/>
                  </a:cubicBezTo>
                  <a:cubicBezTo>
                    <a:pt x="346114" y="105604"/>
                    <a:pt x="343148" y="104484"/>
                    <a:pt x="340912" y="102248"/>
                  </a:cubicBezTo>
                  <a:cubicBezTo>
                    <a:pt x="338763" y="99926"/>
                    <a:pt x="337690" y="97003"/>
                    <a:pt x="337690" y="93479"/>
                  </a:cubicBezTo>
                  <a:cubicBezTo>
                    <a:pt x="337690" y="91931"/>
                    <a:pt x="337949" y="90383"/>
                    <a:pt x="338468" y="88835"/>
                  </a:cubicBezTo>
                  <a:cubicBezTo>
                    <a:pt x="338982" y="87287"/>
                    <a:pt x="340188" y="85696"/>
                    <a:pt x="342078" y="84061"/>
                  </a:cubicBezTo>
                  <a:cubicBezTo>
                    <a:pt x="344055" y="82427"/>
                    <a:pt x="346723" y="81480"/>
                    <a:pt x="350074" y="81224"/>
                  </a:cubicBezTo>
                  <a:cubicBezTo>
                    <a:pt x="343799" y="74773"/>
                    <a:pt x="334554" y="71551"/>
                    <a:pt x="322343" y="71551"/>
                  </a:cubicBezTo>
                  <a:cubicBezTo>
                    <a:pt x="322167" y="71551"/>
                    <a:pt x="321998" y="71551"/>
                    <a:pt x="321828" y="71551"/>
                  </a:cubicBezTo>
                  <a:cubicBezTo>
                    <a:pt x="312886" y="71551"/>
                    <a:pt x="304718" y="75763"/>
                    <a:pt x="297323" y="84191"/>
                  </a:cubicBezTo>
                  <a:cubicBezTo>
                    <a:pt x="289925" y="92618"/>
                    <a:pt x="286228" y="106460"/>
                    <a:pt x="286228" y="125724"/>
                  </a:cubicBezTo>
                  <a:cubicBezTo>
                    <a:pt x="286228" y="135782"/>
                    <a:pt x="287434" y="144512"/>
                    <a:pt x="289842" y="151907"/>
                  </a:cubicBezTo>
                  <a:cubicBezTo>
                    <a:pt x="292334" y="159215"/>
                    <a:pt x="295602" y="164762"/>
                    <a:pt x="299645" y="168546"/>
                  </a:cubicBezTo>
                  <a:cubicBezTo>
                    <a:pt x="303684" y="172330"/>
                    <a:pt x="307684" y="175123"/>
                    <a:pt x="311640" y="176930"/>
                  </a:cubicBezTo>
                  <a:cubicBezTo>
                    <a:pt x="315593" y="178651"/>
                    <a:pt x="319506" y="179508"/>
                    <a:pt x="323376" y="179508"/>
                  </a:cubicBezTo>
                  <a:cubicBezTo>
                    <a:pt x="340660" y="179508"/>
                    <a:pt x="352227" y="170267"/>
                    <a:pt x="358073" y="151777"/>
                  </a:cubicBezTo>
                  <a:cubicBezTo>
                    <a:pt x="358592" y="150057"/>
                    <a:pt x="359711" y="149200"/>
                    <a:pt x="361428" y="149200"/>
                  </a:cubicBezTo>
                  <a:cubicBezTo>
                    <a:pt x="363751" y="149200"/>
                    <a:pt x="364910" y="150057"/>
                    <a:pt x="364910" y="151777"/>
                  </a:cubicBezTo>
                  <a:cubicBezTo>
                    <a:pt x="364910" y="152637"/>
                    <a:pt x="364568" y="154185"/>
                    <a:pt x="363880" y="156421"/>
                  </a:cubicBezTo>
                  <a:cubicBezTo>
                    <a:pt x="363192" y="158657"/>
                    <a:pt x="361774" y="161537"/>
                    <a:pt x="359621" y="165065"/>
                  </a:cubicBezTo>
                  <a:cubicBezTo>
                    <a:pt x="357472" y="168589"/>
                    <a:pt x="354851" y="171901"/>
                    <a:pt x="351755" y="174997"/>
                  </a:cubicBezTo>
                  <a:cubicBezTo>
                    <a:pt x="348746" y="178007"/>
                    <a:pt x="344530" y="180628"/>
                    <a:pt x="339112" y="182863"/>
                  </a:cubicBezTo>
                  <a:cubicBezTo>
                    <a:pt x="333784" y="185099"/>
                    <a:pt x="327765" y="186218"/>
                    <a:pt x="321054" y="186218"/>
                  </a:cubicBezTo>
                  <a:cubicBezTo>
                    <a:pt x="305578" y="186218"/>
                    <a:pt x="292251" y="180411"/>
                    <a:pt x="281069" y="168805"/>
                  </a:cubicBezTo>
                  <a:close/>
                  <a:moveTo>
                    <a:pt x="381286" y="183256"/>
                  </a:moveTo>
                  <a:lnTo>
                    <a:pt x="381286" y="175130"/>
                  </a:lnTo>
                  <a:cubicBezTo>
                    <a:pt x="390660" y="175130"/>
                    <a:pt x="396420" y="174569"/>
                    <a:pt x="398570" y="173453"/>
                  </a:cubicBezTo>
                  <a:cubicBezTo>
                    <a:pt x="400719" y="172250"/>
                    <a:pt x="401795" y="168809"/>
                    <a:pt x="401795" y="163135"/>
                  </a:cubicBezTo>
                  <a:lnTo>
                    <a:pt x="401795" y="92064"/>
                  </a:lnTo>
                  <a:cubicBezTo>
                    <a:pt x="401795" y="85526"/>
                    <a:pt x="400676" y="81487"/>
                    <a:pt x="398440" y="79939"/>
                  </a:cubicBezTo>
                  <a:cubicBezTo>
                    <a:pt x="396291" y="78391"/>
                    <a:pt x="390916" y="77617"/>
                    <a:pt x="382319" y="77617"/>
                  </a:cubicBezTo>
                  <a:lnTo>
                    <a:pt x="382319" y="69362"/>
                  </a:lnTo>
                  <a:lnTo>
                    <a:pt x="419208" y="66525"/>
                  </a:lnTo>
                  <a:lnTo>
                    <a:pt x="419208" y="163391"/>
                  </a:lnTo>
                  <a:cubicBezTo>
                    <a:pt x="419208" y="168636"/>
                    <a:pt x="420152" y="171905"/>
                    <a:pt x="422045" y="173194"/>
                  </a:cubicBezTo>
                  <a:cubicBezTo>
                    <a:pt x="423939" y="174482"/>
                    <a:pt x="429184" y="175130"/>
                    <a:pt x="437781" y="175130"/>
                  </a:cubicBezTo>
                  <a:lnTo>
                    <a:pt x="437781" y="183256"/>
                  </a:lnTo>
                  <a:cubicBezTo>
                    <a:pt x="419810" y="182737"/>
                    <a:pt x="410651" y="182478"/>
                    <a:pt x="410309" y="182478"/>
                  </a:cubicBezTo>
                  <a:cubicBezTo>
                    <a:pt x="407901" y="182478"/>
                    <a:pt x="398228" y="182737"/>
                    <a:pt x="381286" y="183256"/>
                  </a:cubicBezTo>
                  <a:close/>
                  <a:moveTo>
                    <a:pt x="392378" y="20478"/>
                  </a:moveTo>
                  <a:cubicBezTo>
                    <a:pt x="392378" y="16953"/>
                    <a:pt x="393713" y="13771"/>
                    <a:pt x="396377" y="10934"/>
                  </a:cubicBezTo>
                  <a:cubicBezTo>
                    <a:pt x="399128" y="8011"/>
                    <a:pt x="402440" y="6549"/>
                    <a:pt x="406310" y="6549"/>
                  </a:cubicBezTo>
                  <a:cubicBezTo>
                    <a:pt x="410180" y="6549"/>
                    <a:pt x="413488" y="7882"/>
                    <a:pt x="416242" y="10545"/>
                  </a:cubicBezTo>
                  <a:cubicBezTo>
                    <a:pt x="418993" y="13127"/>
                    <a:pt x="420368" y="16478"/>
                    <a:pt x="420368" y="20608"/>
                  </a:cubicBezTo>
                  <a:cubicBezTo>
                    <a:pt x="420368" y="24650"/>
                    <a:pt x="418993" y="28002"/>
                    <a:pt x="416242" y="30669"/>
                  </a:cubicBezTo>
                  <a:cubicBezTo>
                    <a:pt x="413488" y="33247"/>
                    <a:pt x="410180" y="34536"/>
                    <a:pt x="406310" y="34536"/>
                  </a:cubicBezTo>
                  <a:cubicBezTo>
                    <a:pt x="402267" y="34536"/>
                    <a:pt x="398915" y="33117"/>
                    <a:pt x="396248" y="30281"/>
                  </a:cubicBezTo>
                  <a:cubicBezTo>
                    <a:pt x="393670" y="27444"/>
                    <a:pt x="392378" y="24175"/>
                    <a:pt x="392378" y="20478"/>
                  </a:cubicBezTo>
                  <a:close/>
                  <a:moveTo>
                    <a:pt x="454420" y="179774"/>
                  </a:moveTo>
                  <a:lnTo>
                    <a:pt x="454420" y="144948"/>
                  </a:lnTo>
                  <a:cubicBezTo>
                    <a:pt x="454420" y="142972"/>
                    <a:pt x="454463" y="141640"/>
                    <a:pt x="454550" y="140948"/>
                  </a:cubicBezTo>
                  <a:cubicBezTo>
                    <a:pt x="454636" y="140261"/>
                    <a:pt x="454935" y="139660"/>
                    <a:pt x="455450" y="139145"/>
                  </a:cubicBezTo>
                  <a:cubicBezTo>
                    <a:pt x="455968" y="138626"/>
                    <a:pt x="456742" y="138367"/>
                    <a:pt x="457772" y="138367"/>
                  </a:cubicBezTo>
                  <a:cubicBezTo>
                    <a:pt x="458974" y="138367"/>
                    <a:pt x="459791" y="138626"/>
                    <a:pt x="460223" y="139145"/>
                  </a:cubicBezTo>
                  <a:cubicBezTo>
                    <a:pt x="460738" y="139663"/>
                    <a:pt x="461170" y="140909"/>
                    <a:pt x="461512" y="142885"/>
                  </a:cubicBezTo>
                  <a:cubicBezTo>
                    <a:pt x="464176" y="155010"/>
                    <a:pt x="468348" y="164295"/>
                    <a:pt x="474022" y="170746"/>
                  </a:cubicBezTo>
                  <a:cubicBezTo>
                    <a:pt x="479786" y="177107"/>
                    <a:pt x="487868" y="180289"/>
                    <a:pt x="498272" y="180289"/>
                  </a:cubicBezTo>
                  <a:cubicBezTo>
                    <a:pt x="508161" y="180289"/>
                    <a:pt x="515598" y="178097"/>
                    <a:pt x="520588" y="173712"/>
                  </a:cubicBezTo>
                  <a:cubicBezTo>
                    <a:pt x="525574" y="169327"/>
                    <a:pt x="528069" y="163520"/>
                    <a:pt x="528069" y="156299"/>
                  </a:cubicBezTo>
                  <a:cubicBezTo>
                    <a:pt x="528069" y="143400"/>
                    <a:pt x="518911" y="135318"/>
                    <a:pt x="500594" y="132049"/>
                  </a:cubicBezTo>
                  <a:cubicBezTo>
                    <a:pt x="490017" y="129900"/>
                    <a:pt x="482536" y="128136"/>
                    <a:pt x="478151" y="126761"/>
                  </a:cubicBezTo>
                  <a:cubicBezTo>
                    <a:pt x="473767" y="125299"/>
                    <a:pt x="469637" y="122977"/>
                    <a:pt x="465767" y="119798"/>
                  </a:cubicBezTo>
                  <a:cubicBezTo>
                    <a:pt x="458200" y="113606"/>
                    <a:pt x="454416" y="106125"/>
                    <a:pt x="454416" y="97352"/>
                  </a:cubicBezTo>
                  <a:cubicBezTo>
                    <a:pt x="454416" y="88583"/>
                    <a:pt x="457728" y="80972"/>
                    <a:pt x="464349" y="74525"/>
                  </a:cubicBezTo>
                  <a:cubicBezTo>
                    <a:pt x="471056" y="68073"/>
                    <a:pt x="481805" y="64848"/>
                    <a:pt x="496594" y="64848"/>
                  </a:cubicBezTo>
                  <a:cubicBezTo>
                    <a:pt x="506483" y="64848"/>
                    <a:pt x="514781" y="67343"/>
                    <a:pt x="521488" y="72329"/>
                  </a:cubicBezTo>
                  <a:cubicBezTo>
                    <a:pt x="523468" y="70781"/>
                    <a:pt x="524973" y="69362"/>
                    <a:pt x="526003" y="68073"/>
                  </a:cubicBezTo>
                  <a:cubicBezTo>
                    <a:pt x="528324" y="65924"/>
                    <a:pt x="530089" y="64851"/>
                    <a:pt x="531291" y="64851"/>
                  </a:cubicBezTo>
                  <a:cubicBezTo>
                    <a:pt x="532670" y="64851"/>
                    <a:pt x="533487" y="65323"/>
                    <a:pt x="533743" y="66270"/>
                  </a:cubicBezTo>
                  <a:cubicBezTo>
                    <a:pt x="533998" y="67130"/>
                    <a:pt x="534128" y="68804"/>
                    <a:pt x="534128" y="71299"/>
                  </a:cubicBezTo>
                  <a:lnTo>
                    <a:pt x="534128" y="97871"/>
                  </a:lnTo>
                  <a:cubicBezTo>
                    <a:pt x="534128" y="99847"/>
                    <a:pt x="534085" y="101179"/>
                    <a:pt x="533998" y="101867"/>
                  </a:cubicBezTo>
                  <a:cubicBezTo>
                    <a:pt x="533912" y="102558"/>
                    <a:pt x="533609" y="103159"/>
                    <a:pt x="533098" y="103674"/>
                  </a:cubicBezTo>
                  <a:cubicBezTo>
                    <a:pt x="532580" y="104106"/>
                    <a:pt x="531763" y="104318"/>
                    <a:pt x="530646" y="104318"/>
                  </a:cubicBezTo>
                  <a:cubicBezTo>
                    <a:pt x="528670" y="104318"/>
                    <a:pt x="527641" y="103505"/>
                    <a:pt x="527554" y="101870"/>
                  </a:cubicBezTo>
                  <a:cubicBezTo>
                    <a:pt x="526175" y="80544"/>
                    <a:pt x="515858" y="69881"/>
                    <a:pt x="496598" y="69881"/>
                  </a:cubicBezTo>
                  <a:cubicBezTo>
                    <a:pt x="486190" y="69881"/>
                    <a:pt x="478666" y="71900"/>
                    <a:pt x="474026" y="75943"/>
                  </a:cubicBezTo>
                  <a:cubicBezTo>
                    <a:pt x="469382" y="79899"/>
                    <a:pt x="467060" y="84587"/>
                    <a:pt x="467060" y="90005"/>
                  </a:cubicBezTo>
                  <a:cubicBezTo>
                    <a:pt x="467060" y="93011"/>
                    <a:pt x="467747" y="95678"/>
                    <a:pt x="469122" y="98000"/>
                  </a:cubicBezTo>
                  <a:cubicBezTo>
                    <a:pt x="470584" y="100236"/>
                    <a:pt x="472219" y="102043"/>
                    <a:pt x="474026" y="103418"/>
                  </a:cubicBezTo>
                  <a:cubicBezTo>
                    <a:pt x="475916" y="104707"/>
                    <a:pt x="478583" y="105996"/>
                    <a:pt x="482021" y="107288"/>
                  </a:cubicBezTo>
                  <a:cubicBezTo>
                    <a:pt x="485463" y="108491"/>
                    <a:pt x="488213" y="109308"/>
                    <a:pt x="490276" y="109736"/>
                  </a:cubicBezTo>
                  <a:cubicBezTo>
                    <a:pt x="492425" y="110168"/>
                    <a:pt x="495521" y="110813"/>
                    <a:pt x="499564" y="111673"/>
                  </a:cubicBezTo>
                  <a:cubicBezTo>
                    <a:pt x="513665" y="114337"/>
                    <a:pt x="523684" y="118553"/>
                    <a:pt x="529617" y="124313"/>
                  </a:cubicBezTo>
                  <a:cubicBezTo>
                    <a:pt x="537011" y="131707"/>
                    <a:pt x="540709" y="140092"/>
                    <a:pt x="540709" y="149466"/>
                  </a:cubicBezTo>
                  <a:cubicBezTo>
                    <a:pt x="540709" y="159870"/>
                    <a:pt x="537184" y="168596"/>
                    <a:pt x="530132" y="175649"/>
                  </a:cubicBezTo>
                  <a:cubicBezTo>
                    <a:pt x="523083" y="182701"/>
                    <a:pt x="512463" y="186226"/>
                    <a:pt x="498275" y="186226"/>
                  </a:cubicBezTo>
                  <a:cubicBezTo>
                    <a:pt x="486838" y="186226"/>
                    <a:pt x="477122" y="182399"/>
                    <a:pt x="469122" y="174745"/>
                  </a:cubicBezTo>
                  <a:cubicBezTo>
                    <a:pt x="468093" y="175778"/>
                    <a:pt x="467189" y="176765"/>
                    <a:pt x="466415" y="177712"/>
                  </a:cubicBezTo>
                  <a:cubicBezTo>
                    <a:pt x="465641" y="178572"/>
                    <a:pt x="465083" y="179173"/>
                    <a:pt x="464738" y="179519"/>
                  </a:cubicBezTo>
                  <a:cubicBezTo>
                    <a:pt x="464482" y="179861"/>
                    <a:pt x="464309" y="180160"/>
                    <a:pt x="464223" y="180415"/>
                  </a:cubicBezTo>
                  <a:cubicBezTo>
                    <a:pt x="464137" y="180592"/>
                    <a:pt x="464007" y="180764"/>
                    <a:pt x="463838" y="180930"/>
                  </a:cubicBezTo>
                  <a:cubicBezTo>
                    <a:pt x="460313" y="184458"/>
                    <a:pt x="458121" y="186218"/>
                    <a:pt x="457260" y="186218"/>
                  </a:cubicBezTo>
                  <a:cubicBezTo>
                    <a:pt x="455885" y="186218"/>
                    <a:pt x="455068" y="185747"/>
                    <a:pt x="454809" y="184800"/>
                  </a:cubicBezTo>
                  <a:cubicBezTo>
                    <a:pt x="454553" y="183939"/>
                    <a:pt x="454427" y="182262"/>
                    <a:pt x="454427" y="179771"/>
                  </a:cubicBezTo>
                  <a:close/>
                  <a:moveTo>
                    <a:pt x="558381" y="183256"/>
                  </a:moveTo>
                  <a:lnTo>
                    <a:pt x="558381" y="175130"/>
                  </a:lnTo>
                  <a:cubicBezTo>
                    <a:pt x="567755" y="175130"/>
                    <a:pt x="573515" y="174573"/>
                    <a:pt x="575665" y="173453"/>
                  </a:cubicBezTo>
                  <a:cubicBezTo>
                    <a:pt x="577817" y="172250"/>
                    <a:pt x="578890" y="168809"/>
                    <a:pt x="578890" y="163135"/>
                  </a:cubicBezTo>
                  <a:lnTo>
                    <a:pt x="578890" y="92064"/>
                  </a:lnTo>
                  <a:cubicBezTo>
                    <a:pt x="578890" y="85530"/>
                    <a:pt x="577774" y="81487"/>
                    <a:pt x="575539" y="79939"/>
                  </a:cubicBezTo>
                  <a:cubicBezTo>
                    <a:pt x="573386" y="78391"/>
                    <a:pt x="568015" y="77617"/>
                    <a:pt x="559414" y="77617"/>
                  </a:cubicBezTo>
                  <a:lnTo>
                    <a:pt x="559414" y="69362"/>
                  </a:lnTo>
                  <a:lnTo>
                    <a:pt x="596304" y="66525"/>
                  </a:lnTo>
                  <a:lnTo>
                    <a:pt x="596304" y="163391"/>
                  </a:lnTo>
                  <a:cubicBezTo>
                    <a:pt x="596304" y="168636"/>
                    <a:pt x="597250" y="171905"/>
                    <a:pt x="599140" y="173194"/>
                  </a:cubicBezTo>
                  <a:cubicBezTo>
                    <a:pt x="601034" y="174486"/>
                    <a:pt x="606279" y="175130"/>
                    <a:pt x="614876" y="175130"/>
                  </a:cubicBezTo>
                  <a:lnTo>
                    <a:pt x="614876" y="183256"/>
                  </a:lnTo>
                  <a:cubicBezTo>
                    <a:pt x="596904" y="182737"/>
                    <a:pt x="587746" y="182478"/>
                    <a:pt x="587404" y="182478"/>
                  </a:cubicBezTo>
                  <a:cubicBezTo>
                    <a:pt x="584996" y="182478"/>
                    <a:pt x="575323" y="182737"/>
                    <a:pt x="558381" y="183256"/>
                  </a:cubicBezTo>
                  <a:close/>
                  <a:moveTo>
                    <a:pt x="569476" y="20478"/>
                  </a:moveTo>
                  <a:cubicBezTo>
                    <a:pt x="569476" y="16953"/>
                    <a:pt x="570808" y="13771"/>
                    <a:pt x="573472" y="10934"/>
                  </a:cubicBezTo>
                  <a:cubicBezTo>
                    <a:pt x="576226" y="8011"/>
                    <a:pt x="579535" y="6549"/>
                    <a:pt x="583404" y="6549"/>
                  </a:cubicBezTo>
                  <a:cubicBezTo>
                    <a:pt x="587275" y="6549"/>
                    <a:pt x="590587" y="7882"/>
                    <a:pt x="593337" y="10545"/>
                  </a:cubicBezTo>
                  <a:cubicBezTo>
                    <a:pt x="596087" y="13127"/>
                    <a:pt x="597466" y="16478"/>
                    <a:pt x="597466" y="20608"/>
                  </a:cubicBezTo>
                  <a:cubicBezTo>
                    <a:pt x="597466" y="24650"/>
                    <a:pt x="596087" y="28002"/>
                    <a:pt x="593337" y="30669"/>
                  </a:cubicBezTo>
                  <a:cubicBezTo>
                    <a:pt x="590587" y="33247"/>
                    <a:pt x="587275" y="34540"/>
                    <a:pt x="583404" y="34540"/>
                  </a:cubicBezTo>
                  <a:cubicBezTo>
                    <a:pt x="579365" y="34540"/>
                    <a:pt x="576010" y="33117"/>
                    <a:pt x="573346" y="30281"/>
                  </a:cubicBezTo>
                  <a:cubicBezTo>
                    <a:pt x="570765" y="27444"/>
                    <a:pt x="569476" y="24175"/>
                    <a:pt x="569476" y="20478"/>
                  </a:cubicBezTo>
                  <a:close/>
                  <a:moveTo>
                    <a:pt x="647510" y="169068"/>
                  </a:moveTo>
                  <a:cubicBezTo>
                    <a:pt x="635904" y="157545"/>
                    <a:pt x="630097" y="143443"/>
                    <a:pt x="630097" y="126761"/>
                  </a:cubicBezTo>
                  <a:cubicBezTo>
                    <a:pt x="630097" y="109992"/>
                    <a:pt x="635774" y="95506"/>
                    <a:pt x="647125" y="83294"/>
                  </a:cubicBezTo>
                  <a:cubicBezTo>
                    <a:pt x="658562" y="70997"/>
                    <a:pt x="672447" y="64848"/>
                    <a:pt x="688787" y="64848"/>
                  </a:cubicBezTo>
                  <a:cubicBezTo>
                    <a:pt x="704779" y="64848"/>
                    <a:pt x="718495" y="70954"/>
                    <a:pt x="729932" y="83165"/>
                  </a:cubicBezTo>
                  <a:cubicBezTo>
                    <a:pt x="741456" y="95290"/>
                    <a:pt x="747215" y="109823"/>
                    <a:pt x="747215" y="126761"/>
                  </a:cubicBezTo>
                  <a:cubicBezTo>
                    <a:pt x="747215" y="143357"/>
                    <a:pt x="741412" y="157418"/>
                    <a:pt x="729802" y="168938"/>
                  </a:cubicBezTo>
                  <a:cubicBezTo>
                    <a:pt x="718279" y="180462"/>
                    <a:pt x="704523" y="186222"/>
                    <a:pt x="688528" y="186222"/>
                  </a:cubicBezTo>
                  <a:cubicBezTo>
                    <a:pt x="672879" y="186222"/>
                    <a:pt x="659206" y="180505"/>
                    <a:pt x="647510" y="169068"/>
                  </a:cubicBezTo>
                  <a:close/>
                  <a:moveTo>
                    <a:pt x="652024" y="124568"/>
                  </a:moveTo>
                  <a:cubicBezTo>
                    <a:pt x="652024" y="141683"/>
                    <a:pt x="654260" y="154106"/>
                    <a:pt x="658731" y="161846"/>
                  </a:cubicBezTo>
                  <a:cubicBezTo>
                    <a:pt x="665611" y="173625"/>
                    <a:pt x="675630" y="179515"/>
                    <a:pt x="688787" y="179515"/>
                  </a:cubicBezTo>
                  <a:cubicBezTo>
                    <a:pt x="695321" y="179515"/>
                    <a:pt x="701297" y="177755"/>
                    <a:pt x="706715" y="174227"/>
                  </a:cubicBezTo>
                  <a:cubicBezTo>
                    <a:pt x="712216" y="170702"/>
                    <a:pt x="716475" y="165972"/>
                    <a:pt x="719485" y="160039"/>
                  </a:cubicBezTo>
                  <a:cubicBezTo>
                    <a:pt x="723355" y="152299"/>
                    <a:pt x="725288" y="140477"/>
                    <a:pt x="725288" y="124568"/>
                  </a:cubicBezTo>
                  <a:cubicBezTo>
                    <a:pt x="725288" y="107630"/>
                    <a:pt x="722966" y="95419"/>
                    <a:pt x="718322" y="87938"/>
                  </a:cubicBezTo>
                  <a:cubicBezTo>
                    <a:pt x="711446" y="76501"/>
                    <a:pt x="701513" y="70781"/>
                    <a:pt x="688528" y="70781"/>
                  </a:cubicBezTo>
                  <a:cubicBezTo>
                    <a:pt x="682851" y="70781"/>
                    <a:pt x="677221" y="72286"/>
                    <a:pt x="671630" y="75295"/>
                  </a:cubicBezTo>
                  <a:cubicBezTo>
                    <a:pt x="666129" y="78222"/>
                    <a:pt x="661701" y="82607"/>
                    <a:pt x="658346" y="88453"/>
                  </a:cubicBezTo>
                  <a:cubicBezTo>
                    <a:pt x="654130" y="96193"/>
                    <a:pt x="652024" y="108232"/>
                    <a:pt x="652024" y="124568"/>
                  </a:cubicBezTo>
                  <a:close/>
                  <a:moveTo>
                    <a:pt x="763340" y="183256"/>
                  </a:moveTo>
                  <a:lnTo>
                    <a:pt x="763340" y="175130"/>
                  </a:lnTo>
                  <a:cubicBezTo>
                    <a:pt x="772711" y="175130"/>
                    <a:pt x="778474" y="174573"/>
                    <a:pt x="780623" y="173453"/>
                  </a:cubicBezTo>
                  <a:cubicBezTo>
                    <a:pt x="782773" y="172250"/>
                    <a:pt x="783849" y="168809"/>
                    <a:pt x="783849" y="163135"/>
                  </a:cubicBezTo>
                  <a:lnTo>
                    <a:pt x="783849" y="92323"/>
                  </a:lnTo>
                  <a:cubicBezTo>
                    <a:pt x="783849" y="85786"/>
                    <a:pt x="782686" y="81703"/>
                    <a:pt x="780364" y="80069"/>
                  </a:cubicBezTo>
                  <a:cubicBezTo>
                    <a:pt x="778129" y="78434"/>
                    <a:pt x="772452" y="77617"/>
                    <a:pt x="763340" y="77617"/>
                  </a:cubicBezTo>
                  <a:lnTo>
                    <a:pt x="763340" y="69362"/>
                  </a:lnTo>
                  <a:lnTo>
                    <a:pt x="800485" y="66525"/>
                  </a:lnTo>
                  <a:lnTo>
                    <a:pt x="800485" y="94256"/>
                  </a:lnTo>
                  <a:cubicBezTo>
                    <a:pt x="808739" y="75770"/>
                    <a:pt x="821768" y="66525"/>
                    <a:pt x="839570" y="66525"/>
                  </a:cubicBezTo>
                  <a:cubicBezTo>
                    <a:pt x="852811" y="66525"/>
                    <a:pt x="862056" y="69794"/>
                    <a:pt x="867301" y="76328"/>
                  </a:cubicBezTo>
                  <a:cubicBezTo>
                    <a:pt x="871171" y="80713"/>
                    <a:pt x="873493" y="85357"/>
                    <a:pt x="874263" y="90260"/>
                  </a:cubicBezTo>
                  <a:cubicBezTo>
                    <a:pt x="875124" y="95160"/>
                    <a:pt x="875556" y="103973"/>
                    <a:pt x="875556" y="116702"/>
                  </a:cubicBezTo>
                  <a:lnTo>
                    <a:pt x="875556" y="167135"/>
                  </a:lnTo>
                  <a:cubicBezTo>
                    <a:pt x="875728" y="170832"/>
                    <a:pt x="877233" y="173111"/>
                    <a:pt x="880070" y="173971"/>
                  </a:cubicBezTo>
                  <a:cubicBezTo>
                    <a:pt x="882907" y="174745"/>
                    <a:pt x="888282" y="175130"/>
                    <a:pt x="896191" y="175130"/>
                  </a:cubicBezTo>
                  <a:lnTo>
                    <a:pt x="896191" y="183256"/>
                  </a:lnTo>
                  <a:cubicBezTo>
                    <a:pt x="878219" y="182741"/>
                    <a:pt x="868330" y="182482"/>
                    <a:pt x="866527" y="182482"/>
                  </a:cubicBezTo>
                  <a:cubicBezTo>
                    <a:pt x="865152" y="182482"/>
                    <a:pt x="855219" y="182741"/>
                    <a:pt x="836730" y="183256"/>
                  </a:cubicBezTo>
                  <a:lnTo>
                    <a:pt x="836730" y="175130"/>
                  </a:lnTo>
                  <a:cubicBezTo>
                    <a:pt x="846104" y="175130"/>
                    <a:pt x="851864" y="174573"/>
                    <a:pt x="854013" y="173453"/>
                  </a:cubicBezTo>
                  <a:cubicBezTo>
                    <a:pt x="856249" y="172250"/>
                    <a:pt x="857368" y="168809"/>
                    <a:pt x="857368" y="163135"/>
                  </a:cubicBezTo>
                  <a:lnTo>
                    <a:pt x="857368" y="101608"/>
                  </a:lnTo>
                  <a:cubicBezTo>
                    <a:pt x="857368" y="92665"/>
                    <a:pt x="855993" y="85573"/>
                    <a:pt x="853239" y="80328"/>
                  </a:cubicBezTo>
                  <a:cubicBezTo>
                    <a:pt x="850489" y="74996"/>
                    <a:pt x="845330" y="72329"/>
                    <a:pt x="837763" y="72329"/>
                  </a:cubicBezTo>
                  <a:cubicBezTo>
                    <a:pt x="828647" y="72329"/>
                    <a:pt x="820436" y="76156"/>
                    <a:pt x="813124" y="83809"/>
                  </a:cubicBezTo>
                  <a:cubicBezTo>
                    <a:pt x="805816" y="91463"/>
                    <a:pt x="802162" y="101737"/>
                    <a:pt x="802162" y="114636"/>
                  </a:cubicBezTo>
                  <a:lnTo>
                    <a:pt x="802162" y="163135"/>
                  </a:lnTo>
                  <a:cubicBezTo>
                    <a:pt x="802162" y="168809"/>
                    <a:pt x="803239" y="172250"/>
                    <a:pt x="805388" y="173453"/>
                  </a:cubicBezTo>
                  <a:cubicBezTo>
                    <a:pt x="807623" y="174573"/>
                    <a:pt x="813384" y="175130"/>
                    <a:pt x="822671" y="175130"/>
                  </a:cubicBezTo>
                  <a:lnTo>
                    <a:pt x="822671" y="183256"/>
                  </a:lnTo>
                  <a:cubicBezTo>
                    <a:pt x="804700" y="182741"/>
                    <a:pt x="794854" y="182482"/>
                    <a:pt x="793134" y="182482"/>
                  </a:cubicBezTo>
                  <a:cubicBezTo>
                    <a:pt x="791758" y="182482"/>
                    <a:pt x="781826" y="182741"/>
                    <a:pt x="763336" y="183256"/>
                  </a:cubicBezTo>
                  <a:close/>
                  <a:moveTo>
                    <a:pt x="990352" y="11064"/>
                  </a:moveTo>
                  <a:lnTo>
                    <a:pt x="990352" y="2809"/>
                  </a:lnTo>
                  <a:lnTo>
                    <a:pt x="1028390" y="-31"/>
                  </a:lnTo>
                  <a:lnTo>
                    <a:pt x="1028390" y="83680"/>
                  </a:lnTo>
                  <a:cubicBezTo>
                    <a:pt x="1038650" y="72246"/>
                    <a:pt x="1050710" y="66525"/>
                    <a:pt x="1064642" y="66525"/>
                  </a:cubicBezTo>
                  <a:cubicBezTo>
                    <a:pt x="1079798" y="66525"/>
                    <a:pt x="1092902" y="72329"/>
                    <a:pt x="1103990" y="83939"/>
                  </a:cubicBezTo>
                  <a:cubicBezTo>
                    <a:pt x="1115078" y="95549"/>
                    <a:pt x="1120622" y="109650"/>
                    <a:pt x="1120622" y="126246"/>
                  </a:cubicBezTo>
                  <a:cubicBezTo>
                    <a:pt x="1120622" y="143015"/>
                    <a:pt x="1114826" y="157202"/>
                    <a:pt x="1103198" y="168812"/>
                  </a:cubicBezTo>
                  <a:cubicBezTo>
                    <a:pt x="1091606" y="180419"/>
                    <a:pt x="1077746" y="186222"/>
                    <a:pt x="1061690" y="186222"/>
                  </a:cubicBezTo>
                  <a:cubicBezTo>
                    <a:pt x="1047074" y="186222"/>
                    <a:pt x="1035554" y="179774"/>
                    <a:pt x="1027130" y="166875"/>
                  </a:cubicBezTo>
                  <a:cubicBezTo>
                    <a:pt x="1020938" y="177625"/>
                    <a:pt x="1017734" y="183086"/>
                    <a:pt x="1017554" y="183256"/>
                  </a:cubicBezTo>
                  <a:lnTo>
                    <a:pt x="1011002" y="183256"/>
                  </a:lnTo>
                  <a:lnTo>
                    <a:pt x="1011002" y="25766"/>
                  </a:lnTo>
                  <a:cubicBezTo>
                    <a:pt x="1011002" y="19232"/>
                    <a:pt x="1009814" y="15146"/>
                    <a:pt x="1007510" y="13512"/>
                  </a:cubicBezTo>
                  <a:cubicBezTo>
                    <a:pt x="1005170" y="11881"/>
                    <a:pt x="999468" y="11064"/>
                    <a:pt x="990352" y="11064"/>
                  </a:cubicBezTo>
                  <a:close/>
                  <a:moveTo>
                    <a:pt x="1029182" y="153203"/>
                  </a:moveTo>
                  <a:cubicBezTo>
                    <a:pt x="1029182" y="156900"/>
                    <a:pt x="1030406" y="160601"/>
                    <a:pt x="1032926" y="164295"/>
                  </a:cubicBezTo>
                  <a:cubicBezTo>
                    <a:pt x="1039874" y="174958"/>
                    <a:pt x="1049054" y="180289"/>
                    <a:pt x="1060394" y="180289"/>
                  </a:cubicBezTo>
                  <a:cubicBezTo>
                    <a:pt x="1060502" y="180289"/>
                    <a:pt x="1060574" y="180289"/>
                    <a:pt x="1060646" y="180289"/>
                  </a:cubicBezTo>
                  <a:cubicBezTo>
                    <a:pt x="1072922" y="180289"/>
                    <a:pt x="1082930" y="174659"/>
                    <a:pt x="1090562" y="163394"/>
                  </a:cubicBezTo>
                  <a:cubicBezTo>
                    <a:pt x="1095998" y="154967"/>
                    <a:pt x="1098698" y="142496"/>
                    <a:pt x="1098698" y="125987"/>
                  </a:cubicBezTo>
                  <a:cubicBezTo>
                    <a:pt x="1098698" y="109650"/>
                    <a:pt x="1096142" y="97395"/>
                    <a:pt x="1091066" y="89227"/>
                  </a:cubicBezTo>
                  <a:cubicBezTo>
                    <a:pt x="1084046" y="77963"/>
                    <a:pt x="1074794" y="72329"/>
                    <a:pt x="1063346" y="72329"/>
                  </a:cubicBezTo>
                  <a:cubicBezTo>
                    <a:pt x="1050458" y="72329"/>
                    <a:pt x="1040054" y="77963"/>
                    <a:pt x="1032134" y="89227"/>
                  </a:cubicBezTo>
                  <a:cubicBezTo>
                    <a:pt x="1030154" y="92064"/>
                    <a:pt x="1029182" y="95246"/>
                    <a:pt x="1029182" y="98771"/>
                  </a:cubicBezTo>
                  <a:close/>
                  <a:moveTo>
                    <a:pt x="1161626" y="169068"/>
                  </a:moveTo>
                  <a:cubicBezTo>
                    <a:pt x="1150034" y="157545"/>
                    <a:pt x="1144238" y="143443"/>
                    <a:pt x="1144238" y="126761"/>
                  </a:cubicBezTo>
                  <a:cubicBezTo>
                    <a:pt x="1144238" y="109992"/>
                    <a:pt x="1149890" y="95506"/>
                    <a:pt x="1161266" y="83294"/>
                  </a:cubicBezTo>
                  <a:cubicBezTo>
                    <a:pt x="1172678" y="70997"/>
                    <a:pt x="1186574" y="64848"/>
                    <a:pt x="1202918" y="64848"/>
                  </a:cubicBezTo>
                  <a:cubicBezTo>
                    <a:pt x="1218902" y="64848"/>
                    <a:pt x="1232618" y="70954"/>
                    <a:pt x="1244066" y="83165"/>
                  </a:cubicBezTo>
                  <a:cubicBezTo>
                    <a:pt x="1255586" y="95290"/>
                    <a:pt x="1261346" y="109823"/>
                    <a:pt x="1261346" y="126761"/>
                  </a:cubicBezTo>
                  <a:cubicBezTo>
                    <a:pt x="1261346" y="143357"/>
                    <a:pt x="1255550" y="157418"/>
                    <a:pt x="1243922" y="168938"/>
                  </a:cubicBezTo>
                  <a:cubicBezTo>
                    <a:pt x="1232402" y="180462"/>
                    <a:pt x="1218650" y="186222"/>
                    <a:pt x="1202666" y="186222"/>
                  </a:cubicBezTo>
                  <a:cubicBezTo>
                    <a:pt x="1187006" y="186222"/>
                    <a:pt x="1173326" y="180505"/>
                    <a:pt x="1161626" y="169068"/>
                  </a:cubicBezTo>
                  <a:close/>
                  <a:moveTo>
                    <a:pt x="1166162" y="124568"/>
                  </a:moveTo>
                  <a:cubicBezTo>
                    <a:pt x="1166162" y="141683"/>
                    <a:pt x="1168394" y="154106"/>
                    <a:pt x="1172858" y="161846"/>
                  </a:cubicBezTo>
                  <a:cubicBezTo>
                    <a:pt x="1179734" y="173625"/>
                    <a:pt x="1189778" y="179515"/>
                    <a:pt x="1202918" y="179515"/>
                  </a:cubicBezTo>
                  <a:cubicBezTo>
                    <a:pt x="1209470" y="179515"/>
                    <a:pt x="1215446" y="177755"/>
                    <a:pt x="1220846" y="174227"/>
                  </a:cubicBezTo>
                  <a:cubicBezTo>
                    <a:pt x="1226354" y="170702"/>
                    <a:pt x="1230602" y="165972"/>
                    <a:pt x="1233626" y="160039"/>
                  </a:cubicBezTo>
                  <a:cubicBezTo>
                    <a:pt x="1237478" y="152299"/>
                    <a:pt x="1239422" y="140477"/>
                    <a:pt x="1239422" y="124568"/>
                  </a:cubicBezTo>
                  <a:cubicBezTo>
                    <a:pt x="1239422" y="107630"/>
                    <a:pt x="1237082" y="95419"/>
                    <a:pt x="1232474" y="87938"/>
                  </a:cubicBezTo>
                  <a:cubicBezTo>
                    <a:pt x="1225562" y="76501"/>
                    <a:pt x="1215662" y="70781"/>
                    <a:pt x="1202666" y="70781"/>
                  </a:cubicBezTo>
                  <a:cubicBezTo>
                    <a:pt x="1196978" y="70781"/>
                    <a:pt x="1191362" y="72286"/>
                    <a:pt x="1185782" y="75295"/>
                  </a:cubicBezTo>
                  <a:cubicBezTo>
                    <a:pt x="1180274" y="78222"/>
                    <a:pt x="1175846" y="82607"/>
                    <a:pt x="1172462" y="88453"/>
                  </a:cubicBezTo>
                  <a:cubicBezTo>
                    <a:pt x="1168250" y="96193"/>
                    <a:pt x="1166162" y="108232"/>
                    <a:pt x="1166162" y="124568"/>
                  </a:cubicBezTo>
                  <a:close/>
                  <a:moveTo>
                    <a:pt x="1277474" y="77617"/>
                  </a:moveTo>
                  <a:lnTo>
                    <a:pt x="1277474" y="69362"/>
                  </a:lnTo>
                  <a:lnTo>
                    <a:pt x="1316282" y="66525"/>
                  </a:lnTo>
                  <a:lnTo>
                    <a:pt x="1316282" y="154236"/>
                  </a:lnTo>
                  <a:cubicBezTo>
                    <a:pt x="1316282" y="158448"/>
                    <a:pt x="1316498" y="161803"/>
                    <a:pt x="1316858" y="164298"/>
                  </a:cubicBezTo>
                  <a:cubicBezTo>
                    <a:pt x="1317218" y="166706"/>
                    <a:pt x="1318082" y="169327"/>
                    <a:pt x="1319450" y="172164"/>
                  </a:cubicBezTo>
                  <a:cubicBezTo>
                    <a:pt x="1320890" y="175001"/>
                    <a:pt x="1323266" y="177067"/>
                    <a:pt x="1326542" y="178356"/>
                  </a:cubicBezTo>
                  <a:cubicBezTo>
                    <a:pt x="1329890" y="179645"/>
                    <a:pt x="1334246" y="180289"/>
                    <a:pt x="1339574" y="180289"/>
                  </a:cubicBezTo>
                  <a:cubicBezTo>
                    <a:pt x="1349114" y="180289"/>
                    <a:pt x="1356818" y="176379"/>
                    <a:pt x="1362650" y="168553"/>
                  </a:cubicBezTo>
                  <a:cubicBezTo>
                    <a:pt x="1368590" y="160727"/>
                    <a:pt x="1371542" y="151010"/>
                    <a:pt x="1371542" y="139404"/>
                  </a:cubicBezTo>
                  <a:lnTo>
                    <a:pt x="1371542" y="92323"/>
                  </a:lnTo>
                  <a:cubicBezTo>
                    <a:pt x="1371542" y="85789"/>
                    <a:pt x="1370390" y="81703"/>
                    <a:pt x="1368086" y="80069"/>
                  </a:cubicBezTo>
                  <a:cubicBezTo>
                    <a:pt x="1365746" y="78434"/>
                    <a:pt x="1360022" y="77621"/>
                    <a:pt x="1350914" y="77621"/>
                  </a:cubicBezTo>
                  <a:lnTo>
                    <a:pt x="1350914" y="69366"/>
                  </a:lnTo>
                  <a:lnTo>
                    <a:pt x="1389758" y="66525"/>
                  </a:lnTo>
                  <a:lnTo>
                    <a:pt x="1389758" y="160299"/>
                  </a:lnTo>
                  <a:cubicBezTo>
                    <a:pt x="1389758" y="166832"/>
                    <a:pt x="1390874" y="170962"/>
                    <a:pt x="1393106" y="172682"/>
                  </a:cubicBezTo>
                  <a:cubicBezTo>
                    <a:pt x="1395410" y="174313"/>
                    <a:pt x="1401170" y="175130"/>
                    <a:pt x="1410386" y="175130"/>
                  </a:cubicBezTo>
                  <a:lnTo>
                    <a:pt x="1410386" y="183259"/>
                  </a:lnTo>
                  <a:lnTo>
                    <a:pt x="1372334" y="186226"/>
                  </a:lnTo>
                  <a:lnTo>
                    <a:pt x="1372334" y="162361"/>
                  </a:lnTo>
                  <a:cubicBezTo>
                    <a:pt x="1364918" y="178183"/>
                    <a:pt x="1353578" y="186139"/>
                    <a:pt x="1338278" y="186226"/>
                  </a:cubicBezTo>
                  <a:cubicBezTo>
                    <a:pt x="1330538" y="186226"/>
                    <a:pt x="1323986" y="185236"/>
                    <a:pt x="1318658" y="183259"/>
                  </a:cubicBezTo>
                  <a:cubicBezTo>
                    <a:pt x="1313438" y="181279"/>
                    <a:pt x="1309478" y="179087"/>
                    <a:pt x="1306814" y="176678"/>
                  </a:cubicBezTo>
                  <a:cubicBezTo>
                    <a:pt x="1304150" y="174187"/>
                    <a:pt x="1302062" y="170577"/>
                    <a:pt x="1300622" y="165846"/>
                  </a:cubicBezTo>
                  <a:cubicBezTo>
                    <a:pt x="1299254" y="161116"/>
                    <a:pt x="1298462" y="157289"/>
                    <a:pt x="1298282" y="154366"/>
                  </a:cubicBezTo>
                  <a:cubicBezTo>
                    <a:pt x="1298102" y="151442"/>
                    <a:pt x="1297994" y="147144"/>
                    <a:pt x="1297994" y="141467"/>
                  </a:cubicBezTo>
                  <a:lnTo>
                    <a:pt x="1297994" y="101863"/>
                  </a:lnTo>
                  <a:cubicBezTo>
                    <a:pt x="1297994" y="89911"/>
                    <a:pt x="1297130" y="82902"/>
                    <a:pt x="1295438" y="80839"/>
                  </a:cubicBezTo>
                  <a:cubicBezTo>
                    <a:pt x="1293710" y="78690"/>
                    <a:pt x="1287734" y="77613"/>
                    <a:pt x="1277510" y="77613"/>
                  </a:cubicBezTo>
                  <a:close/>
                  <a:moveTo>
                    <a:pt x="1423994" y="183256"/>
                  </a:moveTo>
                  <a:lnTo>
                    <a:pt x="1423994" y="175130"/>
                  </a:lnTo>
                  <a:cubicBezTo>
                    <a:pt x="1433354" y="175130"/>
                    <a:pt x="1439150" y="174573"/>
                    <a:pt x="1441274" y="173453"/>
                  </a:cubicBezTo>
                  <a:cubicBezTo>
                    <a:pt x="1443434" y="172250"/>
                    <a:pt x="1444514" y="168809"/>
                    <a:pt x="1444514" y="163135"/>
                  </a:cubicBezTo>
                  <a:lnTo>
                    <a:pt x="1444514" y="92323"/>
                  </a:lnTo>
                  <a:cubicBezTo>
                    <a:pt x="1444514" y="85786"/>
                    <a:pt x="1443362" y="81703"/>
                    <a:pt x="1441022" y="80069"/>
                  </a:cubicBezTo>
                  <a:cubicBezTo>
                    <a:pt x="1438790" y="78434"/>
                    <a:pt x="1433138" y="77617"/>
                    <a:pt x="1423994" y="77617"/>
                  </a:cubicBezTo>
                  <a:lnTo>
                    <a:pt x="1423994" y="69362"/>
                  </a:lnTo>
                  <a:lnTo>
                    <a:pt x="1461147" y="66525"/>
                  </a:lnTo>
                  <a:lnTo>
                    <a:pt x="1461147" y="94256"/>
                  </a:lnTo>
                  <a:cubicBezTo>
                    <a:pt x="1469390" y="75770"/>
                    <a:pt x="1482422" y="66525"/>
                    <a:pt x="1500242" y="66525"/>
                  </a:cubicBezTo>
                  <a:cubicBezTo>
                    <a:pt x="1513490" y="66525"/>
                    <a:pt x="1522707" y="69794"/>
                    <a:pt x="1527962" y="76328"/>
                  </a:cubicBezTo>
                  <a:cubicBezTo>
                    <a:pt x="1531850" y="80713"/>
                    <a:pt x="1534155" y="85357"/>
                    <a:pt x="1534946" y="90260"/>
                  </a:cubicBezTo>
                  <a:cubicBezTo>
                    <a:pt x="1535774" y="95160"/>
                    <a:pt x="1536207" y="103973"/>
                    <a:pt x="1536207" y="116702"/>
                  </a:cubicBezTo>
                  <a:lnTo>
                    <a:pt x="1536207" y="167135"/>
                  </a:lnTo>
                  <a:cubicBezTo>
                    <a:pt x="1536422" y="170832"/>
                    <a:pt x="1537934" y="173111"/>
                    <a:pt x="1540743" y="173971"/>
                  </a:cubicBezTo>
                  <a:cubicBezTo>
                    <a:pt x="1543586" y="174745"/>
                    <a:pt x="1548950" y="175130"/>
                    <a:pt x="1556870" y="175130"/>
                  </a:cubicBezTo>
                  <a:lnTo>
                    <a:pt x="1556870" y="183256"/>
                  </a:lnTo>
                  <a:cubicBezTo>
                    <a:pt x="1538870" y="182741"/>
                    <a:pt x="1529006" y="182482"/>
                    <a:pt x="1527207" y="182482"/>
                  </a:cubicBezTo>
                  <a:cubicBezTo>
                    <a:pt x="1525802" y="182482"/>
                    <a:pt x="1515902" y="182741"/>
                    <a:pt x="1497398" y="183256"/>
                  </a:cubicBezTo>
                  <a:lnTo>
                    <a:pt x="1497398" y="175130"/>
                  </a:lnTo>
                  <a:cubicBezTo>
                    <a:pt x="1506758" y="175130"/>
                    <a:pt x="1512518" y="174573"/>
                    <a:pt x="1514679" y="173453"/>
                  </a:cubicBezTo>
                  <a:cubicBezTo>
                    <a:pt x="1516910" y="172250"/>
                    <a:pt x="1518026" y="168809"/>
                    <a:pt x="1518026" y="163135"/>
                  </a:cubicBezTo>
                  <a:lnTo>
                    <a:pt x="1518026" y="101608"/>
                  </a:lnTo>
                  <a:cubicBezTo>
                    <a:pt x="1518026" y="92665"/>
                    <a:pt x="1516659" y="85573"/>
                    <a:pt x="1513886" y="80328"/>
                  </a:cubicBezTo>
                  <a:cubicBezTo>
                    <a:pt x="1511151" y="74996"/>
                    <a:pt x="1506002" y="72329"/>
                    <a:pt x="1498442" y="72329"/>
                  </a:cubicBezTo>
                  <a:cubicBezTo>
                    <a:pt x="1489298" y="72329"/>
                    <a:pt x="1481090" y="76156"/>
                    <a:pt x="1473782" y="83809"/>
                  </a:cubicBezTo>
                  <a:cubicBezTo>
                    <a:pt x="1466474" y="91463"/>
                    <a:pt x="1462838" y="101737"/>
                    <a:pt x="1462838" y="114636"/>
                  </a:cubicBezTo>
                  <a:lnTo>
                    <a:pt x="1462838" y="163135"/>
                  </a:lnTo>
                  <a:cubicBezTo>
                    <a:pt x="1462838" y="168809"/>
                    <a:pt x="1463918" y="172250"/>
                    <a:pt x="1466042" y="173453"/>
                  </a:cubicBezTo>
                  <a:cubicBezTo>
                    <a:pt x="1468274" y="174573"/>
                    <a:pt x="1474034" y="175130"/>
                    <a:pt x="1483322" y="175130"/>
                  </a:cubicBezTo>
                  <a:lnTo>
                    <a:pt x="1483322" y="183256"/>
                  </a:lnTo>
                  <a:cubicBezTo>
                    <a:pt x="1465358" y="182741"/>
                    <a:pt x="1455530" y="182482"/>
                    <a:pt x="1453802" y="182482"/>
                  </a:cubicBezTo>
                  <a:cubicBezTo>
                    <a:pt x="1452434" y="182482"/>
                    <a:pt x="1442498" y="182741"/>
                    <a:pt x="1423994" y="183256"/>
                  </a:cubicBezTo>
                  <a:close/>
                  <a:moveTo>
                    <a:pt x="1571054" y="126505"/>
                  </a:moveTo>
                  <a:cubicBezTo>
                    <a:pt x="1571054" y="109736"/>
                    <a:pt x="1576886" y="95549"/>
                    <a:pt x="1588586" y="83939"/>
                  </a:cubicBezTo>
                  <a:cubicBezTo>
                    <a:pt x="1600287" y="72329"/>
                    <a:pt x="1614038" y="66525"/>
                    <a:pt x="1629843" y="66525"/>
                  </a:cubicBezTo>
                  <a:cubicBezTo>
                    <a:pt x="1643271" y="66525"/>
                    <a:pt x="1654359" y="71987"/>
                    <a:pt x="1663143" y="82906"/>
                  </a:cubicBezTo>
                  <a:lnTo>
                    <a:pt x="1663143" y="25766"/>
                  </a:lnTo>
                  <a:cubicBezTo>
                    <a:pt x="1663143" y="19232"/>
                    <a:pt x="1661990" y="15146"/>
                    <a:pt x="1659651" y="13512"/>
                  </a:cubicBezTo>
                  <a:cubicBezTo>
                    <a:pt x="1657418" y="11881"/>
                    <a:pt x="1651731" y="11064"/>
                    <a:pt x="1642623" y="11064"/>
                  </a:cubicBezTo>
                  <a:lnTo>
                    <a:pt x="1642623" y="2806"/>
                  </a:lnTo>
                  <a:lnTo>
                    <a:pt x="1680675" y="-31"/>
                  </a:lnTo>
                  <a:lnTo>
                    <a:pt x="1680675" y="160299"/>
                  </a:lnTo>
                  <a:cubicBezTo>
                    <a:pt x="1680675" y="166832"/>
                    <a:pt x="1681791" y="170962"/>
                    <a:pt x="1684022" y="172679"/>
                  </a:cubicBezTo>
                  <a:cubicBezTo>
                    <a:pt x="1686363" y="174313"/>
                    <a:pt x="1692086" y="175130"/>
                    <a:pt x="1701195" y="175130"/>
                  </a:cubicBezTo>
                  <a:lnTo>
                    <a:pt x="1701195" y="183256"/>
                  </a:lnTo>
                  <a:lnTo>
                    <a:pt x="1662351" y="186222"/>
                  </a:lnTo>
                  <a:lnTo>
                    <a:pt x="1662351" y="168683"/>
                  </a:lnTo>
                  <a:cubicBezTo>
                    <a:pt x="1653243" y="180289"/>
                    <a:pt x="1641470" y="186136"/>
                    <a:pt x="1627034" y="186222"/>
                  </a:cubicBezTo>
                  <a:cubicBezTo>
                    <a:pt x="1611878" y="186222"/>
                    <a:pt x="1598775" y="180419"/>
                    <a:pt x="1587687" y="168809"/>
                  </a:cubicBezTo>
                  <a:cubicBezTo>
                    <a:pt x="1576599" y="157202"/>
                    <a:pt x="1571054" y="143097"/>
                    <a:pt x="1571054" y="126502"/>
                  </a:cubicBezTo>
                  <a:close/>
                  <a:moveTo>
                    <a:pt x="1592978" y="126768"/>
                  </a:moveTo>
                  <a:cubicBezTo>
                    <a:pt x="1592978" y="143105"/>
                    <a:pt x="1595498" y="155316"/>
                    <a:pt x="1600574" y="163398"/>
                  </a:cubicBezTo>
                  <a:cubicBezTo>
                    <a:pt x="1607631" y="174662"/>
                    <a:pt x="1616882" y="180296"/>
                    <a:pt x="1628295" y="180296"/>
                  </a:cubicBezTo>
                  <a:cubicBezTo>
                    <a:pt x="1641398" y="180296"/>
                    <a:pt x="1651803" y="174148"/>
                    <a:pt x="1659506" y="161850"/>
                  </a:cubicBezTo>
                  <a:cubicBezTo>
                    <a:pt x="1661486" y="158840"/>
                    <a:pt x="1662458" y="155572"/>
                    <a:pt x="1662351" y="152047"/>
                  </a:cubicBezTo>
                  <a:lnTo>
                    <a:pt x="1662351" y="97874"/>
                  </a:lnTo>
                  <a:cubicBezTo>
                    <a:pt x="1662351" y="94350"/>
                    <a:pt x="1661414" y="91124"/>
                    <a:pt x="1659506" y="88201"/>
                  </a:cubicBezTo>
                  <a:cubicBezTo>
                    <a:pt x="1652307" y="77624"/>
                    <a:pt x="1642803" y="72336"/>
                    <a:pt x="1631030" y="72336"/>
                  </a:cubicBezTo>
                  <a:cubicBezTo>
                    <a:pt x="1618719" y="72336"/>
                    <a:pt x="1608747" y="77966"/>
                    <a:pt x="1601078" y="89231"/>
                  </a:cubicBezTo>
                  <a:cubicBezTo>
                    <a:pt x="1595679" y="97658"/>
                    <a:pt x="1592978" y="110172"/>
                    <a:pt x="1592978" y="126768"/>
                  </a:cubicBezTo>
                  <a:close/>
                  <a:moveTo>
                    <a:pt x="1719627" y="158109"/>
                  </a:moveTo>
                  <a:cubicBezTo>
                    <a:pt x="1719627" y="143148"/>
                    <a:pt x="1728447" y="131711"/>
                    <a:pt x="1746086" y="123802"/>
                  </a:cubicBezTo>
                  <a:cubicBezTo>
                    <a:pt x="1756635" y="118726"/>
                    <a:pt x="1772871" y="115543"/>
                    <a:pt x="1794687" y="114254"/>
                  </a:cubicBezTo>
                  <a:lnTo>
                    <a:pt x="1794687" y="104581"/>
                  </a:lnTo>
                  <a:cubicBezTo>
                    <a:pt x="1794687" y="93659"/>
                    <a:pt x="1791807" y="85321"/>
                    <a:pt x="1786046" y="79557"/>
                  </a:cubicBezTo>
                  <a:cubicBezTo>
                    <a:pt x="1780395" y="73711"/>
                    <a:pt x="1773951" y="70788"/>
                    <a:pt x="1766715" y="70788"/>
                  </a:cubicBezTo>
                  <a:cubicBezTo>
                    <a:pt x="1753827" y="70788"/>
                    <a:pt x="1744287" y="74827"/>
                    <a:pt x="1738095" y="82913"/>
                  </a:cubicBezTo>
                  <a:cubicBezTo>
                    <a:pt x="1743315" y="83085"/>
                    <a:pt x="1746915" y="84504"/>
                    <a:pt x="1748787" y="87168"/>
                  </a:cubicBezTo>
                  <a:cubicBezTo>
                    <a:pt x="1750695" y="89746"/>
                    <a:pt x="1751631" y="92370"/>
                    <a:pt x="1751631" y="95034"/>
                  </a:cubicBezTo>
                  <a:cubicBezTo>
                    <a:pt x="1751631" y="98562"/>
                    <a:pt x="1750514" y="101485"/>
                    <a:pt x="1748283" y="103807"/>
                  </a:cubicBezTo>
                  <a:cubicBezTo>
                    <a:pt x="1746123" y="106043"/>
                    <a:pt x="1743207" y="107162"/>
                    <a:pt x="1739498" y="107162"/>
                  </a:cubicBezTo>
                  <a:cubicBezTo>
                    <a:pt x="1735971" y="107162"/>
                    <a:pt x="1733054" y="106086"/>
                    <a:pt x="1730715" y="103937"/>
                  </a:cubicBezTo>
                  <a:cubicBezTo>
                    <a:pt x="1728411" y="101701"/>
                    <a:pt x="1727259" y="98648"/>
                    <a:pt x="1727259" y="94778"/>
                  </a:cubicBezTo>
                  <a:cubicBezTo>
                    <a:pt x="1727259" y="86178"/>
                    <a:pt x="1731111" y="79043"/>
                    <a:pt x="1738851" y="73366"/>
                  </a:cubicBezTo>
                  <a:cubicBezTo>
                    <a:pt x="1746699" y="67692"/>
                    <a:pt x="1756131" y="64855"/>
                    <a:pt x="1767219" y="64855"/>
                  </a:cubicBezTo>
                  <a:cubicBezTo>
                    <a:pt x="1781691" y="64855"/>
                    <a:pt x="1793715" y="69712"/>
                    <a:pt x="1803363" y="79428"/>
                  </a:cubicBezTo>
                  <a:cubicBezTo>
                    <a:pt x="1806351" y="82438"/>
                    <a:pt x="1808582" y="85879"/>
                    <a:pt x="1810059" y="89749"/>
                  </a:cubicBezTo>
                  <a:cubicBezTo>
                    <a:pt x="1811607" y="93616"/>
                    <a:pt x="1812471" y="96841"/>
                    <a:pt x="1812651" y="99422"/>
                  </a:cubicBezTo>
                  <a:cubicBezTo>
                    <a:pt x="1812831" y="101914"/>
                    <a:pt x="1812939" y="105657"/>
                    <a:pt x="1812939" y="110644"/>
                  </a:cubicBezTo>
                  <a:lnTo>
                    <a:pt x="1812939" y="163398"/>
                  </a:lnTo>
                  <a:cubicBezTo>
                    <a:pt x="1812939" y="164431"/>
                    <a:pt x="1813119" y="165807"/>
                    <a:pt x="1813479" y="167527"/>
                  </a:cubicBezTo>
                  <a:cubicBezTo>
                    <a:pt x="1813875" y="169244"/>
                    <a:pt x="1814811" y="171224"/>
                    <a:pt x="1816323" y="173460"/>
                  </a:cubicBezTo>
                  <a:cubicBezTo>
                    <a:pt x="1817979" y="175609"/>
                    <a:pt x="1820103" y="176685"/>
                    <a:pt x="1822767" y="176685"/>
                  </a:cubicBezTo>
                  <a:cubicBezTo>
                    <a:pt x="1829139" y="176685"/>
                    <a:pt x="1832271" y="171052"/>
                    <a:pt x="1832199" y="159787"/>
                  </a:cubicBezTo>
                  <a:lnTo>
                    <a:pt x="1832199" y="144955"/>
                  </a:lnTo>
                  <a:lnTo>
                    <a:pt x="1838895" y="144955"/>
                  </a:lnTo>
                  <a:lnTo>
                    <a:pt x="1838895" y="159787"/>
                  </a:lnTo>
                  <a:cubicBezTo>
                    <a:pt x="1838895" y="169158"/>
                    <a:pt x="1836411" y="175696"/>
                    <a:pt x="1831443" y="179393"/>
                  </a:cubicBezTo>
                  <a:cubicBezTo>
                    <a:pt x="1826547" y="183004"/>
                    <a:pt x="1821795" y="184811"/>
                    <a:pt x="1817259" y="184811"/>
                  </a:cubicBezTo>
                  <a:cubicBezTo>
                    <a:pt x="1811391" y="184811"/>
                    <a:pt x="1806639" y="182661"/>
                    <a:pt x="1802931" y="178360"/>
                  </a:cubicBezTo>
                  <a:cubicBezTo>
                    <a:pt x="1799223" y="174061"/>
                    <a:pt x="1797135" y="168989"/>
                    <a:pt x="1796595" y="163142"/>
                  </a:cubicBezTo>
                  <a:cubicBezTo>
                    <a:pt x="1793931" y="169849"/>
                    <a:pt x="1789574" y="175393"/>
                    <a:pt x="1783455" y="179778"/>
                  </a:cubicBezTo>
                  <a:cubicBezTo>
                    <a:pt x="1777443" y="184080"/>
                    <a:pt x="1770279" y="186229"/>
                    <a:pt x="1762034" y="186229"/>
                  </a:cubicBezTo>
                  <a:cubicBezTo>
                    <a:pt x="1755663" y="186229"/>
                    <a:pt x="1749471" y="185412"/>
                    <a:pt x="1743459" y="183778"/>
                  </a:cubicBezTo>
                  <a:cubicBezTo>
                    <a:pt x="1737518" y="182230"/>
                    <a:pt x="1732082" y="179263"/>
                    <a:pt x="1727078" y="174878"/>
                  </a:cubicBezTo>
                  <a:cubicBezTo>
                    <a:pt x="1722183" y="170407"/>
                    <a:pt x="1719735" y="164816"/>
                    <a:pt x="1719735" y="158109"/>
                  </a:cubicBezTo>
                  <a:close/>
                  <a:moveTo>
                    <a:pt x="1740002" y="157847"/>
                  </a:moveTo>
                  <a:cubicBezTo>
                    <a:pt x="1740002" y="164381"/>
                    <a:pt x="1742343" y="169756"/>
                    <a:pt x="1746987" y="173971"/>
                  </a:cubicBezTo>
                  <a:cubicBezTo>
                    <a:pt x="1751631" y="178183"/>
                    <a:pt x="1757211" y="180289"/>
                    <a:pt x="1763727" y="180289"/>
                  </a:cubicBezTo>
                  <a:cubicBezTo>
                    <a:pt x="1771143" y="180289"/>
                    <a:pt x="1778163" y="177452"/>
                    <a:pt x="1784751" y="171779"/>
                  </a:cubicBezTo>
                  <a:cubicBezTo>
                    <a:pt x="1791375" y="166015"/>
                    <a:pt x="1794687" y="157501"/>
                    <a:pt x="1794687" y="146237"/>
                  </a:cubicBezTo>
                  <a:lnTo>
                    <a:pt x="1794687" y="119795"/>
                  </a:lnTo>
                  <a:cubicBezTo>
                    <a:pt x="1775175" y="120482"/>
                    <a:pt x="1761171" y="124741"/>
                    <a:pt x="1752639" y="132564"/>
                  </a:cubicBezTo>
                  <a:cubicBezTo>
                    <a:pt x="1744215" y="140304"/>
                    <a:pt x="1740002" y="148732"/>
                    <a:pt x="1740002" y="157847"/>
                  </a:cubicBezTo>
                  <a:close/>
                  <a:moveTo>
                    <a:pt x="1847967" y="183256"/>
                  </a:moveTo>
                  <a:lnTo>
                    <a:pt x="1847967" y="175130"/>
                  </a:lnTo>
                  <a:cubicBezTo>
                    <a:pt x="1857363" y="175130"/>
                    <a:pt x="1863123" y="174573"/>
                    <a:pt x="1865247" y="173453"/>
                  </a:cubicBezTo>
                  <a:cubicBezTo>
                    <a:pt x="1867479" y="172250"/>
                    <a:pt x="1868595" y="168809"/>
                    <a:pt x="1868595" y="163135"/>
                  </a:cubicBezTo>
                  <a:lnTo>
                    <a:pt x="1868595" y="92323"/>
                  </a:lnTo>
                  <a:cubicBezTo>
                    <a:pt x="1868595" y="85786"/>
                    <a:pt x="1867443" y="81703"/>
                    <a:pt x="1865139" y="80069"/>
                  </a:cubicBezTo>
                  <a:cubicBezTo>
                    <a:pt x="1862907" y="78434"/>
                    <a:pt x="1857183" y="77617"/>
                    <a:pt x="1847967" y="77617"/>
                  </a:cubicBezTo>
                  <a:lnTo>
                    <a:pt x="1847967" y="69362"/>
                  </a:lnTo>
                  <a:lnTo>
                    <a:pt x="1884723" y="66525"/>
                  </a:lnTo>
                  <a:lnTo>
                    <a:pt x="1884723" y="95549"/>
                  </a:lnTo>
                  <a:cubicBezTo>
                    <a:pt x="1887243" y="87982"/>
                    <a:pt x="1891095" y="81271"/>
                    <a:pt x="1896351" y="75425"/>
                  </a:cubicBezTo>
                  <a:cubicBezTo>
                    <a:pt x="1901679" y="69492"/>
                    <a:pt x="1908627" y="66525"/>
                    <a:pt x="1917231" y="66525"/>
                  </a:cubicBezTo>
                  <a:cubicBezTo>
                    <a:pt x="1922919" y="66525"/>
                    <a:pt x="1927563" y="68117"/>
                    <a:pt x="1931163" y="71299"/>
                  </a:cubicBezTo>
                  <a:cubicBezTo>
                    <a:pt x="1934871" y="74478"/>
                    <a:pt x="1936707" y="78262"/>
                    <a:pt x="1936707" y="82650"/>
                  </a:cubicBezTo>
                  <a:cubicBezTo>
                    <a:pt x="1936707" y="86516"/>
                    <a:pt x="1935519" y="89443"/>
                    <a:pt x="1933107" y="91419"/>
                  </a:cubicBezTo>
                  <a:cubicBezTo>
                    <a:pt x="1930767" y="93313"/>
                    <a:pt x="1928211" y="94256"/>
                    <a:pt x="1925367" y="94256"/>
                  </a:cubicBezTo>
                  <a:cubicBezTo>
                    <a:pt x="1922199" y="94256"/>
                    <a:pt x="1919463" y="93270"/>
                    <a:pt x="1917231" y="91290"/>
                  </a:cubicBezTo>
                  <a:cubicBezTo>
                    <a:pt x="1915071" y="89227"/>
                    <a:pt x="1914027" y="86434"/>
                    <a:pt x="1914027" y="82909"/>
                  </a:cubicBezTo>
                  <a:cubicBezTo>
                    <a:pt x="1914027" y="80756"/>
                    <a:pt x="1914495" y="78866"/>
                    <a:pt x="1915431" y="77232"/>
                  </a:cubicBezTo>
                  <a:cubicBezTo>
                    <a:pt x="1916475" y="75511"/>
                    <a:pt x="1917375" y="74352"/>
                    <a:pt x="1918131" y="73751"/>
                  </a:cubicBezTo>
                  <a:cubicBezTo>
                    <a:pt x="1918923" y="73149"/>
                    <a:pt x="1919571" y="72764"/>
                    <a:pt x="1920075" y="72588"/>
                  </a:cubicBezTo>
                  <a:cubicBezTo>
                    <a:pt x="1919715" y="72415"/>
                    <a:pt x="1918743" y="72325"/>
                    <a:pt x="1917231" y="72325"/>
                  </a:cubicBezTo>
                  <a:cubicBezTo>
                    <a:pt x="1907511" y="72325"/>
                    <a:pt x="1899879" y="77185"/>
                    <a:pt x="1894263" y="86902"/>
                  </a:cubicBezTo>
                  <a:cubicBezTo>
                    <a:pt x="1888791" y="96532"/>
                    <a:pt x="1886019" y="108228"/>
                    <a:pt x="1886019" y="121984"/>
                  </a:cubicBezTo>
                  <a:lnTo>
                    <a:pt x="1886019" y="162617"/>
                  </a:lnTo>
                  <a:cubicBezTo>
                    <a:pt x="1886019" y="167689"/>
                    <a:pt x="1887063" y="171041"/>
                    <a:pt x="1889115" y="172675"/>
                  </a:cubicBezTo>
                  <a:cubicBezTo>
                    <a:pt x="1891275" y="174310"/>
                    <a:pt x="1896927" y="175127"/>
                    <a:pt x="1906143" y="175127"/>
                  </a:cubicBezTo>
                  <a:lnTo>
                    <a:pt x="1911687" y="175127"/>
                  </a:lnTo>
                  <a:lnTo>
                    <a:pt x="1911687" y="183252"/>
                  </a:lnTo>
                  <a:cubicBezTo>
                    <a:pt x="1904631" y="182734"/>
                    <a:pt x="1893471" y="182478"/>
                    <a:pt x="1878135" y="182478"/>
                  </a:cubicBezTo>
                  <a:cubicBezTo>
                    <a:pt x="1876011" y="182478"/>
                    <a:pt x="1873239" y="182521"/>
                    <a:pt x="1869891" y="182608"/>
                  </a:cubicBezTo>
                  <a:cubicBezTo>
                    <a:pt x="1866543" y="182694"/>
                    <a:pt x="1862655" y="182820"/>
                    <a:pt x="1858299" y="182989"/>
                  </a:cubicBezTo>
                  <a:cubicBezTo>
                    <a:pt x="1853907" y="183165"/>
                    <a:pt x="1850451" y="183252"/>
                    <a:pt x="1847967" y="183252"/>
                  </a:cubicBezTo>
                  <a:close/>
                  <a:moveTo>
                    <a:pt x="1948839" y="216019"/>
                  </a:moveTo>
                  <a:cubicBezTo>
                    <a:pt x="1948839" y="212322"/>
                    <a:pt x="1949919" y="209485"/>
                    <a:pt x="1952079" y="207505"/>
                  </a:cubicBezTo>
                  <a:cubicBezTo>
                    <a:pt x="1954311" y="205615"/>
                    <a:pt x="1956939" y="204668"/>
                    <a:pt x="1959927" y="204668"/>
                  </a:cubicBezTo>
                  <a:cubicBezTo>
                    <a:pt x="1963131" y="204668"/>
                    <a:pt x="1965759" y="205658"/>
                    <a:pt x="1967811" y="207635"/>
                  </a:cubicBezTo>
                  <a:cubicBezTo>
                    <a:pt x="1969971" y="209698"/>
                    <a:pt x="1971015" y="212408"/>
                    <a:pt x="1971015" y="215760"/>
                  </a:cubicBezTo>
                  <a:cubicBezTo>
                    <a:pt x="1971015" y="222298"/>
                    <a:pt x="1967595" y="225995"/>
                    <a:pt x="1960719" y="226855"/>
                  </a:cubicBezTo>
                  <a:cubicBezTo>
                    <a:pt x="1964067" y="230034"/>
                    <a:pt x="1968207" y="231625"/>
                    <a:pt x="1973103" y="231625"/>
                  </a:cubicBezTo>
                  <a:cubicBezTo>
                    <a:pt x="1978359" y="231625"/>
                    <a:pt x="1983075" y="229692"/>
                    <a:pt x="1987287" y="225822"/>
                  </a:cubicBezTo>
                  <a:cubicBezTo>
                    <a:pt x="1991571" y="221952"/>
                    <a:pt x="1994631" y="218168"/>
                    <a:pt x="1996431" y="214471"/>
                  </a:cubicBezTo>
                  <a:cubicBezTo>
                    <a:pt x="1998339" y="210774"/>
                    <a:pt x="2000607" y="205572"/>
                    <a:pt x="2003271" y="198865"/>
                  </a:cubicBezTo>
                  <a:cubicBezTo>
                    <a:pt x="2005755" y="193620"/>
                    <a:pt x="2007951" y="188418"/>
                    <a:pt x="2009859" y="183256"/>
                  </a:cubicBezTo>
                  <a:lnTo>
                    <a:pt x="1970259" y="86775"/>
                  </a:lnTo>
                  <a:cubicBezTo>
                    <a:pt x="1968531" y="82564"/>
                    <a:pt x="1966335" y="79982"/>
                    <a:pt x="1963671" y="79039"/>
                  </a:cubicBezTo>
                  <a:cubicBezTo>
                    <a:pt x="1961007" y="78092"/>
                    <a:pt x="1956075" y="77617"/>
                    <a:pt x="1948839" y="77617"/>
                  </a:cubicBezTo>
                  <a:lnTo>
                    <a:pt x="1948839" y="69362"/>
                  </a:lnTo>
                  <a:cubicBezTo>
                    <a:pt x="1956759" y="69881"/>
                    <a:pt x="1965291" y="70140"/>
                    <a:pt x="1974507" y="70140"/>
                  </a:cubicBezTo>
                  <a:cubicBezTo>
                    <a:pt x="1979907" y="70140"/>
                    <a:pt x="1989519" y="69881"/>
                    <a:pt x="2003271" y="69362"/>
                  </a:cubicBezTo>
                  <a:lnTo>
                    <a:pt x="2003271" y="77617"/>
                  </a:lnTo>
                  <a:cubicBezTo>
                    <a:pt x="1993371" y="77617"/>
                    <a:pt x="1988439" y="79896"/>
                    <a:pt x="1988439" y="84454"/>
                  </a:cubicBezTo>
                  <a:cubicBezTo>
                    <a:pt x="1988439" y="84972"/>
                    <a:pt x="1988943" y="86563"/>
                    <a:pt x="1989987" y="89227"/>
                  </a:cubicBezTo>
                  <a:lnTo>
                    <a:pt x="2019399" y="160299"/>
                  </a:lnTo>
                  <a:lnTo>
                    <a:pt x="2046075" y="95290"/>
                  </a:lnTo>
                  <a:cubicBezTo>
                    <a:pt x="2047119" y="92795"/>
                    <a:pt x="2047623" y="90689"/>
                    <a:pt x="2047623" y="88968"/>
                  </a:cubicBezTo>
                  <a:cubicBezTo>
                    <a:pt x="2047623" y="81746"/>
                    <a:pt x="2043519" y="77963"/>
                    <a:pt x="2035239" y="77617"/>
                  </a:cubicBezTo>
                  <a:lnTo>
                    <a:pt x="2035239" y="69366"/>
                  </a:lnTo>
                  <a:cubicBezTo>
                    <a:pt x="2046867" y="69881"/>
                    <a:pt x="2054499" y="70140"/>
                    <a:pt x="2058207" y="70140"/>
                  </a:cubicBezTo>
                  <a:cubicBezTo>
                    <a:pt x="2065443" y="70140"/>
                    <a:pt x="2071995" y="69881"/>
                    <a:pt x="2077935" y="69366"/>
                  </a:cubicBezTo>
                  <a:lnTo>
                    <a:pt x="2077935" y="77617"/>
                  </a:lnTo>
                  <a:cubicBezTo>
                    <a:pt x="2066163" y="77617"/>
                    <a:pt x="2057991" y="83251"/>
                    <a:pt x="2053419" y="94516"/>
                  </a:cubicBezTo>
                  <a:lnTo>
                    <a:pt x="2006871" y="207250"/>
                  </a:lnTo>
                  <a:cubicBezTo>
                    <a:pt x="1998447" y="227284"/>
                    <a:pt x="1987179" y="237346"/>
                    <a:pt x="1973067" y="237432"/>
                  </a:cubicBezTo>
                  <a:cubicBezTo>
                    <a:pt x="1966371" y="237432"/>
                    <a:pt x="1960647" y="235366"/>
                    <a:pt x="1955931" y="231240"/>
                  </a:cubicBezTo>
                  <a:cubicBezTo>
                    <a:pt x="1951179" y="227111"/>
                    <a:pt x="1948839" y="222038"/>
                    <a:pt x="1948839" y="216019"/>
                  </a:cubicBezTo>
                  <a:close/>
                </a:path>
              </a:pathLst>
            </a:custGeom>
            <a:grpFill/>
            <a:ln w="2476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AE"/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565F6397-ACEE-1243-99ED-92AFDC71C925}"/>
              </a:ext>
            </a:extLst>
          </p:cNvPr>
          <p:cNvSpPr txBox="1"/>
          <p:nvPr/>
        </p:nvSpPr>
        <p:spPr>
          <a:xfrm>
            <a:off x="6586381" y="4165534"/>
            <a:ext cx="234433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sz="2800" dirty="0"/>
              <a:t>New notion </a:t>
            </a:r>
            <a:r>
              <a:rPr lang="en-US" sz="2800" dirty="0">
                <a:solidFill>
                  <a:srgbClr val="92D050"/>
                </a:solidFill>
              </a:rPr>
              <a:t>dual points</a:t>
            </a:r>
          </a:p>
        </p:txBody>
      </p:sp>
    </p:spTree>
    <p:extLst>
      <p:ext uri="{BB962C8B-B14F-4D97-AF65-F5344CB8AC3E}">
        <p14:creationId xmlns:p14="http://schemas.microsoft.com/office/powerpoint/2010/main" val="273873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488590" y="1183991"/>
            <a:ext cx="9787448" cy="592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 rtl="0">
              <a:spcBef>
                <a:spcPct val="20000"/>
              </a:spcBef>
            </a:pPr>
            <a:endParaRPr lang="en-US" sz="32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/>
              <a:t>We define a new notion of </a:t>
            </a:r>
            <a:r>
              <a:rPr lang="en-US" sz="2800" dirty="0">
                <a:solidFill>
                  <a:srgbClr val="0066FF"/>
                </a:solidFill>
              </a:rPr>
              <a:t>dual points</a:t>
            </a:r>
            <a:r>
              <a:rPr lang="en-US" sz="2800" dirty="0"/>
              <a:t>, which are simultaneously </a:t>
            </a:r>
            <a:r>
              <a:rPr lang="en-US" sz="2800" dirty="0">
                <a:solidFill>
                  <a:srgbClr val="0066FF"/>
                </a:solidFill>
              </a:rPr>
              <a:t>decision points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0066FF"/>
                </a:solidFill>
              </a:rPr>
              <a:t>critical points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800" dirty="0">
              <a:solidFill>
                <a:srgbClr val="0066FF"/>
              </a:solidFill>
            </a:endParaRPr>
          </a:p>
          <a:p>
            <a:pPr marL="800100" lvl="1" indent="-342900">
              <a:buClr>
                <a:srgbClr val="1515EA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0066FF"/>
                </a:solidFill>
              </a:rPr>
              <a:t>Dual points </a:t>
            </a:r>
            <a:r>
              <a:rPr lang="en-US" sz="2800" dirty="0">
                <a:solidFill>
                  <a:srgbClr val="000000"/>
                </a:solidFill>
              </a:rPr>
              <a:t>form a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d-2 </a:t>
            </a:r>
            <a:r>
              <a:rPr lang="en-US" sz="2800" dirty="0">
                <a:solidFill>
                  <a:srgbClr val="0066FF"/>
                </a:solidFill>
              </a:rPr>
              <a:t>dimensional piecewise linear region</a:t>
            </a:r>
            <a:r>
              <a:rPr lang="en-US" sz="2800" dirty="0">
                <a:solidFill>
                  <a:srgbClr val="000000"/>
                </a:solidFill>
              </a:rPr>
              <a:t>, since they are the intersection of </a:t>
            </a:r>
            <a:r>
              <a:rPr lang="en-US" sz="2800" dirty="0">
                <a:solidFill>
                  <a:srgbClr val="0066FF"/>
                </a:solidFill>
              </a:rPr>
              <a:t>two </a:t>
            </a:r>
            <a:r>
              <a:rPr lang="en-US" sz="2800" dirty="0">
                <a:solidFill>
                  <a:srgbClr val="FF0000"/>
                </a:solidFill>
              </a:rPr>
              <a:t>d-1</a:t>
            </a:r>
            <a:r>
              <a:rPr lang="en-US" sz="2800" dirty="0">
                <a:solidFill>
                  <a:srgbClr val="0066FF"/>
                </a:solidFill>
              </a:rPr>
              <a:t> dimensional regions</a:t>
            </a:r>
            <a:r>
              <a:rPr lang="en-US" sz="2800" dirty="0">
                <a:solidFill>
                  <a:srgbClr val="000000"/>
                </a:solidFill>
              </a:rPr>
              <a:t>: </a:t>
            </a:r>
            <a:r>
              <a:rPr lang="en-US" sz="2800" dirty="0">
                <a:solidFill>
                  <a:srgbClr val="FF00FF"/>
                </a:solidFill>
              </a:rPr>
              <a:t>decision points </a:t>
            </a:r>
            <a:r>
              <a:rPr lang="en-US" sz="2800" dirty="0">
                <a:solidFill>
                  <a:srgbClr val="000000"/>
                </a:solidFill>
              </a:rPr>
              <a:t>&amp; </a:t>
            </a:r>
            <a:r>
              <a:rPr lang="en-US" sz="2800" dirty="0">
                <a:solidFill>
                  <a:srgbClr val="FF00FF"/>
                </a:solidFill>
              </a:rPr>
              <a:t>critical points</a:t>
            </a:r>
          </a:p>
          <a:p>
            <a:pPr lvl="1">
              <a:buClr>
                <a:srgbClr val="1515EA"/>
              </a:buClr>
              <a:buNone/>
            </a:pP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marL="800100" lvl="1" indent="-342900">
              <a:buClr>
                <a:srgbClr val="1515EA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</a:rPr>
              <a:t>The crucial observation: Dual points </a:t>
            </a:r>
            <a:r>
              <a:rPr lang="en-US" sz="2800" dirty="0">
                <a:solidFill>
                  <a:srgbClr val="0066FF"/>
                </a:solidFill>
              </a:rPr>
              <a:t>leak internal </a:t>
            </a:r>
            <a:r>
              <a:rPr lang="en-US" sz="2800" dirty="0" err="1">
                <a:solidFill>
                  <a:srgbClr val="0066FF"/>
                </a:solidFill>
              </a:rPr>
              <a:t>ReLU</a:t>
            </a:r>
            <a:r>
              <a:rPr lang="en-US" sz="2800" dirty="0">
                <a:solidFill>
                  <a:srgbClr val="0066FF"/>
                </a:solidFill>
              </a:rPr>
              <a:t> information </a:t>
            </a:r>
            <a:r>
              <a:rPr lang="en-US" sz="2800" dirty="0">
                <a:solidFill>
                  <a:srgbClr val="000000"/>
                </a:solidFill>
              </a:rPr>
              <a:t>since they are also critical points</a:t>
            </a:r>
            <a:endParaRPr lang="en-US" sz="2800" dirty="0"/>
          </a:p>
          <a:p>
            <a:pPr marL="800100" lvl="1" indent="-342900">
              <a:buFont typeface="Wingdings" pitchFamily="2" charset="2"/>
              <a:buChar char="§"/>
            </a:pPr>
            <a:endParaRPr lang="en-US" sz="2800" dirty="0">
              <a:solidFill>
                <a:srgbClr val="0066FF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sz="2800" dirty="0">
              <a:solidFill>
                <a:srgbClr val="0066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DD0E7D-9C7F-8D66-1AF8-E85F532FD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30" y="333124"/>
            <a:ext cx="8773073" cy="94956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In the hard-label setting we can only explore the </a:t>
            </a:r>
            <a:r>
              <a:rPr lang="en-US" sz="4000" dirty="0">
                <a:solidFill>
                  <a:srgbClr val="008080"/>
                </a:solidFill>
              </a:rPr>
              <a:t>decision boundary</a:t>
            </a:r>
            <a:endParaRPr lang="he-IL" sz="36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1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4E466-F86C-29D6-B135-67DDF6D85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263C295B-3A3B-D223-2740-D2DB3F731819}"/>
              </a:ext>
            </a:extLst>
          </p:cNvPr>
          <p:cNvSpPr txBox="1">
            <a:spLocks/>
          </p:cNvSpPr>
          <p:nvPr/>
        </p:nvSpPr>
        <p:spPr bwMode="auto">
          <a:xfrm>
            <a:off x="112830" y="333124"/>
            <a:ext cx="8773073" cy="94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In the hard-label setting we can only explore the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decision boundary</a:t>
            </a:r>
            <a:endParaRPr kumimoji="0" lang="he-IL" sz="3600" b="0" i="0" u="none" strike="noStrike" kern="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omic Sans MS"/>
              <a:ea typeface="+mj-ea"/>
              <a:cs typeface="+mj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99BA4E-FA7D-2875-55FB-95258249E546}"/>
              </a:ext>
            </a:extLst>
          </p:cNvPr>
          <p:cNvSpPr/>
          <p:nvPr/>
        </p:nvSpPr>
        <p:spPr>
          <a:xfrm>
            <a:off x="577806" y="2302892"/>
            <a:ext cx="7833094" cy="2903531"/>
          </a:xfrm>
          <a:custGeom>
            <a:avLst/>
            <a:gdLst>
              <a:gd name="connsiteX0" fmla="*/ 130 w 10444125"/>
              <a:gd name="connsiteY0" fmla="*/ 49 h 3871374"/>
              <a:gd name="connsiteX1" fmla="*/ 10444256 w 10444125"/>
              <a:gd name="connsiteY1" fmla="*/ 49 h 3871374"/>
              <a:gd name="connsiteX2" fmla="*/ 10444256 w 10444125"/>
              <a:gd name="connsiteY2" fmla="*/ 3871424 h 3871374"/>
              <a:gd name="connsiteX3" fmla="*/ 130 w 10444125"/>
              <a:gd name="connsiteY3" fmla="*/ 3871424 h 3871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44125" h="3871374">
                <a:moveTo>
                  <a:pt x="130" y="49"/>
                </a:moveTo>
                <a:lnTo>
                  <a:pt x="10444256" y="49"/>
                </a:lnTo>
                <a:lnTo>
                  <a:pt x="10444256" y="3871424"/>
                </a:lnTo>
                <a:lnTo>
                  <a:pt x="130" y="3871424"/>
                </a:lnTo>
                <a:close/>
              </a:path>
            </a:pathLst>
          </a:custGeom>
          <a:solidFill>
            <a:srgbClr val="F6F2EE">
              <a:alpha val="48000"/>
            </a:srgbClr>
          </a:solidFill>
          <a:ln w="22193" cap="flat">
            <a:noFill/>
            <a:prstDash val="solid"/>
            <a:round/>
          </a:ln>
        </p:spPr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AE" sz="135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CF7C3B-E691-1844-AE31-6F92F4B89AF8}"/>
              </a:ext>
            </a:extLst>
          </p:cNvPr>
          <p:cNvSpPr/>
          <p:nvPr/>
        </p:nvSpPr>
        <p:spPr>
          <a:xfrm>
            <a:off x="2316425" y="2336882"/>
            <a:ext cx="4355896" cy="1566672"/>
          </a:xfrm>
          <a:custGeom>
            <a:avLst/>
            <a:gdLst>
              <a:gd name="connsiteX0" fmla="*/ 5384114 w 5807861"/>
              <a:gd name="connsiteY0" fmla="*/ 1411834 h 2088896"/>
              <a:gd name="connsiteX1" fmla="*/ 4477934 w 5807861"/>
              <a:gd name="connsiteY1" fmla="*/ 1830444 h 2088896"/>
              <a:gd name="connsiteX2" fmla="*/ 2666387 w 5807861"/>
              <a:gd name="connsiteY2" fmla="*/ 1469771 h 2088896"/>
              <a:gd name="connsiteX3" fmla="*/ 2237678 w 5807861"/>
              <a:gd name="connsiteY3" fmla="*/ 2088560 h 2088896"/>
              <a:gd name="connsiteX4" fmla="*/ 1360025 w 5807861"/>
              <a:gd name="connsiteY4" fmla="*/ 1736707 h 2088896"/>
              <a:gd name="connsiteX5" fmla="*/ 163 w 5807861"/>
              <a:gd name="connsiteY5" fmla="*/ 1710508 h 2088896"/>
              <a:gd name="connsiteX6" fmla="*/ 163 w 5807861"/>
              <a:gd name="connsiteY6" fmla="*/ -336 h 2088896"/>
              <a:gd name="connsiteX7" fmla="*/ 5808024 w 5807861"/>
              <a:gd name="connsiteY7" fmla="*/ 7792 h 2088896"/>
              <a:gd name="connsiteX8" fmla="*/ 5808024 w 5807861"/>
              <a:gd name="connsiteY8" fmla="*/ 1208970 h 2088896"/>
              <a:gd name="connsiteX9" fmla="*/ 5384114 w 5807861"/>
              <a:gd name="connsiteY9" fmla="*/ 1411834 h 208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07861" h="2088896">
                <a:moveTo>
                  <a:pt x="5384114" y="1411834"/>
                </a:moveTo>
                <a:cubicBezTo>
                  <a:pt x="5083357" y="1554166"/>
                  <a:pt x="4781277" y="1693732"/>
                  <a:pt x="4477934" y="1830444"/>
                </a:cubicBezTo>
                <a:lnTo>
                  <a:pt x="2666387" y="1469771"/>
                </a:lnTo>
                <a:lnTo>
                  <a:pt x="2237678" y="2088560"/>
                </a:lnTo>
                <a:lnTo>
                  <a:pt x="1360025" y="1736707"/>
                </a:lnTo>
                <a:lnTo>
                  <a:pt x="163" y="1710508"/>
                </a:lnTo>
                <a:lnTo>
                  <a:pt x="163" y="-336"/>
                </a:lnTo>
                <a:lnTo>
                  <a:pt x="5808024" y="7792"/>
                </a:lnTo>
                <a:lnTo>
                  <a:pt x="5808024" y="1208970"/>
                </a:lnTo>
                <a:cubicBezTo>
                  <a:pt x="5667014" y="1277197"/>
                  <a:pt x="5525712" y="1344819"/>
                  <a:pt x="5384114" y="1411834"/>
                </a:cubicBezTo>
                <a:close/>
              </a:path>
            </a:pathLst>
          </a:custGeom>
          <a:solidFill>
            <a:srgbClr val="5EA2D5">
              <a:alpha val="10000"/>
            </a:srgbClr>
          </a:solidFill>
          <a:ln w="20833" cap="flat">
            <a:noFill/>
            <a:custDash>
              <a:ds d="72300" sp="72300"/>
            </a:custDash>
            <a:miter/>
          </a:ln>
        </p:spPr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AE" sz="135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1A7AB1F-189C-BCFE-F445-83296E458EC9}"/>
              </a:ext>
            </a:extLst>
          </p:cNvPr>
          <p:cNvSpPr/>
          <p:nvPr/>
        </p:nvSpPr>
        <p:spPr>
          <a:xfrm>
            <a:off x="2316425" y="3243862"/>
            <a:ext cx="4355896" cy="1921424"/>
          </a:xfrm>
          <a:custGeom>
            <a:avLst/>
            <a:gdLst>
              <a:gd name="connsiteX0" fmla="*/ 5384114 w 5807861"/>
              <a:gd name="connsiteY0" fmla="*/ 202574 h 2561899"/>
              <a:gd name="connsiteX1" fmla="*/ 4477934 w 5807861"/>
              <a:gd name="connsiteY1" fmla="*/ 621184 h 2561899"/>
              <a:gd name="connsiteX2" fmla="*/ 2666387 w 5807861"/>
              <a:gd name="connsiteY2" fmla="*/ 260511 h 2561899"/>
              <a:gd name="connsiteX3" fmla="*/ 2237678 w 5807861"/>
              <a:gd name="connsiteY3" fmla="*/ 879301 h 2561899"/>
              <a:gd name="connsiteX4" fmla="*/ 1360025 w 5807861"/>
              <a:gd name="connsiteY4" fmla="*/ 527448 h 2561899"/>
              <a:gd name="connsiteX5" fmla="*/ 163 w 5807861"/>
              <a:gd name="connsiteY5" fmla="*/ 501248 h 2561899"/>
              <a:gd name="connsiteX6" fmla="*/ 163 w 5807861"/>
              <a:gd name="connsiteY6" fmla="*/ 2553567 h 2561899"/>
              <a:gd name="connsiteX7" fmla="*/ 5808024 w 5807861"/>
              <a:gd name="connsiteY7" fmla="*/ 2561610 h 2561899"/>
              <a:gd name="connsiteX8" fmla="*/ 5808024 w 5807861"/>
              <a:gd name="connsiteY8" fmla="*/ -289 h 2561899"/>
              <a:gd name="connsiteX9" fmla="*/ 5384114 w 5807861"/>
              <a:gd name="connsiteY9" fmla="*/ 202574 h 256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07861" h="2561899">
                <a:moveTo>
                  <a:pt x="5384114" y="202574"/>
                </a:moveTo>
                <a:cubicBezTo>
                  <a:pt x="5083357" y="344906"/>
                  <a:pt x="4781277" y="484473"/>
                  <a:pt x="4477934" y="621184"/>
                </a:cubicBezTo>
                <a:lnTo>
                  <a:pt x="2666387" y="260511"/>
                </a:lnTo>
                <a:lnTo>
                  <a:pt x="2237678" y="879301"/>
                </a:lnTo>
                <a:lnTo>
                  <a:pt x="1360025" y="527448"/>
                </a:lnTo>
                <a:lnTo>
                  <a:pt x="163" y="501248"/>
                </a:lnTo>
                <a:lnTo>
                  <a:pt x="163" y="2553567"/>
                </a:lnTo>
                <a:lnTo>
                  <a:pt x="5808024" y="2561610"/>
                </a:lnTo>
                <a:lnTo>
                  <a:pt x="5808024" y="-289"/>
                </a:lnTo>
                <a:cubicBezTo>
                  <a:pt x="5667014" y="67937"/>
                  <a:pt x="5525712" y="135559"/>
                  <a:pt x="5384114" y="202574"/>
                </a:cubicBezTo>
                <a:close/>
              </a:path>
            </a:pathLst>
          </a:custGeom>
          <a:solidFill>
            <a:srgbClr val="D4140D">
              <a:alpha val="10000"/>
            </a:srgbClr>
          </a:solidFill>
          <a:ln w="20833" cap="flat">
            <a:noFill/>
            <a:custDash>
              <a:ds d="72300" sp="72300"/>
            </a:custDash>
            <a:miter/>
          </a:ln>
        </p:spPr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AE" sz="135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EDADCC9-F0AA-BF1F-D641-B29B9337949C}"/>
              </a:ext>
            </a:extLst>
          </p:cNvPr>
          <p:cNvSpPr/>
          <p:nvPr/>
        </p:nvSpPr>
        <p:spPr>
          <a:xfrm>
            <a:off x="4298050" y="2843520"/>
            <a:ext cx="1451732" cy="1381516"/>
          </a:xfrm>
          <a:custGeom>
            <a:avLst/>
            <a:gdLst>
              <a:gd name="connsiteX0" fmla="*/ 861020 w 1935642"/>
              <a:gd name="connsiteY0" fmla="*/ -341 h 1842021"/>
              <a:gd name="connsiteX1" fmla="*/ 186 w 1935642"/>
              <a:gd name="connsiteY1" fmla="*/ 568816 h 1842021"/>
              <a:gd name="connsiteX2" fmla="*/ 75511 w 1935642"/>
              <a:gd name="connsiteY2" fmla="*/ 1408717 h 1842021"/>
              <a:gd name="connsiteX3" fmla="*/ 930093 w 1935642"/>
              <a:gd name="connsiteY3" fmla="*/ 1841680 h 1842021"/>
              <a:gd name="connsiteX4" fmla="*/ 1808490 w 1935642"/>
              <a:gd name="connsiteY4" fmla="*/ 1520958 h 1842021"/>
              <a:gd name="connsiteX5" fmla="*/ 1935828 w 1935642"/>
              <a:gd name="connsiteY5" fmla="*/ 453290 h 1842021"/>
              <a:gd name="connsiteX6" fmla="*/ 863043 w 1935642"/>
              <a:gd name="connsiteY6" fmla="*/ 20414 h 1842021"/>
              <a:gd name="connsiteX7" fmla="*/ 1916069 w 1935642"/>
              <a:gd name="connsiteY7" fmla="*/ 464791 h 1842021"/>
              <a:gd name="connsiteX8" fmla="*/ 1791602 w 1935642"/>
              <a:gd name="connsiteY8" fmla="*/ 1507640 h 1842021"/>
              <a:gd name="connsiteX9" fmla="*/ 931278 w 1935642"/>
              <a:gd name="connsiteY9" fmla="*/ 1821791 h 1842021"/>
              <a:gd name="connsiteX10" fmla="*/ 92909 w 1935642"/>
              <a:gd name="connsiteY10" fmla="*/ 1396871 h 1842021"/>
              <a:gd name="connsiteX11" fmla="*/ 19434 w 1935642"/>
              <a:gd name="connsiteY11" fmla="*/ 578068 h 184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35642" h="1842021">
                <a:moveTo>
                  <a:pt x="861020" y="-341"/>
                </a:moveTo>
                <a:lnTo>
                  <a:pt x="186" y="568816"/>
                </a:lnTo>
                <a:lnTo>
                  <a:pt x="75511" y="1408717"/>
                </a:lnTo>
                <a:lnTo>
                  <a:pt x="930093" y="1841680"/>
                </a:lnTo>
                <a:lnTo>
                  <a:pt x="1808490" y="1520958"/>
                </a:lnTo>
                <a:lnTo>
                  <a:pt x="1935828" y="453290"/>
                </a:lnTo>
                <a:close/>
                <a:moveTo>
                  <a:pt x="863043" y="20414"/>
                </a:moveTo>
                <a:lnTo>
                  <a:pt x="1916069" y="464791"/>
                </a:lnTo>
                <a:lnTo>
                  <a:pt x="1791602" y="1507640"/>
                </a:lnTo>
                <a:lnTo>
                  <a:pt x="931278" y="1821791"/>
                </a:lnTo>
                <a:lnTo>
                  <a:pt x="92909" y="1396871"/>
                </a:lnTo>
                <a:lnTo>
                  <a:pt x="19434" y="578068"/>
                </a:lnTo>
                <a:close/>
              </a:path>
            </a:pathLst>
          </a:custGeom>
          <a:solidFill>
            <a:srgbClr val="CCCCCC">
              <a:alpha val="73000"/>
            </a:srgbClr>
          </a:solidFill>
          <a:ln w="86449" cap="flat">
            <a:noFill/>
            <a:prstDash val="solid"/>
            <a:miter/>
          </a:ln>
        </p:spPr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AE" sz="1350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1377FD-C769-ED4C-54A3-37CCE0A18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37" y="2527629"/>
            <a:ext cx="549095" cy="534645"/>
          </a:xfrm>
          <a:custGeom>
            <a:avLst/>
            <a:gdLst>
              <a:gd name="connsiteX0" fmla="*/ 114 w 732127"/>
              <a:gd name="connsiteY0" fmla="*/ 9 h 712860"/>
              <a:gd name="connsiteX1" fmla="*/ 732241 w 732127"/>
              <a:gd name="connsiteY1" fmla="*/ 9 h 712860"/>
              <a:gd name="connsiteX2" fmla="*/ 732241 w 732127"/>
              <a:gd name="connsiteY2" fmla="*/ 712869 h 712860"/>
              <a:gd name="connsiteX3" fmla="*/ 114 w 732127"/>
              <a:gd name="connsiteY3" fmla="*/ 712869 h 71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127" h="712860">
                <a:moveTo>
                  <a:pt x="114" y="9"/>
                </a:moveTo>
                <a:lnTo>
                  <a:pt x="732241" y="9"/>
                </a:lnTo>
                <a:lnTo>
                  <a:pt x="732241" y="712869"/>
                </a:lnTo>
                <a:lnTo>
                  <a:pt x="114" y="712869"/>
                </a:lnTo>
                <a:close/>
              </a:path>
            </a:pathLst>
          </a:custGeom>
        </p:spPr>
      </p:pic>
      <p:grpSp>
        <p:nvGrpSpPr>
          <p:cNvPr id="18" name="Graphic 7">
            <a:extLst>
              <a:ext uri="{FF2B5EF4-FFF2-40B4-BE49-F238E27FC236}">
                <a16:creationId xmlns:a16="http://schemas.microsoft.com/office/drawing/2014/main" id="{EA9378BF-454F-83ED-655D-B5AC9FF4B635}"/>
              </a:ext>
            </a:extLst>
          </p:cNvPr>
          <p:cNvGrpSpPr/>
          <p:nvPr/>
        </p:nvGrpSpPr>
        <p:grpSpPr>
          <a:xfrm>
            <a:off x="4950945" y="3079794"/>
            <a:ext cx="211027" cy="143372"/>
            <a:chOff x="6601262" y="2677619"/>
            <a:chExt cx="155618" cy="92048"/>
          </a:xfrm>
          <a:solidFill>
            <a:srgbClr val="000000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1100267-3CC7-96FA-136A-85463D19E34E}"/>
                </a:ext>
              </a:extLst>
            </p:cNvPr>
            <p:cNvSpPr/>
            <p:nvPr/>
          </p:nvSpPr>
          <p:spPr>
            <a:xfrm>
              <a:off x="6601262" y="2677619"/>
              <a:ext cx="92683" cy="71837"/>
            </a:xfrm>
            <a:custGeom>
              <a:avLst/>
              <a:gdLst>
                <a:gd name="connsiteX0" fmla="*/ 53780 w 92683"/>
                <a:gd name="connsiteY0" fmla="*/ 32171 h 71837"/>
                <a:gd name="connsiteX1" fmla="*/ 73781 w 92683"/>
                <a:gd name="connsiteY1" fmla="*/ 11042 h 71837"/>
                <a:gd name="connsiteX2" fmla="*/ 89557 w 92683"/>
                <a:gd name="connsiteY2" fmla="*/ 7943 h 71837"/>
                <a:gd name="connsiteX3" fmla="*/ 89557 w 92683"/>
                <a:gd name="connsiteY3" fmla="*/ 55 h 71837"/>
                <a:gd name="connsiteX4" fmla="*/ 74345 w 92683"/>
                <a:gd name="connsiteY4" fmla="*/ 619 h 71837"/>
                <a:gd name="connsiteX5" fmla="*/ 58005 w 92683"/>
                <a:gd name="connsiteY5" fmla="*/ 55 h 71837"/>
                <a:gd name="connsiteX6" fmla="*/ 58005 w 92683"/>
                <a:gd name="connsiteY6" fmla="*/ 7943 h 71837"/>
                <a:gd name="connsiteX7" fmla="*/ 63358 w 92683"/>
                <a:gd name="connsiteY7" fmla="*/ 9915 h 71837"/>
                <a:gd name="connsiteX8" fmla="*/ 48427 w 92683"/>
                <a:gd name="connsiteY8" fmla="*/ 26255 h 71837"/>
                <a:gd name="connsiteX9" fmla="*/ 32369 w 92683"/>
                <a:gd name="connsiteY9" fmla="*/ 7943 h 71837"/>
                <a:gd name="connsiteX10" fmla="*/ 38285 w 92683"/>
                <a:gd name="connsiteY10" fmla="*/ 7943 h 71837"/>
                <a:gd name="connsiteX11" fmla="*/ 38285 w 92683"/>
                <a:gd name="connsiteY11" fmla="*/ 55 h 71837"/>
                <a:gd name="connsiteX12" fmla="*/ 18847 w 92683"/>
                <a:gd name="connsiteY12" fmla="*/ 619 h 71837"/>
                <a:gd name="connsiteX13" fmla="*/ 1099 w 92683"/>
                <a:gd name="connsiteY13" fmla="*/ 55 h 71837"/>
                <a:gd name="connsiteX14" fmla="*/ 1099 w 92683"/>
                <a:gd name="connsiteY14" fmla="*/ 7943 h 71837"/>
                <a:gd name="connsiteX15" fmla="*/ 12368 w 92683"/>
                <a:gd name="connsiteY15" fmla="*/ 7943 h 71837"/>
                <a:gd name="connsiteX16" fmla="*/ 38004 w 92683"/>
                <a:gd name="connsiteY16" fmla="*/ 37242 h 71837"/>
                <a:gd name="connsiteX17" fmla="*/ 16312 w 92683"/>
                <a:gd name="connsiteY17" fmla="*/ 60906 h 71837"/>
                <a:gd name="connsiteX18" fmla="*/ 254 w 92683"/>
                <a:gd name="connsiteY18" fmla="*/ 64004 h 71837"/>
                <a:gd name="connsiteX19" fmla="*/ 254 w 92683"/>
                <a:gd name="connsiteY19" fmla="*/ 71892 h 71837"/>
                <a:gd name="connsiteX20" fmla="*/ 15185 w 92683"/>
                <a:gd name="connsiteY20" fmla="*/ 71329 h 71837"/>
                <a:gd name="connsiteX21" fmla="*/ 31806 w 92683"/>
                <a:gd name="connsiteY21" fmla="*/ 71892 h 71837"/>
                <a:gd name="connsiteX22" fmla="*/ 31806 w 92683"/>
                <a:gd name="connsiteY22" fmla="*/ 64004 h 71837"/>
                <a:gd name="connsiteX23" fmla="*/ 26453 w 92683"/>
                <a:gd name="connsiteY23" fmla="*/ 62314 h 71837"/>
                <a:gd name="connsiteX24" fmla="*/ 27862 w 92683"/>
                <a:gd name="connsiteY24" fmla="*/ 60342 h 71837"/>
                <a:gd name="connsiteX25" fmla="*/ 43638 w 92683"/>
                <a:gd name="connsiteY25" fmla="*/ 43439 h 71837"/>
                <a:gd name="connsiteX26" fmla="*/ 61386 w 92683"/>
                <a:gd name="connsiteY26" fmla="*/ 64004 h 71837"/>
                <a:gd name="connsiteX27" fmla="*/ 55752 w 92683"/>
                <a:gd name="connsiteY27" fmla="*/ 64004 h 71837"/>
                <a:gd name="connsiteX28" fmla="*/ 55752 w 92683"/>
                <a:gd name="connsiteY28" fmla="*/ 71892 h 71837"/>
                <a:gd name="connsiteX29" fmla="*/ 75190 w 92683"/>
                <a:gd name="connsiteY29" fmla="*/ 71329 h 71837"/>
                <a:gd name="connsiteX30" fmla="*/ 92938 w 92683"/>
                <a:gd name="connsiteY30" fmla="*/ 71892 h 71837"/>
                <a:gd name="connsiteX31" fmla="*/ 92938 w 92683"/>
                <a:gd name="connsiteY31" fmla="*/ 64004 h 71837"/>
                <a:gd name="connsiteX32" fmla="*/ 81669 w 92683"/>
                <a:gd name="connsiteY32" fmla="*/ 64004 h 7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2683" h="71837">
                  <a:moveTo>
                    <a:pt x="53780" y="32171"/>
                  </a:moveTo>
                  <a:lnTo>
                    <a:pt x="73781" y="11042"/>
                  </a:lnTo>
                  <a:cubicBezTo>
                    <a:pt x="75472" y="9070"/>
                    <a:pt x="76599" y="7943"/>
                    <a:pt x="89557" y="7943"/>
                  </a:cubicBezTo>
                  <a:lnTo>
                    <a:pt x="89557" y="55"/>
                  </a:lnTo>
                  <a:cubicBezTo>
                    <a:pt x="83923" y="619"/>
                    <a:pt x="79697" y="619"/>
                    <a:pt x="74345" y="619"/>
                  </a:cubicBezTo>
                  <a:cubicBezTo>
                    <a:pt x="71528" y="619"/>
                    <a:pt x="65330" y="619"/>
                    <a:pt x="58005" y="55"/>
                  </a:cubicBezTo>
                  <a:lnTo>
                    <a:pt x="58005" y="7943"/>
                  </a:lnTo>
                  <a:cubicBezTo>
                    <a:pt x="61386" y="7943"/>
                    <a:pt x="62231" y="8788"/>
                    <a:pt x="63358" y="9915"/>
                  </a:cubicBezTo>
                  <a:lnTo>
                    <a:pt x="48427" y="26255"/>
                  </a:lnTo>
                  <a:lnTo>
                    <a:pt x="32369" y="7943"/>
                  </a:lnTo>
                  <a:lnTo>
                    <a:pt x="38285" y="7943"/>
                  </a:lnTo>
                  <a:lnTo>
                    <a:pt x="38285" y="55"/>
                  </a:lnTo>
                  <a:cubicBezTo>
                    <a:pt x="28426" y="337"/>
                    <a:pt x="24200" y="619"/>
                    <a:pt x="18847" y="619"/>
                  </a:cubicBezTo>
                  <a:cubicBezTo>
                    <a:pt x="15467" y="619"/>
                    <a:pt x="9269" y="619"/>
                    <a:pt x="1099" y="55"/>
                  </a:cubicBezTo>
                  <a:lnTo>
                    <a:pt x="1099" y="7943"/>
                  </a:lnTo>
                  <a:lnTo>
                    <a:pt x="12368" y="7943"/>
                  </a:lnTo>
                  <a:lnTo>
                    <a:pt x="38004" y="37242"/>
                  </a:lnTo>
                  <a:lnTo>
                    <a:pt x="16312" y="60906"/>
                  </a:lnTo>
                  <a:cubicBezTo>
                    <a:pt x="13213" y="64004"/>
                    <a:pt x="7579" y="64004"/>
                    <a:pt x="254" y="64004"/>
                  </a:cubicBezTo>
                  <a:lnTo>
                    <a:pt x="254" y="71892"/>
                  </a:lnTo>
                  <a:cubicBezTo>
                    <a:pt x="5607" y="71329"/>
                    <a:pt x="9832" y="71329"/>
                    <a:pt x="15185" y="71329"/>
                  </a:cubicBezTo>
                  <a:cubicBezTo>
                    <a:pt x="18284" y="71329"/>
                    <a:pt x="24481" y="71329"/>
                    <a:pt x="31806" y="71892"/>
                  </a:cubicBezTo>
                  <a:lnTo>
                    <a:pt x="31806" y="64004"/>
                  </a:lnTo>
                  <a:cubicBezTo>
                    <a:pt x="29271" y="64004"/>
                    <a:pt x="26453" y="63441"/>
                    <a:pt x="26453" y="62314"/>
                  </a:cubicBezTo>
                  <a:cubicBezTo>
                    <a:pt x="26453" y="61469"/>
                    <a:pt x="27580" y="60624"/>
                    <a:pt x="27862" y="60342"/>
                  </a:cubicBezTo>
                  <a:lnTo>
                    <a:pt x="43638" y="43439"/>
                  </a:lnTo>
                  <a:lnTo>
                    <a:pt x="61386" y="64004"/>
                  </a:lnTo>
                  <a:lnTo>
                    <a:pt x="55752" y="64004"/>
                  </a:lnTo>
                  <a:lnTo>
                    <a:pt x="55752" y="71892"/>
                  </a:lnTo>
                  <a:cubicBezTo>
                    <a:pt x="66175" y="71611"/>
                    <a:pt x="69837" y="71329"/>
                    <a:pt x="75190" y="71329"/>
                  </a:cubicBezTo>
                  <a:cubicBezTo>
                    <a:pt x="78852" y="71329"/>
                    <a:pt x="84768" y="71329"/>
                    <a:pt x="92938" y="71892"/>
                  </a:cubicBezTo>
                  <a:lnTo>
                    <a:pt x="92938" y="64004"/>
                  </a:lnTo>
                  <a:lnTo>
                    <a:pt x="81669" y="64004"/>
                  </a:lnTo>
                  <a:close/>
                </a:path>
              </a:pathLst>
            </a:custGeom>
            <a:solidFill>
              <a:srgbClr val="000000"/>
            </a:solidFill>
            <a:ln w="304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40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DF47BCD-FF41-7A74-7995-7C1762524923}"/>
                </a:ext>
              </a:extLst>
            </p:cNvPr>
            <p:cNvSpPr/>
            <p:nvPr/>
          </p:nvSpPr>
          <p:spPr>
            <a:xfrm>
              <a:off x="6704763" y="2695577"/>
              <a:ext cx="52117" cy="74090"/>
            </a:xfrm>
            <a:custGeom>
              <a:avLst/>
              <a:gdLst>
                <a:gd name="connsiteX0" fmla="*/ 25331 w 52117"/>
                <a:gd name="connsiteY0" fmla="*/ 36115 h 74090"/>
                <a:gd name="connsiteX1" fmla="*/ 40544 w 52117"/>
                <a:gd name="connsiteY1" fmla="*/ 53300 h 74090"/>
                <a:gd name="connsiteX2" fmla="*/ 25613 w 52117"/>
                <a:gd name="connsiteY2" fmla="*/ 70203 h 74090"/>
                <a:gd name="connsiteX3" fmla="*/ 6738 w 52117"/>
                <a:gd name="connsiteY3" fmla="*/ 63442 h 74090"/>
                <a:gd name="connsiteX4" fmla="*/ 12654 w 52117"/>
                <a:gd name="connsiteY4" fmla="*/ 57244 h 74090"/>
                <a:gd name="connsiteX5" fmla="*/ 6456 w 52117"/>
                <a:gd name="connsiteY5" fmla="*/ 51046 h 74090"/>
                <a:gd name="connsiteX6" fmla="*/ 259 w 52117"/>
                <a:gd name="connsiteY6" fmla="*/ 57526 h 74090"/>
                <a:gd name="connsiteX7" fmla="*/ 25895 w 52117"/>
                <a:gd name="connsiteY7" fmla="*/ 74147 h 74090"/>
                <a:gd name="connsiteX8" fmla="*/ 52376 w 52117"/>
                <a:gd name="connsiteY8" fmla="*/ 53300 h 74090"/>
                <a:gd name="connsiteX9" fmla="*/ 33501 w 52117"/>
                <a:gd name="connsiteY9" fmla="*/ 33862 h 74090"/>
                <a:gd name="connsiteX10" fmla="*/ 48995 w 52117"/>
                <a:gd name="connsiteY10" fmla="*/ 15269 h 74090"/>
                <a:gd name="connsiteX11" fmla="*/ 25895 w 52117"/>
                <a:gd name="connsiteY11" fmla="*/ 56 h 74090"/>
                <a:gd name="connsiteX12" fmla="*/ 3639 w 52117"/>
                <a:gd name="connsiteY12" fmla="*/ 14705 h 74090"/>
                <a:gd name="connsiteX13" fmla="*/ 9555 w 52117"/>
                <a:gd name="connsiteY13" fmla="*/ 20621 h 74090"/>
                <a:gd name="connsiteX14" fmla="*/ 15189 w 52117"/>
                <a:gd name="connsiteY14" fmla="*/ 14987 h 74090"/>
                <a:gd name="connsiteX15" fmla="*/ 9837 w 52117"/>
                <a:gd name="connsiteY15" fmla="*/ 9353 h 74090"/>
                <a:gd name="connsiteX16" fmla="*/ 25895 w 52117"/>
                <a:gd name="connsiteY16" fmla="*/ 3718 h 74090"/>
                <a:gd name="connsiteX17" fmla="*/ 38290 w 52117"/>
                <a:gd name="connsiteY17" fmla="*/ 15269 h 74090"/>
                <a:gd name="connsiteX18" fmla="*/ 23923 w 52117"/>
                <a:gd name="connsiteY18" fmla="*/ 32172 h 74090"/>
                <a:gd name="connsiteX19" fmla="*/ 18288 w 52117"/>
                <a:gd name="connsiteY19" fmla="*/ 32453 h 74090"/>
                <a:gd name="connsiteX20" fmla="*/ 16035 w 52117"/>
                <a:gd name="connsiteY20" fmla="*/ 34425 h 74090"/>
                <a:gd name="connsiteX21" fmla="*/ 18852 w 52117"/>
                <a:gd name="connsiteY21" fmla="*/ 36115 h 74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117" h="74090">
                  <a:moveTo>
                    <a:pt x="25331" y="36115"/>
                  </a:moveTo>
                  <a:cubicBezTo>
                    <a:pt x="34346" y="36115"/>
                    <a:pt x="40544" y="42313"/>
                    <a:pt x="40544" y="53300"/>
                  </a:cubicBezTo>
                  <a:cubicBezTo>
                    <a:pt x="40544" y="65132"/>
                    <a:pt x="33501" y="70203"/>
                    <a:pt x="25613" y="70203"/>
                  </a:cubicBezTo>
                  <a:cubicBezTo>
                    <a:pt x="22514" y="70203"/>
                    <a:pt x="11527" y="69640"/>
                    <a:pt x="6738" y="63442"/>
                  </a:cubicBezTo>
                  <a:cubicBezTo>
                    <a:pt x="10964" y="62878"/>
                    <a:pt x="12654" y="60061"/>
                    <a:pt x="12654" y="57244"/>
                  </a:cubicBezTo>
                  <a:cubicBezTo>
                    <a:pt x="12654" y="53582"/>
                    <a:pt x="10119" y="51046"/>
                    <a:pt x="6456" y="51046"/>
                  </a:cubicBezTo>
                  <a:cubicBezTo>
                    <a:pt x="3639" y="51046"/>
                    <a:pt x="259" y="53018"/>
                    <a:pt x="259" y="57526"/>
                  </a:cubicBezTo>
                  <a:cubicBezTo>
                    <a:pt x="259" y="68231"/>
                    <a:pt x="12091" y="74147"/>
                    <a:pt x="25895" y="74147"/>
                  </a:cubicBezTo>
                  <a:cubicBezTo>
                    <a:pt x="41952" y="74147"/>
                    <a:pt x="52376" y="64005"/>
                    <a:pt x="52376" y="53300"/>
                  </a:cubicBezTo>
                  <a:cubicBezTo>
                    <a:pt x="52376" y="45412"/>
                    <a:pt x="46460" y="36961"/>
                    <a:pt x="33501" y="33862"/>
                  </a:cubicBezTo>
                  <a:cubicBezTo>
                    <a:pt x="42234" y="31045"/>
                    <a:pt x="48995" y="24002"/>
                    <a:pt x="48995" y="15269"/>
                  </a:cubicBezTo>
                  <a:cubicBezTo>
                    <a:pt x="48995" y="6536"/>
                    <a:pt x="38853" y="56"/>
                    <a:pt x="25895" y="56"/>
                  </a:cubicBezTo>
                  <a:cubicBezTo>
                    <a:pt x="13218" y="56"/>
                    <a:pt x="3639" y="5972"/>
                    <a:pt x="3639" y="14705"/>
                  </a:cubicBezTo>
                  <a:cubicBezTo>
                    <a:pt x="3639" y="19494"/>
                    <a:pt x="7302" y="20621"/>
                    <a:pt x="9555" y="20621"/>
                  </a:cubicBezTo>
                  <a:cubicBezTo>
                    <a:pt x="12372" y="20621"/>
                    <a:pt x="15189" y="18931"/>
                    <a:pt x="15189" y="14987"/>
                  </a:cubicBezTo>
                  <a:cubicBezTo>
                    <a:pt x="15189" y="11606"/>
                    <a:pt x="12936" y="9634"/>
                    <a:pt x="9837" y="9353"/>
                  </a:cubicBezTo>
                  <a:cubicBezTo>
                    <a:pt x="14908" y="3718"/>
                    <a:pt x="24768" y="3718"/>
                    <a:pt x="25895" y="3718"/>
                  </a:cubicBezTo>
                  <a:cubicBezTo>
                    <a:pt x="31247" y="3718"/>
                    <a:pt x="38290" y="6254"/>
                    <a:pt x="38290" y="15269"/>
                  </a:cubicBezTo>
                  <a:cubicBezTo>
                    <a:pt x="38290" y="21185"/>
                    <a:pt x="34910" y="31608"/>
                    <a:pt x="23923" y="32172"/>
                  </a:cubicBezTo>
                  <a:cubicBezTo>
                    <a:pt x="21951" y="32172"/>
                    <a:pt x="19134" y="32453"/>
                    <a:pt x="18288" y="32453"/>
                  </a:cubicBezTo>
                  <a:cubicBezTo>
                    <a:pt x="17162" y="32735"/>
                    <a:pt x="16035" y="32735"/>
                    <a:pt x="16035" y="34425"/>
                  </a:cubicBezTo>
                  <a:cubicBezTo>
                    <a:pt x="16035" y="36115"/>
                    <a:pt x="17162" y="36115"/>
                    <a:pt x="18852" y="36115"/>
                  </a:cubicBezTo>
                  <a:close/>
                </a:path>
              </a:pathLst>
            </a:custGeom>
            <a:solidFill>
              <a:srgbClr val="000000"/>
            </a:solidFill>
            <a:ln w="304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40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grpSp>
        <p:nvGrpSpPr>
          <p:cNvPr id="24" name="Graphic 7">
            <a:extLst>
              <a:ext uri="{FF2B5EF4-FFF2-40B4-BE49-F238E27FC236}">
                <a16:creationId xmlns:a16="http://schemas.microsoft.com/office/drawing/2014/main" id="{783BB631-71C2-5B2C-AE17-4402BD1F79F2}"/>
              </a:ext>
            </a:extLst>
          </p:cNvPr>
          <p:cNvGrpSpPr/>
          <p:nvPr/>
        </p:nvGrpSpPr>
        <p:grpSpPr>
          <a:xfrm>
            <a:off x="4343669" y="3562176"/>
            <a:ext cx="243365" cy="147494"/>
            <a:chOff x="5886215" y="3174767"/>
            <a:chExt cx="229829" cy="133339"/>
          </a:xfrm>
          <a:solidFill>
            <a:srgbClr val="000000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69100E6-693F-FAAA-3510-046DB2368359}"/>
                </a:ext>
              </a:extLst>
            </p:cNvPr>
            <p:cNvSpPr/>
            <p:nvPr/>
          </p:nvSpPr>
          <p:spPr>
            <a:xfrm>
              <a:off x="5886215" y="3174767"/>
              <a:ext cx="137629" cy="106673"/>
            </a:xfrm>
            <a:custGeom>
              <a:avLst/>
              <a:gdLst>
                <a:gd name="connsiteX0" fmla="*/ 79706 w 137629"/>
                <a:gd name="connsiteY0" fmla="*/ 47767 h 106673"/>
                <a:gd name="connsiteX1" fmla="*/ 109407 w 137629"/>
                <a:gd name="connsiteY1" fmla="*/ 16393 h 106673"/>
                <a:gd name="connsiteX2" fmla="*/ 132834 w 137629"/>
                <a:gd name="connsiteY2" fmla="*/ 11791 h 106673"/>
                <a:gd name="connsiteX3" fmla="*/ 132834 w 137629"/>
                <a:gd name="connsiteY3" fmla="*/ 78 h 106673"/>
                <a:gd name="connsiteX4" fmla="*/ 110244 w 137629"/>
                <a:gd name="connsiteY4" fmla="*/ 915 h 106673"/>
                <a:gd name="connsiteX5" fmla="*/ 85981 w 137629"/>
                <a:gd name="connsiteY5" fmla="*/ 78 h 106673"/>
                <a:gd name="connsiteX6" fmla="*/ 85981 w 137629"/>
                <a:gd name="connsiteY6" fmla="*/ 11791 h 106673"/>
                <a:gd name="connsiteX7" fmla="*/ 93929 w 137629"/>
                <a:gd name="connsiteY7" fmla="*/ 14719 h 106673"/>
                <a:gd name="connsiteX8" fmla="*/ 71758 w 137629"/>
                <a:gd name="connsiteY8" fmla="*/ 38982 h 106673"/>
                <a:gd name="connsiteX9" fmla="*/ 47913 w 137629"/>
                <a:gd name="connsiteY9" fmla="*/ 11791 h 106673"/>
                <a:gd name="connsiteX10" fmla="*/ 56698 w 137629"/>
                <a:gd name="connsiteY10" fmla="*/ 11791 h 106673"/>
                <a:gd name="connsiteX11" fmla="*/ 56698 w 137629"/>
                <a:gd name="connsiteY11" fmla="*/ 78 h 106673"/>
                <a:gd name="connsiteX12" fmla="*/ 27833 w 137629"/>
                <a:gd name="connsiteY12" fmla="*/ 915 h 106673"/>
                <a:gd name="connsiteX13" fmla="*/ 1479 w 137629"/>
                <a:gd name="connsiteY13" fmla="*/ 78 h 106673"/>
                <a:gd name="connsiteX14" fmla="*/ 1479 w 137629"/>
                <a:gd name="connsiteY14" fmla="*/ 11791 h 106673"/>
                <a:gd name="connsiteX15" fmla="*/ 18212 w 137629"/>
                <a:gd name="connsiteY15" fmla="*/ 11791 h 106673"/>
                <a:gd name="connsiteX16" fmla="*/ 56280 w 137629"/>
                <a:gd name="connsiteY16" fmla="*/ 55297 h 106673"/>
                <a:gd name="connsiteX17" fmla="*/ 24068 w 137629"/>
                <a:gd name="connsiteY17" fmla="*/ 90437 h 106673"/>
                <a:gd name="connsiteX18" fmla="*/ 224 w 137629"/>
                <a:gd name="connsiteY18" fmla="*/ 95038 h 106673"/>
                <a:gd name="connsiteX19" fmla="*/ 224 w 137629"/>
                <a:gd name="connsiteY19" fmla="*/ 106751 h 106673"/>
                <a:gd name="connsiteX20" fmla="*/ 22395 w 137629"/>
                <a:gd name="connsiteY20" fmla="*/ 105915 h 106673"/>
                <a:gd name="connsiteX21" fmla="*/ 47077 w 137629"/>
                <a:gd name="connsiteY21" fmla="*/ 106751 h 106673"/>
                <a:gd name="connsiteX22" fmla="*/ 47077 w 137629"/>
                <a:gd name="connsiteY22" fmla="*/ 95038 h 106673"/>
                <a:gd name="connsiteX23" fmla="*/ 39128 w 137629"/>
                <a:gd name="connsiteY23" fmla="*/ 92528 h 106673"/>
                <a:gd name="connsiteX24" fmla="*/ 41220 w 137629"/>
                <a:gd name="connsiteY24" fmla="*/ 89600 h 106673"/>
                <a:gd name="connsiteX25" fmla="*/ 64646 w 137629"/>
                <a:gd name="connsiteY25" fmla="*/ 64500 h 106673"/>
                <a:gd name="connsiteX26" fmla="*/ 91001 w 137629"/>
                <a:gd name="connsiteY26" fmla="*/ 95038 h 106673"/>
                <a:gd name="connsiteX27" fmla="*/ 82634 w 137629"/>
                <a:gd name="connsiteY27" fmla="*/ 95038 h 106673"/>
                <a:gd name="connsiteX28" fmla="*/ 82634 w 137629"/>
                <a:gd name="connsiteY28" fmla="*/ 106751 h 106673"/>
                <a:gd name="connsiteX29" fmla="*/ 111499 w 137629"/>
                <a:gd name="connsiteY29" fmla="*/ 105915 h 106673"/>
                <a:gd name="connsiteX30" fmla="*/ 137853 w 137629"/>
                <a:gd name="connsiteY30" fmla="*/ 106751 h 106673"/>
                <a:gd name="connsiteX31" fmla="*/ 137853 w 137629"/>
                <a:gd name="connsiteY31" fmla="*/ 95038 h 106673"/>
                <a:gd name="connsiteX32" fmla="*/ 121120 w 137629"/>
                <a:gd name="connsiteY32" fmla="*/ 95038 h 10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7629" h="106673">
                  <a:moveTo>
                    <a:pt x="79706" y="47767"/>
                  </a:moveTo>
                  <a:lnTo>
                    <a:pt x="109407" y="16393"/>
                  </a:lnTo>
                  <a:cubicBezTo>
                    <a:pt x="111917" y="13464"/>
                    <a:pt x="113591" y="11791"/>
                    <a:pt x="132834" y="11791"/>
                  </a:cubicBezTo>
                  <a:lnTo>
                    <a:pt x="132834" y="78"/>
                  </a:lnTo>
                  <a:cubicBezTo>
                    <a:pt x="124467" y="915"/>
                    <a:pt x="118192" y="915"/>
                    <a:pt x="110244" y="915"/>
                  </a:cubicBezTo>
                  <a:cubicBezTo>
                    <a:pt x="106061" y="915"/>
                    <a:pt x="96857" y="915"/>
                    <a:pt x="85981" y="78"/>
                  </a:cubicBezTo>
                  <a:lnTo>
                    <a:pt x="85981" y="11791"/>
                  </a:lnTo>
                  <a:cubicBezTo>
                    <a:pt x="91001" y="11791"/>
                    <a:pt x="92256" y="13046"/>
                    <a:pt x="93929" y="14719"/>
                  </a:cubicBezTo>
                  <a:lnTo>
                    <a:pt x="71758" y="38982"/>
                  </a:lnTo>
                  <a:lnTo>
                    <a:pt x="47913" y="11791"/>
                  </a:lnTo>
                  <a:lnTo>
                    <a:pt x="56698" y="11791"/>
                  </a:lnTo>
                  <a:lnTo>
                    <a:pt x="56698" y="78"/>
                  </a:lnTo>
                  <a:cubicBezTo>
                    <a:pt x="42057" y="496"/>
                    <a:pt x="35782" y="915"/>
                    <a:pt x="27833" y="915"/>
                  </a:cubicBezTo>
                  <a:cubicBezTo>
                    <a:pt x="22813" y="915"/>
                    <a:pt x="13610" y="915"/>
                    <a:pt x="1479" y="78"/>
                  </a:cubicBezTo>
                  <a:lnTo>
                    <a:pt x="1479" y="11791"/>
                  </a:lnTo>
                  <a:lnTo>
                    <a:pt x="18212" y="11791"/>
                  </a:lnTo>
                  <a:lnTo>
                    <a:pt x="56280" y="55297"/>
                  </a:lnTo>
                  <a:lnTo>
                    <a:pt x="24068" y="90437"/>
                  </a:lnTo>
                  <a:cubicBezTo>
                    <a:pt x="19467" y="95038"/>
                    <a:pt x="11100" y="95038"/>
                    <a:pt x="224" y="95038"/>
                  </a:cubicBezTo>
                  <a:lnTo>
                    <a:pt x="224" y="106751"/>
                  </a:lnTo>
                  <a:cubicBezTo>
                    <a:pt x="8172" y="105915"/>
                    <a:pt x="14447" y="105915"/>
                    <a:pt x="22395" y="105915"/>
                  </a:cubicBezTo>
                  <a:cubicBezTo>
                    <a:pt x="26997" y="105915"/>
                    <a:pt x="36200" y="105915"/>
                    <a:pt x="47077" y="106751"/>
                  </a:cubicBezTo>
                  <a:lnTo>
                    <a:pt x="47077" y="95038"/>
                  </a:lnTo>
                  <a:cubicBezTo>
                    <a:pt x="43312" y="95038"/>
                    <a:pt x="39128" y="94202"/>
                    <a:pt x="39128" y="92528"/>
                  </a:cubicBezTo>
                  <a:cubicBezTo>
                    <a:pt x="39128" y="91273"/>
                    <a:pt x="40802" y="90018"/>
                    <a:pt x="41220" y="89600"/>
                  </a:cubicBezTo>
                  <a:lnTo>
                    <a:pt x="64646" y="64500"/>
                  </a:lnTo>
                  <a:lnTo>
                    <a:pt x="91001" y="95038"/>
                  </a:lnTo>
                  <a:lnTo>
                    <a:pt x="82634" y="95038"/>
                  </a:lnTo>
                  <a:lnTo>
                    <a:pt x="82634" y="106751"/>
                  </a:lnTo>
                  <a:cubicBezTo>
                    <a:pt x="98112" y="106333"/>
                    <a:pt x="103551" y="105915"/>
                    <a:pt x="111499" y="105915"/>
                  </a:cubicBezTo>
                  <a:cubicBezTo>
                    <a:pt x="116937" y="105915"/>
                    <a:pt x="125722" y="105915"/>
                    <a:pt x="137853" y="106751"/>
                  </a:cubicBezTo>
                  <a:lnTo>
                    <a:pt x="137853" y="95038"/>
                  </a:lnTo>
                  <a:lnTo>
                    <a:pt x="121120" y="95038"/>
                  </a:lnTo>
                  <a:close/>
                </a:path>
              </a:pathLst>
            </a:custGeom>
            <a:solidFill>
              <a:srgbClr val="000000"/>
            </a:solidFill>
            <a:ln w="30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45E72FC-B9DF-89B8-E590-91840D57F12C}"/>
                </a:ext>
              </a:extLst>
            </p:cNvPr>
            <p:cNvSpPr/>
            <p:nvPr/>
          </p:nvSpPr>
          <p:spPr>
            <a:xfrm>
              <a:off x="6041582" y="3201433"/>
              <a:ext cx="74462" cy="106673"/>
            </a:xfrm>
            <a:custGeom>
              <a:avLst/>
              <a:gdLst>
                <a:gd name="connsiteX0" fmla="*/ 74692 w 74462"/>
                <a:gd name="connsiteY0" fmla="*/ 76633 h 106673"/>
                <a:gd name="connsiteX1" fmla="*/ 68836 w 74462"/>
                <a:gd name="connsiteY1" fmla="*/ 76633 h 106673"/>
                <a:gd name="connsiteX2" fmla="*/ 64653 w 74462"/>
                <a:gd name="connsiteY2" fmla="*/ 91274 h 106673"/>
                <a:gd name="connsiteX3" fmla="*/ 47920 w 74462"/>
                <a:gd name="connsiteY3" fmla="*/ 92529 h 106673"/>
                <a:gd name="connsiteX4" fmla="*/ 18218 w 74462"/>
                <a:gd name="connsiteY4" fmla="*/ 92529 h 106673"/>
                <a:gd name="connsiteX5" fmla="*/ 38716 w 74462"/>
                <a:gd name="connsiteY5" fmla="*/ 75796 h 106673"/>
                <a:gd name="connsiteX6" fmla="*/ 63398 w 74462"/>
                <a:gd name="connsiteY6" fmla="*/ 56135 h 106673"/>
                <a:gd name="connsiteX7" fmla="*/ 74692 w 74462"/>
                <a:gd name="connsiteY7" fmla="*/ 31872 h 106673"/>
                <a:gd name="connsiteX8" fmla="*/ 34951 w 74462"/>
                <a:gd name="connsiteY8" fmla="*/ 79 h 106673"/>
                <a:gd name="connsiteX9" fmla="*/ 230 w 74462"/>
                <a:gd name="connsiteY9" fmla="*/ 28944 h 106673"/>
                <a:gd name="connsiteX10" fmla="*/ 8597 w 74462"/>
                <a:gd name="connsiteY10" fmla="*/ 38147 h 106673"/>
                <a:gd name="connsiteX11" fmla="*/ 17381 w 74462"/>
                <a:gd name="connsiteY11" fmla="*/ 29362 h 106673"/>
                <a:gd name="connsiteX12" fmla="*/ 8178 w 74462"/>
                <a:gd name="connsiteY12" fmla="*/ 20577 h 106673"/>
                <a:gd name="connsiteX13" fmla="*/ 32860 w 74462"/>
                <a:gd name="connsiteY13" fmla="*/ 6354 h 106673"/>
                <a:gd name="connsiteX14" fmla="*/ 58378 w 74462"/>
                <a:gd name="connsiteY14" fmla="*/ 31872 h 106673"/>
                <a:gd name="connsiteX15" fmla="*/ 39971 w 74462"/>
                <a:gd name="connsiteY15" fmla="*/ 65338 h 106673"/>
                <a:gd name="connsiteX16" fmla="*/ 1904 w 74462"/>
                <a:gd name="connsiteY16" fmla="*/ 100059 h 106673"/>
                <a:gd name="connsiteX17" fmla="*/ 230 w 74462"/>
                <a:gd name="connsiteY17" fmla="*/ 106753 h 106673"/>
                <a:gd name="connsiteX18" fmla="*/ 69673 w 74462"/>
                <a:gd name="connsiteY18" fmla="*/ 106753 h 10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462" h="106673">
                  <a:moveTo>
                    <a:pt x="74692" y="76633"/>
                  </a:moveTo>
                  <a:lnTo>
                    <a:pt x="68836" y="76633"/>
                  </a:lnTo>
                  <a:cubicBezTo>
                    <a:pt x="68418" y="79143"/>
                    <a:pt x="66744" y="89601"/>
                    <a:pt x="64653" y="91274"/>
                  </a:cubicBezTo>
                  <a:cubicBezTo>
                    <a:pt x="63398" y="92529"/>
                    <a:pt x="50429" y="92529"/>
                    <a:pt x="47920" y="92529"/>
                  </a:cubicBezTo>
                  <a:lnTo>
                    <a:pt x="18218" y="92529"/>
                  </a:lnTo>
                  <a:lnTo>
                    <a:pt x="38716" y="75796"/>
                  </a:lnTo>
                  <a:cubicBezTo>
                    <a:pt x="44154" y="71195"/>
                    <a:pt x="58378" y="61155"/>
                    <a:pt x="63398" y="56135"/>
                  </a:cubicBezTo>
                  <a:cubicBezTo>
                    <a:pt x="67999" y="51533"/>
                    <a:pt x="74692" y="43167"/>
                    <a:pt x="74692" y="31872"/>
                  </a:cubicBezTo>
                  <a:cubicBezTo>
                    <a:pt x="74692" y="11792"/>
                    <a:pt x="56705" y="79"/>
                    <a:pt x="34951" y="79"/>
                  </a:cubicBezTo>
                  <a:cubicBezTo>
                    <a:pt x="14453" y="79"/>
                    <a:pt x="230" y="13884"/>
                    <a:pt x="230" y="28944"/>
                  </a:cubicBezTo>
                  <a:cubicBezTo>
                    <a:pt x="230" y="36892"/>
                    <a:pt x="6923" y="38147"/>
                    <a:pt x="8597" y="38147"/>
                  </a:cubicBezTo>
                  <a:cubicBezTo>
                    <a:pt x="12780" y="38147"/>
                    <a:pt x="17381" y="35218"/>
                    <a:pt x="17381" y="29362"/>
                  </a:cubicBezTo>
                  <a:cubicBezTo>
                    <a:pt x="17381" y="26015"/>
                    <a:pt x="15290" y="20577"/>
                    <a:pt x="8178" y="20577"/>
                  </a:cubicBezTo>
                  <a:cubicBezTo>
                    <a:pt x="11943" y="12629"/>
                    <a:pt x="21565" y="6354"/>
                    <a:pt x="32860" y="6354"/>
                  </a:cubicBezTo>
                  <a:cubicBezTo>
                    <a:pt x="49593" y="6354"/>
                    <a:pt x="58378" y="18904"/>
                    <a:pt x="58378" y="31872"/>
                  </a:cubicBezTo>
                  <a:cubicBezTo>
                    <a:pt x="58378" y="43167"/>
                    <a:pt x="50848" y="54880"/>
                    <a:pt x="39971" y="65338"/>
                  </a:cubicBezTo>
                  <a:lnTo>
                    <a:pt x="1904" y="100059"/>
                  </a:lnTo>
                  <a:cubicBezTo>
                    <a:pt x="230" y="101733"/>
                    <a:pt x="230" y="101733"/>
                    <a:pt x="230" y="106753"/>
                  </a:cubicBezTo>
                  <a:lnTo>
                    <a:pt x="69673" y="106753"/>
                  </a:lnTo>
                  <a:close/>
                </a:path>
              </a:pathLst>
            </a:custGeom>
            <a:solidFill>
              <a:srgbClr val="000000"/>
            </a:solidFill>
            <a:ln w="30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5771C8C-9B24-F63B-C9D3-86B259E26BB5}"/>
              </a:ext>
            </a:extLst>
          </p:cNvPr>
          <p:cNvSpPr/>
          <p:nvPr/>
        </p:nvSpPr>
        <p:spPr>
          <a:xfrm>
            <a:off x="4551006" y="2810834"/>
            <a:ext cx="167199" cy="1487811"/>
          </a:xfrm>
          <a:custGeom>
            <a:avLst/>
            <a:gdLst>
              <a:gd name="connsiteX0" fmla="*/ 20940 w 222932"/>
              <a:gd name="connsiteY0" fmla="*/ -340 h 1983748"/>
              <a:gd name="connsiteX1" fmla="*/ 169 w 222932"/>
              <a:gd name="connsiteY1" fmla="*/ 1650 h 1983748"/>
              <a:gd name="connsiteX2" fmla="*/ 202331 w 222932"/>
              <a:gd name="connsiteY2" fmla="*/ 1983409 h 1983748"/>
              <a:gd name="connsiteX3" fmla="*/ 223102 w 222932"/>
              <a:gd name="connsiteY3" fmla="*/ 1981419 h 1983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932" h="1983748">
                <a:moveTo>
                  <a:pt x="20940" y="-340"/>
                </a:moveTo>
                <a:lnTo>
                  <a:pt x="169" y="1650"/>
                </a:lnTo>
                <a:lnTo>
                  <a:pt x="202331" y="1983409"/>
                </a:lnTo>
                <a:lnTo>
                  <a:pt x="223102" y="1981419"/>
                </a:lnTo>
                <a:close/>
              </a:path>
            </a:pathLst>
          </a:custGeom>
          <a:solidFill>
            <a:srgbClr val="CA9B23"/>
          </a:solidFill>
          <a:ln w="86449" cap="flat">
            <a:noFill/>
            <a:prstDash val="solid"/>
            <a:miter/>
          </a:ln>
        </p:spPr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AE" sz="135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C32782D-C45B-3825-210A-A88C7D628893}"/>
              </a:ext>
            </a:extLst>
          </p:cNvPr>
          <p:cNvSpPr/>
          <p:nvPr/>
        </p:nvSpPr>
        <p:spPr>
          <a:xfrm>
            <a:off x="4525090" y="2773213"/>
            <a:ext cx="65982" cy="65975"/>
          </a:xfrm>
          <a:custGeom>
            <a:avLst/>
            <a:gdLst>
              <a:gd name="connsiteX0" fmla="*/ 88109 w 87976"/>
              <a:gd name="connsiteY0" fmla="*/ 43988 h 87967"/>
              <a:gd name="connsiteX1" fmla="*/ 44121 w 87976"/>
              <a:gd name="connsiteY1" fmla="*/ 87976 h 87967"/>
              <a:gd name="connsiteX2" fmla="*/ 133 w 87976"/>
              <a:gd name="connsiteY2" fmla="*/ 43988 h 87967"/>
              <a:gd name="connsiteX3" fmla="*/ 44121 w 87976"/>
              <a:gd name="connsiteY3" fmla="*/ 9 h 87967"/>
              <a:gd name="connsiteX4" fmla="*/ 88109 w 87976"/>
              <a:gd name="connsiteY4" fmla="*/ 43988 h 8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76" h="87967">
                <a:moveTo>
                  <a:pt x="88109" y="43988"/>
                </a:moveTo>
                <a:cubicBezTo>
                  <a:pt x="88109" y="68278"/>
                  <a:pt x="68411" y="87976"/>
                  <a:pt x="44121" y="87976"/>
                </a:cubicBezTo>
                <a:cubicBezTo>
                  <a:pt x="19832" y="87976"/>
                  <a:pt x="133" y="68278"/>
                  <a:pt x="133" y="43988"/>
                </a:cubicBezTo>
                <a:cubicBezTo>
                  <a:pt x="133" y="19698"/>
                  <a:pt x="19832" y="9"/>
                  <a:pt x="44121" y="9"/>
                </a:cubicBezTo>
                <a:cubicBezTo>
                  <a:pt x="68411" y="9"/>
                  <a:pt x="88109" y="19698"/>
                  <a:pt x="88109" y="43988"/>
                </a:cubicBezTo>
                <a:close/>
              </a:path>
            </a:pathLst>
          </a:custGeom>
          <a:solidFill>
            <a:srgbClr val="000000"/>
          </a:solidFill>
          <a:ln w="27447" cap="flat">
            <a:noFill/>
            <a:prstDash val="solid"/>
            <a:miter/>
          </a:ln>
        </p:spPr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AE" sz="1350">
              <a:solidFill>
                <a:prstClr val="black"/>
              </a:solidFill>
              <a:latin typeface="Arial" panose="020B0604020202020204"/>
            </a:endParaRPr>
          </a:p>
        </p:txBody>
      </p:sp>
      <p:grpSp>
        <p:nvGrpSpPr>
          <p:cNvPr id="29" name="Graphic 7">
            <a:extLst>
              <a:ext uri="{FF2B5EF4-FFF2-40B4-BE49-F238E27FC236}">
                <a16:creationId xmlns:a16="http://schemas.microsoft.com/office/drawing/2014/main" id="{056B2DBA-FF69-0E2D-6863-367C0278B0F8}"/>
              </a:ext>
            </a:extLst>
          </p:cNvPr>
          <p:cNvGrpSpPr/>
          <p:nvPr/>
        </p:nvGrpSpPr>
        <p:grpSpPr>
          <a:xfrm>
            <a:off x="2500499" y="3460442"/>
            <a:ext cx="753575" cy="393325"/>
            <a:chOff x="3333999" y="3039122"/>
            <a:chExt cx="1004766" cy="524433"/>
          </a:xfrm>
          <a:solidFill>
            <a:srgbClr val="008080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86F2A44-F5A9-4800-9DAF-8E72DD196850}"/>
                </a:ext>
              </a:extLst>
            </p:cNvPr>
            <p:cNvSpPr/>
            <p:nvPr/>
          </p:nvSpPr>
          <p:spPr>
            <a:xfrm>
              <a:off x="3335546" y="3039122"/>
              <a:ext cx="827455" cy="172078"/>
            </a:xfrm>
            <a:custGeom>
              <a:avLst/>
              <a:gdLst>
                <a:gd name="connsiteX0" fmla="*/ 58 w 827455"/>
                <a:gd name="connsiteY0" fmla="*/ 116932 h 172078"/>
                <a:gd name="connsiteX1" fmla="*/ 16263 w 827455"/>
                <a:gd name="connsiteY1" fmla="*/ 77613 h 172078"/>
                <a:gd name="connsiteX2" fmla="*/ 54397 w 827455"/>
                <a:gd name="connsiteY2" fmla="*/ 61530 h 172078"/>
                <a:gd name="connsiteX3" fmla="*/ 85138 w 827455"/>
                <a:gd name="connsiteY3" fmla="*/ 76662 h 172078"/>
                <a:gd name="connsiteX4" fmla="*/ 85138 w 827455"/>
                <a:gd name="connsiteY4" fmla="*/ 23871 h 172078"/>
                <a:gd name="connsiteX5" fmla="*/ 81921 w 827455"/>
                <a:gd name="connsiteY5" fmla="*/ 12552 h 172078"/>
                <a:gd name="connsiteX6" fmla="*/ 66192 w 827455"/>
                <a:gd name="connsiteY6" fmla="*/ 10287 h 172078"/>
                <a:gd name="connsiteX7" fmla="*/ 66192 w 827455"/>
                <a:gd name="connsiteY7" fmla="*/ 2660 h 172078"/>
                <a:gd name="connsiteX8" fmla="*/ 101342 w 827455"/>
                <a:gd name="connsiteY8" fmla="*/ 40 h 172078"/>
                <a:gd name="connsiteX9" fmla="*/ 101342 w 827455"/>
                <a:gd name="connsiteY9" fmla="*/ 148157 h 172078"/>
                <a:gd name="connsiteX10" fmla="*/ 104447 w 827455"/>
                <a:gd name="connsiteY10" fmla="*/ 159597 h 172078"/>
                <a:gd name="connsiteX11" fmla="*/ 120289 w 827455"/>
                <a:gd name="connsiteY11" fmla="*/ 161863 h 172078"/>
                <a:gd name="connsiteX12" fmla="*/ 120289 w 827455"/>
                <a:gd name="connsiteY12" fmla="*/ 169369 h 172078"/>
                <a:gd name="connsiteX13" fmla="*/ 84420 w 827455"/>
                <a:gd name="connsiteY13" fmla="*/ 172110 h 172078"/>
                <a:gd name="connsiteX14" fmla="*/ 84420 w 827455"/>
                <a:gd name="connsiteY14" fmla="*/ 155905 h 172078"/>
                <a:gd name="connsiteX15" fmla="*/ 51777 w 827455"/>
                <a:gd name="connsiteY15" fmla="*/ 172110 h 172078"/>
                <a:gd name="connsiteX16" fmla="*/ 15433 w 827455"/>
                <a:gd name="connsiteY16" fmla="*/ 156017 h 172078"/>
                <a:gd name="connsiteX17" fmla="*/ 58 w 827455"/>
                <a:gd name="connsiteY17" fmla="*/ 116932 h 172078"/>
                <a:gd name="connsiteX18" fmla="*/ 20318 w 827455"/>
                <a:gd name="connsiteY18" fmla="*/ 117174 h 172078"/>
                <a:gd name="connsiteX19" fmla="*/ 27348 w 827455"/>
                <a:gd name="connsiteY19" fmla="*/ 151019 h 172078"/>
                <a:gd name="connsiteX20" fmla="*/ 52970 w 827455"/>
                <a:gd name="connsiteY20" fmla="*/ 166627 h 172078"/>
                <a:gd name="connsiteX21" fmla="*/ 81799 w 827455"/>
                <a:gd name="connsiteY21" fmla="*/ 149593 h 172078"/>
                <a:gd name="connsiteX22" fmla="*/ 84428 w 827455"/>
                <a:gd name="connsiteY22" fmla="*/ 140530 h 172078"/>
                <a:gd name="connsiteX23" fmla="*/ 84428 w 827455"/>
                <a:gd name="connsiteY23" fmla="*/ 90489 h 172078"/>
                <a:gd name="connsiteX24" fmla="*/ 81799 w 827455"/>
                <a:gd name="connsiteY24" fmla="*/ 81548 h 172078"/>
                <a:gd name="connsiteX25" fmla="*/ 55469 w 827455"/>
                <a:gd name="connsiteY25" fmla="*/ 66891 h 172078"/>
                <a:gd name="connsiteX26" fmla="*/ 27824 w 827455"/>
                <a:gd name="connsiteY26" fmla="*/ 82499 h 172078"/>
                <a:gd name="connsiteX27" fmla="*/ 20318 w 827455"/>
                <a:gd name="connsiteY27" fmla="*/ 117174 h 172078"/>
                <a:gd name="connsiteX28" fmla="*/ 133873 w 827455"/>
                <a:gd name="connsiteY28" fmla="*/ 115627 h 172078"/>
                <a:gd name="connsiteX29" fmla="*/ 148651 w 827455"/>
                <a:gd name="connsiteY29" fmla="*/ 76308 h 172078"/>
                <a:gd name="connsiteX30" fmla="*/ 184640 w 827455"/>
                <a:gd name="connsiteY30" fmla="*/ 59982 h 172078"/>
                <a:gd name="connsiteX31" fmla="*/ 217171 w 827455"/>
                <a:gd name="connsiteY31" fmla="*/ 73921 h 172078"/>
                <a:gd name="connsiteX32" fmla="*/ 228370 w 827455"/>
                <a:gd name="connsiteY32" fmla="*/ 107887 h 172078"/>
                <a:gd name="connsiteX33" fmla="*/ 227418 w 827455"/>
                <a:gd name="connsiteY33" fmla="*/ 112289 h 172078"/>
                <a:gd name="connsiteX34" fmla="*/ 222290 w 827455"/>
                <a:gd name="connsiteY34" fmla="*/ 113006 h 172078"/>
                <a:gd name="connsiteX35" fmla="*/ 154133 w 827455"/>
                <a:gd name="connsiteY35" fmla="*/ 113006 h 172078"/>
                <a:gd name="connsiteX36" fmla="*/ 161518 w 827455"/>
                <a:gd name="connsiteY36" fmla="*/ 149593 h 172078"/>
                <a:gd name="connsiteX37" fmla="*/ 189050 w 827455"/>
                <a:gd name="connsiteY37" fmla="*/ 165919 h 172078"/>
                <a:gd name="connsiteX38" fmla="*/ 194291 w 827455"/>
                <a:gd name="connsiteY38" fmla="*/ 165443 h 172078"/>
                <a:gd name="connsiteX39" fmla="*/ 202990 w 827455"/>
                <a:gd name="connsiteY39" fmla="*/ 162944 h 172078"/>
                <a:gd name="connsiteX40" fmla="*/ 213955 w 827455"/>
                <a:gd name="connsiteY40" fmla="*/ 155196 h 172078"/>
                <a:gd name="connsiteX41" fmla="*/ 222057 w 827455"/>
                <a:gd name="connsiteY41" fmla="*/ 140772 h 172078"/>
                <a:gd name="connsiteX42" fmla="*/ 225153 w 827455"/>
                <a:gd name="connsiteY42" fmla="*/ 137443 h 172078"/>
                <a:gd name="connsiteX43" fmla="*/ 228370 w 827455"/>
                <a:gd name="connsiteY43" fmla="*/ 140297 h 172078"/>
                <a:gd name="connsiteX44" fmla="*/ 225991 w 827455"/>
                <a:gd name="connsiteY44" fmla="*/ 147327 h 172078"/>
                <a:gd name="connsiteX45" fmla="*/ 219315 w 827455"/>
                <a:gd name="connsiteY45" fmla="*/ 157816 h 172078"/>
                <a:gd name="connsiteX46" fmla="*/ 206327 w 827455"/>
                <a:gd name="connsiteY46" fmla="*/ 167829 h 172078"/>
                <a:gd name="connsiteX47" fmla="*/ 187615 w 827455"/>
                <a:gd name="connsiteY47" fmla="*/ 172118 h 172078"/>
                <a:gd name="connsiteX48" fmla="*/ 149966 w 827455"/>
                <a:gd name="connsiteY48" fmla="*/ 155913 h 172078"/>
                <a:gd name="connsiteX49" fmla="*/ 133873 w 827455"/>
                <a:gd name="connsiteY49" fmla="*/ 115635 h 172078"/>
                <a:gd name="connsiteX50" fmla="*/ 154375 w 827455"/>
                <a:gd name="connsiteY50" fmla="*/ 107887 h 172078"/>
                <a:gd name="connsiteX51" fmla="*/ 212285 w 827455"/>
                <a:gd name="connsiteY51" fmla="*/ 107887 h 172078"/>
                <a:gd name="connsiteX52" fmla="*/ 211334 w 827455"/>
                <a:gd name="connsiteY52" fmla="*/ 97044 h 172078"/>
                <a:gd name="connsiteX53" fmla="*/ 207875 w 827455"/>
                <a:gd name="connsiteY53" fmla="*/ 83459 h 172078"/>
                <a:gd name="connsiteX54" fmla="*/ 199419 w 827455"/>
                <a:gd name="connsiteY54" fmla="*/ 70471 h 172078"/>
                <a:gd name="connsiteX55" fmla="*/ 184640 w 827455"/>
                <a:gd name="connsiteY55" fmla="*/ 65464 h 172078"/>
                <a:gd name="connsiteX56" fmla="*/ 176417 w 827455"/>
                <a:gd name="connsiteY56" fmla="*/ 67133 h 172078"/>
                <a:gd name="connsiteX57" fmla="*/ 167121 w 827455"/>
                <a:gd name="connsiteY57" fmla="*/ 72849 h 172078"/>
                <a:gd name="connsiteX58" fmla="*/ 158422 w 827455"/>
                <a:gd name="connsiteY58" fmla="*/ 86079 h 172078"/>
                <a:gd name="connsiteX59" fmla="*/ 154375 w 827455"/>
                <a:gd name="connsiteY59" fmla="*/ 107887 h 172078"/>
                <a:gd name="connsiteX60" fmla="*/ 259231 w 827455"/>
                <a:gd name="connsiteY60" fmla="*/ 156026 h 172078"/>
                <a:gd name="connsiteX61" fmla="*/ 243744 w 827455"/>
                <a:gd name="connsiteY61" fmla="*/ 116699 h 172078"/>
                <a:gd name="connsiteX62" fmla="*/ 258997 w 827455"/>
                <a:gd name="connsiteY62" fmla="*/ 76783 h 172078"/>
                <a:gd name="connsiteX63" fmla="*/ 296647 w 827455"/>
                <a:gd name="connsiteY63" fmla="*/ 59982 h 172078"/>
                <a:gd name="connsiteX64" fmla="*/ 322744 w 827455"/>
                <a:gd name="connsiteY64" fmla="*/ 67133 h 172078"/>
                <a:gd name="connsiteX65" fmla="*/ 333951 w 827455"/>
                <a:gd name="connsiteY65" fmla="*/ 86200 h 172078"/>
                <a:gd name="connsiteX66" fmla="*/ 330735 w 827455"/>
                <a:gd name="connsiteY66" fmla="*/ 94657 h 172078"/>
                <a:gd name="connsiteX67" fmla="*/ 322744 w 827455"/>
                <a:gd name="connsiteY67" fmla="*/ 97632 h 172078"/>
                <a:gd name="connsiteX68" fmla="*/ 314521 w 827455"/>
                <a:gd name="connsiteY68" fmla="*/ 94536 h 172078"/>
                <a:gd name="connsiteX69" fmla="*/ 311547 w 827455"/>
                <a:gd name="connsiteY69" fmla="*/ 86434 h 172078"/>
                <a:gd name="connsiteX70" fmla="*/ 312264 w 827455"/>
                <a:gd name="connsiteY70" fmla="*/ 82145 h 172078"/>
                <a:gd name="connsiteX71" fmla="*/ 315602 w 827455"/>
                <a:gd name="connsiteY71" fmla="*/ 77734 h 172078"/>
                <a:gd name="connsiteX72" fmla="*/ 322986 w 827455"/>
                <a:gd name="connsiteY72" fmla="*/ 75114 h 172078"/>
                <a:gd name="connsiteX73" fmla="*/ 297365 w 827455"/>
                <a:gd name="connsiteY73" fmla="*/ 66173 h 172078"/>
                <a:gd name="connsiteX74" fmla="*/ 296889 w 827455"/>
                <a:gd name="connsiteY74" fmla="*/ 66173 h 172078"/>
                <a:gd name="connsiteX75" fmla="*/ 274251 w 827455"/>
                <a:gd name="connsiteY75" fmla="*/ 77856 h 172078"/>
                <a:gd name="connsiteX76" fmla="*/ 264004 w 827455"/>
                <a:gd name="connsiteY76" fmla="*/ 116223 h 172078"/>
                <a:gd name="connsiteX77" fmla="*/ 267342 w 827455"/>
                <a:gd name="connsiteY77" fmla="*/ 140409 h 172078"/>
                <a:gd name="connsiteX78" fmla="*/ 276396 w 827455"/>
                <a:gd name="connsiteY78" fmla="*/ 155784 h 172078"/>
                <a:gd name="connsiteX79" fmla="*/ 287481 w 827455"/>
                <a:gd name="connsiteY79" fmla="*/ 163532 h 172078"/>
                <a:gd name="connsiteX80" fmla="*/ 298325 w 827455"/>
                <a:gd name="connsiteY80" fmla="*/ 165910 h 172078"/>
                <a:gd name="connsiteX81" fmla="*/ 330380 w 827455"/>
                <a:gd name="connsiteY81" fmla="*/ 140297 h 172078"/>
                <a:gd name="connsiteX82" fmla="*/ 333476 w 827455"/>
                <a:gd name="connsiteY82" fmla="*/ 137910 h 172078"/>
                <a:gd name="connsiteX83" fmla="*/ 336692 w 827455"/>
                <a:gd name="connsiteY83" fmla="*/ 140297 h 172078"/>
                <a:gd name="connsiteX84" fmla="*/ 335741 w 827455"/>
                <a:gd name="connsiteY84" fmla="*/ 144586 h 172078"/>
                <a:gd name="connsiteX85" fmla="*/ 331807 w 827455"/>
                <a:gd name="connsiteY85" fmla="*/ 152567 h 172078"/>
                <a:gd name="connsiteX86" fmla="*/ 324543 w 827455"/>
                <a:gd name="connsiteY86" fmla="*/ 161742 h 172078"/>
                <a:gd name="connsiteX87" fmla="*/ 312861 w 827455"/>
                <a:gd name="connsiteY87" fmla="*/ 169014 h 172078"/>
                <a:gd name="connsiteX88" fmla="*/ 296180 w 827455"/>
                <a:gd name="connsiteY88" fmla="*/ 172110 h 172078"/>
                <a:gd name="connsiteX89" fmla="*/ 259239 w 827455"/>
                <a:gd name="connsiteY89" fmla="*/ 156026 h 172078"/>
                <a:gd name="connsiteX90" fmla="*/ 351825 w 827455"/>
                <a:gd name="connsiteY90" fmla="*/ 169369 h 172078"/>
                <a:gd name="connsiteX91" fmla="*/ 351825 w 827455"/>
                <a:gd name="connsiteY91" fmla="*/ 161863 h 172078"/>
                <a:gd name="connsiteX92" fmla="*/ 367788 w 827455"/>
                <a:gd name="connsiteY92" fmla="*/ 160315 h 172078"/>
                <a:gd name="connsiteX93" fmla="*/ 370771 w 827455"/>
                <a:gd name="connsiteY93" fmla="*/ 150777 h 172078"/>
                <a:gd name="connsiteX94" fmla="*/ 370771 w 827455"/>
                <a:gd name="connsiteY94" fmla="*/ 85119 h 172078"/>
                <a:gd name="connsiteX95" fmla="*/ 367675 w 827455"/>
                <a:gd name="connsiteY95" fmla="*/ 73921 h 172078"/>
                <a:gd name="connsiteX96" fmla="*/ 352776 w 827455"/>
                <a:gd name="connsiteY96" fmla="*/ 71777 h 172078"/>
                <a:gd name="connsiteX97" fmla="*/ 352776 w 827455"/>
                <a:gd name="connsiteY97" fmla="*/ 64150 h 172078"/>
                <a:gd name="connsiteX98" fmla="*/ 386854 w 827455"/>
                <a:gd name="connsiteY98" fmla="*/ 61530 h 172078"/>
                <a:gd name="connsiteX99" fmla="*/ 386854 w 827455"/>
                <a:gd name="connsiteY99" fmla="*/ 151019 h 172078"/>
                <a:gd name="connsiteX100" fmla="*/ 389475 w 827455"/>
                <a:gd name="connsiteY100" fmla="*/ 160073 h 172078"/>
                <a:gd name="connsiteX101" fmla="*/ 404019 w 827455"/>
                <a:gd name="connsiteY101" fmla="*/ 161863 h 172078"/>
                <a:gd name="connsiteX102" fmla="*/ 404019 w 827455"/>
                <a:gd name="connsiteY102" fmla="*/ 169369 h 172078"/>
                <a:gd name="connsiteX103" fmla="*/ 378631 w 827455"/>
                <a:gd name="connsiteY103" fmla="*/ 168651 h 172078"/>
                <a:gd name="connsiteX104" fmla="*/ 351825 w 827455"/>
                <a:gd name="connsiteY104" fmla="*/ 169369 h 172078"/>
                <a:gd name="connsiteX105" fmla="*/ 362072 w 827455"/>
                <a:gd name="connsiteY105" fmla="*/ 18986 h 172078"/>
                <a:gd name="connsiteX106" fmla="*/ 365764 w 827455"/>
                <a:gd name="connsiteY106" fmla="*/ 10174 h 172078"/>
                <a:gd name="connsiteX107" fmla="*/ 374939 w 827455"/>
                <a:gd name="connsiteY107" fmla="*/ 6119 h 172078"/>
                <a:gd name="connsiteX108" fmla="*/ 384113 w 827455"/>
                <a:gd name="connsiteY108" fmla="*/ 9811 h 172078"/>
                <a:gd name="connsiteX109" fmla="*/ 387927 w 827455"/>
                <a:gd name="connsiteY109" fmla="*/ 19107 h 172078"/>
                <a:gd name="connsiteX110" fmla="*/ 384113 w 827455"/>
                <a:gd name="connsiteY110" fmla="*/ 28402 h 172078"/>
                <a:gd name="connsiteX111" fmla="*/ 374939 w 827455"/>
                <a:gd name="connsiteY111" fmla="*/ 31974 h 172078"/>
                <a:gd name="connsiteX112" fmla="*/ 365643 w 827455"/>
                <a:gd name="connsiteY112" fmla="*/ 28048 h 172078"/>
                <a:gd name="connsiteX113" fmla="*/ 362072 w 827455"/>
                <a:gd name="connsiteY113" fmla="*/ 18986 h 172078"/>
                <a:gd name="connsiteX114" fmla="*/ 419385 w 827455"/>
                <a:gd name="connsiteY114" fmla="*/ 166152 h 172078"/>
                <a:gd name="connsiteX115" fmla="*/ 419385 w 827455"/>
                <a:gd name="connsiteY115" fmla="*/ 133976 h 172078"/>
                <a:gd name="connsiteX116" fmla="*/ 419506 w 827455"/>
                <a:gd name="connsiteY116" fmla="*/ 130283 h 172078"/>
                <a:gd name="connsiteX117" fmla="*/ 420336 w 827455"/>
                <a:gd name="connsiteY117" fmla="*/ 128615 h 172078"/>
                <a:gd name="connsiteX118" fmla="*/ 422481 w 827455"/>
                <a:gd name="connsiteY118" fmla="*/ 127897 h 172078"/>
                <a:gd name="connsiteX119" fmla="*/ 424746 w 827455"/>
                <a:gd name="connsiteY119" fmla="*/ 128615 h 172078"/>
                <a:gd name="connsiteX120" fmla="*/ 425940 w 827455"/>
                <a:gd name="connsiteY120" fmla="*/ 132073 h 172078"/>
                <a:gd name="connsiteX121" fmla="*/ 437501 w 827455"/>
                <a:gd name="connsiteY121" fmla="*/ 157816 h 172078"/>
                <a:gd name="connsiteX122" fmla="*/ 459897 w 827455"/>
                <a:gd name="connsiteY122" fmla="*/ 166627 h 172078"/>
                <a:gd name="connsiteX123" fmla="*/ 480512 w 827455"/>
                <a:gd name="connsiteY123" fmla="*/ 160548 h 172078"/>
                <a:gd name="connsiteX124" fmla="*/ 487430 w 827455"/>
                <a:gd name="connsiteY124" fmla="*/ 144465 h 172078"/>
                <a:gd name="connsiteX125" fmla="*/ 462050 w 827455"/>
                <a:gd name="connsiteY125" fmla="*/ 122060 h 172078"/>
                <a:gd name="connsiteX126" fmla="*/ 441314 w 827455"/>
                <a:gd name="connsiteY126" fmla="*/ 117174 h 172078"/>
                <a:gd name="connsiteX127" fmla="*/ 429874 w 827455"/>
                <a:gd name="connsiteY127" fmla="*/ 110741 h 172078"/>
                <a:gd name="connsiteX128" fmla="*/ 419385 w 827455"/>
                <a:gd name="connsiteY128" fmla="*/ 90013 h 172078"/>
                <a:gd name="connsiteX129" fmla="*/ 428560 w 827455"/>
                <a:gd name="connsiteY129" fmla="*/ 68914 h 172078"/>
                <a:gd name="connsiteX130" fmla="*/ 458350 w 827455"/>
                <a:gd name="connsiteY130" fmla="*/ 59982 h 172078"/>
                <a:gd name="connsiteX131" fmla="*/ 481351 w 827455"/>
                <a:gd name="connsiteY131" fmla="*/ 66891 h 172078"/>
                <a:gd name="connsiteX132" fmla="*/ 485518 w 827455"/>
                <a:gd name="connsiteY132" fmla="*/ 62956 h 172078"/>
                <a:gd name="connsiteX133" fmla="*/ 490404 w 827455"/>
                <a:gd name="connsiteY133" fmla="*/ 59982 h 172078"/>
                <a:gd name="connsiteX134" fmla="*/ 492670 w 827455"/>
                <a:gd name="connsiteY134" fmla="*/ 61296 h 172078"/>
                <a:gd name="connsiteX135" fmla="*/ 493024 w 827455"/>
                <a:gd name="connsiteY135" fmla="*/ 65940 h 172078"/>
                <a:gd name="connsiteX136" fmla="*/ 493024 w 827455"/>
                <a:gd name="connsiteY136" fmla="*/ 90489 h 172078"/>
                <a:gd name="connsiteX137" fmla="*/ 492903 w 827455"/>
                <a:gd name="connsiteY137" fmla="*/ 94181 h 172078"/>
                <a:gd name="connsiteX138" fmla="*/ 492073 w 827455"/>
                <a:gd name="connsiteY138" fmla="*/ 95850 h 172078"/>
                <a:gd name="connsiteX139" fmla="*/ 489808 w 827455"/>
                <a:gd name="connsiteY139" fmla="*/ 96447 h 172078"/>
                <a:gd name="connsiteX140" fmla="*/ 486954 w 827455"/>
                <a:gd name="connsiteY140" fmla="*/ 94181 h 172078"/>
                <a:gd name="connsiteX141" fmla="*/ 458350 w 827455"/>
                <a:gd name="connsiteY141" fmla="*/ 64625 h 172078"/>
                <a:gd name="connsiteX142" fmla="*/ 437501 w 827455"/>
                <a:gd name="connsiteY142" fmla="*/ 70229 h 172078"/>
                <a:gd name="connsiteX143" fmla="*/ 431067 w 827455"/>
                <a:gd name="connsiteY143" fmla="*/ 83217 h 172078"/>
                <a:gd name="connsiteX144" fmla="*/ 432970 w 827455"/>
                <a:gd name="connsiteY144" fmla="*/ 90610 h 172078"/>
                <a:gd name="connsiteX145" fmla="*/ 437501 w 827455"/>
                <a:gd name="connsiteY145" fmla="*/ 95608 h 172078"/>
                <a:gd name="connsiteX146" fmla="*/ 444886 w 827455"/>
                <a:gd name="connsiteY146" fmla="*/ 99188 h 172078"/>
                <a:gd name="connsiteX147" fmla="*/ 452512 w 827455"/>
                <a:gd name="connsiteY147" fmla="*/ 101454 h 172078"/>
                <a:gd name="connsiteX148" fmla="*/ 461091 w 827455"/>
                <a:gd name="connsiteY148" fmla="*/ 103235 h 172078"/>
                <a:gd name="connsiteX149" fmla="*/ 488857 w 827455"/>
                <a:gd name="connsiteY149" fmla="*/ 114917 h 172078"/>
                <a:gd name="connsiteX150" fmla="*/ 499103 w 827455"/>
                <a:gd name="connsiteY150" fmla="*/ 138152 h 172078"/>
                <a:gd name="connsiteX151" fmla="*/ 489332 w 827455"/>
                <a:gd name="connsiteY151" fmla="*/ 162338 h 172078"/>
                <a:gd name="connsiteX152" fmla="*/ 459897 w 827455"/>
                <a:gd name="connsiteY152" fmla="*/ 172110 h 172078"/>
                <a:gd name="connsiteX153" fmla="*/ 432970 w 827455"/>
                <a:gd name="connsiteY153" fmla="*/ 161508 h 172078"/>
                <a:gd name="connsiteX154" fmla="*/ 430471 w 827455"/>
                <a:gd name="connsiteY154" fmla="*/ 164249 h 172078"/>
                <a:gd name="connsiteX155" fmla="*/ 428915 w 827455"/>
                <a:gd name="connsiteY155" fmla="*/ 165919 h 172078"/>
                <a:gd name="connsiteX156" fmla="*/ 428439 w 827455"/>
                <a:gd name="connsiteY156" fmla="*/ 166748 h 172078"/>
                <a:gd name="connsiteX157" fmla="*/ 428084 w 827455"/>
                <a:gd name="connsiteY157" fmla="*/ 167224 h 172078"/>
                <a:gd name="connsiteX158" fmla="*/ 422014 w 827455"/>
                <a:gd name="connsiteY158" fmla="*/ 172110 h 172078"/>
                <a:gd name="connsiteX159" fmla="*/ 419748 w 827455"/>
                <a:gd name="connsiteY159" fmla="*/ 170795 h 172078"/>
                <a:gd name="connsiteX160" fmla="*/ 419394 w 827455"/>
                <a:gd name="connsiteY160" fmla="*/ 166152 h 172078"/>
                <a:gd name="connsiteX161" fmla="*/ 515429 w 827455"/>
                <a:gd name="connsiteY161" fmla="*/ 169369 h 172078"/>
                <a:gd name="connsiteX162" fmla="*/ 515429 w 827455"/>
                <a:gd name="connsiteY162" fmla="*/ 161863 h 172078"/>
                <a:gd name="connsiteX163" fmla="*/ 531400 w 827455"/>
                <a:gd name="connsiteY163" fmla="*/ 160315 h 172078"/>
                <a:gd name="connsiteX164" fmla="*/ 534375 w 827455"/>
                <a:gd name="connsiteY164" fmla="*/ 150777 h 172078"/>
                <a:gd name="connsiteX165" fmla="*/ 534375 w 827455"/>
                <a:gd name="connsiteY165" fmla="*/ 85119 h 172078"/>
                <a:gd name="connsiteX166" fmla="*/ 531280 w 827455"/>
                <a:gd name="connsiteY166" fmla="*/ 73921 h 172078"/>
                <a:gd name="connsiteX167" fmla="*/ 516389 w 827455"/>
                <a:gd name="connsiteY167" fmla="*/ 71777 h 172078"/>
                <a:gd name="connsiteX168" fmla="*/ 516389 w 827455"/>
                <a:gd name="connsiteY168" fmla="*/ 64150 h 172078"/>
                <a:gd name="connsiteX169" fmla="*/ 550468 w 827455"/>
                <a:gd name="connsiteY169" fmla="*/ 61530 h 172078"/>
                <a:gd name="connsiteX170" fmla="*/ 550468 w 827455"/>
                <a:gd name="connsiteY170" fmla="*/ 151019 h 172078"/>
                <a:gd name="connsiteX171" fmla="*/ 553088 w 827455"/>
                <a:gd name="connsiteY171" fmla="*/ 160073 h 172078"/>
                <a:gd name="connsiteX172" fmla="*/ 567623 w 827455"/>
                <a:gd name="connsiteY172" fmla="*/ 161863 h 172078"/>
                <a:gd name="connsiteX173" fmla="*/ 567623 w 827455"/>
                <a:gd name="connsiteY173" fmla="*/ 169369 h 172078"/>
                <a:gd name="connsiteX174" fmla="*/ 542244 w 827455"/>
                <a:gd name="connsiteY174" fmla="*/ 168651 h 172078"/>
                <a:gd name="connsiteX175" fmla="*/ 515429 w 827455"/>
                <a:gd name="connsiteY175" fmla="*/ 169369 h 172078"/>
                <a:gd name="connsiteX176" fmla="*/ 525676 w 827455"/>
                <a:gd name="connsiteY176" fmla="*/ 18986 h 172078"/>
                <a:gd name="connsiteX177" fmla="*/ 529377 w 827455"/>
                <a:gd name="connsiteY177" fmla="*/ 10174 h 172078"/>
                <a:gd name="connsiteX178" fmla="*/ 538552 w 827455"/>
                <a:gd name="connsiteY178" fmla="*/ 6119 h 172078"/>
                <a:gd name="connsiteX179" fmla="*/ 547727 w 827455"/>
                <a:gd name="connsiteY179" fmla="*/ 9811 h 172078"/>
                <a:gd name="connsiteX180" fmla="*/ 551540 w 827455"/>
                <a:gd name="connsiteY180" fmla="*/ 19107 h 172078"/>
                <a:gd name="connsiteX181" fmla="*/ 547727 w 827455"/>
                <a:gd name="connsiteY181" fmla="*/ 28402 h 172078"/>
                <a:gd name="connsiteX182" fmla="*/ 538552 w 827455"/>
                <a:gd name="connsiteY182" fmla="*/ 31974 h 172078"/>
                <a:gd name="connsiteX183" fmla="*/ 529256 w 827455"/>
                <a:gd name="connsiteY183" fmla="*/ 28048 h 172078"/>
                <a:gd name="connsiteX184" fmla="*/ 525676 w 827455"/>
                <a:gd name="connsiteY184" fmla="*/ 18986 h 172078"/>
                <a:gd name="connsiteX185" fmla="*/ 597776 w 827455"/>
                <a:gd name="connsiteY185" fmla="*/ 156259 h 172078"/>
                <a:gd name="connsiteX186" fmla="*/ 581684 w 827455"/>
                <a:gd name="connsiteY186" fmla="*/ 117174 h 172078"/>
                <a:gd name="connsiteX187" fmla="*/ 597413 w 827455"/>
                <a:gd name="connsiteY187" fmla="*/ 77017 h 172078"/>
                <a:gd name="connsiteX188" fmla="*/ 635902 w 827455"/>
                <a:gd name="connsiteY188" fmla="*/ 59982 h 172078"/>
                <a:gd name="connsiteX189" fmla="*/ 673915 w 827455"/>
                <a:gd name="connsiteY189" fmla="*/ 76904 h 172078"/>
                <a:gd name="connsiteX190" fmla="*/ 689886 w 827455"/>
                <a:gd name="connsiteY190" fmla="*/ 117174 h 172078"/>
                <a:gd name="connsiteX191" fmla="*/ 673793 w 827455"/>
                <a:gd name="connsiteY191" fmla="*/ 156147 h 172078"/>
                <a:gd name="connsiteX192" fmla="*/ 635668 w 827455"/>
                <a:gd name="connsiteY192" fmla="*/ 172110 h 172078"/>
                <a:gd name="connsiteX193" fmla="*/ 597776 w 827455"/>
                <a:gd name="connsiteY193" fmla="*/ 156259 h 172078"/>
                <a:gd name="connsiteX194" fmla="*/ 601944 w 827455"/>
                <a:gd name="connsiteY194" fmla="*/ 115151 h 172078"/>
                <a:gd name="connsiteX195" fmla="*/ 608136 w 827455"/>
                <a:gd name="connsiteY195" fmla="*/ 149593 h 172078"/>
                <a:gd name="connsiteX196" fmla="*/ 635902 w 827455"/>
                <a:gd name="connsiteY196" fmla="*/ 165919 h 172078"/>
                <a:gd name="connsiteX197" fmla="*/ 652469 w 827455"/>
                <a:gd name="connsiteY197" fmla="*/ 161033 h 172078"/>
                <a:gd name="connsiteX198" fmla="*/ 664264 w 827455"/>
                <a:gd name="connsiteY198" fmla="*/ 147923 h 172078"/>
                <a:gd name="connsiteX199" fmla="*/ 669626 w 827455"/>
                <a:gd name="connsiteY199" fmla="*/ 115151 h 172078"/>
                <a:gd name="connsiteX200" fmla="*/ 663192 w 827455"/>
                <a:gd name="connsiteY200" fmla="*/ 81314 h 172078"/>
                <a:gd name="connsiteX201" fmla="*/ 635668 w 827455"/>
                <a:gd name="connsiteY201" fmla="*/ 65464 h 172078"/>
                <a:gd name="connsiteX202" fmla="*/ 620060 w 827455"/>
                <a:gd name="connsiteY202" fmla="*/ 69632 h 172078"/>
                <a:gd name="connsiteX203" fmla="*/ 607781 w 827455"/>
                <a:gd name="connsiteY203" fmla="*/ 81790 h 172078"/>
                <a:gd name="connsiteX204" fmla="*/ 601944 w 827455"/>
                <a:gd name="connsiteY204" fmla="*/ 115151 h 172078"/>
                <a:gd name="connsiteX205" fmla="*/ 704777 w 827455"/>
                <a:gd name="connsiteY205" fmla="*/ 169369 h 172078"/>
                <a:gd name="connsiteX206" fmla="*/ 704777 w 827455"/>
                <a:gd name="connsiteY206" fmla="*/ 161863 h 172078"/>
                <a:gd name="connsiteX207" fmla="*/ 720748 w 827455"/>
                <a:gd name="connsiteY207" fmla="*/ 160315 h 172078"/>
                <a:gd name="connsiteX208" fmla="*/ 723722 w 827455"/>
                <a:gd name="connsiteY208" fmla="*/ 150777 h 172078"/>
                <a:gd name="connsiteX209" fmla="*/ 723722 w 827455"/>
                <a:gd name="connsiteY209" fmla="*/ 85361 h 172078"/>
                <a:gd name="connsiteX210" fmla="*/ 720506 w 827455"/>
                <a:gd name="connsiteY210" fmla="*/ 74042 h 172078"/>
                <a:gd name="connsiteX211" fmla="*/ 704777 w 827455"/>
                <a:gd name="connsiteY211" fmla="*/ 71777 h 172078"/>
                <a:gd name="connsiteX212" fmla="*/ 704777 w 827455"/>
                <a:gd name="connsiteY212" fmla="*/ 64150 h 172078"/>
                <a:gd name="connsiteX213" fmla="*/ 739097 w 827455"/>
                <a:gd name="connsiteY213" fmla="*/ 61530 h 172078"/>
                <a:gd name="connsiteX214" fmla="*/ 739097 w 827455"/>
                <a:gd name="connsiteY214" fmla="*/ 87151 h 172078"/>
                <a:gd name="connsiteX215" fmla="*/ 775208 w 827455"/>
                <a:gd name="connsiteY215" fmla="*/ 61530 h 172078"/>
                <a:gd name="connsiteX216" fmla="*/ 800820 w 827455"/>
                <a:gd name="connsiteY216" fmla="*/ 70583 h 172078"/>
                <a:gd name="connsiteX217" fmla="*/ 807262 w 827455"/>
                <a:gd name="connsiteY217" fmla="*/ 83459 h 172078"/>
                <a:gd name="connsiteX218" fmla="*/ 808447 w 827455"/>
                <a:gd name="connsiteY218" fmla="*/ 107887 h 172078"/>
                <a:gd name="connsiteX219" fmla="*/ 808447 w 827455"/>
                <a:gd name="connsiteY219" fmla="*/ 154478 h 172078"/>
                <a:gd name="connsiteX220" fmla="*/ 812624 w 827455"/>
                <a:gd name="connsiteY220" fmla="*/ 160790 h 172078"/>
                <a:gd name="connsiteX221" fmla="*/ 827514 w 827455"/>
                <a:gd name="connsiteY221" fmla="*/ 161863 h 172078"/>
                <a:gd name="connsiteX222" fmla="*/ 827514 w 827455"/>
                <a:gd name="connsiteY222" fmla="*/ 169369 h 172078"/>
                <a:gd name="connsiteX223" fmla="*/ 800111 w 827455"/>
                <a:gd name="connsiteY223" fmla="*/ 168651 h 172078"/>
                <a:gd name="connsiteX224" fmla="*/ 772579 w 827455"/>
                <a:gd name="connsiteY224" fmla="*/ 169369 h 172078"/>
                <a:gd name="connsiteX225" fmla="*/ 772579 w 827455"/>
                <a:gd name="connsiteY225" fmla="*/ 161863 h 172078"/>
                <a:gd name="connsiteX226" fmla="*/ 788550 w 827455"/>
                <a:gd name="connsiteY226" fmla="*/ 160315 h 172078"/>
                <a:gd name="connsiteX227" fmla="*/ 791646 w 827455"/>
                <a:gd name="connsiteY227" fmla="*/ 150777 h 172078"/>
                <a:gd name="connsiteX228" fmla="*/ 791646 w 827455"/>
                <a:gd name="connsiteY228" fmla="*/ 93939 h 172078"/>
                <a:gd name="connsiteX229" fmla="*/ 787832 w 827455"/>
                <a:gd name="connsiteY229" fmla="*/ 74276 h 172078"/>
                <a:gd name="connsiteX230" fmla="*/ 773538 w 827455"/>
                <a:gd name="connsiteY230" fmla="*/ 66891 h 172078"/>
                <a:gd name="connsiteX231" fmla="*/ 750779 w 827455"/>
                <a:gd name="connsiteY231" fmla="*/ 77492 h 172078"/>
                <a:gd name="connsiteX232" fmla="*/ 740645 w 827455"/>
                <a:gd name="connsiteY232" fmla="*/ 105976 h 172078"/>
                <a:gd name="connsiteX233" fmla="*/ 740645 w 827455"/>
                <a:gd name="connsiteY233" fmla="*/ 150777 h 172078"/>
                <a:gd name="connsiteX234" fmla="*/ 743628 w 827455"/>
                <a:gd name="connsiteY234" fmla="*/ 160315 h 172078"/>
                <a:gd name="connsiteX235" fmla="*/ 759591 w 827455"/>
                <a:gd name="connsiteY235" fmla="*/ 161863 h 172078"/>
                <a:gd name="connsiteX236" fmla="*/ 759591 w 827455"/>
                <a:gd name="connsiteY236" fmla="*/ 169369 h 172078"/>
                <a:gd name="connsiteX237" fmla="*/ 732309 w 827455"/>
                <a:gd name="connsiteY237" fmla="*/ 168651 h 172078"/>
                <a:gd name="connsiteX238" fmla="*/ 704777 w 827455"/>
                <a:gd name="connsiteY238" fmla="*/ 169369 h 17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</a:cxnLst>
              <a:rect l="l" t="t" r="r" b="b"/>
              <a:pathLst>
                <a:path w="827455" h="172078">
                  <a:moveTo>
                    <a:pt x="58" y="116932"/>
                  </a:moveTo>
                  <a:cubicBezTo>
                    <a:pt x="58" y="101445"/>
                    <a:pt x="5462" y="88336"/>
                    <a:pt x="16263" y="77613"/>
                  </a:cubicBezTo>
                  <a:cubicBezTo>
                    <a:pt x="27072" y="66891"/>
                    <a:pt x="39774" y="61530"/>
                    <a:pt x="54397" y="61530"/>
                  </a:cubicBezTo>
                  <a:cubicBezTo>
                    <a:pt x="66788" y="61530"/>
                    <a:pt x="77035" y="66571"/>
                    <a:pt x="85138" y="76662"/>
                  </a:cubicBezTo>
                  <a:lnTo>
                    <a:pt x="85138" y="23871"/>
                  </a:lnTo>
                  <a:cubicBezTo>
                    <a:pt x="85138" y="17836"/>
                    <a:pt x="84066" y="14057"/>
                    <a:pt x="81921" y="12552"/>
                  </a:cubicBezTo>
                  <a:cubicBezTo>
                    <a:pt x="79854" y="11039"/>
                    <a:pt x="74614" y="10287"/>
                    <a:pt x="66192" y="10287"/>
                  </a:cubicBezTo>
                  <a:lnTo>
                    <a:pt x="66192" y="2660"/>
                  </a:lnTo>
                  <a:lnTo>
                    <a:pt x="101342" y="40"/>
                  </a:lnTo>
                  <a:lnTo>
                    <a:pt x="101342" y="148157"/>
                  </a:lnTo>
                  <a:cubicBezTo>
                    <a:pt x="101342" y="154193"/>
                    <a:pt x="102380" y="158006"/>
                    <a:pt x="104447" y="159597"/>
                  </a:cubicBezTo>
                  <a:cubicBezTo>
                    <a:pt x="106591" y="161102"/>
                    <a:pt x="111874" y="161863"/>
                    <a:pt x="120289" y="161863"/>
                  </a:cubicBezTo>
                  <a:lnTo>
                    <a:pt x="120289" y="169369"/>
                  </a:lnTo>
                  <a:lnTo>
                    <a:pt x="84420" y="172110"/>
                  </a:lnTo>
                  <a:lnTo>
                    <a:pt x="84420" y="155905"/>
                  </a:lnTo>
                  <a:cubicBezTo>
                    <a:pt x="76006" y="166627"/>
                    <a:pt x="65120" y="172032"/>
                    <a:pt x="51777" y="172110"/>
                  </a:cubicBezTo>
                  <a:cubicBezTo>
                    <a:pt x="37794" y="172110"/>
                    <a:pt x="25680" y="166748"/>
                    <a:pt x="15433" y="156017"/>
                  </a:cubicBezTo>
                  <a:cubicBezTo>
                    <a:pt x="5177" y="145295"/>
                    <a:pt x="58" y="132272"/>
                    <a:pt x="58" y="116932"/>
                  </a:cubicBezTo>
                  <a:close/>
                  <a:moveTo>
                    <a:pt x="20318" y="117174"/>
                  </a:moveTo>
                  <a:cubicBezTo>
                    <a:pt x="20318" y="132272"/>
                    <a:pt x="22662" y="143557"/>
                    <a:pt x="27348" y="151019"/>
                  </a:cubicBezTo>
                  <a:cubicBezTo>
                    <a:pt x="33860" y="161430"/>
                    <a:pt x="42403" y="166627"/>
                    <a:pt x="52970" y="166627"/>
                  </a:cubicBezTo>
                  <a:cubicBezTo>
                    <a:pt x="65042" y="166627"/>
                    <a:pt x="74657" y="160946"/>
                    <a:pt x="81799" y="149593"/>
                  </a:cubicBezTo>
                  <a:cubicBezTo>
                    <a:pt x="83633" y="146808"/>
                    <a:pt x="84506" y="143790"/>
                    <a:pt x="84428" y="140530"/>
                  </a:cubicBezTo>
                  <a:lnTo>
                    <a:pt x="84428" y="90489"/>
                  </a:lnTo>
                  <a:cubicBezTo>
                    <a:pt x="84428" y="87229"/>
                    <a:pt x="83555" y="84246"/>
                    <a:pt x="81799" y="81548"/>
                  </a:cubicBezTo>
                  <a:cubicBezTo>
                    <a:pt x="75133" y="71777"/>
                    <a:pt x="66356" y="66891"/>
                    <a:pt x="55469" y="66891"/>
                  </a:cubicBezTo>
                  <a:cubicBezTo>
                    <a:pt x="44107" y="66891"/>
                    <a:pt x="34889" y="72097"/>
                    <a:pt x="27824" y="82499"/>
                  </a:cubicBezTo>
                  <a:cubicBezTo>
                    <a:pt x="22817" y="90290"/>
                    <a:pt x="20318" y="101843"/>
                    <a:pt x="20318" y="117174"/>
                  </a:cubicBezTo>
                  <a:close/>
                  <a:moveTo>
                    <a:pt x="133873" y="115627"/>
                  </a:moveTo>
                  <a:cubicBezTo>
                    <a:pt x="133873" y="100295"/>
                    <a:pt x="138802" y="87186"/>
                    <a:pt x="148651" y="76308"/>
                  </a:cubicBezTo>
                  <a:cubicBezTo>
                    <a:pt x="158500" y="65421"/>
                    <a:pt x="170502" y="59982"/>
                    <a:pt x="184640" y="59982"/>
                  </a:cubicBezTo>
                  <a:cubicBezTo>
                    <a:pt x="198935" y="59982"/>
                    <a:pt x="209786" y="64625"/>
                    <a:pt x="217171" y="73921"/>
                  </a:cubicBezTo>
                  <a:cubicBezTo>
                    <a:pt x="224633" y="83217"/>
                    <a:pt x="228370" y="94536"/>
                    <a:pt x="228370" y="107887"/>
                  </a:cubicBezTo>
                  <a:cubicBezTo>
                    <a:pt x="228370" y="110343"/>
                    <a:pt x="228050" y="111813"/>
                    <a:pt x="227418" y="112289"/>
                  </a:cubicBezTo>
                  <a:cubicBezTo>
                    <a:pt x="226787" y="112773"/>
                    <a:pt x="225075" y="113006"/>
                    <a:pt x="222290" y="113006"/>
                  </a:cubicBezTo>
                  <a:lnTo>
                    <a:pt x="154133" y="113006"/>
                  </a:lnTo>
                  <a:cubicBezTo>
                    <a:pt x="154133" y="129609"/>
                    <a:pt x="156598" y="141810"/>
                    <a:pt x="161518" y="149593"/>
                  </a:cubicBezTo>
                  <a:cubicBezTo>
                    <a:pt x="168358" y="160479"/>
                    <a:pt x="177532" y="165919"/>
                    <a:pt x="189050" y="165919"/>
                  </a:cubicBezTo>
                  <a:cubicBezTo>
                    <a:pt x="190633" y="165919"/>
                    <a:pt x="192388" y="165763"/>
                    <a:pt x="194291" y="165443"/>
                  </a:cubicBezTo>
                  <a:cubicBezTo>
                    <a:pt x="196193" y="165123"/>
                    <a:pt x="199099" y="164293"/>
                    <a:pt x="202990" y="162944"/>
                  </a:cubicBezTo>
                  <a:cubicBezTo>
                    <a:pt x="206881" y="161508"/>
                    <a:pt x="210538" y="158931"/>
                    <a:pt x="213955" y="155196"/>
                  </a:cubicBezTo>
                  <a:cubicBezTo>
                    <a:pt x="217370" y="151460"/>
                    <a:pt x="220068" y="146652"/>
                    <a:pt x="222057" y="140772"/>
                  </a:cubicBezTo>
                  <a:cubicBezTo>
                    <a:pt x="222532" y="138472"/>
                    <a:pt x="223570" y="137357"/>
                    <a:pt x="225153" y="137443"/>
                  </a:cubicBezTo>
                  <a:cubicBezTo>
                    <a:pt x="227297" y="137443"/>
                    <a:pt x="228370" y="138394"/>
                    <a:pt x="228370" y="140297"/>
                  </a:cubicBezTo>
                  <a:cubicBezTo>
                    <a:pt x="228370" y="141732"/>
                    <a:pt x="227574" y="144076"/>
                    <a:pt x="225991" y="147327"/>
                  </a:cubicBezTo>
                  <a:cubicBezTo>
                    <a:pt x="224478" y="150509"/>
                    <a:pt x="222256" y="154003"/>
                    <a:pt x="219315" y="157816"/>
                  </a:cubicBezTo>
                  <a:cubicBezTo>
                    <a:pt x="216376" y="161629"/>
                    <a:pt x="212043" y="164967"/>
                    <a:pt x="206327" y="167829"/>
                  </a:cubicBezTo>
                  <a:cubicBezTo>
                    <a:pt x="200689" y="170683"/>
                    <a:pt x="194446" y="172118"/>
                    <a:pt x="187615" y="172118"/>
                  </a:cubicBezTo>
                  <a:cubicBezTo>
                    <a:pt x="173321" y="172118"/>
                    <a:pt x="160765" y="166714"/>
                    <a:pt x="149966" y="155913"/>
                  </a:cubicBezTo>
                  <a:cubicBezTo>
                    <a:pt x="139243" y="145027"/>
                    <a:pt x="133873" y="131598"/>
                    <a:pt x="133873" y="115635"/>
                  </a:cubicBezTo>
                  <a:close/>
                  <a:moveTo>
                    <a:pt x="154375" y="107887"/>
                  </a:moveTo>
                  <a:lnTo>
                    <a:pt x="212285" y="107887"/>
                  </a:lnTo>
                  <a:cubicBezTo>
                    <a:pt x="212285" y="104463"/>
                    <a:pt x="211965" y="100848"/>
                    <a:pt x="211334" y="97044"/>
                  </a:cubicBezTo>
                  <a:cubicBezTo>
                    <a:pt x="210781" y="93230"/>
                    <a:pt x="209631" y="88699"/>
                    <a:pt x="207875" y="83459"/>
                  </a:cubicBezTo>
                  <a:cubicBezTo>
                    <a:pt x="206207" y="78132"/>
                    <a:pt x="203388" y="73800"/>
                    <a:pt x="199419" y="70471"/>
                  </a:cubicBezTo>
                  <a:cubicBezTo>
                    <a:pt x="195441" y="67133"/>
                    <a:pt x="190520" y="65464"/>
                    <a:pt x="184640" y="65464"/>
                  </a:cubicBezTo>
                  <a:cubicBezTo>
                    <a:pt x="182020" y="65464"/>
                    <a:pt x="179279" y="66018"/>
                    <a:pt x="176417" y="67133"/>
                  </a:cubicBezTo>
                  <a:cubicBezTo>
                    <a:pt x="173641" y="68240"/>
                    <a:pt x="170537" y="70151"/>
                    <a:pt x="167121" y="72849"/>
                  </a:cubicBezTo>
                  <a:cubicBezTo>
                    <a:pt x="163706" y="75547"/>
                    <a:pt x="160809" y="79957"/>
                    <a:pt x="158422" y="86079"/>
                  </a:cubicBezTo>
                  <a:cubicBezTo>
                    <a:pt x="156044" y="92193"/>
                    <a:pt x="154695" y="99465"/>
                    <a:pt x="154375" y="107887"/>
                  </a:cubicBezTo>
                  <a:close/>
                  <a:moveTo>
                    <a:pt x="259231" y="156026"/>
                  </a:moveTo>
                  <a:cubicBezTo>
                    <a:pt x="248906" y="145217"/>
                    <a:pt x="243744" y="132116"/>
                    <a:pt x="243744" y="116699"/>
                  </a:cubicBezTo>
                  <a:cubicBezTo>
                    <a:pt x="243744" y="101211"/>
                    <a:pt x="248828" y="87903"/>
                    <a:pt x="258997" y="76783"/>
                  </a:cubicBezTo>
                  <a:cubicBezTo>
                    <a:pt x="269166" y="65585"/>
                    <a:pt x="281714" y="59982"/>
                    <a:pt x="296647" y="59982"/>
                  </a:cubicBezTo>
                  <a:cubicBezTo>
                    <a:pt x="306583" y="59982"/>
                    <a:pt x="315282" y="62360"/>
                    <a:pt x="322744" y="67133"/>
                  </a:cubicBezTo>
                  <a:cubicBezTo>
                    <a:pt x="330215" y="71820"/>
                    <a:pt x="333951" y="78175"/>
                    <a:pt x="333951" y="86200"/>
                  </a:cubicBezTo>
                  <a:cubicBezTo>
                    <a:pt x="333951" y="89771"/>
                    <a:pt x="332879" y="92590"/>
                    <a:pt x="330735" y="94657"/>
                  </a:cubicBezTo>
                  <a:cubicBezTo>
                    <a:pt x="328668" y="96646"/>
                    <a:pt x="326004" y="97632"/>
                    <a:pt x="322744" y="97632"/>
                  </a:cubicBezTo>
                  <a:cubicBezTo>
                    <a:pt x="319329" y="97632"/>
                    <a:pt x="316587" y="96603"/>
                    <a:pt x="314521" y="94536"/>
                  </a:cubicBezTo>
                  <a:cubicBezTo>
                    <a:pt x="312541" y="92391"/>
                    <a:pt x="311547" y="89693"/>
                    <a:pt x="311547" y="86434"/>
                  </a:cubicBezTo>
                  <a:cubicBezTo>
                    <a:pt x="311547" y="85007"/>
                    <a:pt x="311789" y="83571"/>
                    <a:pt x="312264" y="82145"/>
                  </a:cubicBezTo>
                  <a:cubicBezTo>
                    <a:pt x="312739" y="80718"/>
                    <a:pt x="313855" y="79248"/>
                    <a:pt x="315602" y="77734"/>
                  </a:cubicBezTo>
                  <a:cubicBezTo>
                    <a:pt x="317427" y="76221"/>
                    <a:pt x="319891" y="75348"/>
                    <a:pt x="322986" y="75114"/>
                  </a:cubicBezTo>
                  <a:cubicBezTo>
                    <a:pt x="317193" y="69157"/>
                    <a:pt x="308650" y="66173"/>
                    <a:pt x="297365" y="66173"/>
                  </a:cubicBezTo>
                  <a:cubicBezTo>
                    <a:pt x="297209" y="66173"/>
                    <a:pt x="297045" y="66173"/>
                    <a:pt x="296889" y="66173"/>
                  </a:cubicBezTo>
                  <a:cubicBezTo>
                    <a:pt x="288632" y="66173"/>
                    <a:pt x="281082" y="70064"/>
                    <a:pt x="274251" y="77856"/>
                  </a:cubicBezTo>
                  <a:cubicBezTo>
                    <a:pt x="267420" y="85638"/>
                    <a:pt x="264004" y="98427"/>
                    <a:pt x="264004" y="116223"/>
                  </a:cubicBezTo>
                  <a:cubicBezTo>
                    <a:pt x="264004" y="125519"/>
                    <a:pt x="265120" y="133578"/>
                    <a:pt x="267342" y="140409"/>
                  </a:cubicBezTo>
                  <a:cubicBezTo>
                    <a:pt x="269642" y="147162"/>
                    <a:pt x="272660" y="152291"/>
                    <a:pt x="276396" y="155784"/>
                  </a:cubicBezTo>
                  <a:cubicBezTo>
                    <a:pt x="280131" y="159277"/>
                    <a:pt x="283824" y="161863"/>
                    <a:pt x="287481" y="163532"/>
                  </a:cubicBezTo>
                  <a:cubicBezTo>
                    <a:pt x="291131" y="165123"/>
                    <a:pt x="294745" y="165910"/>
                    <a:pt x="298325" y="165910"/>
                  </a:cubicBezTo>
                  <a:cubicBezTo>
                    <a:pt x="314288" y="165910"/>
                    <a:pt x="324975" y="157375"/>
                    <a:pt x="330380" y="140297"/>
                  </a:cubicBezTo>
                  <a:cubicBezTo>
                    <a:pt x="330855" y="138706"/>
                    <a:pt x="331893" y="137910"/>
                    <a:pt x="333476" y="137910"/>
                  </a:cubicBezTo>
                  <a:cubicBezTo>
                    <a:pt x="335620" y="137910"/>
                    <a:pt x="336692" y="138706"/>
                    <a:pt x="336692" y="140297"/>
                  </a:cubicBezTo>
                  <a:cubicBezTo>
                    <a:pt x="336692" y="141092"/>
                    <a:pt x="336372" y="142519"/>
                    <a:pt x="335741" y="144586"/>
                  </a:cubicBezTo>
                  <a:cubicBezTo>
                    <a:pt x="335101" y="146652"/>
                    <a:pt x="333795" y="149307"/>
                    <a:pt x="331807" y="152567"/>
                  </a:cubicBezTo>
                  <a:cubicBezTo>
                    <a:pt x="329826" y="155827"/>
                    <a:pt x="327396" y="158880"/>
                    <a:pt x="324543" y="161742"/>
                  </a:cubicBezTo>
                  <a:cubicBezTo>
                    <a:pt x="321758" y="164526"/>
                    <a:pt x="317867" y="166947"/>
                    <a:pt x="312861" y="169014"/>
                  </a:cubicBezTo>
                  <a:cubicBezTo>
                    <a:pt x="307932" y="171081"/>
                    <a:pt x="302372" y="172110"/>
                    <a:pt x="296180" y="172110"/>
                  </a:cubicBezTo>
                  <a:cubicBezTo>
                    <a:pt x="281878" y="172110"/>
                    <a:pt x="269564" y="166748"/>
                    <a:pt x="259239" y="156026"/>
                  </a:cubicBezTo>
                  <a:close/>
                  <a:moveTo>
                    <a:pt x="351825" y="169369"/>
                  </a:moveTo>
                  <a:lnTo>
                    <a:pt x="351825" y="161863"/>
                  </a:lnTo>
                  <a:cubicBezTo>
                    <a:pt x="360480" y="161863"/>
                    <a:pt x="365807" y="161344"/>
                    <a:pt x="367788" y="160315"/>
                  </a:cubicBezTo>
                  <a:cubicBezTo>
                    <a:pt x="369777" y="159200"/>
                    <a:pt x="370771" y="156026"/>
                    <a:pt x="370771" y="150777"/>
                  </a:cubicBezTo>
                  <a:lnTo>
                    <a:pt x="370771" y="85119"/>
                  </a:lnTo>
                  <a:cubicBezTo>
                    <a:pt x="370771" y="79083"/>
                    <a:pt x="369733" y="75348"/>
                    <a:pt x="367675" y="73921"/>
                  </a:cubicBezTo>
                  <a:cubicBezTo>
                    <a:pt x="365686" y="72494"/>
                    <a:pt x="360723" y="71777"/>
                    <a:pt x="352776" y="71777"/>
                  </a:cubicBezTo>
                  <a:lnTo>
                    <a:pt x="352776" y="64150"/>
                  </a:lnTo>
                  <a:lnTo>
                    <a:pt x="386854" y="61530"/>
                  </a:lnTo>
                  <a:lnTo>
                    <a:pt x="386854" y="151019"/>
                  </a:lnTo>
                  <a:cubicBezTo>
                    <a:pt x="386854" y="155862"/>
                    <a:pt x="387728" y="158880"/>
                    <a:pt x="389475" y="160073"/>
                  </a:cubicBezTo>
                  <a:cubicBezTo>
                    <a:pt x="391230" y="161266"/>
                    <a:pt x="396073" y="161863"/>
                    <a:pt x="404019" y="161863"/>
                  </a:cubicBezTo>
                  <a:lnTo>
                    <a:pt x="404019" y="169369"/>
                  </a:lnTo>
                  <a:cubicBezTo>
                    <a:pt x="387416" y="168893"/>
                    <a:pt x="378951" y="168651"/>
                    <a:pt x="378631" y="168651"/>
                  </a:cubicBezTo>
                  <a:cubicBezTo>
                    <a:pt x="376409" y="168651"/>
                    <a:pt x="367476" y="168893"/>
                    <a:pt x="351825" y="169369"/>
                  </a:cubicBezTo>
                  <a:close/>
                  <a:moveTo>
                    <a:pt x="362072" y="18986"/>
                  </a:moveTo>
                  <a:cubicBezTo>
                    <a:pt x="362072" y="15734"/>
                    <a:pt x="363299" y="12794"/>
                    <a:pt x="365764" y="10174"/>
                  </a:cubicBezTo>
                  <a:cubicBezTo>
                    <a:pt x="368306" y="7468"/>
                    <a:pt x="371367" y="6119"/>
                    <a:pt x="374939" y="6119"/>
                  </a:cubicBezTo>
                  <a:cubicBezTo>
                    <a:pt x="378519" y="6119"/>
                    <a:pt x="381571" y="7355"/>
                    <a:pt x="384113" y="9811"/>
                  </a:cubicBezTo>
                  <a:cubicBezTo>
                    <a:pt x="386656" y="12197"/>
                    <a:pt x="387927" y="15293"/>
                    <a:pt x="387927" y="19107"/>
                  </a:cubicBezTo>
                  <a:cubicBezTo>
                    <a:pt x="387927" y="22842"/>
                    <a:pt x="386656" y="25938"/>
                    <a:pt x="384113" y="28402"/>
                  </a:cubicBezTo>
                  <a:cubicBezTo>
                    <a:pt x="381571" y="30789"/>
                    <a:pt x="378519" y="31974"/>
                    <a:pt x="374939" y="31974"/>
                  </a:cubicBezTo>
                  <a:cubicBezTo>
                    <a:pt x="371203" y="31974"/>
                    <a:pt x="368108" y="30668"/>
                    <a:pt x="365643" y="28048"/>
                  </a:cubicBezTo>
                  <a:cubicBezTo>
                    <a:pt x="363265" y="25428"/>
                    <a:pt x="362072" y="22401"/>
                    <a:pt x="362072" y="18986"/>
                  </a:cubicBezTo>
                  <a:close/>
                  <a:moveTo>
                    <a:pt x="419385" y="166152"/>
                  </a:moveTo>
                  <a:lnTo>
                    <a:pt x="419385" y="133976"/>
                  </a:lnTo>
                  <a:cubicBezTo>
                    <a:pt x="419385" y="132151"/>
                    <a:pt x="419428" y="130923"/>
                    <a:pt x="419506" y="130283"/>
                  </a:cubicBezTo>
                  <a:cubicBezTo>
                    <a:pt x="419593" y="129652"/>
                    <a:pt x="419870" y="129099"/>
                    <a:pt x="420336" y="128615"/>
                  </a:cubicBezTo>
                  <a:cubicBezTo>
                    <a:pt x="420820" y="128139"/>
                    <a:pt x="421530" y="127897"/>
                    <a:pt x="422481" y="127897"/>
                  </a:cubicBezTo>
                  <a:cubicBezTo>
                    <a:pt x="423596" y="127897"/>
                    <a:pt x="424349" y="128139"/>
                    <a:pt x="424746" y="128615"/>
                  </a:cubicBezTo>
                  <a:cubicBezTo>
                    <a:pt x="425222" y="129099"/>
                    <a:pt x="425620" y="130249"/>
                    <a:pt x="425940" y="132073"/>
                  </a:cubicBezTo>
                  <a:cubicBezTo>
                    <a:pt x="428404" y="143271"/>
                    <a:pt x="432252" y="151858"/>
                    <a:pt x="437501" y="157816"/>
                  </a:cubicBezTo>
                  <a:cubicBezTo>
                    <a:pt x="442819" y="163687"/>
                    <a:pt x="450290" y="166627"/>
                    <a:pt x="459897" y="166627"/>
                  </a:cubicBezTo>
                  <a:cubicBezTo>
                    <a:pt x="469037" y="166627"/>
                    <a:pt x="475911" y="164604"/>
                    <a:pt x="480512" y="160548"/>
                  </a:cubicBezTo>
                  <a:cubicBezTo>
                    <a:pt x="485121" y="156502"/>
                    <a:pt x="487430" y="151140"/>
                    <a:pt x="487430" y="144465"/>
                  </a:cubicBezTo>
                  <a:cubicBezTo>
                    <a:pt x="487430" y="132549"/>
                    <a:pt x="478964" y="125086"/>
                    <a:pt x="462050" y="122060"/>
                  </a:cubicBezTo>
                  <a:cubicBezTo>
                    <a:pt x="452279" y="120080"/>
                    <a:pt x="445361" y="118445"/>
                    <a:pt x="441314" y="117174"/>
                  </a:cubicBezTo>
                  <a:cubicBezTo>
                    <a:pt x="437259" y="115825"/>
                    <a:pt x="433446" y="113681"/>
                    <a:pt x="429874" y="110741"/>
                  </a:cubicBezTo>
                  <a:cubicBezTo>
                    <a:pt x="422879" y="105025"/>
                    <a:pt x="419385" y="98116"/>
                    <a:pt x="419385" y="90013"/>
                  </a:cubicBezTo>
                  <a:cubicBezTo>
                    <a:pt x="419385" y="81902"/>
                    <a:pt x="422447" y="74872"/>
                    <a:pt x="428560" y="68914"/>
                  </a:cubicBezTo>
                  <a:cubicBezTo>
                    <a:pt x="434760" y="62956"/>
                    <a:pt x="444687" y="59982"/>
                    <a:pt x="458350" y="59982"/>
                  </a:cubicBezTo>
                  <a:cubicBezTo>
                    <a:pt x="467489" y="59982"/>
                    <a:pt x="475151" y="62282"/>
                    <a:pt x="481351" y="66891"/>
                  </a:cubicBezTo>
                  <a:cubicBezTo>
                    <a:pt x="483175" y="65464"/>
                    <a:pt x="484568" y="64150"/>
                    <a:pt x="485518" y="62956"/>
                  </a:cubicBezTo>
                  <a:cubicBezTo>
                    <a:pt x="487663" y="60976"/>
                    <a:pt x="489297" y="59982"/>
                    <a:pt x="490404" y="59982"/>
                  </a:cubicBezTo>
                  <a:cubicBezTo>
                    <a:pt x="491676" y="59982"/>
                    <a:pt x="492428" y="60414"/>
                    <a:pt x="492670" y="61296"/>
                  </a:cubicBezTo>
                  <a:cubicBezTo>
                    <a:pt x="492903" y="62083"/>
                    <a:pt x="493024" y="63640"/>
                    <a:pt x="493024" y="65940"/>
                  </a:cubicBezTo>
                  <a:lnTo>
                    <a:pt x="493024" y="90489"/>
                  </a:lnTo>
                  <a:cubicBezTo>
                    <a:pt x="493024" y="92314"/>
                    <a:pt x="492981" y="93542"/>
                    <a:pt x="492903" y="94181"/>
                  </a:cubicBezTo>
                  <a:cubicBezTo>
                    <a:pt x="492826" y="94813"/>
                    <a:pt x="492549" y="95375"/>
                    <a:pt x="492073" y="95850"/>
                  </a:cubicBezTo>
                  <a:cubicBezTo>
                    <a:pt x="491598" y="96248"/>
                    <a:pt x="490836" y="96447"/>
                    <a:pt x="489808" y="96447"/>
                  </a:cubicBezTo>
                  <a:cubicBezTo>
                    <a:pt x="487983" y="96447"/>
                    <a:pt x="487032" y="95695"/>
                    <a:pt x="486954" y="94181"/>
                  </a:cubicBezTo>
                  <a:cubicBezTo>
                    <a:pt x="485683" y="74483"/>
                    <a:pt x="476145" y="64625"/>
                    <a:pt x="458350" y="64625"/>
                  </a:cubicBezTo>
                  <a:cubicBezTo>
                    <a:pt x="448743" y="64625"/>
                    <a:pt x="441790" y="66493"/>
                    <a:pt x="437501" y="70229"/>
                  </a:cubicBezTo>
                  <a:cubicBezTo>
                    <a:pt x="433212" y="73886"/>
                    <a:pt x="431067" y="78210"/>
                    <a:pt x="431067" y="83217"/>
                  </a:cubicBezTo>
                  <a:cubicBezTo>
                    <a:pt x="431067" y="86001"/>
                    <a:pt x="431699" y="88466"/>
                    <a:pt x="432970" y="90610"/>
                  </a:cubicBezTo>
                  <a:cubicBezTo>
                    <a:pt x="434319" y="92677"/>
                    <a:pt x="435832" y="94337"/>
                    <a:pt x="437501" y="95608"/>
                  </a:cubicBezTo>
                  <a:cubicBezTo>
                    <a:pt x="439248" y="96802"/>
                    <a:pt x="441712" y="97995"/>
                    <a:pt x="444886" y="99188"/>
                  </a:cubicBezTo>
                  <a:cubicBezTo>
                    <a:pt x="448059" y="100295"/>
                    <a:pt x="450602" y="101056"/>
                    <a:pt x="452512" y="101454"/>
                  </a:cubicBezTo>
                  <a:cubicBezTo>
                    <a:pt x="454501" y="101851"/>
                    <a:pt x="457355" y="102448"/>
                    <a:pt x="461091" y="103235"/>
                  </a:cubicBezTo>
                  <a:cubicBezTo>
                    <a:pt x="474122" y="105699"/>
                    <a:pt x="483374" y="109591"/>
                    <a:pt x="488857" y="114917"/>
                  </a:cubicBezTo>
                  <a:cubicBezTo>
                    <a:pt x="495687" y="121748"/>
                    <a:pt x="499103" y="129496"/>
                    <a:pt x="499103" y="138152"/>
                  </a:cubicBezTo>
                  <a:cubicBezTo>
                    <a:pt x="499103" y="147768"/>
                    <a:pt x="495843" y="155827"/>
                    <a:pt x="489332" y="162338"/>
                  </a:cubicBezTo>
                  <a:cubicBezTo>
                    <a:pt x="482821" y="168858"/>
                    <a:pt x="473006" y="172110"/>
                    <a:pt x="459897" y="172110"/>
                  </a:cubicBezTo>
                  <a:cubicBezTo>
                    <a:pt x="449330" y="172110"/>
                    <a:pt x="440355" y="168582"/>
                    <a:pt x="432970" y="161508"/>
                  </a:cubicBezTo>
                  <a:cubicBezTo>
                    <a:pt x="432019" y="162460"/>
                    <a:pt x="431180" y="163376"/>
                    <a:pt x="430471" y="164249"/>
                  </a:cubicBezTo>
                  <a:cubicBezTo>
                    <a:pt x="429753" y="165045"/>
                    <a:pt x="429234" y="165599"/>
                    <a:pt x="428915" y="165919"/>
                  </a:cubicBezTo>
                  <a:cubicBezTo>
                    <a:pt x="428681" y="166230"/>
                    <a:pt x="428525" y="166506"/>
                    <a:pt x="428439" y="166748"/>
                  </a:cubicBezTo>
                  <a:cubicBezTo>
                    <a:pt x="428361" y="166904"/>
                    <a:pt x="428240" y="167068"/>
                    <a:pt x="428084" y="167224"/>
                  </a:cubicBezTo>
                  <a:cubicBezTo>
                    <a:pt x="424833" y="170476"/>
                    <a:pt x="422809" y="172110"/>
                    <a:pt x="422014" y="172110"/>
                  </a:cubicBezTo>
                  <a:cubicBezTo>
                    <a:pt x="420742" y="172110"/>
                    <a:pt x="419982" y="171669"/>
                    <a:pt x="419748" y="170795"/>
                  </a:cubicBezTo>
                  <a:cubicBezTo>
                    <a:pt x="419515" y="170000"/>
                    <a:pt x="419394" y="168452"/>
                    <a:pt x="419394" y="166152"/>
                  </a:cubicBezTo>
                  <a:close/>
                  <a:moveTo>
                    <a:pt x="515429" y="169369"/>
                  </a:moveTo>
                  <a:lnTo>
                    <a:pt x="515429" y="161863"/>
                  </a:lnTo>
                  <a:cubicBezTo>
                    <a:pt x="524094" y="161863"/>
                    <a:pt x="529412" y="161344"/>
                    <a:pt x="531400" y="160315"/>
                  </a:cubicBezTo>
                  <a:cubicBezTo>
                    <a:pt x="533389" y="159200"/>
                    <a:pt x="534375" y="156026"/>
                    <a:pt x="534375" y="150777"/>
                  </a:cubicBezTo>
                  <a:lnTo>
                    <a:pt x="534375" y="85119"/>
                  </a:lnTo>
                  <a:cubicBezTo>
                    <a:pt x="534375" y="79083"/>
                    <a:pt x="533346" y="75348"/>
                    <a:pt x="531280" y="73921"/>
                  </a:cubicBezTo>
                  <a:cubicBezTo>
                    <a:pt x="529291" y="72494"/>
                    <a:pt x="524327" y="71777"/>
                    <a:pt x="516389" y="71777"/>
                  </a:cubicBezTo>
                  <a:lnTo>
                    <a:pt x="516389" y="64150"/>
                  </a:lnTo>
                  <a:lnTo>
                    <a:pt x="550468" y="61530"/>
                  </a:lnTo>
                  <a:lnTo>
                    <a:pt x="550468" y="151019"/>
                  </a:lnTo>
                  <a:cubicBezTo>
                    <a:pt x="550468" y="155862"/>
                    <a:pt x="551341" y="158880"/>
                    <a:pt x="553088" y="160073"/>
                  </a:cubicBezTo>
                  <a:cubicBezTo>
                    <a:pt x="554835" y="161266"/>
                    <a:pt x="559677" y="161863"/>
                    <a:pt x="567623" y="161863"/>
                  </a:cubicBezTo>
                  <a:lnTo>
                    <a:pt x="567623" y="169369"/>
                  </a:lnTo>
                  <a:cubicBezTo>
                    <a:pt x="551021" y="168893"/>
                    <a:pt x="542564" y="168651"/>
                    <a:pt x="542244" y="168651"/>
                  </a:cubicBezTo>
                  <a:cubicBezTo>
                    <a:pt x="540022" y="168651"/>
                    <a:pt x="531080" y="168893"/>
                    <a:pt x="515429" y="169369"/>
                  </a:cubicBezTo>
                  <a:close/>
                  <a:moveTo>
                    <a:pt x="525676" y="18986"/>
                  </a:moveTo>
                  <a:cubicBezTo>
                    <a:pt x="525676" y="15734"/>
                    <a:pt x="526913" y="12794"/>
                    <a:pt x="529377" y="10174"/>
                  </a:cubicBezTo>
                  <a:cubicBezTo>
                    <a:pt x="531920" y="7468"/>
                    <a:pt x="534971" y="6119"/>
                    <a:pt x="538552" y="6119"/>
                  </a:cubicBezTo>
                  <a:cubicBezTo>
                    <a:pt x="542123" y="6119"/>
                    <a:pt x="545184" y="7355"/>
                    <a:pt x="547727" y="9811"/>
                  </a:cubicBezTo>
                  <a:cubicBezTo>
                    <a:pt x="550269" y="12197"/>
                    <a:pt x="551540" y="15293"/>
                    <a:pt x="551540" y="19107"/>
                  </a:cubicBezTo>
                  <a:cubicBezTo>
                    <a:pt x="551540" y="22842"/>
                    <a:pt x="550269" y="25938"/>
                    <a:pt x="547727" y="28402"/>
                  </a:cubicBezTo>
                  <a:cubicBezTo>
                    <a:pt x="545184" y="30789"/>
                    <a:pt x="542123" y="31974"/>
                    <a:pt x="538552" y="31974"/>
                  </a:cubicBezTo>
                  <a:cubicBezTo>
                    <a:pt x="534816" y="31974"/>
                    <a:pt x="531720" y="30668"/>
                    <a:pt x="529256" y="28048"/>
                  </a:cubicBezTo>
                  <a:cubicBezTo>
                    <a:pt x="526869" y="25428"/>
                    <a:pt x="525676" y="22401"/>
                    <a:pt x="525676" y="18986"/>
                  </a:cubicBezTo>
                  <a:close/>
                  <a:moveTo>
                    <a:pt x="597776" y="156259"/>
                  </a:moveTo>
                  <a:cubicBezTo>
                    <a:pt x="587045" y="145615"/>
                    <a:pt x="581684" y="132592"/>
                    <a:pt x="581684" y="117174"/>
                  </a:cubicBezTo>
                  <a:cubicBezTo>
                    <a:pt x="581684" y="101687"/>
                    <a:pt x="586933" y="88301"/>
                    <a:pt x="597413" y="77017"/>
                  </a:cubicBezTo>
                  <a:cubicBezTo>
                    <a:pt x="607980" y="65663"/>
                    <a:pt x="620812" y="59982"/>
                    <a:pt x="635902" y="59982"/>
                  </a:cubicBezTo>
                  <a:cubicBezTo>
                    <a:pt x="650680" y="59982"/>
                    <a:pt x="663348" y="65620"/>
                    <a:pt x="673915" y="76904"/>
                  </a:cubicBezTo>
                  <a:cubicBezTo>
                    <a:pt x="684559" y="88102"/>
                    <a:pt x="689886" y="101531"/>
                    <a:pt x="689886" y="117174"/>
                  </a:cubicBezTo>
                  <a:cubicBezTo>
                    <a:pt x="689886" y="132514"/>
                    <a:pt x="684525" y="145502"/>
                    <a:pt x="673793" y="156147"/>
                  </a:cubicBezTo>
                  <a:cubicBezTo>
                    <a:pt x="663149" y="166792"/>
                    <a:pt x="650437" y="172110"/>
                    <a:pt x="635668" y="172110"/>
                  </a:cubicBezTo>
                  <a:cubicBezTo>
                    <a:pt x="621210" y="172110"/>
                    <a:pt x="608577" y="166826"/>
                    <a:pt x="597776" y="156259"/>
                  </a:cubicBezTo>
                  <a:close/>
                  <a:moveTo>
                    <a:pt x="601944" y="115151"/>
                  </a:moveTo>
                  <a:cubicBezTo>
                    <a:pt x="601944" y="130958"/>
                    <a:pt x="604011" y="142441"/>
                    <a:pt x="608136" y="149593"/>
                  </a:cubicBezTo>
                  <a:cubicBezTo>
                    <a:pt x="614491" y="160470"/>
                    <a:pt x="623752" y="165919"/>
                    <a:pt x="635902" y="165919"/>
                  </a:cubicBezTo>
                  <a:cubicBezTo>
                    <a:pt x="641938" y="165919"/>
                    <a:pt x="647463" y="164284"/>
                    <a:pt x="652469" y="161033"/>
                  </a:cubicBezTo>
                  <a:cubicBezTo>
                    <a:pt x="657554" y="157773"/>
                    <a:pt x="661480" y="153406"/>
                    <a:pt x="664264" y="147923"/>
                  </a:cubicBezTo>
                  <a:cubicBezTo>
                    <a:pt x="667836" y="140772"/>
                    <a:pt x="669626" y="129851"/>
                    <a:pt x="669626" y="115151"/>
                  </a:cubicBezTo>
                  <a:cubicBezTo>
                    <a:pt x="669626" y="99499"/>
                    <a:pt x="667481" y="88223"/>
                    <a:pt x="663192" y="81314"/>
                  </a:cubicBezTo>
                  <a:cubicBezTo>
                    <a:pt x="656836" y="70748"/>
                    <a:pt x="647662" y="65464"/>
                    <a:pt x="635668" y="65464"/>
                  </a:cubicBezTo>
                  <a:cubicBezTo>
                    <a:pt x="630419" y="65464"/>
                    <a:pt x="625222" y="66856"/>
                    <a:pt x="620060" y="69632"/>
                  </a:cubicBezTo>
                  <a:cubicBezTo>
                    <a:pt x="614975" y="72330"/>
                    <a:pt x="610877" y="76385"/>
                    <a:pt x="607781" y="81790"/>
                  </a:cubicBezTo>
                  <a:cubicBezTo>
                    <a:pt x="603890" y="88932"/>
                    <a:pt x="601944" y="100061"/>
                    <a:pt x="601944" y="115151"/>
                  </a:cubicBezTo>
                  <a:close/>
                  <a:moveTo>
                    <a:pt x="704777" y="169369"/>
                  </a:moveTo>
                  <a:lnTo>
                    <a:pt x="704777" y="161863"/>
                  </a:lnTo>
                  <a:cubicBezTo>
                    <a:pt x="713441" y="161863"/>
                    <a:pt x="718759" y="161344"/>
                    <a:pt x="720748" y="160315"/>
                  </a:cubicBezTo>
                  <a:cubicBezTo>
                    <a:pt x="722736" y="159200"/>
                    <a:pt x="723722" y="156026"/>
                    <a:pt x="723722" y="150777"/>
                  </a:cubicBezTo>
                  <a:lnTo>
                    <a:pt x="723722" y="85361"/>
                  </a:lnTo>
                  <a:cubicBezTo>
                    <a:pt x="723722" y="79326"/>
                    <a:pt x="722650" y="75547"/>
                    <a:pt x="720506" y="74042"/>
                  </a:cubicBezTo>
                  <a:cubicBezTo>
                    <a:pt x="718439" y="72529"/>
                    <a:pt x="713199" y="71777"/>
                    <a:pt x="704777" y="71777"/>
                  </a:cubicBezTo>
                  <a:lnTo>
                    <a:pt x="704777" y="64150"/>
                  </a:lnTo>
                  <a:lnTo>
                    <a:pt x="739097" y="61530"/>
                  </a:lnTo>
                  <a:lnTo>
                    <a:pt x="739097" y="87151"/>
                  </a:lnTo>
                  <a:cubicBezTo>
                    <a:pt x="746724" y="70073"/>
                    <a:pt x="758761" y="61530"/>
                    <a:pt x="775208" y="61530"/>
                  </a:cubicBezTo>
                  <a:cubicBezTo>
                    <a:pt x="787434" y="61530"/>
                    <a:pt x="795978" y="64547"/>
                    <a:pt x="800820" y="70583"/>
                  </a:cubicBezTo>
                  <a:cubicBezTo>
                    <a:pt x="804400" y="74639"/>
                    <a:pt x="806545" y="78928"/>
                    <a:pt x="807262" y="83459"/>
                  </a:cubicBezTo>
                  <a:cubicBezTo>
                    <a:pt x="808049" y="87981"/>
                    <a:pt x="808447" y="96127"/>
                    <a:pt x="808447" y="107887"/>
                  </a:cubicBezTo>
                  <a:lnTo>
                    <a:pt x="808447" y="154478"/>
                  </a:lnTo>
                  <a:cubicBezTo>
                    <a:pt x="808612" y="157894"/>
                    <a:pt x="810004" y="159995"/>
                    <a:pt x="812624" y="160790"/>
                  </a:cubicBezTo>
                  <a:cubicBezTo>
                    <a:pt x="815244" y="161508"/>
                    <a:pt x="820208" y="161863"/>
                    <a:pt x="827514" y="161863"/>
                  </a:cubicBezTo>
                  <a:lnTo>
                    <a:pt x="827514" y="169369"/>
                  </a:lnTo>
                  <a:cubicBezTo>
                    <a:pt x="810911" y="168893"/>
                    <a:pt x="801780" y="168651"/>
                    <a:pt x="800111" y="168651"/>
                  </a:cubicBezTo>
                  <a:cubicBezTo>
                    <a:pt x="798840" y="168651"/>
                    <a:pt x="789665" y="168893"/>
                    <a:pt x="772579" y="169369"/>
                  </a:cubicBezTo>
                  <a:lnTo>
                    <a:pt x="772579" y="161863"/>
                  </a:lnTo>
                  <a:cubicBezTo>
                    <a:pt x="781243" y="161863"/>
                    <a:pt x="786561" y="161344"/>
                    <a:pt x="788550" y="160315"/>
                  </a:cubicBezTo>
                  <a:cubicBezTo>
                    <a:pt x="790617" y="159200"/>
                    <a:pt x="791646" y="156026"/>
                    <a:pt x="791646" y="150777"/>
                  </a:cubicBezTo>
                  <a:lnTo>
                    <a:pt x="791646" y="93939"/>
                  </a:lnTo>
                  <a:cubicBezTo>
                    <a:pt x="791646" y="85681"/>
                    <a:pt x="790375" y="79127"/>
                    <a:pt x="787832" y="74276"/>
                  </a:cubicBezTo>
                  <a:cubicBezTo>
                    <a:pt x="785290" y="69355"/>
                    <a:pt x="780526" y="66891"/>
                    <a:pt x="773538" y="66891"/>
                  </a:cubicBezTo>
                  <a:cubicBezTo>
                    <a:pt x="765116" y="66891"/>
                    <a:pt x="757524" y="70428"/>
                    <a:pt x="750779" y="77492"/>
                  </a:cubicBezTo>
                  <a:cubicBezTo>
                    <a:pt x="744026" y="84566"/>
                    <a:pt x="740645" y="94060"/>
                    <a:pt x="740645" y="105976"/>
                  </a:cubicBezTo>
                  <a:lnTo>
                    <a:pt x="740645" y="150777"/>
                  </a:lnTo>
                  <a:cubicBezTo>
                    <a:pt x="740645" y="156026"/>
                    <a:pt x="741639" y="159200"/>
                    <a:pt x="743628" y="160315"/>
                  </a:cubicBezTo>
                  <a:cubicBezTo>
                    <a:pt x="745695" y="161344"/>
                    <a:pt x="751013" y="161863"/>
                    <a:pt x="759591" y="161863"/>
                  </a:cubicBezTo>
                  <a:lnTo>
                    <a:pt x="759591" y="169369"/>
                  </a:lnTo>
                  <a:cubicBezTo>
                    <a:pt x="742988" y="168893"/>
                    <a:pt x="733892" y="168651"/>
                    <a:pt x="732309" y="168651"/>
                  </a:cubicBezTo>
                  <a:cubicBezTo>
                    <a:pt x="731038" y="168651"/>
                    <a:pt x="721863" y="168893"/>
                    <a:pt x="704777" y="169369"/>
                  </a:cubicBezTo>
                  <a:close/>
                </a:path>
              </a:pathLst>
            </a:custGeom>
            <a:grpFill/>
            <a:ln w="22874" cap="flat">
              <a:noFill/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8080"/>
                </a:solidFill>
                <a:latin typeface="Arial" panose="020B0604020202020204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FC53DEA-56AE-8849-A200-EA81A3324D11}"/>
                </a:ext>
              </a:extLst>
            </p:cNvPr>
            <p:cNvSpPr/>
            <p:nvPr/>
          </p:nvSpPr>
          <p:spPr>
            <a:xfrm>
              <a:off x="3333999" y="3344177"/>
              <a:ext cx="1004766" cy="219379"/>
            </a:xfrm>
            <a:custGeom>
              <a:avLst/>
              <a:gdLst>
                <a:gd name="connsiteX0" fmla="*/ 61 w 1004766"/>
                <a:gd name="connsiteY0" fmla="*/ 10297 h 219379"/>
                <a:gd name="connsiteX1" fmla="*/ 61 w 1004766"/>
                <a:gd name="connsiteY1" fmla="*/ 2670 h 219379"/>
                <a:gd name="connsiteX2" fmla="*/ 35212 w 1004766"/>
                <a:gd name="connsiteY2" fmla="*/ 50 h 219379"/>
                <a:gd name="connsiteX3" fmla="*/ 35212 w 1004766"/>
                <a:gd name="connsiteY3" fmla="*/ 77382 h 219379"/>
                <a:gd name="connsiteX4" fmla="*/ 68693 w 1004766"/>
                <a:gd name="connsiteY4" fmla="*/ 61532 h 219379"/>
                <a:gd name="connsiteX5" fmla="*/ 105037 w 1004766"/>
                <a:gd name="connsiteY5" fmla="*/ 77624 h 219379"/>
                <a:gd name="connsiteX6" fmla="*/ 120412 w 1004766"/>
                <a:gd name="connsiteY6" fmla="*/ 116709 h 219379"/>
                <a:gd name="connsiteX7" fmla="*/ 104329 w 1004766"/>
                <a:gd name="connsiteY7" fmla="*/ 156028 h 219379"/>
                <a:gd name="connsiteX8" fmla="*/ 65952 w 1004766"/>
                <a:gd name="connsiteY8" fmla="*/ 172120 h 219379"/>
                <a:gd name="connsiteX9" fmla="*/ 34018 w 1004766"/>
                <a:gd name="connsiteY9" fmla="*/ 154246 h 219379"/>
                <a:gd name="connsiteX10" fmla="*/ 25198 w 1004766"/>
                <a:gd name="connsiteY10" fmla="*/ 169379 h 219379"/>
                <a:gd name="connsiteX11" fmla="*/ 19128 w 1004766"/>
                <a:gd name="connsiteY11" fmla="*/ 169379 h 219379"/>
                <a:gd name="connsiteX12" fmla="*/ 19128 w 1004766"/>
                <a:gd name="connsiteY12" fmla="*/ 23882 h 219379"/>
                <a:gd name="connsiteX13" fmla="*/ 15911 w 1004766"/>
                <a:gd name="connsiteY13" fmla="*/ 12563 h 219379"/>
                <a:gd name="connsiteX14" fmla="*/ 61 w 1004766"/>
                <a:gd name="connsiteY14" fmla="*/ 10297 h 219379"/>
                <a:gd name="connsiteX15" fmla="*/ 35929 w 1004766"/>
                <a:gd name="connsiteY15" fmla="*/ 141613 h 219379"/>
                <a:gd name="connsiteX16" fmla="*/ 39379 w 1004766"/>
                <a:gd name="connsiteY16" fmla="*/ 151860 h 219379"/>
                <a:gd name="connsiteX17" fmla="*/ 64767 w 1004766"/>
                <a:gd name="connsiteY17" fmla="*/ 166638 h 219379"/>
                <a:gd name="connsiteX18" fmla="*/ 65010 w 1004766"/>
                <a:gd name="connsiteY18" fmla="*/ 166638 h 219379"/>
                <a:gd name="connsiteX19" fmla="*/ 92655 w 1004766"/>
                <a:gd name="connsiteY19" fmla="*/ 151030 h 219379"/>
                <a:gd name="connsiteX20" fmla="*/ 100160 w 1004766"/>
                <a:gd name="connsiteY20" fmla="*/ 116467 h 219379"/>
                <a:gd name="connsiteX21" fmla="*/ 93130 w 1004766"/>
                <a:gd name="connsiteY21" fmla="*/ 82510 h 219379"/>
                <a:gd name="connsiteX22" fmla="*/ 67509 w 1004766"/>
                <a:gd name="connsiteY22" fmla="*/ 66902 h 219379"/>
                <a:gd name="connsiteX23" fmla="*/ 38671 w 1004766"/>
                <a:gd name="connsiteY23" fmla="*/ 82510 h 219379"/>
                <a:gd name="connsiteX24" fmla="*/ 35929 w 1004766"/>
                <a:gd name="connsiteY24" fmla="*/ 91330 h 219379"/>
                <a:gd name="connsiteX25" fmla="*/ 158304 w 1004766"/>
                <a:gd name="connsiteY25" fmla="*/ 156270 h 219379"/>
                <a:gd name="connsiteX26" fmla="*/ 142220 w 1004766"/>
                <a:gd name="connsiteY26" fmla="*/ 117185 h 219379"/>
                <a:gd name="connsiteX27" fmla="*/ 157949 w 1004766"/>
                <a:gd name="connsiteY27" fmla="*/ 77027 h 219379"/>
                <a:gd name="connsiteX28" fmla="*/ 196438 w 1004766"/>
                <a:gd name="connsiteY28" fmla="*/ 59984 h 219379"/>
                <a:gd name="connsiteX29" fmla="*/ 234451 w 1004766"/>
                <a:gd name="connsiteY29" fmla="*/ 76906 h 219379"/>
                <a:gd name="connsiteX30" fmla="*/ 250414 w 1004766"/>
                <a:gd name="connsiteY30" fmla="*/ 117185 h 219379"/>
                <a:gd name="connsiteX31" fmla="*/ 234330 w 1004766"/>
                <a:gd name="connsiteY31" fmla="*/ 156149 h 219379"/>
                <a:gd name="connsiteX32" fmla="*/ 196195 w 1004766"/>
                <a:gd name="connsiteY32" fmla="*/ 172120 h 219379"/>
                <a:gd name="connsiteX33" fmla="*/ 158304 w 1004766"/>
                <a:gd name="connsiteY33" fmla="*/ 156270 h 219379"/>
                <a:gd name="connsiteX34" fmla="*/ 162480 w 1004766"/>
                <a:gd name="connsiteY34" fmla="*/ 115161 h 219379"/>
                <a:gd name="connsiteX35" fmla="*/ 168672 w 1004766"/>
                <a:gd name="connsiteY35" fmla="*/ 149594 h 219379"/>
                <a:gd name="connsiteX36" fmla="*/ 196438 w 1004766"/>
                <a:gd name="connsiteY36" fmla="*/ 165920 h 219379"/>
                <a:gd name="connsiteX37" fmla="*/ 212997 w 1004766"/>
                <a:gd name="connsiteY37" fmla="*/ 161035 h 219379"/>
                <a:gd name="connsiteX38" fmla="*/ 224801 w 1004766"/>
                <a:gd name="connsiteY38" fmla="*/ 147926 h 219379"/>
                <a:gd name="connsiteX39" fmla="*/ 230162 w 1004766"/>
                <a:gd name="connsiteY39" fmla="*/ 115161 h 219379"/>
                <a:gd name="connsiteX40" fmla="*/ 223729 w 1004766"/>
                <a:gd name="connsiteY40" fmla="*/ 81316 h 219379"/>
                <a:gd name="connsiteX41" fmla="*/ 196195 w 1004766"/>
                <a:gd name="connsiteY41" fmla="*/ 65466 h 219379"/>
                <a:gd name="connsiteX42" fmla="*/ 180588 w 1004766"/>
                <a:gd name="connsiteY42" fmla="*/ 69634 h 219379"/>
                <a:gd name="connsiteX43" fmla="*/ 168317 w 1004766"/>
                <a:gd name="connsiteY43" fmla="*/ 81792 h 219379"/>
                <a:gd name="connsiteX44" fmla="*/ 162480 w 1004766"/>
                <a:gd name="connsiteY44" fmla="*/ 115161 h 219379"/>
                <a:gd name="connsiteX45" fmla="*/ 265312 w 1004766"/>
                <a:gd name="connsiteY45" fmla="*/ 71787 h 219379"/>
                <a:gd name="connsiteX46" fmla="*/ 265312 w 1004766"/>
                <a:gd name="connsiteY46" fmla="*/ 64160 h 219379"/>
                <a:gd name="connsiteX47" fmla="*/ 301181 w 1004766"/>
                <a:gd name="connsiteY47" fmla="*/ 61532 h 219379"/>
                <a:gd name="connsiteX48" fmla="*/ 301181 w 1004766"/>
                <a:gd name="connsiteY48" fmla="*/ 142564 h 219379"/>
                <a:gd name="connsiteX49" fmla="*/ 301657 w 1004766"/>
                <a:gd name="connsiteY49" fmla="*/ 151860 h 219379"/>
                <a:gd name="connsiteX50" fmla="*/ 304043 w 1004766"/>
                <a:gd name="connsiteY50" fmla="*/ 159132 h 219379"/>
                <a:gd name="connsiteX51" fmla="*/ 310589 w 1004766"/>
                <a:gd name="connsiteY51" fmla="*/ 164848 h 219379"/>
                <a:gd name="connsiteX52" fmla="*/ 322626 w 1004766"/>
                <a:gd name="connsiteY52" fmla="*/ 166638 h 219379"/>
                <a:gd name="connsiteX53" fmla="*/ 343958 w 1004766"/>
                <a:gd name="connsiteY53" fmla="*/ 155795 h 219379"/>
                <a:gd name="connsiteX54" fmla="*/ 352182 w 1004766"/>
                <a:gd name="connsiteY54" fmla="*/ 128859 h 219379"/>
                <a:gd name="connsiteX55" fmla="*/ 352182 w 1004766"/>
                <a:gd name="connsiteY55" fmla="*/ 85372 h 219379"/>
                <a:gd name="connsiteX56" fmla="*/ 348965 w 1004766"/>
                <a:gd name="connsiteY56" fmla="*/ 74044 h 219379"/>
                <a:gd name="connsiteX57" fmla="*/ 333115 w 1004766"/>
                <a:gd name="connsiteY57" fmla="*/ 71787 h 219379"/>
                <a:gd name="connsiteX58" fmla="*/ 333115 w 1004766"/>
                <a:gd name="connsiteY58" fmla="*/ 64160 h 219379"/>
                <a:gd name="connsiteX59" fmla="*/ 368983 w 1004766"/>
                <a:gd name="connsiteY59" fmla="*/ 61540 h 219379"/>
                <a:gd name="connsiteX60" fmla="*/ 368983 w 1004766"/>
                <a:gd name="connsiteY60" fmla="*/ 148168 h 219379"/>
                <a:gd name="connsiteX61" fmla="*/ 372079 w 1004766"/>
                <a:gd name="connsiteY61" fmla="*/ 159608 h 219379"/>
                <a:gd name="connsiteX62" fmla="*/ 388051 w 1004766"/>
                <a:gd name="connsiteY62" fmla="*/ 161874 h 219379"/>
                <a:gd name="connsiteX63" fmla="*/ 388051 w 1004766"/>
                <a:gd name="connsiteY63" fmla="*/ 169379 h 219379"/>
                <a:gd name="connsiteX64" fmla="*/ 352891 w 1004766"/>
                <a:gd name="connsiteY64" fmla="*/ 172120 h 219379"/>
                <a:gd name="connsiteX65" fmla="*/ 352891 w 1004766"/>
                <a:gd name="connsiteY65" fmla="*/ 150070 h 219379"/>
                <a:gd name="connsiteX66" fmla="*/ 321433 w 1004766"/>
                <a:gd name="connsiteY66" fmla="*/ 172120 h 219379"/>
                <a:gd name="connsiteX67" fmla="*/ 303326 w 1004766"/>
                <a:gd name="connsiteY67" fmla="*/ 169379 h 219379"/>
                <a:gd name="connsiteX68" fmla="*/ 292361 w 1004766"/>
                <a:gd name="connsiteY68" fmla="*/ 163300 h 219379"/>
                <a:gd name="connsiteX69" fmla="*/ 286637 w 1004766"/>
                <a:gd name="connsiteY69" fmla="*/ 153287 h 219379"/>
                <a:gd name="connsiteX70" fmla="*/ 284492 w 1004766"/>
                <a:gd name="connsiteY70" fmla="*/ 142685 h 219379"/>
                <a:gd name="connsiteX71" fmla="*/ 284250 w 1004766"/>
                <a:gd name="connsiteY71" fmla="*/ 130769 h 219379"/>
                <a:gd name="connsiteX72" fmla="*/ 284250 w 1004766"/>
                <a:gd name="connsiteY72" fmla="*/ 94183 h 219379"/>
                <a:gd name="connsiteX73" fmla="*/ 281872 w 1004766"/>
                <a:gd name="connsiteY73" fmla="*/ 74762 h 219379"/>
                <a:gd name="connsiteX74" fmla="*/ 265304 w 1004766"/>
                <a:gd name="connsiteY74" fmla="*/ 71787 h 219379"/>
                <a:gd name="connsiteX75" fmla="*/ 400684 w 1004766"/>
                <a:gd name="connsiteY75" fmla="*/ 169379 h 219379"/>
                <a:gd name="connsiteX76" fmla="*/ 400684 w 1004766"/>
                <a:gd name="connsiteY76" fmla="*/ 161874 h 219379"/>
                <a:gd name="connsiteX77" fmla="*/ 416646 w 1004766"/>
                <a:gd name="connsiteY77" fmla="*/ 160317 h 219379"/>
                <a:gd name="connsiteX78" fmla="*/ 419630 w 1004766"/>
                <a:gd name="connsiteY78" fmla="*/ 150788 h 219379"/>
                <a:gd name="connsiteX79" fmla="*/ 419630 w 1004766"/>
                <a:gd name="connsiteY79" fmla="*/ 85372 h 219379"/>
                <a:gd name="connsiteX80" fmla="*/ 416413 w 1004766"/>
                <a:gd name="connsiteY80" fmla="*/ 74044 h 219379"/>
                <a:gd name="connsiteX81" fmla="*/ 400684 w 1004766"/>
                <a:gd name="connsiteY81" fmla="*/ 71787 h 219379"/>
                <a:gd name="connsiteX82" fmla="*/ 400684 w 1004766"/>
                <a:gd name="connsiteY82" fmla="*/ 64160 h 219379"/>
                <a:gd name="connsiteX83" fmla="*/ 434996 w 1004766"/>
                <a:gd name="connsiteY83" fmla="*/ 61540 h 219379"/>
                <a:gd name="connsiteX84" fmla="*/ 434996 w 1004766"/>
                <a:gd name="connsiteY84" fmla="*/ 87153 h 219379"/>
                <a:gd name="connsiteX85" fmla="*/ 471107 w 1004766"/>
                <a:gd name="connsiteY85" fmla="*/ 61540 h 219379"/>
                <a:gd name="connsiteX86" fmla="*/ 496728 w 1004766"/>
                <a:gd name="connsiteY86" fmla="*/ 70594 h 219379"/>
                <a:gd name="connsiteX87" fmla="*/ 503162 w 1004766"/>
                <a:gd name="connsiteY87" fmla="*/ 83461 h 219379"/>
                <a:gd name="connsiteX88" fmla="*/ 504346 w 1004766"/>
                <a:gd name="connsiteY88" fmla="*/ 107889 h 219379"/>
                <a:gd name="connsiteX89" fmla="*/ 504346 w 1004766"/>
                <a:gd name="connsiteY89" fmla="*/ 154480 h 219379"/>
                <a:gd name="connsiteX90" fmla="*/ 508523 w 1004766"/>
                <a:gd name="connsiteY90" fmla="*/ 160801 h 219379"/>
                <a:gd name="connsiteX91" fmla="*/ 523413 w 1004766"/>
                <a:gd name="connsiteY91" fmla="*/ 161874 h 219379"/>
                <a:gd name="connsiteX92" fmla="*/ 523413 w 1004766"/>
                <a:gd name="connsiteY92" fmla="*/ 169379 h 219379"/>
                <a:gd name="connsiteX93" fmla="*/ 496010 w 1004766"/>
                <a:gd name="connsiteY93" fmla="*/ 168661 h 219379"/>
                <a:gd name="connsiteX94" fmla="*/ 468486 w 1004766"/>
                <a:gd name="connsiteY94" fmla="*/ 169379 h 219379"/>
                <a:gd name="connsiteX95" fmla="*/ 468486 w 1004766"/>
                <a:gd name="connsiteY95" fmla="*/ 161874 h 219379"/>
                <a:gd name="connsiteX96" fmla="*/ 484449 w 1004766"/>
                <a:gd name="connsiteY96" fmla="*/ 160326 h 219379"/>
                <a:gd name="connsiteX97" fmla="*/ 487545 w 1004766"/>
                <a:gd name="connsiteY97" fmla="*/ 150788 h 219379"/>
                <a:gd name="connsiteX98" fmla="*/ 487545 w 1004766"/>
                <a:gd name="connsiteY98" fmla="*/ 93950 h 219379"/>
                <a:gd name="connsiteX99" fmla="*/ 483731 w 1004766"/>
                <a:gd name="connsiteY99" fmla="*/ 74286 h 219379"/>
                <a:gd name="connsiteX100" fmla="*/ 469438 w 1004766"/>
                <a:gd name="connsiteY100" fmla="*/ 66902 h 219379"/>
                <a:gd name="connsiteX101" fmla="*/ 446678 w 1004766"/>
                <a:gd name="connsiteY101" fmla="*/ 77503 h 219379"/>
                <a:gd name="connsiteX102" fmla="*/ 436544 w 1004766"/>
                <a:gd name="connsiteY102" fmla="*/ 105987 h 219379"/>
                <a:gd name="connsiteX103" fmla="*/ 436544 w 1004766"/>
                <a:gd name="connsiteY103" fmla="*/ 150788 h 219379"/>
                <a:gd name="connsiteX104" fmla="*/ 439527 w 1004766"/>
                <a:gd name="connsiteY104" fmla="*/ 160317 h 219379"/>
                <a:gd name="connsiteX105" fmla="*/ 455490 w 1004766"/>
                <a:gd name="connsiteY105" fmla="*/ 161874 h 219379"/>
                <a:gd name="connsiteX106" fmla="*/ 455490 w 1004766"/>
                <a:gd name="connsiteY106" fmla="*/ 169379 h 219379"/>
                <a:gd name="connsiteX107" fmla="*/ 428208 w 1004766"/>
                <a:gd name="connsiteY107" fmla="*/ 168661 h 219379"/>
                <a:gd name="connsiteX108" fmla="*/ 400675 w 1004766"/>
                <a:gd name="connsiteY108" fmla="*/ 169379 h 219379"/>
                <a:gd name="connsiteX109" fmla="*/ 536522 w 1004766"/>
                <a:gd name="connsiteY109" fmla="*/ 116943 h 219379"/>
                <a:gd name="connsiteX110" fmla="*/ 552727 w 1004766"/>
                <a:gd name="connsiteY110" fmla="*/ 77624 h 219379"/>
                <a:gd name="connsiteX111" fmla="*/ 590861 w 1004766"/>
                <a:gd name="connsiteY111" fmla="*/ 61532 h 219379"/>
                <a:gd name="connsiteX112" fmla="*/ 621602 w 1004766"/>
                <a:gd name="connsiteY112" fmla="*/ 76673 h 219379"/>
                <a:gd name="connsiteX113" fmla="*/ 621602 w 1004766"/>
                <a:gd name="connsiteY113" fmla="*/ 23882 h 219379"/>
                <a:gd name="connsiteX114" fmla="*/ 618385 w 1004766"/>
                <a:gd name="connsiteY114" fmla="*/ 12563 h 219379"/>
                <a:gd name="connsiteX115" fmla="*/ 602656 w 1004766"/>
                <a:gd name="connsiteY115" fmla="*/ 10297 h 219379"/>
                <a:gd name="connsiteX116" fmla="*/ 602656 w 1004766"/>
                <a:gd name="connsiteY116" fmla="*/ 2670 h 219379"/>
                <a:gd name="connsiteX117" fmla="*/ 637815 w 1004766"/>
                <a:gd name="connsiteY117" fmla="*/ 50 h 219379"/>
                <a:gd name="connsiteX118" fmla="*/ 637815 w 1004766"/>
                <a:gd name="connsiteY118" fmla="*/ 148168 h 219379"/>
                <a:gd name="connsiteX119" fmla="*/ 640911 w 1004766"/>
                <a:gd name="connsiteY119" fmla="*/ 159608 h 219379"/>
                <a:gd name="connsiteX120" fmla="*/ 656761 w 1004766"/>
                <a:gd name="connsiteY120" fmla="*/ 161874 h 219379"/>
                <a:gd name="connsiteX121" fmla="*/ 656761 w 1004766"/>
                <a:gd name="connsiteY121" fmla="*/ 169379 h 219379"/>
                <a:gd name="connsiteX122" fmla="*/ 620892 w 1004766"/>
                <a:gd name="connsiteY122" fmla="*/ 172120 h 219379"/>
                <a:gd name="connsiteX123" fmla="*/ 620892 w 1004766"/>
                <a:gd name="connsiteY123" fmla="*/ 155916 h 219379"/>
                <a:gd name="connsiteX124" fmla="*/ 588241 w 1004766"/>
                <a:gd name="connsiteY124" fmla="*/ 172120 h 219379"/>
                <a:gd name="connsiteX125" fmla="*/ 551897 w 1004766"/>
                <a:gd name="connsiteY125" fmla="*/ 156028 h 219379"/>
                <a:gd name="connsiteX126" fmla="*/ 536522 w 1004766"/>
                <a:gd name="connsiteY126" fmla="*/ 116943 h 219379"/>
                <a:gd name="connsiteX127" fmla="*/ 556783 w 1004766"/>
                <a:gd name="connsiteY127" fmla="*/ 117185 h 219379"/>
                <a:gd name="connsiteX128" fmla="*/ 563813 w 1004766"/>
                <a:gd name="connsiteY128" fmla="*/ 151030 h 219379"/>
                <a:gd name="connsiteX129" fmla="*/ 589434 w 1004766"/>
                <a:gd name="connsiteY129" fmla="*/ 166638 h 219379"/>
                <a:gd name="connsiteX130" fmla="*/ 618273 w 1004766"/>
                <a:gd name="connsiteY130" fmla="*/ 149603 h 219379"/>
                <a:gd name="connsiteX131" fmla="*/ 620892 w 1004766"/>
                <a:gd name="connsiteY131" fmla="*/ 140541 h 219379"/>
                <a:gd name="connsiteX132" fmla="*/ 620892 w 1004766"/>
                <a:gd name="connsiteY132" fmla="*/ 90500 h 219379"/>
                <a:gd name="connsiteX133" fmla="*/ 618273 w 1004766"/>
                <a:gd name="connsiteY133" fmla="*/ 81558 h 219379"/>
                <a:gd name="connsiteX134" fmla="*/ 591933 w 1004766"/>
                <a:gd name="connsiteY134" fmla="*/ 66902 h 219379"/>
                <a:gd name="connsiteX135" fmla="*/ 564289 w 1004766"/>
                <a:gd name="connsiteY135" fmla="*/ 82510 h 219379"/>
                <a:gd name="connsiteX136" fmla="*/ 556783 w 1004766"/>
                <a:gd name="connsiteY136" fmla="*/ 117185 h 219379"/>
                <a:gd name="connsiteX137" fmla="*/ 673796 w 1004766"/>
                <a:gd name="connsiteY137" fmla="*/ 146144 h 219379"/>
                <a:gd name="connsiteX138" fmla="*/ 698224 w 1004766"/>
                <a:gd name="connsiteY138" fmla="*/ 114444 h 219379"/>
                <a:gd name="connsiteX139" fmla="*/ 743155 w 1004766"/>
                <a:gd name="connsiteY139" fmla="*/ 105632 h 219379"/>
                <a:gd name="connsiteX140" fmla="*/ 743155 w 1004766"/>
                <a:gd name="connsiteY140" fmla="*/ 96691 h 219379"/>
                <a:gd name="connsiteX141" fmla="*/ 735165 w 1004766"/>
                <a:gd name="connsiteY141" fmla="*/ 73577 h 219379"/>
                <a:gd name="connsiteX142" fmla="*/ 717292 w 1004766"/>
                <a:gd name="connsiteY142" fmla="*/ 65475 h 219379"/>
                <a:gd name="connsiteX143" fmla="*/ 690840 w 1004766"/>
                <a:gd name="connsiteY143" fmla="*/ 76673 h 219379"/>
                <a:gd name="connsiteX144" fmla="*/ 700732 w 1004766"/>
                <a:gd name="connsiteY144" fmla="*/ 80607 h 219379"/>
                <a:gd name="connsiteX145" fmla="*/ 703352 w 1004766"/>
                <a:gd name="connsiteY145" fmla="*/ 87871 h 219379"/>
                <a:gd name="connsiteX146" fmla="*/ 700256 w 1004766"/>
                <a:gd name="connsiteY146" fmla="*/ 95973 h 219379"/>
                <a:gd name="connsiteX147" fmla="*/ 692146 w 1004766"/>
                <a:gd name="connsiteY147" fmla="*/ 99078 h 219379"/>
                <a:gd name="connsiteX148" fmla="*/ 684043 w 1004766"/>
                <a:gd name="connsiteY148" fmla="*/ 96094 h 219379"/>
                <a:gd name="connsiteX149" fmla="*/ 680826 w 1004766"/>
                <a:gd name="connsiteY149" fmla="*/ 87637 h 219379"/>
                <a:gd name="connsiteX150" fmla="*/ 691557 w 1004766"/>
                <a:gd name="connsiteY150" fmla="*/ 67853 h 219379"/>
                <a:gd name="connsiteX151" fmla="*/ 717767 w 1004766"/>
                <a:gd name="connsiteY151" fmla="*/ 59993 h 219379"/>
                <a:gd name="connsiteX152" fmla="*/ 751136 w 1004766"/>
                <a:gd name="connsiteY152" fmla="*/ 73456 h 219379"/>
                <a:gd name="connsiteX153" fmla="*/ 757328 w 1004766"/>
                <a:gd name="connsiteY153" fmla="*/ 82985 h 219379"/>
                <a:gd name="connsiteX154" fmla="*/ 759714 w 1004766"/>
                <a:gd name="connsiteY154" fmla="*/ 91926 h 219379"/>
                <a:gd name="connsiteX155" fmla="*/ 759956 w 1004766"/>
                <a:gd name="connsiteY155" fmla="*/ 102294 h 219379"/>
                <a:gd name="connsiteX156" fmla="*/ 759956 w 1004766"/>
                <a:gd name="connsiteY156" fmla="*/ 151030 h 219379"/>
                <a:gd name="connsiteX157" fmla="*/ 760432 w 1004766"/>
                <a:gd name="connsiteY157" fmla="*/ 154843 h 219379"/>
                <a:gd name="connsiteX158" fmla="*/ 763052 w 1004766"/>
                <a:gd name="connsiteY158" fmla="*/ 160326 h 219379"/>
                <a:gd name="connsiteX159" fmla="*/ 769010 w 1004766"/>
                <a:gd name="connsiteY159" fmla="*/ 163300 h 219379"/>
                <a:gd name="connsiteX160" fmla="*/ 777709 w 1004766"/>
                <a:gd name="connsiteY160" fmla="*/ 147692 h 219379"/>
                <a:gd name="connsiteX161" fmla="*/ 777709 w 1004766"/>
                <a:gd name="connsiteY161" fmla="*/ 133986 h 219379"/>
                <a:gd name="connsiteX162" fmla="*/ 783909 w 1004766"/>
                <a:gd name="connsiteY162" fmla="*/ 133986 h 219379"/>
                <a:gd name="connsiteX163" fmla="*/ 783909 w 1004766"/>
                <a:gd name="connsiteY163" fmla="*/ 147692 h 219379"/>
                <a:gd name="connsiteX164" fmla="*/ 776992 w 1004766"/>
                <a:gd name="connsiteY164" fmla="*/ 165808 h 219379"/>
                <a:gd name="connsiteX165" fmla="*/ 763891 w 1004766"/>
                <a:gd name="connsiteY165" fmla="*/ 170815 h 219379"/>
                <a:gd name="connsiteX166" fmla="*/ 750661 w 1004766"/>
                <a:gd name="connsiteY166" fmla="*/ 164857 h 219379"/>
                <a:gd name="connsiteX167" fmla="*/ 744824 w 1004766"/>
                <a:gd name="connsiteY167" fmla="*/ 150796 h 219379"/>
                <a:gd name="connsiteX168" fmla="*/ 732666 w 1004766"/>
                <a:gd name="connsiteY168" fmla="*/ 166162 h 219379"/>
                <a:gd name="connsiteX169" fmla="*/ 712890 w 1004766"/>
                <a:gd name="connsiteY169" fmla="*/ 172120 h 219379"/>
                <a:gd name="connsiteX170" fmla="*/ 695725 w 1004766"/>
                <a:gd name="connsiteY170" fmla="*/ 169855 h 219379"/>
                <a:gd name="connsiteX171" fmla="*/ 680593 w 1004766"/>
                <a:gd name="connsiteY171" fmla="*/ 161640 h 219379"/>
                <a:gd name="connsiteX172" fmla="*/ 673804 w 1004766"/>
                <a:gd name="connsiteY172" fmla="*/ 146144 h 219379"/>
                <a:gd name="connsiteX173" fmla="*/ 692630 w 1004766"/>
                <a:gd name="connsiteY173" fmla="*/ 145902 h 219379"/>
                <a:gd name="connsiteX174" fmla="*/ 699063 w 1004766"/>
                <a:gd name="connsiteY174" fmla="*/ 160801 h 219379"/>
                <a:gd name="connsiteX175" fmla="*/ 714551 w 1004766"/>
                <a:gd name="connsiteY175" fmla="*/ 166638 h 219379"/>
                <a:gd name="connsiteX176" fmla="*/ 733972 w 1004766"/>
                <a:gd name="connsiteY176" fmla="*/ 158769 h 219379"/>
                <a:gd name="connsiteX177" fmla="*/ 743146 w 1004766"/>
                <a:gd name="connsiteY177" fmla="*/ 135180 h 219379"/>
                <a:gd name="connsiteX178" fmla="*/ 743146 w 1004766"/>
                <a:gd name="connsiteY178" fmla="*/ 110751 h 219379"/>
                <a:gd name="connsiteX179" fmla="*/ 704304 w 1004766"/>
                <a:gd name="connsiteY179" fmla="*/ 122546 h 219379"/>
                <a:gd name="connsiteX180" fmla="*/ 692630 w 1004766"/>
                <a:gd name="connsiteY180" fmla="*/ 145902 h 219379"/>
                <a:gd name="connsiteX181" fmla="*/ 792366 w 1004766"/>
                <a:gd name="connsiteY181" fmla="*/ 169379 h 219379"/>
                <a:gd name="connsiteX182" fmla="*/ 792366 w 1004766"/>
                <a:gd name="connsiteY182" fmla="*/ 161874 h 219379"/>
                <a:gd name="connsiteX183" fmla="*/ 808329 w 1004766"/>
                <a:gd name="connsiteY183" fmla="*/ 160317 h 219379"/>
                <a:gd name="connsiteX184" fmla="*/ 811433 w 1004766"/>
                <a:gd name="connsiteY184" fmla="*/ 150788 h 219379"/>
                <a:gd name="connsiteX185" fmla="*/ 811433 w 1004766"/>
                <a:gd name="connsiteY185" fmla="*/ 85372 h 219379"/>
                <a:gd name="connsiteX186" fmla="*/ 808217 w 1004766"/>
                <a:gd name="connsiteY186" fmla="*/ 74044 h 219379"/>
                <a:gd name="connsiteX187" fmla="*/ 792366 w 1004766"/>
                <a:gd name="connsiteY187" fmla="*/ 71787 h 219379"/>
                <a:gd name="connsiteX188" fmla="*/ 792366 w 1004766"/>
                <a:gd name="connsiteY188" fmla="*/ 64160 h 219379"/>
                <a:gd name="connsiteX189" fmla="*/ 826323 w 1004766"/>
                <a:gd name="connsiteY189" fmla="*/ 61540 h 219379"/>
                <a:gd name="connsiteX190" fmla="*/ 826323 w 1004766"/>
                <a:gd name="connsiteY190" fmla="*/ 88347 h 219379"/>
                <a:gd name="connsiteX191" fmla="*/ 837046 w 1004766"/>
                <a:gd name="connsiteY191" fmla="*/ 69755 h 219379"/>
                <a:gd name="connsiteX192" fmla="*/ 856355 w 1004766"/>
                <a:gd name="connsiteY192" fmla="*/ 61540 h 219379"/>
                <a:gd name="connsiteX193" fmla="*/ 869222 w 1004766"/>
                <a:gd name="connsiteY193" fmla="*/ 65942 h 219379"/>
                <a:gd name="connsiteX194" fmla="*/ 874350 w 1004766"/>
                <a:gd name="connsiteY194" fmla="*/ 76431 h 219379"/>
                <a:gd name="connsiteX195" fmla="*/ 871012 w 1004766"/>
                <a:gd name="connsiteY195" fmla="*/ 84533 h 219379"/>
                <a:gd name="connsiteX196" fmla="*/ 863861 w 1004766"/>
                <a:gd name="connsiteY196" fmla="*/ 87153 h 219379"/>
                <a:gd name="connsiteX197" fmla="*/ 856355 w 1004766"/>
                <a:gd name="connsiteY197" fmla="*/ 84412 h 219379"/>
                <a:gd name="connsiteX198" fmla="*/ 853372 w 1004766"/>
                <a:gd name="connsiteY198" fmla="*/ 76673 h 219379"/>
                <a:gd name="connsiteX199" fmla="*/ 854686 w 1004766"/>
                <a:gd name="connsiteY199" fmla="*/ 71424 h 219379"/>
                <a:gd name="connsiteX200" fmla="*/ 857185 w 1004766"/>
                <a:gd name="connsiteY200" fmla="*/ 68207 h 219379"/>
                <a:gd name="connsiteX201" fmla="*/ 858975 w 1004766"/>
                <a:gd name="connsiteY201" fmla="*/ 67135 h 219379"/>
                <a:gd name="connsiteX202" fmla="*/ 856355 w 1004766"/>
                <a:gd name="connsiteY202" fmla="*/ 66893 h 219379"/>
                <a:gd name="connsiteX203" fmla="*/ 835144 w 1004766"/>
                <a:gd name="connsiteY203" fmla="*/ 80365 h 219379"/>
                <a:gd name="connsiteX204" fmla="*/ 827517 w 1004766"/>
                <a:gd name="connsiteY204" fmla="*/ 112775 h 219379"/>
                <a:gd name="connsiteX205" fmla="*/ 827517 w 1004766"/>
                <a:gd name="connsiteY205" fmla="*/ 150312 h 219379"/>
                <a:gd name="connsiteX206" fmla="*/ 830379 w 1004766"/>
                <a:gd name="connsiteY206" fmla="*/ 159608 h 219379"/>
                <a:gd name="connsiteX207" fmla="*/ 846108 w 1004766"/>
                <a:gd name="connsiteY207" fmla="*/ 161865 h 219379"/>
                <a:gd name="connsiteX208" fmla="*/ 851227 w 1004766"/>
                <a:gd name="connsiteY208" fmla="*/ 161865 h 219379"/>
                <a:gd name="connsiteX209" fmla="*/ 851227 w 1004766"/>
                <a:gd name="connsiteY209" fmla="*/ 169379 h 219379"/>
                <a:gd name="connsiteX210" fmla="*/ 820253 w 1004766"/>
                <a:gd name="connsiteY210" fmla="*/ 168661 h 219379"/>
                <a:gd name="connsiteX211" fmla="*/ 812626 w 1004766"/>
                <a:gd name="connsiteY211" fmla="*/ 168783 h 219379"/>
                <a:gd name="connsiteX212" fmla="*/ 801895 w 1004766"/>
                <a:gd name="connsiteY212" fmla="*/ 169137 h 219379"/>
                <a:gd name="connsiteX213" fmla="*/ 792366 w 1004766"/>
                <a:gd name="connsiteY213" fmla="*/ 169379 h 219379"/>
                <a:gd name="connsiteX214" fmla="*/ 885548 w 1004766"/>
                <a:gd name="connsiteY214" fmla="*/ 199644 h 219379"/>
                <a:gd name="connsiteX215" fmla="*/ 888531 w 1004766"/>
                <a:gd name="connsiteY215" fmla="*/ 191775 h 219379"/>
                <a:gd name="connsiteX216" fmla="*/ 895795 w 1004766"/>
                <a:gd name="connsiteY216" fmla="*/ 189155 h 219379"/>
                <a:gd name="connsiteX217" fmla="*/ 903067 w 1004766"/>
                <a:gd name="connsiteY217" fmla="*/ 191896 h 219379"/>
                <a:gd name="connsiteX218" fmla="*/ 906041 w 1004766"/>
                <a:gd name="connsiteY218" fmla="*/ 199402 h 219379"/>
                <a:gd name="connsiteX219" fmla="*/ 896512 w 1004766"/>
                <a:gd name="connsiteY219" fmla="*/ 209649 h 219379"/>
                <a:gd name="connsiteX220" fmla="*/ 907953 w 1004766"/>
                <a:gd name="connsiteY220" fmla="*/ 214059 h 219379"/>
                <a:gd name="connsiteX221" fmla="*/ 921062 w 1004766"/>
                <a:gd name="connsiteY221" fmla="*/ 208698 h 219379"/>
                <a:gd name="connsiteX222" fmla="*/ 929519 w 1004766"/>
                <a:gd name="connsiteY222" fmla="*/ 198218 h 219379"/>
                <a:gd name="connsiteX223" fmla="*/ 935831 w 1004766"/>
                <a:gd name="connsiteY223" fmla="*/ 183794 h 219379"/>
                <a:gd name="connsiteX224" fmla="*/ 941910 w 1004766"/>
                <a:gd name="connsiteY224" fmla="*/ 169379 h 219379"/>
                <a:gd name="connsiteX225" fmla="*/ 905333 w 1004766"/>
                <a:gd name="connsiteY225" fmla="*/ 80244 h 219379"/>
                <a:gd name="connsiteX226" fmla="*/ 899253 w 1004766"/>
                <a:gd name="connsiteY226" fmla="*/ 73093 h 219379"/>
                <a:gd name="connsiteX227" fmla="*/ 885548 w 1004766"/>
                <a:gd name="connsiteY227" fmla="*/ 71787 h 219379"/>
                <a:gd name="connsiteX228" fmla="*/ 885548 w 1004766"/>
                <a:gd name="connsiteY228" fmla="*/ 64160 h 219379"/>
                <a:gd name="connsiteX229" fmla="*/ 909258 w 1004766"/>
                <a:gd name="connsiteY229" fmla="*/ 64878 h 219379"/>
                <a:gd name="connsiteX230" fmla="*/ 935831 w 1004766"/>
                <a:gd name="connsiteY230" fmla="*/ 64160 h 219379"/>
                <a:gd name="connsiteX231" fmla="*/ 935831 w 1004766"/>
                <a:gd name="connsiteY231" fmla="*/ 71787 h 219379"/>
                <a:gd name="connsiteX232" fmla="*/ 922134 w 1004766"/>
                <a:gd name="connsiteY232" fmla="*/ 78099 h 219379"/>
                <a:gd name="connsiteX233" fmla="*/ 923561 w 1004766"/>
                <a:gd name="connsiteY233" fmla="*/ 82510 h 219379"/>
                <a:gd name="connsiteX234" fmla="*/ 950730 w 1004766"/>
                <a:gd name="connsiteY234" fmla="*/ 148168 h 219379"/>
                <a:gd name="connsiteX235" fmla="*/ 975400 w 1004766"/>
                <a:gd name="connsiteY235" fmla="*/ 88113 h 219379"/>
                <a:gd name="connsiteX236" fmla="*/ 976827 w 1004766"/>
                <a:gd name="connsiteY236" fmla="*/ 82268 h 219379"/>
                <a:gd name="connsiteX237" fmla="*/ 965387 w 1004766"/>
                <a:gd name="connsiteY237" fmla="*/ 71787 h 219379"/>
                <a:gd name="connsiteX238" fmla="*/ 965387 w 1004766"/>
                <a:gd name="connsiteY238" fmla="*/ 64160 h 219379"/>
                <a:gd name="connsiteX239" fmla="*/ 986599 w 1004766"/>
                <a:gd name="connsiteY239" fmla="*/ 64878 h 219379"/>
                <a:gd name="connsiteX240" fmla="*/ 1004827 w 1004766"/>
                <a:gd name="connsiteY240" fmla="*/ 64160 h 219379"/>
                <a:gd name="connsiteX241" fmla="*/ 1004827 w 1004766"/>
                <a:gd name="connsiteY241" fmla="*/ 71787 h 219379"/>
                <a:gd name="connsiteX242" fmla="*/ 982188 w 1004766"/>
                <a:gd name="connsiteY242" fmla="*/ 87395 h 219379"/>
                <a:gd name="connsiteX243" fmla="*/ 939169 w 1004766"/>
                <a:gd name="connsiteY243" fmla="*/ 191542 h 219379"/>
                <a:gd name="connsiteX244" fmla="*/ 907953 w 1004766"/>
                <a:gd name="connsiteY244" fmla="*/ 219429 h 219379"/>
                <a:gd name="connsiteX245" fmla="*/ 892103 w 1004766"/>
                <a:gd name="connsiteY245" fmla="*/ 213705 h 219379"/>
                <a:gd name="connsiteX246" fmla="*/ 885548 w 1004766"/>
                <a:gd name="connsiteY246" fmla="*/ 199644 h 21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</a:cxnLst>
              <a:rect l="l" t="t" r="r" b="b"/>
              <a:pathLst>
                <a:path w="1004766" h="219379">
                  <a:moveTo>
                    <a:pt x="61" y="10297"/>
                  </a:moveTo>
                  <a:lnTo>
                    <a:pt x="61" y="2670"/>
                  </a:lnTo>
                  <a:lnTo>
                    <a:pt x="35212" y="50"/>
                  </a:lnTo>
                  <a:lnTo>
                    <a:pt x="35212" y="77382"/>
                  </a:lnTo>
                  <a:cubicBezTo>
                    <a:pt x="44663" y="66815"/>
                    <a:pt x="55826" y="61532"/>
                    <a:pt x="68693" y="61532"/>
                  </a:cubicBezTo>
                  <a:cubicBezTo>
                    <a:pt x="82676" y="61532"/>
                    <a:pt x="94790" y="66902"/>
                    <a:pt x="105037" y="77624"/>
                  </a:cubicBezTo>
                  <a:cubicBezTo>
                    <a:pt x="115293" y="88347"/>
                    <a:pt x="120412" y="101378"/>
                    <a:pt x="120412" y="116709"/>
                  </a:cubicBezTo>
                  <a:cubicBezTo>
                    <a:pt x="120412" y="132196"/>
                    <a:pt x="115050" y="145306"/>
                    <a:pt x="104329" y="156028"/>
                  </a:cubicBezTo>
                  <a:cubicBezTo>
                    <a:pt x="93597" y="166759"/>
                    <a:pt x="80808" y="172120"/>
                    <a:pt x="65952" y="172120"/>
                  </a:cubicBezTo>
                  <a:cubicBezTo>
                    <a:pt x="52454" y="172120"/>
                    <a:pt x="41809" y="166162"/>
                    <a:pt x="34018" y="154246"/>
                  </a:cubicBezTo>
                  <a:cubicBezTo>
                    <a:pt x="28302" y="164174"/>
                    <a:pt x="25363" y="169215"/>
                    <a:pt x="25198" y="169379"/>
                  </a:cubicBezTo>
                  <a:lnTo>
                    <a:pt x="19128" y="169379"/>
                  </a:lnTo>
                  <a:lnTo>
                    <a:pt x="19128" y="23882"/>
                  </a:lnTo>
                  <a:cubicBezTo>
                    <a:pt x="19128" y="17846"/>
                    <a:pt x="18055" y="14067"/>
                    <a:pt x="15911" y="12563"/>
                  </a:cubicBezTo>
                  <a:cubicBezTo>
                    <a:pt x="13758" y="11049"/>
                    <a:pt x="8483" y="10297"/>
                    <a:pt x="61" y="10297"/>
                  </a:cubicBezTo>
                  <a:close/>
                  <a:moveTo>
                    <a:pt x="35929" y="141613"/>
                  </a:moveTo>
                  <a:cubicBezTo>
                    <a:pt x="35929" y="145029"/>
                    <a:pt x="37079" y="148444"/>
                    <a:pt x="39379" y="151860"/>
                  </a:cubicBezTo>
                  <a:cubicBezTo>
                    <a:pt x="45813" y="161709"/>
                    <a:pt x="54278" y="166638"/>
                    <a:pt x="64767" y="166638"/>
                  </a:cubicBezTo>
                  <a:cubicBezTo>
                    <a:pt x="64845" y="166638"/>
                    <a:pt x="64923" y="166638"/>
                    <a:pt x="65010" y="166638"/>
                  </a:cubicBezTo>
                  <a:cubicBezTo>
                    <a:pt x="76363" y="166638"/>
                    <a:pt x="85581" y="161433"/>
                    <a:pt x="92655" y="151030"/>
                  </a:cubicBezTo>
                  <a:cubicBezTo>
                    <a:pt x="97653" y="143239"/>
                    <a:pt x="100160" y="131721"/>
                    <a:pt x="100160" y="116467"/>
                  </a:cubicBezTo>
                  <a:cubicBezTo>
                    <a:pt x="100160" y="101378"/>
                    <a:pt x="97817" y="90059"/>
                    <a:pt x="93130" y="82510"/>
                  </a:cubicBezTo>
                  <a:cubicBezTo>
                    <a:pt x="86610" y="72099"/>
                    <a:pt x="78075" y="66902"/>
                    <a:pt x="67509" y="66902"/>
                  </a:cubicBezTo>
                  <a:cubicBezTo>
                    <a:pt x="55593" y="66902"/>
                    <a:pt x="45977" y="72099"/>
                    <a:pt x="38671" y="82510"/>
                  </a:cubicBezTo>
                  <a:cubicBezTo>
                    <a:pt x="36846" y="85130"/>
                    <a:pt x="35929" y="88070"/>
                    <a:pt x="35929" y="91330"/>
                  </a:cubicBezTo>
                  <a:close/>
                  <a:moveTo>
                    <a:pt x="158304" y="156270"/>
                  </a:moveTo>
                  <a:cubicBezTo>
                    <a:pt x="147582" y="145625"/>
                    <a:pt x="142220" y="132594"/>
                    <a:pt x="142220" y="117185"/>
                  </a:cubicBezTo>
                  <a:cubicBezTo>
                    <a:pt x="142220" y="101689"/>
                    <a:pt x="147460" y="88303"/>
                    <a:pt x="157949" y="77027"/>
                  </a:cubicBezTo>
                  <a:cubicBezTo>
                    <a:pt x="168516" y="65665"/>
                    <a:pt x="181340" y="59984"/>
                    <a:pt x="196438" y="59984"/>
                  </a:cubicBezTo>
                  <a:cubicBezTo>
                    <a:pt x="211216" y="59984"/>
                    <a:pt x="223884" y="65630"/>
                    <a:pt x="234451" y="76906"/>
                  </a:cubicBezTo>
                  <a:cubicBezTo>
                    <a:pt x="245096" y="88105"/>
                    <a:pt x="250414" y="101533"/>
                    <a:pt x="250414" y="117185"/>
                  </a:cubicBezTo>
                  <a:cubicBezTo>
                    <a:pt x="250414" y="132516"/>
                    <a:pt x="245052" y="145504"/>
                    <a:pt x="234330" y="156149"/>
                  </a:cubicBezTo>
                  <a:cubicBezTo>
                    <a:pt x="223685" y="166794"/>
                    <a:pt x="210974" y="172120"/>
                    <a:pt x="196195" y="172120"/>
                  </a:cubicBezTo>
                  <a:cubicBezTo>
                    <a:pt x="181738" y="172120"/>
                    <a:pt x="169113" y="166837"/>
                    <a:pt x="158304" y="156270"/>
                  </a:cubicBezTo>
                  <a:close/>
                  <a:moveTo>
                    <a:pt x="162480" y="115161"/>
                  </a:moveTo>
                  <a:cubicBezTo>
                    <a:pt x="162480" y="130968"/>
                    <a:pt x="164539" y="142443"/>
                    <a:pt x="168672" y="149594"/>
                  </a:cubicBezTo>
                  <a:cubicBezTo>
                    <a:pt x="175028" y="160481"/>
                    <a:pt x="184280" y="165920"/>
                    <a:pt x="196438" y="165920"/>
                  </a:cubicBezTo>
                  <a:cubicBezTo>
                    <a:pt x="202473" y="165920"/>
                    <a:pt x="207999" y="164295"/>
                    <a:pt x="212997" y="161035"/>
                  </a:cubicBezTo>
                  <a:cubicBezTo>
                    <a:pt x="218082" y="157775"/>
                    <a:pt x="222017" y="153408"/>
                    <a:pt x="224801" y="147926"/>
                  </a:cubicBezTo>
                  <a:cubicBezTo>
                    <a:pt x="228372" y="140774"/>
                    <a:pt x="230162" y="129853"/>
                    <a:pt x="230162" y="115161"/>
                  </a:cubicBezTo>
                  <a:cubicBezTo>
                    <a:pt x="230162" y="99510"/>
                    <a:pt x="228017" y="88226"/>
                    <a:pt x="223729" y="81316"/>
                  </a:cubicBezTo>
                  <a:cubicBezTo>
                    <a:pt x="217373" y="70749"/>
                    <a:pt x="208198" y="65466"/>
                    <a:pt x="196195" y="65466"/>
                  </a:cubicBezTo>
                  <a:cubicBezTo>
                    <a:pt x="190955" y="65466"/>
                    <a:pt x="185750" y="66858"/>
                    <a:pt x="180588" y="69634"/>
                  </a:cubicBezTo>
                  <a:cubicBezTo>
                    <a:pt x="175503" y="72341"/>
                    <a:pt x="171413" y="76387"/>
                    <a:pt x="168317" y="81792"/>
                  </a:cubicBezTo>
                  <a:cubicBezTo>
                    <a:pt x="164426" y="88943"/>
                    <a:pt x="162480" y="100063"/>
                    <a:pt x="162480" y="115161"/>
                  </a:cubicBezTo>
                  <a:close/>
                  <a:moveTo>
                    <a:pt x="265312" y="71787"/>
                  </a:moveTo>
                  <a:lnTo>
                    <a:pt x="265312" y="64160"/>
                  </a:lnTo>
                  <a:lnTo>
                    <a:pt x="301181" y="61532"/>
                  </a:lnTo>
                  <a:lnTo>
                    <a:pt x="301181" y="142564"/>
                  </a:lnTo>
                  <a:cubicBezTo>
                    <a:pt x="301181" y="146455"/>
                    <a:pt x="301337" y="149560"/>
                    <a:pt x="301657" y="151860"/>
                  </a:cubicBezTo>
                  <a:cubicBezTo>
                    <a:pt x="301977" y="154082"/>
                    <a:pt x="302764" y="156503"/>
                    <a:pt x="304043" y="159132"/>
                  </a:cubicBezTo>
                  <a:cubicBezTo>
                    <a:pt x="305392" y="161753"/>
                    <a:pt x="307571" y="163655"/>
                    <a:pt x="310589" y="164848"/>
                  </a:cubicBezTo>
                  <a:cubicBezTo>
                    <a:pt x="313693" y="166041"/>
                    <a:pt x="317706" y="166638"/>
                    <a:pt x="322626" y="166638"/>
                  </a:cubicBezTo>
                  <a:cubicBezTo>
                    <a:pt x="331446" y="166638"/>
                    <a:pt x="338554" y="163023"/>
                    <a:pt x="343958" y="155795"/>
                  </a:cubicBezTo>
                  <a:cubicBezTo>
                    <a:pt x="349441" y="148566"/>
                    <a:pt x="352182" y="139590"/>
                    <a:pt x="352182" y="128859"/>
                  </a:cubicBezTo>
                  <a:lnTo>
                    <a:pt x="352182" y="85372"/>
                  </a:lnTo>
                  <a:cubicBezTo>
                    <a:pt x="352182" y="79328"/>
                    <a:pt x="351110" y="75557"/>
                    <a:pt x="348965" y="74044"/>
                  </a:cubicBezTo>
                  <a:cubicBezTo>
                    <a:pt x="346821" y="72540"/>
                    <a:pt x="341537" y="71787"/>
                    <a:pt x="333115" y="71787"/>
                  </a:cubicBezTo>
                  <a:lnTo>
                    <a:pt x="333115" y="64160"/>
                  </a:lnTo>
                  <a:lnTo>
                    <a:pt x="368983" y="61540"/>
                  </a:lnTo>
                  <a:lnTo>
                    <a:pt x="368983" y="148168"/>
                  </a:lnTo>
                  <a:cubicBezTo>
                    <a:pt x="368983" y="154203"/>
                    <a:pt x="370012" y="158017"/>
                    <a:pt x="372079" y="159608"/>
                  </a:cubicBezTo>
                  <a:cubicBezTo>
                    <a:pt x="374223" y="161113"/>
                    <a:pt x="379550" y="161874"/>
                    <a:pt x="388051" y="161874"/>
                  </a:cubicBezTo>
                  <a:lnTo>
                    <a:pt x="388051" y="169379"/>
                  </a:lnTo>
                  <a:lnTo>
                    <a:pt x="352891" y="172120"/>
                  </a:lnTo>
                  <a:lnTo>
                    <a:pt x="352891" y="150070"/>
                  </a:lnTo>
                  <a:cubicBezTo>
                    <a:pt x="346060" y="164692"/>
                    <a:pt x="335579" y="172043"/>
                    <a:pt x="321433" y="172120"/>
                  </a:cubicBezTo>
                  <a:cubicBezTo>
                    <a:pt x="314290" y="172120"/>
                    <a:pt x="308246" y="171204"/>
                    <a:pt x="303326" y="169379"/>
                  </a:cubicBezTo>
                  <a:cubicBezTo>
                    <a:pt x="298474" y="167554"/>
                    <a:pt x="294825" y="165523"/>
                    <a:pt x="292361" y="163300"/>
                  </a:cubicBezTo>
                  <a:cubicBezTo>
                    <a:pt x="289896" y="161000"/>
                    <a:pt x="287994" y="157662"/>
                    <a:pt x="286637" y="153287"/>
                  </a:cubicBezTo>
                  <a:cubicBezTo>
                    <a:pt x="285365" y="148920"/>
                    <a:pt x="284656" y="145383"/>
                    <a:pt x="284492" y="142685"/>
                  </a:cubicBezTo>
                  <a:cubicBezTo>
                    <a:pt x="284336" y="139987"/>
                    <a:pt x="284250" y="136010"/>
                    <a:pt x="284250" y="130769"/>
                  </a:cubicBezTo>
                  <a:lnTo>
                    <a:pt x="284250" y="94183"/>
                  </a:lnTo>
                  <a:cubicBezTo>
                    <a:pt x="284250" y="83141"/>
                    <a:pt x="283463" y="76673"/>
                    <a:pt x="281872" y="74762"/>
                  </a:cubicBezTo>
                  <a:cubicBezTo>
                    <a:pt x="280281" y="72782"/>
                    <a:pt x="274764" y="71787"/>
                    <a:pt x="265304" y="71787"/>
                  </a:cubicBezTo>
                  <a:close/>
                  <a:moveTo>
                    <a:pt x="400684" y="169379"/>
                  </a:moveTo>
                  <a:lnTo>
                    <a:pt x="400684" y="161874"/>
                  </a:lnTo>
                  <a:cubicBezTo>
                    <a:pt x="409340" y="161874"/>
                    <a:pt x="414658" y="161355"/>
                    <a:pt x="416646" y="160317"/>
                  </a:cubicBezTo>
                  <a:cubicBezTo>
                    <a:pt x="418635" y="159210"/>
                    <a:pt x="419630" y="156028"/>
                    <a:pt x="419630" y="150788"/>
                  </a:cubicBezTo>
                  <a:lnTo>
                    <a:pt x="419630" y="85372"/>
                  </a:lnTo>
                  <a:cubicBezTo>
                    <a:pt x="419630" y="79328"/>
                    <a:pt x="418558" y="75557"/>
                    <a:pt x="416413" y="74044"/>
                  </a:cubicBezTo>
                  <a:cubicBezTo>
                    <a:pt x="414347" y="72540"/>
                    <a:pt x="409098" y="71787"/>
                    <a:pt x="400684" y="71787"/>
                  </a:cubicBezTo>
                  <a:lnTo>
                    <a:pt x="400684" y="64160"/>
                  </a:lnTo>
                  <a:lnTo>
                    <a:pt x="434996" y="61540"/>
                  </a:lnTo>
                  <a:lnTo>
                    <a:pt x="434996" y="87153"/>
                  </a:lnTo>
                  <a:cubicBezTo>
                    <a:pt x="442622" y="70075"/>
                    <a:pt x="454660" y="61540"/>
                    <a:pt x="471107" y="61540"/>
                  </a:cubicBezTo>
                  <a:cubicBezTo>
                    <a:pt x="483342" y="61540"/>
                    <a:pt x="491877" y="64558"/>
                    <a:pt x="496728" y="70594"/>
                  </a:cubicBezTo>
                  <a:cubicBezTo>
                    <a:pt x="500299" y="74641"/>
                    <a:pt x="502444" y="78930"/>
                    <a:pt x="503162" y="83461"/>
                  </a:cubicBezTo>
                  <a:cubicBezTo>
                    <a:pt x="503949" y="87992"/>
                    <a:pt x="504346" y="96129"/>
                    <a:pt x="504346" y="107889"/>
                  </a:cubicBezTo>
                  <a:lnTo>
                    <a:pt x="504346" y="154480"/>
                  </a:lnTo>
                  <a:cubicBezTo>
                    <a:pt x="504511" y="157896"/>
                    <a:pt x="505903" y="160006"/>
                    <a:pt x="508523" y="160801"/>
                  </a:cubicBezTo>
                  <a:cubicBezTo>
                    <a:pt x="511143" y="161510"/>
                    <a:pt x="516106" y="161874"/>
                    <a:pt x="523413" y="161874"/>
                  </a:cubicBezTo>
                  <a:lnTo>
                    <a:pt x="523413" y="169379"/>
                  </a:lnTo>
                  <a:cubicBezTo>
                    <a:pt x="506811" y="168895"/>
                    <a:pt x="497679" y="168661"/>
                    <a:pt x="496010" y="168661"/>
                  </a:cubicBezTo>
                  <a:cubicBezTo>
                    <a:pt x="494740" y="168661"/>
                    <a:pt x="485565" y="168895"/>
                    <a:pt x="468486" y="169379"/>
                  </a:cubicBezTo>
                  <a:lnTo>
                    <a:pt x="468486" y="161874"/>
                  </a:lnTo>
                  <a:cubicBezTo>
                    <a:pt x="477142" y="161874"/>
                    <a:pt x="482460" y="161355"/>
                    <a:pt x="484449" y="160326"/>
                  </a:cubicBezTo>
                  <a:cubicBezTo>
                    <a:pt x="486516" y="159210"/>
                    <a:pt x="487545" y="156028"/>
                    <a:pt x="487545" y="150788"/>
                  </a:cubicBezTo>
                  <a:lnTo>
                    <a:pt x="487545" y="93950"/>
                  </a:lnTo>
                  <a:cubicBezTo>
                    <a:pt x="487545" y="85683"/>
                    <a:pt x="486274" y="79129"/>
                    <a:pt x="483731" y="74286"/>
                  </a:cubicBezTo>
                  <a:cubicBezTo>
                    <a:pt x="481189" y="69357"/>
                    <a:pt x="476424" y="66902"/>
                    <a:pt x="469438" y="66902"/>
                  </a:cubicBezTo>
                  <a:cubicBezTo>
                    <a:pt x="461015" y="66902"/>
                    <a:pt x="453431" y="70429"/>
                    <a:pt x="446678" y="77503"/>
                  </a:cubicBezTo>
                  <a:cubicBezTo>
                    <a:pt x="439925" y="84576"/>
                    <a:pt x="436544" y="94071"/>
                    <a:pt x="436544" y="105987"/>
                  </a:cubicBezTo>
                  <a:lnTo>
                    <a:pt x="436544" y="150788"/>
                  </a:lnTo>
                  <a:cubicBezTo>
                    <a:pt x="436544" y="156028"/>
                    <a:pt x="437538" y="159210"/>
                    <a:pt x="439527" y="160317"/>
                  </a:cubicBezTo>
                  <a:cubicBezTo>
                    <a:pt x="441594" y="161355"/>
                    <a:pt x="446912" y="161874"/>
                    <a:pt x="455490" y="161874"/>
                  </a:cubicBezTo>
                  <a:lnTo>
                    <a:pt x="455490" y="169379"/>
                  </a:lnTo>
                  <a:cubicBezTo>
                    <a:pt x="438887" y="168895"/>
                    <a:pt x="429790" y="168661"/>
                    <a:pt x="428208" y="168661"/>
                  </a:cubicBezTo>
                  <a:cubicBezTo>
                    <a:pt x="426937" y="168661"/>
                    <a:pt x="417762" y="168895"/>
                    <a:pt x="400675" y="169379"/>
                  </a:cubicBezTo>
                  <a:close/>
                  <a:moveTo>
                    <a:pt x="536522" y="116943"/>
                  </a:moveTo>
                  <a:cubicBezTo>
                    <a:pt x="536522" y="101456"/>
                    <a:pt x="541926" y="88347"/>
                    <a:pt x="552727" y="77624"/>
                  </a:cubicBezTo>
                  <a:cubicBezTo>
                    <a:pt x="563536" y="66902"/>
                    <a:pt x="576247" y="61532"/>
                    <a:pt x="590861" y="61532"/>
                  </a:cubicBezTo>
                  <a:cubicBezTo>
                    <a:pt x="603253" y="61532"/>
                    <a:pt x="613500" y="66582"/>
                    <a:pt x="621602" y="76673"/>
                  </a:cubicBezTo>
                  <a:lnTo>
                    <a:pt x="621602" y="23882"/>
                  </a:lnTo>
                  <a:cubicBezTo>
                    <a:pt x="621602" y="17846"/>
                    <a:pt x="620530" y="14067"/>
                    <a:pt x="618385" y="12563"/>
                  </a:cubicBezTo>
                  <a:cubicBezTo>
                    <a:pt x="616319" y="11049"/>
                    <a:pt x="611078" y="10297"/>
                    <a:pt x="602656" y="10297"/>
                  </a:cubicBezTo>
                  <a:lnTo>
                    <a:pt x="602656" y="2670"/>
                  </a:lnTo>
                  <a:lnTo>
                    <a:pt x="637815" y="50"/>
                  </a:lnTo>
                  <a:lnTo>
                    <a:pt x="637815" y="148168"/>
                  </a:lnTo>
                  <a:cubicBezTo>
                    <a:pt x="637815" y="154203"/>
                    <a:pt x="638844" y="158017"/>
                    <a:pt x="640911" y="159608"/>
                  </a:cubicBezTo>
                  <a:cubicBezTo>
                    <a:pt x="643055" y="161113"/>
                    <a:pt x="648339" y="161874"/>
                    <a:pt x="656761" y="161874"/>
                  </a:cubicBezTo>
                  <a:lnTo>
                    <a:pt x="656761" y="169379"/>
                  </a:lnTo>
                  <a:lnTo>
                    <a:pt x="620892" y="172120"/>
                  </a:lnTo>
                  <a:lnTo>
                    <a:pt x="620892" y="155916"/>
                  </a:lnTo>
                  <a:cubicBezTo>
                    <a:pt x="612470" y="166638"/>
                    <a:pt x="601584" y="172034"/>
                    <a:pt x="588241" y="172120"/>
                  </a:cubicBezTo>
                  <a:cubicBezTo>
                    <a:pt x="574258" y="172120"/>
                    <a:pt x="562144" y="166759"/>
                    <a:pt x="551897" y="156028"/>
                  </a:cubicBezTo>
                  <a:cubicBezTo>
                    <a:pt x="541650" y="145306"/>
                    <a:pt x="536522" y="132274"/>
                    <a:pt x="536522" y="116943"/>
                  </a:cubicBezTo>
                  <a:close/>
                  <a:moveTo>
                    <a:pt x="556783" y="117185"/>
                  </a:moveTo>
                  <a:cubicBezTo>
                    <a:pt x="556783" y="132283"/>
                    <a:pt x="559126" y="143559"/>
                    <a:pt x="563813" y="151030"/>
                  </a:cubicBezTo>
                  <a:cubicBezTo>
                    <a:pt x="570324" y="161433"/>
                    <a:pt x="578867" y="166638"/>
                    <a:pt x="589434" y="166638"/>
                  </a:cubicBezTo>
                  <a:cubicBezTo>
                    <a:pt x="601506" y="166638"/>
                    <a:pt x="611121" y="160957"/>
                    <a:pt x="618273" y="149603"/>
                  </a:cubicBezTo>
                  <a:cubicBezTo>
                    <a:pt x="620097" y="146819"/>
                    <a:pt x="620970" y="143801"/>
                    <a:pt x="620892" y="140541"/>
                  </a:cubicBezTo>
                  <a:lnTo>
                    <a:pt x="620892" y="90500"/>
                  </a:lnTo>
                  <a:cubicBezTo>
                    <a:pt x="620892" y="87240"/>
                    <a:pt x="620020" y="84256"/>
                    <a:pt x="618273" y="81558"/>
                  </a:cubicBezTo>
                  <a:cubicBezTo>
                    <a:pt x="611597" y="71787"/>
                    <a:pt x="602820" y="66902"/>
                    <a:pt x="591933" y="66902"/>
                  </a:cubicBezTo>
                  <a:cubicBezTo>
                    <a:pt x="580571" y="66902"/>
                    <a:pt x="571362" y="72107"/>
                    <a:pt x="564289" y="82510"/>
                  </a:cubicBezTo>
                  <a:cubicBezTo>
                    <a:pt x="559282" y="90301"/>
                    <a:pt x="556783" y="101853"/>
                    <a:pt x="556783" y="117185"/>
                  </a:cubicBezTo>
                  <a:close/>
                  <a:moveTo>
                    <a:pt x="673796" y="146144"/>
                  </a:moveTo>
                  <a:cubicBezTo>
                    <a:pt x="673796" y="132317"/>
                    <a:pt x="681942" y="121759"/>
                    <a:pt x="698224" y="114444"/>
                  </a:cubicBezTo>
                  <a:cubicBezTo>
                    <a:pt x="707995" y="109757"/>
                    <a:pt x="722973" y="106817"/>
                    <a:pt x="743155" y="105632"/>
                  </a:cubicBezTo>
                  <a:lnTo>
                    <a:pt x="743155" y="96691"/>
                  </a:lnTo>
                  <a:cubicBezTo>
                    <a:pt x="743155" y="86600"/>
                    <a:pt x="740492" y="78895"/>
                    <a:pt x="735165" y="73577"/>
                  </a:cubicBezTo>
                  <a:cubicBezTo>
                    <a:pt x="729925" y="68173"/>
                    <a:pt x="723967" y="65475"/>
                    <a:pt x="717292" y="65475"/>
                  </a:cubicBezTo>
                  <a:cubicBezTo>
                    <a:pt x="705376" y="65475"/>
                    <a:pt x="696555" y="69202"/>
                    <a:pt x="690840" y="76673"/>
                  </a:cubicBezTo>
                  <a:cubicBezTo>
                    <a:pt x="695682" y="76837"/>
                    <a:pt x="698986" y="78143"/>
                    <a:pt x="700732" y="80607"/>
                  </a:cubicBezTo>
                  <a:cubicBezTo>
                    <a:pt x="702479" y="82985"/>
                    <a:pt x="703352" y="85415"/>
                    <a:pt x="703352" y="87871"/>
                  </a:cubicBezTo>
                  <a:cubicBezTo>
                    <a:pt x="703352" y="91131"/>
                    <a:pt x="702315" y="93829"/>
                    <a:pt x="700256" y="95973"/>
                  </a:cubicBezTo>
                  <a:cubicBezTo>
                    <a:pt x="698268" y="98040"/>
                    <a:pt x="695570" y="99078"/>
                    <a:pt x="692146" y="99078"/>
                  </a:cubicBezTo>
                  <a:cubicBezTo>
                    <a:pt x="688894" y="99078"/>
                    <a:pt x="686188" y="98083"/>
                    <a:pt x="684043" y="96094"/>
                  </a:cubicBezTo>
                  <a:cubicBezTo>
                    <a:pt x="681899" y="94028"/>
                    <a:pt x="680826" y="91209"/>
                    <a:pt x="680826" y="87637"/>
                  </a:cubicBezTo>
                  <a:cubicBezTo>
                    <a:pt x="680826" y="79691"/>
                    <a:pt x="684406" y="73102"/>
                    <a:pt x="691557" y="67853"/>
                  </a:cubicBezTo>
                  <a:cubicBezTo>
                    <a:pt x="698786" y="62612"/>
                    <a:pt x="707520" y="59993"/>
                    <a:pt x="717767" y="59993"/>
                  </a:cubicBezTo>
                  <a:cubicBezTo>
                    <a:pt x="731118" y="59993"/>
                    <a:pt x="742239" y="64480"/>
                    <a:pt x="751136" y="73456"/>
                  </a:cubicBezTo>
                  <a:cubicBezTo>
                    <a:pt x="753912" y="76240"/>
                    <a:pt x="755979" y="79414"/>
                    <a:pt x="757328" y="82985"/>
                  </a:cubicBezTo>
                  <a:cubicBezTo>
                    <a:pt x="758763" y="86565"/>
                    <a:pt x="759559" y="89540"/>
                    <a:pt x="759714" y="91926"/>
                  </a:cubicBezTo>
                  <a:cubicBezTo>
                    <a:pt x="759878" y="94226"/>
                    <a:pt x="759956" y="97685"/>
                    <a:pt x="759956" y="102294"/>
                  </a:cubicBezTo>
                  <a:lnTo>
                    <a:pt x="759956" y="151030"/>
                  </a:lnTo>
                  <a:cubicBezTo>
                    <a:pt x="759956" y="151981"/>
                    <a:pt x="760112" y="153252"/>
                    <a:pt x="760432" y="154843"/>
                  </a:cubicBezTo>
                  <a:cubicBezTo>
                    <a:pt x="760752" y="156434"/>
                    <a:pt x="761625" y="158259"/>
                    <a:pt x="763052" y="160326"/>
                  </a:cubicBezTo>
                  <a:cubicBezTo>
                    <a:pt x="764566" y="162315"/>
                    <a:pt x="766546" y="163300"/>
                    <a:pt x="769010" y="163300"/>
                  </a:cubicBezTo>
                  <a:cubicBezTo>
                    <a:pt x="774890" y="163300"/>
                    <a:pt x="777787" y="158103"/>
                    <a:pt x="777709" y="147692"/>
                  </a:cubicBezTo>
                  <a:lnTo>
                    <a:pt x="777709" y="133986"/>
                  </a:lnTo>
                  <a:lnTo>
                    <a:pt x="783909" y="133986"/>
                  </a:lnTo>
                  <a:lnTo>
                    <a:pt x="783909" y="147692"/>
                  </a:lnTo>
                  <a:cubicBezTo>
                    <a:pt x="783909" y="156357"/>
                    <a:pt x="781600" y="162392"/>
                    <a:pt x="776992" y="165808"/>
                  </a:cubicBezTo>
                  <a:cubicBezTo>
                    <a:pt x="772469" y="169146"/>
                    <a:pt x="768093" y="170815"/>
                    <a:pt x="763891" y="170815"/>
                  </a:cubicBezTo>
                  <a:cubicBezTo>
                    <a:pt x="758486" y="170815"/>
                    <a:pt x="754077" y="168826"/>
                    <a:pt x="750661" y="164857"/>
                  </a:cubicBezTo>
                  <a:cubicBezTo>
                    <a:pt x="747245" y="160879"/>
                    <a:pt x="745300" y="156192"/>
                    <a:pt x="744824" y="150796"/>
                  </a:cubicBezTo>
                  <a:cubicBezTo>
                    <a:pt x="742359" y="156988"/>
                    <a:pt x="738304" y="162116"/>
                    <a:pt x="732666" y="166162"/>
                  </a:cubicBezTo>
                  <a:cubicBezTo>
                    <a:pt x="727106" y="170140"/>
                    <a:pt x="720517" y="172120"/>
                    <a:pt x="712890" y="172120"/>
                  </a:cubicBezTo>
                  <a:cubicBezTo>
                    <a:pt x="707010" y="172120"/>
                    <a:pt x="701285" y="171368"/>
                    <a:pt x="695725" y="169855"/>
                  </a:cubicBezTo>
                  <a:cubicBezTo>
                    <a:pt x="690243" y="168428"/>
                    <a:pt x="685202" y="165687"/>
                    <a:pt x="680593" y="161640"/>
                  </a:cubicBezTo>
                  <a:cubicBezTo>
                    <a:pt x="676061" y="157507"/>
                    <a:pt x="673804" y="152344"/>
                    <a:pt x="673804" y="146144"/>
                  </a:cubicBezTo>
                  <a:close/>
                  <a:moveTo>
                    <a:pt x="692630" y="145902"/>
                  </a:moveTo>
                  <a:cubicBezTo>
                    <a:pt x="692630" y="151938"/>
                    <a:pt x="694774" y="156901"/>
                    <a:pt x="699063" y="160801"/>
                  </a:cubicBezTo>
                  <a:cubicBezTo>
                    <a:pt x="703352" y="164692"/>
                    <a:pt x="708515" y="166638"/>
                    <a:pt x="714551" y="166638"/>
                  </a:cubicBezTo>
                  <a:cubicBezTo>
                    <a:pt x="721381" y="166638"/>
                    <a:pt x="727859" y="164018"/>
                    <a:pt x="733972" y="158769"/>
                  </a:cubicBezTo>
                  <a:cubicBezTo>
                    <a:pt x="740094" y="153451"/>
                    <a:pt x="743146" y="145582"/>
                    <a:pt x="743146" y="135180"/>
                  </a:cubicBezTo>
                  <a:lnTo>
                    <a:pt x="743146" y="110751"/>
                  </a:lnTo>
                  <a:cubicBezTo>
                    <a:pt x="725117" y="111383"/>
                    <a:pt x="712172" y="115317"/>
                    <a:pt x="704304" y="122546"/>
                  </a:cubicBezTo>
                  <a:cubicBezTo>
                    <a:pt x="696521" y="129697"/>
                    <a:pt x="692630" y="137480"/>
                    <a:pt x="692630" y="145902"/>
                  </a:cubicBezTo>
                  <a:close/>
                  <a:moveTo>
                    <a:pt x="792366" y="169379"/>
                  </a:moveTo>
                  <a:lnTo>
                    <a:pt x="792366" y="161874"/>
                  </a:lnTo>
                  <a:cubicBezTo>
                    <a:pt x="801022" y="161874"/>
                    <a:pt x="806349" y="161355"/>
                    <a:pt x="808329" y="160317"/>
                  </a:cubicBezTo>
                  <a:cubicBezTo>
                    <a:pt x="810396" y="159210"/>
                    <a:pt x="811433" y="156028"/>
                    <a:pt x="811433" y="150788"/>
                  </a:cubicBezTo>
                  <a:lnTo>
                    <a:pt x="811433" y="85372"/>
                  </a:lnTo>
                  <a:cubicBezTo>
                    <a:pt x="811433" y="79328"/>
                    <a:pt x="810361" y="75557"/>
                    <a:pt x="808217" y="74044"/>
                  </a:cubicBezTo>
                  <a:cubicBezTo>
                    <a:pt x="806150" y="72540"/>
                    <a:pt x="800866" y="71787"/>
                    <a:pt x="792366" y="71787"/>
                  </a:cubicBezTo>
                  <a:lnTo>
                    <a:pt x="792366" y="64160"/>
                  </a:lnTo>
                  <a:lnTo>
                    <a:pt x="826323" y="61540"/>
                  </a:lnTo>
                  <a:lnTo>
                    <a:pt x="826323" y="88347"/>
                  </a:lnTo>
                  <a:cubicBezTo>
                    <a:pt x="828632" y="81359"/>
                    <a:pt x="832203" y="75160"/>
                    <a:pt x="837046" y="69755"/>
                  </a:cubicBezTo>
                  <a:cubicBezTo>
                    <a:pt x="841975" y="64273"/>
                    <a:pt x="848408" y="61540"/>
                    <a:pt x="856355" y="61540"/>
                  </a:cubicBezTo>
                  <a:cubicBezTo>
                    <a:pt x="861595" y="61540"/>
                    <a:pt x="865885" y="63002"/>
                    <a:pt x="869222" y="65942"/>
                  </a:cubicBezTo>
                  <a:cubicBezTo>
                    <a:pt x="872637" y="68882"/>
                    <a:pt x="874350" y="72384"/>
                    <a:pt x="874350" y="76431"/>
                  </a:cubicBezTo>
                  <a:cubicBezTo>
                    <a:pt x="874350" y="80011"/>
                    <a:pt x="873235" y="82709"/>
                    <a:pt x="871012" y="84533"/>
                  </a:cubicBezTo>
                  <a:cubicBezTo>
                    <a:pt x="868868" y="86280"/>
                    <a:pt x="866481" y="87153"/>
                    <a:pt x="863861" y="87153"/>
                  </a:cubicBezTo>
                  <a:cubicBezTo>
                    <a:pt x="860921" y="87153"/>
                    <a:pt x="858422" y="86245"/>
                    <a:pt x="856355" y="84412"/>
                  </a:cubicBezTo>
                  <a:cubicBezTo>
                    <a:pt x="854366" y="82510"/>
                    <a:pt x="853372" y="79924"/>
                    <a:pt x="853372" y="76673"/>
                  </a:cubicBezTo>
                  <a:cubicBezTo>
                    <a:pt x="853372" y="74684"/>
                    <a:pt x="853813" y="72937"/>
                    <a:pt x="854686" y="71424"/>
                  </a:cubicBezTo>
                  <a:cubicBezTo>
                    <a:pt x="855638" y="69842"/>
                    <a:pt x="856476" y="68769"/>
                    <a:pt x="857185" y="68207"/>
                  </a:cubicBezTo>
                  <a:cubicBezTo>
                    <a:pt x="857903" y="67654"/>
                    <a:pt x="858500" y="67299"/>
                    <a:pt x="858975" y="67135"/>
                  </a:cubicBezTo>
                  <a:cubicBezTo>
                    <a:pt x="858655" y="66979"/>
                    <a:pt x="857782" y="66893"/>
                    <a:pt x="856355" y="66893"/>
                  </a:cubicBezTo>
                  <a:cubicBezTo>
                    <a:pt x="847379" y="66893"/>
                    <a:pt x="840306" y="71381"/>
                    <a:pt x="835144" y="80365"/>
                  </a:cubicBezTo>
                  <a:cubicBezTo>
                    <a:pt x="830059" y="89263"/>
                    <a:pt x="827517" y="100063"/>
                    <a:pt x="827517" y="112775"/>
                  </a:cubicBezTo>
                  <a:lnTo>
                    <a:pt x="827517" y="150312"/>
                  </a:lnTo>
                  <a:cubicBezTo>
                    <a:pt x="827517" y="154999"/>
                    <a:pt x="828468" y="158095"/>
                    <a:pt x="830379" y="159608"/>
                  </a:cubicBezTo>
                  <a:cubicBezTo>
                    <a:pt x="832368" y="161113"/>
                    <a:pt x="837608" y="161865"/>
                    <a:pt x="846108" y="161865"/>
                  </a:cubicBezTo>
                  <a:lnTo>
                    <a:pt x="851227" y="161865"/>
                  </a:lnTo>
                  <a:lnTo>
                    <a:pt x="851227" y="169379"/>
                  </a:lnTo>
                  <a:cubicBezTo>
                    <a:pt x="844716" y="168895"/>
                    <a:pt x="834391" y="168661"/>
                    <a:pt x="820253" y="168661"/>
                  </a:cubicBezTo>
                  <a:cubicBezTo>
                    <a:pt x="818264" y="168661"/>
                    <a:pt x="815722" y="168696"/>
                    <a:pt x="812626" y="168783"/>
                  </a:cubicBezTo>
                  <a:cubicBezTo>
                    <a:pt x="809522" y="168860"/>
                    <a:pt x="805951" y="168981"/>
                    <a:pt x="801895" y="169137"/>
                  </a:cubicBezTo>
                  <a:cubicBezTo>
                    <a:pt x="797848" y="169293"/>
                    <a:pt x="794666" y="169379"/>
                    <a:pt x="792366" y="169379"/>
                  </a:cubicBezTo>
                  <a:close/>
                  <a:moveTo>
                    <a:pt x="885548" y="199644"/>
                  </a:moveTo>
                  <a:cubicBezTo>
                    <a:pt x="885548" y="196229"/>
                    <a:pt x="886543" y="193608"/>
                    <a:pt x="888531" y="191775"/>
                  </a:cubicBezTo>
                  <a:cubicBezTo>
                    <a:pt x="890589" y="190029"/>
                    <a:pt x="893019" y="189155"/>
                    <a:pt x="895795" y="189155"/>
                  </a:cubicBezTo>
                  <a:cubicBezTo>
                    <a:pt x="898735" y="189155"/>
                    <a:pt x="901156" y="190072"/>
                    <a:pt x="903067" y="191896"/>
                  </a:cubicBezTo>
                  <a:cubicBezTo>
                    <a:pt x="905047" y="193807"/>
                    <a:pt x="906041" y="196306"/>
                    <a:pt x="906041" y="199402"/>
                  </a:cubicBezTo>
                  <a:cubicBezTo>
                    <a:pt x="906041" y="205447"/>
                    <a:pt x="902868" y="208862"/>
                    <a:pt x="896512" y="209649"/>
                  </a:cubicBezTo>
                  <a:cubicBezTo>
                    <a:pt x="899608" y="212589"/>
                    <a:pt x="903422" y="214059"/>
                    <a:pt x="907953" y="214059"/>
                  </a:cubicBezTo>
                  <a:cubicBezTo>
                    <a:pt x="912795" y="214059"/>
                    <a:pt x="917162" y="212278"/>
                    <a:pt x="921062" y="208698"/>
                  </a:cubicBezTo>
                  <a:cubicBezTo>
                    <a:pt x="925031" y="205127"/>
                    <a:pt x="927850" y="201633"/>
                    <a:pt x="929519" y="198218"/>
                  </a:cubicBezTo>
                  <a:cubicBezTo>
                    <a:pt x="931265" y="194802"/>
                    <a:pt x="933375" y="189994"/>
                    <a:pt x="935831" y="183794"/>
                  </a:cubicBezTo>
                  <a:cubicBezTo>
                    <a:pt x="938140" y="178952"/>
                    <a:pt x="940163" y="174144"/>
                    <a:pt x="941910" y="169379"/>
                  </a:cubicBezTo>
                  <a:lnTo>
                    <a:pt x="905333" y="80244"/>
                  </a:lnTo>
                  <a:cubicBezTo>
                    <a:pt x="903742" y="76353"/>
                    <a:pt x="901718" y="73966"/>
                    <a:pt x="899253" y="73093"/>
                  </a:cubicBezTo>
                  <a:cubicBezTo>
                    <a:pt x="896789" y="72220"/>
                    <a:pt x="892223" y="71787"/>
                    <a:pt x="885548" y="71787"/>
                  </a:cubicBezTo>
                  <a:lnTo>
                    <a:pt x="885548" y="64160"/>
                  </a:lnTo>
                  <a:cubicBezTo>
                    <a:pt x="892855" y="64636"/>
                    <a:pt x="900758" y="64878"/>
                    <a:pt x="909258" y="64878"/>
                  </a:cubicBezTo>
                  <a:cubicBezTo>
                    <a:pt x="914265" y="64878"/>
                    <a:pt x="923128" y="64636"/>
                    <a:pt x="935831" y="64160"/>
                  </a:cubicBezTo>
                  <a:lnTo>
                    <a:pt x="935831" y="71787"/>
                  </a:lnTo>
                  <a:cubicBezTo>
                    <a:pt x="926700" y="71787"/>
                    <a:pt x="922134" y="73888"/>
                    <a:pt x="922134" y="78099"/>
                  </a:cubicBezTo>
                  <a:cubicBezTo>
                    <a:pt x="922134" y="78575"/>
                    <a:pt x="922610" y="80045"/>
                    <a:pt x="923561" y="82510"/>
                  </a:cubicBezTo>
                  <a:lnTo>
                    <a:pt x="950730" y="148168"/>
                  </a:lnTo>
                  <a:lnTo>
                    <a:pt x="975400" y="88113"/>
                  </a:lnTo>
                  <a:cubicBezTo>
                    <a:pt x="976352" y="85804"/>
                    <a:pt x="976827" y="83859"/>
                    <a:pt x="976827" y="82268"/>
                  </a:cubicBezTo>
                  <a:cubicBezTo>
                    <a:pt x="976827" y="75601"/>
                    <a:pt x="973014" y="72099"/>
                    <a:pt x="965387" y="71787"/>
                  </a:cubicBezTo>
                  <a:lnTo>
                    <a:pt x="965387" y="64160"/>
                  </a:lnTo>
                  <a:cubicBezTo>
                    <a:pt x="976110" y="64636"/>
                    <a:pt x="983183" y="64878"/>
                    <a:pt x="986599" y="64878"/>
                  </a:cubicBezTo>
                  <a:cubicBezTo>
                    <a:pt x="993274" y="64878"/>
                    <a:pt x="999345" y="64636"/>
                    <a:pt x="1004827" y="64160"/>
                  </a:cubicBezTo>
                  <a:lnTo>
                    <a:pt x="1004827" y="71787"/>
                  </a:lnTo>
                  <a:cubicBezTo>
                    <a:pt x="993949" y="71787"/>
                    <a:pt x="986400" y="76984"/>
                    <a:pt x="982188" y="87395"/>
                  </a:cubicBezTo>
                  <a:lnTo>
                    <a:pt x="939169" y="191542"/>
                  </a:lnTo>
                  <a:cubicBezTo>
                    <a:pt x="931387" y="210055"/>
                    <a:pt x="920984" y="219342"/>
                    <a:pt x="907953" y="219429"/>
                  </a:cubicBezTo>
                  <a:cubicBezTo>
                    <a:pt x="901753" y="219429"/>
                    <a:pt x="896469" y="217518"/>
                    <a:pt x="892103" y="213705"/>
                  </a:cubicBezTo>
                  <a:cubicBezTo>
                    <a:pt x="887736" y="209891"/>
                    <a:pt x="885548" y="205204"/>
                    <a:pt x="885548" y="199644"/>
                  </a:cubicBezTo>
                  <a:close/>
                </a:path>
              </a:pathLst>
            </a:custGeom>
            <a:grpFill/>
            <a:ln w="22874" cap="flat">
              <a:noFill/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8080"/>
                </a:solidFill>
                <a:latin typeface="Arial" panose="020B0604020202020204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4285F2D8-313D-6ECF-105B-190133476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678" y="4532890"/>
            <a:ext cx="558261" cy="543947"/>
          </a:xfrm>
          <a:custGeom>
            <a:avLst/>
            <a:gdLst>
              <a:gd name="connsiteX0" fmla="*/ 139 w 744348"/>
              <a:gd name="connsiteY0" fmla="*/ 94 h 725262"/>
              <a:gd name="connsiteX1" fmla="*/ 744487 w 744348"/>
              <a:gd name="connsiteY1" fmla="*/ 94 h 725262"/>
              <a:gd name="connsiteX2" fmla="*/ 744487 w 744348"/>
              <a:gd name="connsiteY2" fmla="*/ 725357 h 725262"/>
              <a:gd name="connsiteX3" fmla="*/ 139 w 744348"/>
              <a:gd name="connsiteY3" fmla="*/ 725357 h 72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4348" h="725262">
                <a:moveTo>
                  <a:pt x="139" y="94"/>
                </a:moveTo>
                <a:lnTo>
                  <a:pt x="744487" y="94"/>
                </a:lnTo>
                <a:lnTo>
                  <a:pt x="744487" y="725357"/>
                </a:lnTo>
                <a:lnTo>
                  <a:pt x="139" y="725357"/>
                </a:lnTo>
                <a:close/>
              </a:path>
            </a:pathLst>
          </a:cu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9EF288A-8397-EA9A-A03A-D5B572E0FCC3}"/>
              </a:ext>
            </a:extLst>
          </p:cNvPr>
          <p:cNvSpPr/>
          <p:nvPr/>
        </p:nvSpPr>
        <p:spPr>
          <a:xfrm>
            <a:off x="4429659" y="4527130"/>
            <a:ext cx="558196" cy="551387"/>
          </a:xfrm>
          <a:custGeom>
            <a:avLst/>
            <a:gdLst>
              <a:gd name="connsiteX0" fmla="*/ 139 w 744261"/>
              <a:gd name="connsiteY0" fmla="*/ 94 h 735182"/>
              <a:gd name="connsiteX1" fmla="*/ 139 w 744261"/>
              <a:gd name="connsiteY1" fmla="*/ 735277 h 735182"/>
              <a:gd name="connsiteX2" fmla="*/ 744401 w 744261"/>
              <a:gd name="connsiteY2" fmla="*/ 735277 h 735182"/>
              <a:gd name="connsiteX3" fmla="*/ 744401 w 744261"/>
              <a:gd name="connsiteY3" fmla="*/ 94 h 735182"/>
              <a:gd name="connsiteX4" fmla="*/ 12297 w 744261"/>
              <a:gd name="connsiteY4" fmla="*/ 12425 h 735182"/>
              <a:gd name="connsiteX5" fmla="*/ 732295 w 744261"/>
              <a:gd name="connsiteY5" fmla="*/ 12425 h 735182"/>
              <a:gd name="connsiteX6" fmla="*/ 732295 w 744261"/>
              <a:gd name="connsiteY6" fmla="*/ 723119 h 735182"/>
              <a:gd name="connsiteX7" fmla="*/ 12297 w 744261"/>
              <a:gd name="connsiteY7" fmla="*/ 723119 h 73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4261" h="735182">
                <a:moveTo>
                  <a:pt x="139" y="94"/>
                </a:moveTo>
                <a:lnTo>
                  <a:pt x="139" y="735277"/>
                </a:lnTo>
                <a:lnTo>
                  <a:pt x="744401" y="735277"/>
                </a:lnTo>
                <a:lnTo>
                  <a:pt x="744401" y="94"/>
                </a:lnTo>
                <a:close/>
                <a:moveTo>
                  <a:pt x="12297" y="12425"/>
                </a:moveTo>
                <a:lnTo>
                  <a:pt x="732295" y="12425"/>
                </a:lnTo>
                <a:lnTo>
                  <a:pt x="732295" y="723119"/>
                </a:lnTo>
                <a:lnTo>
                  <a:pt x="12297" y="723119"/>
                </a:lnTo>
                <a:close/>
              </a:path>
            </a:pathLst>
          </a:custGeom>
          <a:solidFill>
            <a:srgbClr val="1A1A1A"/>
          </a:solidFill>
          <a:ln w="86449" cap="flat">
            <a:noFill/>
            <a:prstDash val="solid"/>
            <a:miter/>
          </a:ln>
        </p:spPr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AE" sz="135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C339DAD-4330-8C56-74C0-0ECFD905E833}"/>
              </a:ext>
            </a:extLst>
          </p:cNvPr>
          <p:cNvSpPr/>
          <p:nvPr/>
        </p:nvSpPr>
        <p:spPr>
          <a:xfrm>
            <a:off x="4708834" y="3171162"/>
            <a:ext cx="211028" cy="1122035"/>
          </a:xfrm>
          <a:custGeom>
            <a:avLst/>
            <a:gdLst>
              <a:gd name="connsiteX0" fmla="*/ 260941 w 281370"/>
              <a:gd name="connsiteY0" fmla="*/ -332 h 1496047"/>
              <a:gd name="connsiteX1" fmla="*/ 251317 w 281370"/>
              <a:gd name="connsiteY1" fmla="*/ 55095 h 1496047"/>
              <a:gd name="connsiteX2" fmla="*/ 271914 w 281370"/>
              <a:gd name="connsiteY2" fmla="*/ 58642 h 1496047"/>
              <a:gd name="connsiteX3" fmla="*/ 281547 w 281370"/>
              <a:gd name="connsiteY3" fmla="*/ 3215 h 1496047"/>
              <a:gd name="connsiteX4" fmla="*/ 247771 w 281370"/>
              <a:gd name="connsiteY4" fmla="*/ 75676 h 1496047"/>
              <a:gd name="connsiteX5" fmla="*/ 233408 w 281370"/>
              <a:gd name="connsiteY5" fmla="*/ 157826 h 1496047"/>
              <a:gd name="connsiteX6" fmla="*/ 253850 w 281370"/>
              <a:gd name="connsiteY6" fmla="*/ 161370 h 1496047"/>
              <a:gd name="connsiteX7" fmla="*/ 268204 w 281370"/>
              <a:gd name="connsiteY7" fmla="*/ 79223 h 1496047"/>
              <a:gd name="connsiteX8" fmla="*/ 229699 w 281370"/>
              <a:gd name="connsiteY8" fmla="*/ 178232 h 1496047"/>
              <a:gd name="connsiteX9" fmla="*/ 215509 w 281370"/>
              <a:gd name="connsiteY9" fmla="*/ 260466 h 1496047"/>
              <a:gd name="connsiteX10" fmla="*/ 235942 w 281370"/>
              <a:gd name="connsiteY10" fmla="*/ 264013 h 1496047"/>
              <a:gd name="connsiteX11" fmla="*/ 250296 w 281370"/>
              <a:gd name="connsiteY11" fmla="*/ 181950 h 1496047"/>
              <a:gd name="connsiteX12" fmla="*/ 211790 w 281370"/>
              <a:gd name="connsiteY12" fmla="*/ 280875 h 1496047"/>
              <a:gd name="connsiteX13" fmla="*/ 197436 w 281370"/>
              <a:gd name="connsiteY13" fmla="*/ 363022 h 1496047"/>
              <a:gd name="connsiteX14" fmla="*/ 218042 w 281370"/>
              <a:gd name="connsiteY14" fmla="*/ 366740 h 1496047"/>
              <a:gd name="connsiteX15" fmla="*/ 232396 w 281370"/>
              <a:gd name="connsiteY15" fmla="*/ 284419 h 1496047"/>
              <a:gd name="connsiteX16" fmla="*/ 193891 w 281370"/>
              <a:gd name="connsiteY16" fmla="*/ 383603 h 1496047"/>
              <a:gd name="connsiteX17" fmla="*/ 179536 w 281370"/>
              <a:gd name="connsiteY17" fmla="*/ 465665 h 1496047"/>
              <a:gd name="connsiteX18" fmla="*/ 200142 w 281370"/>
              <a:gd name="connsiteY18" fmla="*/ 469209 h 1496047"/>
              <a:gd name="connsiteX19" fmla="*/ 214497 w 281370"/>
              <a:gd name="connsiteY19" fmla="*/ 387149 h 1496047"/>
              <a:gd name="connsiteX20" fmla="*/ 175991 w 281370"/>
              <a:gd name="connsiteY20" fmla="*/ 486246 h 1496047"/>
              <a:gd name="connsiteX21" fmla="*/ 161637 w 281370"/>
              <a:gd name="connsiteY21" fmla="*/ 568392 h 1496047"/>
              <a:gd name="connsiteX22" fmla="*/ 182070 w 281370"/>
              <a:gd name="connsiteY22" fmla="*/ 571939 h 1496047"/>
              <a:gd name="connsiteX23" fmla="*/ 196424 w 281370"/>
              <a:gd name="connsiteY23" fmla="*/ 489790 h 1496047"/>
              <a:gd name="connsiteX24" fmla="*/ 158083 w 281370"/>
              <a:gd name="connsiteY24" fmla="*/ 588801 h 1496047"/>
              <a:gd name="connsiteX25" fmla="*/ 143728 w 281370"/>
              <a:gd name="connsiteY25" fmla="*/ 671035 h 1496047"/>
              <a:gd name="connsiteX26" fmla="*/ 164170 w 281370"/>
              <a:gd name="connsiteY26" fmla="*/ 674579 h 1496047"/>
              <a:gd name="connsiteX27" fmla="*/ 178524 w 281370"/>
              <a:gd name="connsiteY27" fmla="*/ 592520 h 1496047"/>
              <a:gd name="connsiteX28" fmla="*/ 140019 w 281370"/>
              <a:gd name="connsiteY28" fmla="*/ 691442 h 1496047"/>
              <a:gd name="connsiteX29" fmla="*/ 125656 w 281370"/>
              <a:gd name="connsiteY29" fmla="*/ 773591 h 1496047"/>
              <a:gd name="connsiteX30" fmla="*/ 146262 w 281370"/>
              <a:gd name="connsiteY30" fmla="*/ 777309 h 1496047"/>
              <a:gd name="connsiteX31" fmla="*/ 160616 w 281370"/>
              <a:gd name="connsiteY31" fmla="*/ 695073 h 1496047"/>
              <a:gd name="connsiteX32" fmla="*/ 122110 w 281370"/>
              <a:gd name="connsiteY32" fmla="*/ 794172 h 1496047"/>
              <a:gd name="connsiteX33" fmla="*/ 107756 w 281370"/>
              <a:gd name="connsiteY33" fmla="*/ 876231 h 1496047"/>
              <a:gd name="connsiteX34" fmla="*/ 128362 w 281370"/>
              <a:gd name="connsiteY34" fmla="*/ 879778 h 1496047"/>
              <a:gd name="connsiteX35" fmla="*/ 142716 w 281370"/>
              <a:gd name="connsiteY35" fmla="*/ 797716 h 1496047"/>
              <a:gd name="connsiteX36" fmla="*/ 104211 w 281370"/>
              <a:gd name="connsiteY36" fmla="*/ 896812 h 1496047"/>
              <a:gd name="connsiteX37" fmla="*/ 89856 w 281370"/>
              <a:gd name="connsiteY37" fmla="*/ 978961 h 1496047"/>
              <a:gd name="connsiteX38" fmla="*/ 110290 w 281370"/>
              <a:gd name="connsiteY38" fmla="*/ 982505 h 1496047"/>
              <a:gd name="connsiteX39" fmla="*/ 124644 w 281370"/>
              <a:gd name="connsiteY39" fmla="*/ 900359 h 1496047"/>
              <a:gd name="connsiteX40" fmla="*/ 86311 w 281370"/>
              <a:gd name="connsiteY40" fmla="*/ 999368 h 1496047"/>
              <a:gd name="connsiteX41" fmla="*/ 71948 w 281370"/>
              <a:gd name="connsiteY41" fmla="*/ 1081430 h 1496047"/>
              <a:gd name="connsiteX42" fmla="*/ 92390 w 281370"/>
              <a:gd name="connsiteY42" fmla="*/ 1085148 h 1496047"/>
              <a:gd name="connsiteX43" fmla="*/ 106744 w 281370"/>
              <a:gd name="connsiteY43" fmla="*/ 1003086 h 1496047"/>
              <a:gd name="connsiteX44" fmla="*/ 68239 w 281370"/>
              <a:gd name="connsiteY44" fmla="*/ 1102095 h 1496047"/>
              <a:gd name="connsiteX45" fmla="*/ 53884 w 281370"/>
              <a:gd name="connsiteY45" fmla="*/ 1184158 h 1496047"/>
              <a:gd name="connsiteX46" fmla="*/ 74482 w 281370"/>
              <a:gd name="connsiteY46" fmla="*/ 1187704 h 1496047"/>
              <a:gd name="connsiteX47" fmla="*/ 88844 w 281370"/>
              <a:gd name="connsiteY47" fmla="*/ 1105642 h 1496047"/>
              <a:gd name="connsiteX48" fmla="*/ 50330 w 281370"/>
              <a:gd name="connsiteY48" fmla="*/ 1204738 h 1496047"/>
              <a:gd name="connsiteX49" fmla="*/ 35976 w 281370"/>
              <a:gd name="connsiteY49" fmla="*/ 1286801 h 1496047"/>
              <a:gd name="connsiteX50" fmla="*/ 56582 w 281370"/>
              <a:gd name="connsiteY50" fmla="*/ 1290345 h 1496047"/>
              <a:gd name="connsiteX51" fmla="*/ 70936 w 281370"/>
              <a:gd name="connsiteY51" fmla="*/ 1208282 h 1496047"/>
              <a:gd name="connsiteX52" fmla="*/ 32431 w 281370"/>
              <a:gd name="connsiteY52" fmla="*/ 1307466 h 1496047"/>
              <a:gd name="connsiteX53" fmla="*/ 18076 w 281370"/>
              <a:gd name="connsiteY53" fmla="*/ 1389528 h 1496047"/>
              <a:gd name="connsiteX54" fmla="*/ 38682 w 281370"/>
              <a:gd name="connsiteY54" fmla="*/ 1393075 h 1496047"/>
              <a:gd name="connsiteX55" fmla="*/ 52864 w 281370"/>
              <a:gd name="connsiteY55" fmla="*/ 1311013 h 1496047"/>
              <a:gd name="connsiteX56" fmla="*/ 14531 w 281370"/>
              <a:gd name="connsiteY56" fmla="*/ 1409935 h 1496047"/>
              <a:gd name="connsiteX57" fmla="*/ 177 w 281370"/>
              <a:gd name="connsiteY57" fmla="*/ 1491997 h 1496047"/>
              <a:gd name="connsiteX58" fmla="*/ 20610 w 281370"/>
              <a:gd name="connsiteY58" fmla="*/ 1495715 h 1496047"/>
              <a:gd name="connsiteX59" fmla="*/ 34964 w 281370"/>
              <a:gd name="connsiteY59" fmla="*/ 1413653 h 149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81370" h="1496047">
                <a:moveTo>
                  <a:pt x="260941" y="-332"/>
                </a:moveTo>
                <a:lnTo>
                  <a:pt x="251317" y="55095"/>
                </a:lnTo>
                <a:lnTo>
                  <a:pt x="271914" y="58642"/>
                </a:lnTo>
                <a:lnTo>
                  <a:pt x="281547" y="3215"/>
                </a:lnTo>
                <a:close/>
                <a:moveTo>
                  <a:pt x="247771" y="75676"/>
                </a:moveTo>
                <a:lnTo>
                  <a:pt x="233408" y="157826"/>
                </a:lnTo>
                <a:lnTo>
                  <a:pt x="253850" y="161370"/>
                </a:lnTo>
                <a:lnTo>
                  <a:pt x="268204" y="79223"/>
                </a:lnTo>
                <a:close/>
                <a:moveTo>
                  <a:pt x="229699" y="178232"/>
                </a:moveTo>
                <a:lnTo>
                  <a:pt x="215509" y="260466"/>
                </a:lnTo>
                <a:lnTo>
                  <a:pt x="235942" y="264013"/>
                </a:lnTo>
                <a:lnTo>
                  <a:pt x="250296" y="181950"/>
                </a:lnTo>
                <a:close/>
                <a:moveTo>
                  <a:pt x="211790" y="280875"/>
                </a:moveTo>
                <a:lnTo>
                  <a:pt x="197436" y="363022"/>
                </a:lnTo>
                <a:lnTo>
                  <a:pt x="218042" y="366740"/>
                </a:lnTo>
                <a:lnTo>
                  <a:pt x="232396" y="284419"/>
                </a:lnTo>
                <a:close/>
                <a:moveTo>
                  <a:pt x="193891" y="383603"/>
                </a:moveTo>
                <a:lnTo>
                  <a:pt x="179536" y="465665"/>
                </a:lnTo>
                <a:lnTo>
                  <a:pt x="200142" y="469209"/>
                </a:lnTo>
                <a:lnTo>
                  <a:pt x="214497" y="387149"/>
                </a:lnTo>
                <a:close/>
                <a:moveTo>
                  <a:pt x="175991" y="486246"/>
                </a:moveTo>
                <a:lnTo>
                  <a:pt x="161637" y="568392"/>
                </a:lnTo>
                <a:lnTo>
                  <a:pt x="182070" y="571939"/>
                </a:lnTo>
                <a:lnTo>
                  <a:pt x="196424" y="489790"/>
                </a:lnTo>
                <a:close/>
                <a:moveTo>
                  <a:pt x="158083" y="588801"/>
                </a:moveTo>
                <a:lnTo>
                  <a:pt x="143728" y="671035"/>
                </a:lnTo>
                <a:lnTo>
                  <a:pt x="164170" y="674579"/>
                </a:lnTo>
                <a:lnTo>
                  <a:pt x="178524" y="592520"/>
                </a:lnTo>
                <a:close/>
                <a:moveTo>
                  <a:pt x="140019" y="691442"/>
                </a:moveTo>
                <a:lnTo>
                  <a:pt x="125656" y="773591"/>
                </a:lnTo>
                <a:lnTo>
                  <a:pt x="146262" y="777309"/>
                </a:lnTo>
                <a:lnTo>
                  <a:pt x="160616" y="695073"/>
                </a:lnTo>
                <a:close/>
                <a:moveTo>
                  <a:pt x="122110" y="794172"/>
                </a:moveTo>
                <a:lnTo>
                  <a:pt x="107756" y="876231"/>
                </a:lnTo>
                <a:lnTo>
                  <a:pt x="128362" y="879778"/>
                </a:lnTo>
                <a:lnTo>
                  <a:pt x="142716" y="797716"/>
                </a:lnTo>
                <a:close/>
                <a:moveTo>
                  <a:pt x="104211" y="896812"/>
                </a:moveTo>
                <a:lnTo>
                  <a:pt x="89856" y="978961"/>
                </a:lnTo>
                <a:lnTo>
                  <a:pt x="110290" y="982505"/>
                </a:lnTo>
                <a:lnTo>
                  <a:pt x="124644" y="900359"/>
                </a:lnTo>
                <a:close/>
                <a:moveTo>
                  <a:pt x="86311" y="999368"/>
                </a:moveTo>
                <a:lnTo>
                  <a:pt x="71948" y="1081430"/>
                </a:lnTo>
                <a:lnTo>
                  <a:pt x="92390" y="1085148"/>
                </a:lnTo>
                <a:lnTo>
                  <a:pt x="106744" y="1003086"/>
                </a:lnTo>
                <a:close/>
                <a:moveTo>
                  <a:pt x="68239" y="1102095"/>
                </a:moveTo>
                <a:lnTo>
                  <a:pt x="53884" y="1184158"/>
                </a:lnTo>
                <a:lnTo>
                  <a:pt x="74482" y="1187704"/>
                </a:lnTo>
                <a:lnTo>
                  <a:pt x="88844" y="1105642"/>
                </a:lnTo>
                <a:close/>
                <a:moveTo>
                  <a:pt x="50330" y="1204738"/>
                </a:moveTo>
                <a:lnTo>
                  <a:pt x="35976" y="1286801"/>
                </a:lnTo>
                <a:lnTo>
                  <a:pt x="56582" y="1290345"/>
                </a:lnTo>
                <a:lnTo>
                  <a:pt x="70936" y="1208282"/>
                </a:lnTo>
                <a:close/>
                <a:moveTo>
                  <a:pt x="32431" y="1307466"/>
                </a:moveTo>
                <a:lnTo>
                  <a:pt x="18076" y="1389528"/>
                </a:lnTo>
                <a:lnTo>
                  <a:pt x="38682" y="1393075"/>
                </a:lnTo>
                <a:lnTo>
                  <a:pt x="52864" y="1311013"/>
                </a:lnTo>
                <a:close/>
                <a:moveTo>
                  <a:pt x="14531" y="1409935"/>
                </a:moveTo>
                <a:lnTo>
                  <a:pt x="177" y="1491997"/>
                </a:lnTo>
                <a:lnTo>
                  <a:pt x="20610" y="1495715"/>
                </a:lnTo>
                <a:lnTo>
                  <a:pt x="34964" y="1413653"/>
                </a:lnTo>
                <a:close/>
              </a:path>
            </a:pathLst>
          </a:custGeom>
          <a:solidFill>
            <a:srgbClr val="CA9B23"/>
          </a:solidFill>
          <a:ln w="86449" cap="flat">
            <a:noFill/>
            <a:custDash>
              <a:ds d="72300" sp="18075"/>
            </a:custDash>
            <a:miter/>
          </a:ln>
        </p:spPr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AE" sz="1350">
              <a:solidFill>
                <a:prstClr val="black"/>
              </a:solidFill>
              <a:latin typeface="Arial" panose="020B0604020202020204"/>
            </a:endParaRPr>
          </a:p>
        </p:txBody>
      </p:sp>
      <p:grpSp>
        <p:nvGrpSpPr>
          <p:cNvPr id="35" name="Graphic 7">
            <a:extLst>
              <a:ext uri="{FF2B5EF4-FFF2-40B4-BE49-F238E27FC236}">
                <a16:creationId xmlns:a16="http://schemas.microsoft.com/office/drawing/2014/main" id="{2A646DF7-1B16-DFED-6435-0FA8E6AEC481}"/>
              </a:ext>
            </a:extLst>
          </p:cNvPr>
          <p:cNvGrpSpPr/>
          <p:nvPr/>
        </p:nvGrpSpPr>
        <p:grpSpPr>
          <a:xfrm>
            <a:off x="4898551" y="3150007"/>
            <a:ext cx="30545" cy="30902"/>
            <a:chOff x="6531401" y="2625208"/>
            <a:chExt cx="40727" cy="41203"/>
          </a:xfrm>
          <a:solidFill>
            <a:srgbClr val="000000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6B9329F-0266-815E-FBDD-BB32BEFBCF44}"/>
                </a:ext>
              </a:extLst>
            </p:cNvPr>
            <p:cNvSpPr/>
            <p:nvPr/>
          </p:nvSpPr>
          <p:spPr>
            <a:xfrm>
              <a:off x="6537454" y="2631373"/>
              <a:ext cx="28621" cy="28959"/>
            </a:xfrm>
            <a:custGeom>
              <a:avLst/>
              <a:gdLst>
                <a:gd name="connsiteX0" fmla="*/ 148 w 28621"/>
                <a:gd name="connsiteY0" fmla="*/ 24 h 28959"/>
                <a:gd name="connsiteX1" fmla="*/ 28770 w 28621"/>
                <a:gd name="connsiteY1" fmla="*/ 24 h 28959"/>
                <a:gd name="connsiteX2" fmla="*/ 28770 w 28621"/>
                <a:gd name="connsiteY2" fmla="*/ 28984 h 28959"/>
                <a:gd name="connsiteX3" fmla="*/ 148 w 28621"/>
                <a:gd name="connsiteY3" fmla="*/ 28984 h 28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21" h="28959">
                  <a:moveTo>
                    <a:pt x="148" y="24"/>
                  </a:moveTo>
                  <a:lnTo>
                    <a:pt x="28770" y="24"/>
                  </a:lnTo>
                  <a:lnTo>
                    <a:pt x="28770" y="28984"/>
                  </a:lnTo>
                  <a:lnTo>
                    <a:pt x="148" y="28984"/>
                  </a:lnTo>
                  <a:close/>
                </a:path>
              </a:pathLst>
            </a:custGeom>
            <a:solidFill>
              <a:srgbClr val="000000"/>
            </a:solidFill>
            <a:ln w="864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0DD9717-8C10-B6EA-2615-30DAFE2B2876}"/>
                </a:ext>
              </a:extLst>
            </p:cNvPr>
            <p:cNvSpPr/>
            <p:nvPr/>
          </p:nvSpPr>
          <p:spPr>
            <a:xfrm>
              <a:off x="6531401" y="2625208"/>
              <a:ext cx="40727" cy="41203"/>
            </a:xfrm>
            <a:custGeom>
              <a:avLst/>
              <a:gdLst>
                <a:gd name="connsiteX0" fmla="*/ 148 w 40727"/>
                <a:gd name="connsiteY0" fmla="*/ 24 h 41203"/>
                <a:gd name="connsiteX1" fmla="*/ 148 w 40727"/>
                <a:gd name="connsiteY1" fmla="*/ 41228 h 41203"/>
                <a:gd name="connsiteX2" fmla="*/ 40876 w 40727"/>
                <a:gd name="connsiteY2" fmla="*/ 41228 h 41203"/>
                <a:gd name="connsiteX3" fmla="*/ 40876 w 40727"/>
                <a:gd name="connsiteY3" fmla="*/ 24 h 41203"/>
                <a:gd name="connsiteX4" fmla="*/ 12340 w 40727"/>
                <a:gd name="connsiteY4" fmla="*/ 12346 h 41203"/>
                <a:gd name="connsiteX5" fmla="*/ 28770 w 40727"/>
                <a:gd name="connsiteY5" fmla="*/ 12346 h 41203"/>
                <a:gd name="connsiteX6" fmla="*/ 28770 w 40727"/>
                <a:gd name="connsiteY6" fmla="*/ 29070 h 41203"/>
                <a:gd name="connsiteX7" fmla="*/ 12340 w 40727"/>
                <a:gd name="connsiteY7" fmla="*/ 29070 h 4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27" h="41203">
                  <a:moveTo>
                    <a:pt x="148" y="24"/>
                  </a:moveTo>
                  <a:lnTo>
                    <a:pt x="148" y="41228"/>
                  </a:lnTo>
                  <a:lnTo>
                    <a:pt x="40876" y="41228"/>
                  </a:lnTo>
                  <a:lnTo>
                    <a:pt x="40876" y="24"/>
                  </a:lnTo>
                  <a:close/>
                  <a:moveTo>
                    <a:pt x="12340" y="12346"/>
                  </a:moveTo>
                  <a:lnTo>
                    <a:pt x="28770" y="12346"/>
                  </a:lnTo>
                  <a:lnTo>
                    <a:pt x="28770" y="29070"/>
                  </a:lnTo>
                  <a:lnTo>
                    <a:pt x="12340" y="29070"/>
                  </a:lnTo>
                  <a:close/>
                </a:path>
              </a:pathLst>
            </a:custGeom>
            <a:solidFill>
              <a:srgbClr val="000000"/>
            </a:solidFill>
            <a:ln w="864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8D7E68DF-FA80-3617-06F2-6004C045FBAE}"/>
              </a:ext>
            </a:extLst>
          </p:cNvPr>
          <p:cNvSpPr/>
          <p:nvPr/>
        </p:nvSpPr>
        <p:spPr>
          <a:xfrm>
            <a:off x="2316334" y="3249375"/>
            <a:ext cx="4344572" cy="657747"/>
          </a:xfrm>
          <a:custGeom>
            <a:avLst/>
            <a:gdLst>
              <a:gd name="connsiteX0" fmla="*/ 5784313 w 5792763"/>
              <a:gd name="connsiteY0" fmla="*/ -316 h 876996"/>
              <a:gd name="connsiteX1" fmla="*/ 5708478 w 5792763"/>
              <a:gd name="connsiteY1" fmla="*/ 34272 h 876996"/>
              <a:gd name="connsiteX2" fmla="*/ 5717090 w 5792763"/>
              <a:gd name="connsiteY2" fmla="*/ 53209 h 876996"/>
              <a:gd name="connsiteX3" fmla="*/ 5792926 w 5792763"/>
              <a:gd name="connsiteY3" fmla="*/ 18795 h 876996"/>
              <a:gd name="connsiteX4" fmla="*/ 5632651 w 5792763"/>
              <a:gd name="connsiteY4" fmla="*/ 68776 h 876996"/>
              <a:gd name="connsiteX5" fmla="*/ 5556815 w 5792763"/>
              <a:gd name="connsiteY5" fmla="*/ 103364 h 876996"/>
              <a:gd name="connsiteX6" fmla="*/ 5565428 w 5792763"/>
              <a:gd name="connsiteY6" fmla="*/ 122301 h 876996"/>
              <a:gd name="connsiteX7" fmla="*/ 5641263 w 5792763"/>
              <a:gd name="connsiteY7" fmla="*/ 87884 h 876996"/>
              <a:gd name="connsiteX8" fmla="*/ 5480815 w 5792763"/>
              <a:gd name="connsiteY8" fmla="*/ 137865 h 876996"/>
              <a:gd name="connsiteX9" fmla="*/ 5404988 w 5792763"/>
              <a:gd name="connsiteY9" fmla="*/ 172453 h 876996"/>
              <a:gd name="connsiteX10" fmla="*/ 5413600 w 5792763"/>
              <a:gd name="connsiteY10" fmla="*/ 191393 h 876996"/>
              <a:gd name="connsiteX11" fmla="*/ 5489427 w 5792763"/>
              <a:gd name="connsiteY11" fmla="*/ 156717 h 876996"/>
              <a:gd name="connsiteX12" fmla="*/ 5329152 w 5792763"/>
              <a:gd name="connsiteY12" fmla="*/ 206870 h 876996"/>
              <a:gd name="connsiteX13" fmla="*/ 5253316 w 5792763"/>
              <a:gd name="connsiteY13" fmla="*/ 241545 h 876996"/>
              <a:gd name="connsiteX14" fmla="*/ 5261938 w 5792763"/>
              <a:gd name="connsiteY14" fmla="*/ 260482 h 876996"/>
              <a:gd name="connsiteX15" fmla="*/ 5337765 w 5792763"/>
              <a:gd name="connsiteY15" fmla="*/ 225807 h 876996"/>
              <a:gd name="connsiteX16" fmla="*/ 2703924 w 5792763"/>
              <a:gd name="connsiteY16" fmla="*/ 241891 h 876996"/>
              <a:gd name="connsiteX17" fmla="*/ 2699877 w 5792763"/>
              <a:gd name="connsiteY17" fmla="*/ 262297 h 876996"/>
              <a:gd name="connsiteX18" fmla="*/ 2781619 w 5792763"/>
              <a:gd name="connsiteY18" fmla="*/ 278727 h 876996"/>
              <a:gd name="connsiteX19" fmla="*/ 2785666 w 5792763"/>
              <a:gd name="connsiteY19" fmla="*/ 258233 h 876996"/>
              <a:gd name="connsiteX20" fmla="*/ 2867408 w 5792763"/>
              <a:gd name="connsiteY20" fmla="*/ 274492 h 876996"/>
              <a:gd name="connsiteX21" fmla="*/ 2863361 w 5792763"/>
              <a:gd name="connsiteY21" fmla="*/ 294898 h 876996"/>
              <a:gd name="connsiteX22" fmla="*/ 2945102 w 5792763"/>
              <a:gd name="connsiteY22" fmla="*/ 311154 h 876996"/>
              <a:gd name="connsiteX23" fmla="*/ 2949158 w 5792763"/>
              <a:gd name="connsiteY23" fmla="*/ 290660 h 876996"/>
              <a:gd name="connsiteX24" fmla="*/ 5177317 w 5792763"/>
              <a:gd name="connsiteY24" fmla="*/ 275962 h 876996"/>
              <a:gd name="connsiteX25" fmla="*/ 5101490 w 5792763"/>
              <a:gd name="connsiteY25" fmla="*/ 310463 h 876996"/>
              <a:gd name="connsiteX26" fmla="*/ 5110102 w 5792763"/>
              <a:gd name="connsiteY26" fmla="*/ 329487 h 876996"/>
              <a:gd name="connsiteX27" fmla="*/ 5186102 w 5792763"/>
              <a:gd name="connsiteY27" fmla="*/ 294898 h 876996"/>
              <a:gd name="connsiteX28" fmla="*/ 2630968 w 5792763"/>
              <a:gd name="connsiteY28" fmla="*/ 278036 h 876996"/>
              <a:gd name="connsiteX29" fmla="*/ 2583504 w 5792763"/>
              <a:gd name="connsiteY29" fmla="*/ 346608 h 876996"/>
              <a:gd name="connsiteX30" fmla="*/ 2600738 w 5792763"/>
              <a:gd name="connsiteY30" fmla="*/ 358369 h 876996"/>
              <a:gd name="connsiteX31" fmla="*/ 2648193 w 5792763"/>
              <a:gd name="connsiteY31" fmla="*/ 289797 h 876996"/>
              <a:gd name="connsiteX32" fmla="*/ 3030900 w 5792763"/>
              <a:gd name="connsiteY32" fmla="*/ 307090 h 876996"/>
              <a:gd name="connsiteX33" fmla="*/ 3026844 w 5792763"/>
              <a:gd name="connsiteY33" fmla="*/ 327500 h 876996"/>
              <a:gd name="connsiteX34" fmla="*/ 3108586 w 5792763"/>
              <a:gd name="connsiteY34" fmla="*/ 343668 h 876996"/>
              <a:gd name="connsiteX35" fmla="*/ 3112641 w 5792763"/>
              <a:gd name="connsiteY35" fmla="*/ 323261 h 876996"/>
              <a:gd name="connsiteX36" fmla="*/ 3194383 w 5792763"/>
              <a:gd name="connsiteY36" fmla="*/ 339517 h 876996"/>
              <a:gd name="connsiteX37" fmla="*/ 3190327 w 5792763"/>
              <a:gd name="connsiteY37" fmla="*/ 359926 h 876996"/>
              <a:gd name="connsiteX38" fmla="*/ 3272069 w 5792763"/>
              <a:gd name="connsiteY38" fmla="*/ 376269 h 876996"/>
              <a:gd name="connsiteX39" fmla="*/ 3276298 w 5792763"/>
              <a:gd name="connsiteY39" fmla="*/ 355860 h 876996"/>
              <a:gd name="connsiteX40" fmla="*/ 5025654 w 5792763"/>
              <a:gd name="connsiteY40" fmla="*/ 345051 h 876996"/>
              <a:gd name="connsiteX41" fmla="*/ 4949827 w 5792763"/>
              <a:gd name="connsiteY41" fmla="*/ 379468 h 876996"/>
              <a:gd name="connsiteX42" fmla="*/ 4958440 w 5792763"/>
              <a:gd name="connsiteY42" fmla="*/ 398579 h 876996"/>
              <a:gd name="connsiteX43" fmla="*/ 5034267 w 5792763"/>
              <a:gd name="connsiteY43" fmla="*/ 363990 h 876996"/>
              <a:gd name="connsiteX44" fmla="*/ 3358039 w 5792763"/>
              <a:gd name="connsiteY44" fmla="*/ 372118 h 876996"/>
              <a:gd name="connsiteX45" fmla="*/ 3353984 w 5792763"/>
              <a:gd name="connsiteY45" fmla="*/ 392525 h 876996"/>
              <a:gd name="connsiteX46" fmla="*/ 3435725 w 5792763"/>
              <a:gd name="connsiteY46" fmla="*/ 408868 h 876996"/>
              <a:gd name="connsiteX47" fmla="*/ 3439781 w 5792763"/>
              <a:gd name="connsiteY47" fmla="*/ 388287 h 876996"/>
              <a:gd name="connsiteX48" fmla="*/ 3521523 w 5792763"/>
              <a:gd name="connsiteY48" fmla="*/ 404717 h 876996"/>
              <a:gd name="connsiteX49" fmla="*/ 3517467 w 5792763"/>
              <a:gd name="connsiteY49" fmla="*/ 425126 h 876996"/>
              <a:gd name="connsiteX50" fmla="*/ 3599209 w 5792763"/>
              <a:gd name="connsiteY50" fmla="*/ 441295 h 876996"/>
              <a:gd name="connsiteX51" fmla="*/ 3603264 w 5792763"/>
              <a:gd name="connsiteY51" fmla="*/ 420888 h 876996"/>
              <a:gd name="connsiteX52" fmla="*/ 4873992 w 5792763"/>
              <a:gd name="connsiteY52" fmla="*/ 414143 h 876996"/>
              <a:gd name="connsiteX53" fmla="*/ 4797992 w 5792763"/>
              <a:gd name="connsiteY53" fmla="*/ 448559 h 876996"/>
              <a:gd name="connsiteX54" fmla="*/ 4806604 w 5792763"/>
              <a:gd name="connsiteY54" fmla="*/ 467668 h 876996"/>
              <a:gd name="connsiteX55" fmla="*/ 4882604 w 5792763"/>
              <a:gd name="connsiteY55" fmla="*/ 433080 h 876996"/>
              <a:gd name="connsiteX56" fmla="*/ 2536048 w 5792763"/>
              <a:gd name="connsiteY56" fmla="*/ 415008 h 876996"/>
              <a:gd name="connsiteX57" fmla="*/ 2488592 w 5792763"/>
              <a:gd name="connsiteY57" fmla="*/ 483580 h 876996"/>
              <a:gd name="connsiteX58" fmla="*/ 2505818 w 5792763"/>
              <a:gd name="connsiteY58" fmla="*/ 495426 h 876996"/>
              <a:gd name="connsiteX59" fmla="*/ 2553273 w 5792763"/>
              <a:gd name="connsiteY59" fmla="*/ 427026 h 876996"/>
              <a:gd name="connsiteX60" fmla="*/ 3685006 w 5792763"/>
              <a:gd name="connsiteY60" fmla="*/ 437318 h 876996"/>
              <a:gd name="connsiteX61" fmla="*/ 3680959 w 5792763"/>
              <a:gd name="connsiteY61" fmla="*/ 457724 h 876996"/>
              <a:gd name="connsiteX62" fmla="*/ 3762701 w 5792763"/>
              <a:gd name="connsiteY62" fmla="*/ 473896 h 876996"/>
              <a:gd name="connsiteX63" fmla="*/ 3766747 w 5792763"/>
              <a:gd name="connsiteY63" fmla="*/ 453486 h 876996"/>
              <a:gd name="connsiteX64" fmla="*/ 3848498 w 5792763"/>
              <a:gd name="connsiteY64" fmla="*/ 469745 h 876996"/>
              <a:gd name="connsiteX65" fmla="*/ 3844442 w 5792763"/>
              <a:gd name="connsiteY65" fmla="*/ 490151 h 876996"/>
              <a:gd name="connsiteX66" fmla="*/ 3926184 w 5792763"/>
              <a:gd name="connsiteY66" fmla="*/ 506494 h 876996"/>
              <a:gd name="connsiteX67" fmla="*/ 3930240 w 5792763"/>
              <a:gd name="connsiteY67" fmla="*/ 486087 h 876996"/>
              <a:gd name="connsiteX68" fmla="*/ 4722165 w 5792763"/>
              <a:gd name="connsiteY68" fmla="*/ 483235 h 876996"/>
              <a:gd name="connsiteX69" fmla="*/ 4646329 w 5792763"/>
              <a:gd name="connsiteY69" fmla="*/ 517649 h 876996"/>
              <a:gd name="connsiteX70" fmla="*/ 4654941 w 5792763"/>
              <a:gd name="connsiteY70" fmla="*/ 536588 h 876996"/>
              <a:gd name="connsiteX71" fmla="*/ 4730777 w 5792763"/>
              <a:gd name="connsiteY71" fmla="*/ 502171 h 876996"/>
              <a:gd name="connsiteX72" fmla="*/ 336 w 5792763"/>
              <a:gd name="connsiteY72" fmla="*/ 494389 h 876996"/>
              <a:gd name="connsiteX73" fmla="*/ 163 w 5792763"/>
              <a:gd name="connsiteY73" fmla="*/ 515142 h 876996"/>
              <a:gd name="connsiteX74" fmla="*/ 10297 w 5792763"/>
              <a:gd name="connsiteY74" fmla="*/ 515316 h 876996"/>
              <a:gd name="connsiteX75" fmla="*/ 10470 w 5792763"/>
              <a:gd name="connsiteY75" fmla="*/ 494389 h 876996"/>
              <a:gd name="connsiteX76" fmla="*/ 93734 w 5792763"/>
              <a:gd name="connsiteY76" fmla="*/ 494907 h 876996"/>
              <a:gd name="connsiteX77" fmla="*/ 93561 w 5792763"/>
              <a:gd name="connsiteY77" fmla="*/ 515662 h 876996"/>
              <a:gd name="connsiteX78" fmla="*/ 176989 w 5792763"/>
              <a:gd name="connsiteY78" fmla="*/ 516179 h 876996"/>
              <a:gd name="connsiteX79" fmla="*/ 177161 w 5792763"/>
              <a:gd name="connsiteY79" fmla="*/ 495252 h 876996"/>
              <a:gd name="connsiteX80" fmla="*/ 260425 w 5792763"/>
              <a:gd name="connsiteY80" fmla="*/ 495772 h 876996"/>
              <a:gd name="connsiteX81" fmla="*/ 260425 w 5792763"/>
              <a:gd name="connsiteY81" fmla="*/ 516699 h 876996"/>
              <a:gd name="connsiteX82" fmla="*/ 343689 w 5792763"/>
              <a:gd name="connsiteY82" fmla="*/ 517044 h 876996"/>
              <a:gd name="connsiteX83" fmla="*/ 343861 w 5792763"/>
              <a:gd name="connsiteY83" fmla="*/ 496292 h 876996"/>
              <a:gd name="connsiteX84" fmla="*/ 427117 w 5792763"/>
              <a:gd name="connsiteY84" fmla="*/ 496638 h 876996"/>
              <a:gd name="connsiteX85" fmla="*/ 427117 w 5792763"/>
              <a:gd name="connsiteY85" fmla="*/ 517564 h 876996"/>
              <a:gd name="connsiteX86" fmla="*/ 510380 w 5792763"/>
              <a:gd name="connsiteY86" fmla="*/ 517910 h 876996"/>
              <a:gd name="connsiteX87" fmla="*/ 510553 w 5792763"/>
              <a:gd name="connsiteY87" fmla="*/ 497155 h 876996"/>
              <a:gd name="connsiteX88" fmla="*/ 593981 w 5792763"/>
              <a:gd name="connsiteY88" fmla="*/ 497675 h 876996"/>
              <a:gd name="connsiteX89" fmla="*/ 593808 w 5792763"/>
              <a:gd name="connsiteY89" fmla="*/ 518427 h 876996"/>
              <a:gd name="connsiteX90" fmla="*/ 677071 w 5792763"/>
              <a:gd name="connsiteY90" fmla="*/ 518947 h 876996"/>
              <a:gd name="connsiteX91" fmla="*/ 677244 w 5792763"/>
              <a:gd name="connsiteY91" fmla="*/ 498020 h 876996"/>
              <a:gd name="connsiteX92" fmla="*/ 760681 w 5792763"/>
              <a:gd name="connsiteY92" fmla="*/ 498540 h 876996"/>
              <a:gd name="connsiteX93" fmla="*/ 760508 w 5792763"/>
              <a:gd name="connsiteY93" fmla="*/ 519293 h 876996"/>
              <a:gd name="connsiteX94" fmla="*/ 843936 w 5792763"/>
              <a:gd name="connsiteY94" fmla="*/ 519813 h 876996"/>
              <a:gd name="connsiteX95" fmla="*/ 843936 w 5792763"/>
              <a:gd name="connsiteY95" fmla="*/ 499058 h 876996"/>
              <a:gd name="connsiteX96" fmla="*/ 927372 w 5792763"/>
              <a:gd name="connsiteY96" fmla="*/ 499403 h 876996"/>
              <a:gd name="connsiteX97" fmla="*/ 927200 w 5792763"/>
              <a:gd name="connsiteY97" fmla="*/ 520330 h 876996"/>
              <a:gd name="connsiteX98" fmla="*/ 1010627 w 5792763"/>
              <a:gd name="connsiteY98" fmla="*/ 520676 h 876996"/>
              <a:gd name="connsiteX99" fmla="*/ 1010627 w 5792763"/>
              <a:gd name="connsiteY99" fmla="*/ 499836 h 876996"/>
              <a:gd name="connsiteX100" fmla="*/ 1094064 w 5792763"/>
              <a:gd name="connsiteY100" fmla="*/ 500269 h 876996"/>
              <a:gd name="connsiteX101" fmla="*/ 1093891 w 5792763"/>
              <a:gd name="connsiteY101" fmla="*/ 521195 h 876996"/>
              <a:gd name="connsiteX102" fmla="*/ 1177327 w 5792763"/>
              <a:gd name="connsiteY102" fmla="*/ 521541 h 876996"/>
              <a:gd name="connsiteX103" fmla="*/ 1177327 w 5792763"/>
              <a:gd name="connsiteY103" fmla="*/ 500702 h 876996"/>
              <a:gd name="connsiteX104" fmla="*/ 1260764 w 5792763"/>
              <a:gd name="connsiteY104" fmla="*/ 501219 h 876996"/>
              <a:gd name="connsiteX105" fmla="*/ 1260591 w 5792763"/>
              <a:gd name="connsiteY105" fmla="*/ 521974 h 876996"/>
              <a:gd name="connsiteX106" fmla="*/ 1344019 w 5792763"/>
              <a:gd name="connsiteY106" fmla="*/ 522491 h 876996"/>
              <a:gd name="connsiteX107" fmla="*/ 1344192 w 5792763"/>
              <a:gd name="connsiteY107" fmla="*/ 501565 h 876996"/>
              <a:gd name="connsiteX108" fmla="*/ 4011981 w 5792763"/>
              <a:gd name="connsiteY108" fmla="*/ 502430 h 876996"/>
              <a:gd name="connsiteX109" fmla="*/ 4007926 w 5792763"/>
              <a:gd name="connsiteY109" fmla="*/ 522837 h 876996"/>
              <a:gd name="connsiteX110" fmla="*/ 4089667 w 5792763"/>
              <a:gd name="connsiteY110" fmla="*/ 539095 h 876996"/>
              <a:gd name="connsiteX111" fmla="*/ 4093723 w 5792763"/>
              <a:gd name="connsiteY111" fmla="*/ 518601 h 876996"/>
              <a:gd name="connsiteX112" fmla="*/ 1426444 w 5792763"/>
              <a:gd name="connsiteY112" fmla="*/ 527421 h 876996"/>
              <a:gd name="connsiteX113" fmla="*/ 1418670 w 5792763"/>
              <a:gd name="connsiteY113" fmla="*/ 546877 h 876996"/>
              <a:gd name="connsiteX114" fmla="*/ 1496027 w 5792763"/>
              <a:gd name="connsiteY114" fmla="*/ 577921 h 876996"/>
              <a:gd name="connsiteX115" fmla="*/ 1503793 w 5792763"/>
              <a:gd name="connsiteY115" fmla="*/ 558465 h 876996"/>
              <a:gd name="connsiteX116" fmla="*/ 4175464 w 5792763"/>
              <a:gd name="connsiteY116" fmla="*/ 535031 h 876996"/>
              <a:gd name="connsiteX117" fmla="*/ 4171409 w 5792763"/>
              <a:gd name="connsiteY117" fmla="*/ 555438 h 876996"/>
              <a:gd name="connsiteX118" fmla="*/ 4253151 w 5792763"/>
              <a:gd name="connsiteY118" fmla="*/ 571694 h 876996"/>
              <a:gd name="connsiteX119" fmla="*/ 4257206 w 5792763"/>
              <a:gd name="connsiteY119" fmla="*/ 551200 h 876996"/>
              <a:gd name="connsiteX120" fmla="*/ 2441137 w 5792763"/>
              <a:gd name="connsiteY120" fmla="*/ 552240 h 876996"/>
              <a:gd name="connsiteX121" fmla="*/ 2393673 w 5792763"/>
              <a:gd name="connsiteY121" fmla="*/ 620637 h 876996"/>
              <a:gd name="connsiteX122" fmla="*/ 2410733 w 5792763"/>
              <a:gd name="connsiteY122" fmla="*/ 632658 h 876996"/>
              <a:gd name="connsiteX123" fmla="*/ 2458189 w 5792763"/>
              <a:gd name="connsiteY123" fmla="*/ 564086 h 876996"/>
              <a:gd name="connsiteX124" fmla="*/ 4570502 w 5792763"/>
              <a:gd name="connsiteY124" fmla="*/ 552411 h 876996"/>
              <a:gd name="connsiteX125" fmla="*/ 4494502 w 5792763"/>
              <a:gd name="connsiteY125" fmla="*/ 586915 h 876996"/>
              <a:gd name="connsiteX126" fmla="*/ 4503279 w 5792763"/>
              <a:gd name="connsiteY126" fmla="*/ 605764 h 876996"/>
              <a:gd name="connsiteX127" fmla="*/ 4579114 w 5792763"/>
              <a:gd name="connsiteY127" fmla="*/ 571348 h 876996"/>
              <a:gd name="connsiteX128" fmla="*/ 4338948 w 5792763"/>
              <a:gd name="connsiteY128" fmla="*/ 567630 h 876996"/>
              <a:gd name="connsiteX129" fmla="*/ 4334901 w 5792763"/>
              <a:gd name="connsiteY129" fmla="*/ 588036 h 876996"/>
              <a:gd name="connsiteX130" fmla="*/ 4416643 w 5792763"/>
              <a:gd name="connsiteY130" fmla="*/ 604295 h 876996"/>
              <a:gd name="connsiteX131" fmla="*/ 4420690 w 5792763"/>
              <a:gd name="connsiteY131" fmla="*/ 583801 h 876996"/>
              <a:gd name="connsiteX132" fmla="*/ 1581142 w 5792763"/>
              <a:gd name="connsiteY132" fmla="*/ 589593 h 876996"/>
              <a:gd name="connsiteX133" fmla="*/ 1573376 w 5792763"/>
              <a:gd name="connsiteY133" fmla="*/ 608791 h 876996"/>
              <a:gd name="connsiteX134" fmla="*/ 1650898 w 5792763"/>
              <a:gd name="connsiteY134" fmla="*/ 639920 h 876996"/>
              <a:gd name="connsiteX135" fmla="*/ 1658663 w 5792763"/>
              <a:gd name="connsiteY135" fmla="*/ 620463 h 876996"/>
              <a:gd name="connsiteX136" fmla="*/ 1736021 w 5792763"/>
              <a:gd name="connsiteY136" fmla="*/ 651594 h 876996"/>
              <a:gd name="connsiteX137" fmla="*/ 1728247 w 5792763"/>
              <a:gd name="connsiteY137" fmla="*/ 670964 h 876996"/>
              <a:gd name="connsiteX138" fmla="*/ 1805605 w 5792763"/>
              <a:gd name="connsiteY138" fmla="*/ 701921 h 876996"/>
              <a:gd name="connsiteX139" fmla="*/ 1813370 w 5792763"/>
              <a:gd name="connsiteY139" fmla="*/ 682638 h 876996"/>
              <a:gd name="connsiteX140" fmla="*/ 2346217 w 5792763"/>
              <a:gd name="connsiteY140" fmla="*/ 689209 h 876996"/>
              <a:gd name="connsiteX141" fmla="*/ 2298761 w 5792763"/>
              <a:gd name="connsiteY141" fmla="*/ 757781 h 876996"/>
              <a:gd name="connsiteX142" fmla="*/ 2315813 w 5792763"/>
              <a:gd name="connsiteY142" fmla="*/ 769627 h 876996"/>
              <a:gd name="connsiteX143" fmla="*/ 2363278 w 5792763"/>
              <a:gd name="connsiteY143" fmla="*/ 701055 h 876996"/>
              <a:gd name="connsiteX144" fmla="*/ 1890719 w 5792763"/>
              <a:gd name="connsiteY144" fmla="*/ 713508 h 876996"/>
              <a:gd name="connsiteX145" fmla="*/ 1882954 w 5792763"/>
              <a:gd name="connsiteY145" fmla="*/ 732965 h 876996"/>
              <a:gd name="connsiteX146" fmla="*/ 1960303 w 5792763"/>
              <a:gd name="connsiteY146" fmla="*/ 764007 h 876996"/>
              <a:gd name="connsiteX147" fmla="*/ 1968076 w 5792763"/>
              <a:gd name="connsiteY147" fmla="*/ 744637 h 876996"/>
              <a:gd name="connsiteX148" fmla="*/ 2045425 w 5792763"/>
              <a:gd name="connsiteY148" fmla="*/ 775681 h 876996"/>
              <a:gd name="connsiteX149" fmla="*/ 2037651 w 5792763"/>
              <a:gd name="connsiteY149" fmla="*/ 794964 h 876996"/>
              <a:gd name="connsiteX150" fmla="*/ 2115009 w 5792763"/>
              <a:gd name="connsiteY150" fmla="*/ 826008 h 876996"/>
              <a:gd name="connsiteX151" fmla="*/ 2122774 w 5792763"/>
              <a:gd name="connsiteY151" fmla="*/ 806638 h 876996"/>
              <a:gd name="connsiteX152" fmla="*/ 2251297 w 5792763"/>
              <a:gd name="connsiteY152" fmla="*/ 826353 h 876996"/>
              <a:gd name="connsiteX153" fmla="*/ 2233908 w 5792763"/>
              <a:gd name="connsiteY153" fmla="*/ 851172 h 876996"/>
              <a:gd name="connsiteX154" fmla="*/ 2200123 w 5792763"/>
              <a:gd name="connsiteY154" fmla="*/ 837682 h 876996"/>
              <a:gd name="connsiteX155" fmla="*/ 2192358 w 5792763"/>
              <a:gd name="connsiteY155" fmla="*/ 857139 h 876996"/>
              <a:gd name="connsiteX156" fmla="*/ 2241673 w 5792763"/>
              <a:gd name="connsiteY156" fmla="*/ 876680 h 876996"/>
              <a:gd name="connsiteX157" fmla="*/ 2268358 w 5792763"/>
              <a:gd name="connsiteY157" fmla="*/ 838199 h 876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5792763" h="876996">
                <a:moveTo>
                  <a:pt x="5784313" y="-316"/>
                </a:moveTo>
                <a:lnTo>
                  <a:pt x="5708478" y="34272"/>
                </a:lnTo>
                <a:lnTo>
                  <a:pt x="5717090" y="53209"/>
                </a:lnTo>
                <a:lnTo>
                  <a:pt x="5792926" y="18795"/>
                </a:lnTo>
                <a:close/>
                <a:moveTo>
                  <a:pt x="5632651" y="68776"/>
                </a:moveTo>
                <a:lnTo>
                  <a:pt x="5556815" y="103364"/>
                </a:lnTo>
                <a:lnTo>
                  <a:pt x="5565428" y="122301"/>
                </a:lnTo>
                <a:lnTo>
                  <a:pt x="5641263" y="87884"/>
                </a:lnTo>
                <a:close/>
                <a:moveTo>
                  <a:pt x="5480815" y="137865"/>
                </a:moveTo>
                <a:lnTo>
                  <a:pt x="5404988" y="172453"/>
                </a:lnTo>
                <a:lnTo>
                  <a:pt x="5413600" y="191393"/>
                </a:lnTo>
                <a:lnTo>
                  <a:pt x="5489427" y="156717"/>
                </a:lnTo>
                <a:close/>
                <a:moveTo>
                  <a:pt x="5329152" y="206870"/>
                </a:moveTo>
                <a:lnTo>
                  <a:pt x="5253316" y="241545"/>
                </a:lnTo>
                <a:lnTo>
                  <a:pt x="5261938" y="260482"/>
                </a:lnTo>
                <a:lnTo>
                  <a:pt x="5337765" y="225807"/>
                </a:lnTo>
                <a:close/>
                <a:moveTo>
                  <a:pt x="2703924" y="241891"/>
                </a:moveTo>
                <a:lnTo>
                  <a:pt x="2699877" y="262297"/>
                </a:lnTo>
                <a:lnTo>
                  <a:pt x="2781619" y="278727"/>
                </a:lnTo>
                <a:lnTo>
                  <a:pt x="2785666" y="258233"/>
                </a:lnTo>
                <a:close/>
                <a:moveTo>
                  <a:pt x="2867408" y="274492"/>
                </a:moveTo>
                <a:lnTo>
                  <a:pt x="2863361" y="294898"/>
                </a:lnTo>
                <a:lnTo>
                  <a:pt x="2945102" y="311154"/>
                </a:lnTo>
                <a:lnTo>
                  <a:pt x="2949158" y="290660"/>
                </a:lnTo>
                <a:close/>
                <a:moveTo>
                  <a:pt x="5177317" y="275962"/>
                </a:moveTo>
                <a:lnTo>
                  <a:pt x="5101490" y="310463"/>
                </a:lnTo>
                <a:lnTo>
                  <a:pt x="5110102" y="329487"/>
                </a:lnTo>
                <a:lnTo>
                  <a:pt x="5186102" y="294898"/>
                </a:lnTo>
                <a:close/>
                <a:moveTo>
                  <a:pt x="2630968" y="278036"/>
                </a:moveTo>
                <a:lnTo>
                  <a:pt x="2583504" y="346608"/>
                </a:lnTo>
                <a:lnTo>
                  <a:pt x="2600738" y="358369"/>
                </a:lnTo>
                <a:lnTo>
                  <a:pt x="2648193" y="289797"/>
                </a:lnTo>
                <a:close/>
                <a:moveTo>
                  <a:pt x="3030900" y="307090"/>
                </a:moveTo>
                <a:lnTo>
                  <a:pt x="3026844" y="327500"/>
                </a:lnTo>
                <a:lnTo>
                  <a:pt x="3108586" y="343668"/>
                </a:lnTo>
                <a:lnTo>
                  <a:pt x="3112641" y="323261"/>
                </a:lnTo>
                <a:close/>
                <a:moveTo>
                  <a:pt x="3194383" y="339517"/>
                </a:moveTo>
                <a:lnTo>
                  <a:pt x="3190327" y="359926"/>
                </a:lnTo>
                <a:lnTo>
                  <a:pt x="3272069" y="376269"/>
                </a:lnTo>
                <a:lnTo>
                  <a:pt x="3276298" y="355860"/>
                </a:lnTo>
                <a:close/>
                <a:moveTo>
                  <a:pt x="5025654" y="345051"/>
                </a:moveTo>
                <a:lnTo>
                  <a:pt x="4949827" y="379468"/>
                </a:lnTo>
                <a:lnTo>
                  <a:pt x="4958440" y="398579"/>
                </a:lnTo>
                <a:lnTo>
                  <a:pt x="5034267" y="363990"/>
                </a:lnTo>
                <a:close/>
                <a:moveTo>
                  <a:pt x="3358039" y="372118"/>
                </a:moveTo>
                <a:lnTo>
                  <a:pt x="3353984" y="392525"/>
                </a:lnTo>
                <a:lnTo>
                  <a:pt x="3435725" y="408868"/>
                </a:lnTo>
                <a:lnTo>
                  <a:pt x="3439781" y="388287"/>
                </a:lnTo>
                <a:close/>
                <a:moveTo>
                  <a:pt x="3521523" y="404717"/>
                </a:moveTo>
                <a:lnTo>
                  <a:pt x="3517467" y="425126"/>
                </a:lnTo>
                <a:lnTo>
                  <a:pt x="3599209" y="441295"/>
                </a:lnTo>
                <a:lnTo>
                  <a:pt x="3603264" y="420888"/>
                </a:lnTo>
                <a:close/>
                <a:moveTo>
                  <a:pt x="4873992" y="414143"/>
                </a:moveTo>
                <a:lnTo>
                  <a:pt x="4797992" y="448559"/>
                </a:lnTo>
                <a:lnTo>
                  <a:pt x="4806604" y="467668"/>
                </a:lnTo>
                <a:lnTo>
                  <a:pt x="4882604" y="433080"/>
                </a:lnTo>
                <a:close/>
                <a:moveTo>
                  <a:pt x="2536048" y="415008"/>
                </a:moveTo>
                <a:lnTo>
                  <a:pt x="2488592" y="483580"/>
                </a:lnTo>
                <a:lnTo>
                  <a:pt x="2505818" y="495426"/>
                </a:lnTo>
                <a:lnTo>
                  <a:pt x="2553273" y="427026"/>
                </a:lnTo>
                <a:close/>
                <a:moveTo>
                  <a:pt x="3685006" y="437318"/>
                </a:moveTo>
                <a:lnTo>
                  <a:pt x="3680959" y="457724"/>
                </a:lnTo>
                <a:lnTo>
                  <a:pt x="3762701" y="473896"/>
                </a:lnTo>
                <a:lnTo>
                  <a:pt x="3766747" y="453486"/>
                </a:lnTo>
                <a:close/>
                <a:moveTo>
                  <a:pt x="3848498" y="469745"/>
                </a:moveTo>
                <a:lnTo>
                  <a:pt x="3844442" y="490151"/>
                </a:lnTo>
                <a:lnTo>
                  <a:pt x="3926184" y="506494"/>
                </a:lnTo>
                <a:lnTo>
                  <a:pt x="3930240" y="486087"/>
                </a:lnTo>
                <a:close/>
                <a:moveTo>
                  <a:pt x="4722165" y="483235"/>
                </a:moveTo>
                <a:lnTo>
                  <a:pt x="4646329" y="517649"/>
                </a:lnTo>
                <a:lnTo>
                  <a:pt x="4654941" y="536588"/>
                </a:lnTo>
                <a:lnTo>
                  <a:pt x="4730777" y="502171"/>
                </a:lnTo>
                <a:close/>
                <a:moveTo>
                  <a:pt x="336" y="494389"/>
                </a:moveTo>
                <a:lnTo>
                  <a:pt x="163" y="515142"/>
                </a:lnTo>
                <a:lnTo>
                  <a:pt x="10297" y="515316"/>
                </a:lnTo>
                <a:lnTo>
                  <a:pt x="10470" y="494389"/>
                </a:lnTo>
                <a:close/>
                <a:moveTo>
                  <a:pt x="93734" y="494907"/>
                </a:moveTo>
                <a:lnTo>
                  <a:pt x="93561" y="515662"/>
                </a:lnTo>
                <a:lnTo>
                  <a:pt x="176989" y="516179"/>
                </a:lnTo>
                <a:lnTo>
                  <a:pt x="177161" y="495252"/>
                </a:lnTo>
                <a:close/>
                <a:moveTo>
                  <a:pt x="260425" y="495772"/>
                </a:moveTo>
                <a:lnTo>
                  <a:pt x="260425" y="516699"/>
                </a:lnTo>
                <a:lnTo>
                  <a:pt x="343689" y="517044"/>
                </a:lnTo>
                <a:lnTo>
                  <a:pt x="343861" y="496292"/>
                </a:lnTo>
                <a:close/>
                <a:moveTo>
                  <a:pt x="427117" y="496638"/>
                </a:moveTo>
                <a:lnTo>
                  <a:pt x="427117" y="517564"/>
                </a:lnTo>
                <a:lnTo>
                  <a:pt x="510380" y="517910"/>
                </a:lnTo>
                <a:lnTo>
                  <a:pt x="510553" y="497155"/>
                </a:lnTo>
                <a:close/>
                <a:moveTo>
                  <a:pt x="593981" y="497675"/>
                </a:moveTo>
                <a:lnTo>
                  <a:pt x="593808" y="518427"/>
                </a:lnTo>
                <a:lnTo>
                  <a:pt x="677071" y="518947"/>
                </a:lnTo>
                <a:lnTo>
                  <a:pt x="677244" y="498020"/>
                </a:lnTo>
                <a:close/>
                <a:moveTo>
                  <a:pt x="760681" y="498540"/>
                </a:moveTo>
                <a:lnTo>
                  <a:pt x="760508" y="519293"/>
                </a:lnTo>
                <a:lnTo>
                  <a:pt x="843936" y="519813"/>
                </a:lnTo>
                <a:lnTo>
                  <a:pt x="843936" y="499058"/>
                </a:lnTo>
                <a:close/>
                <a:moveTo>
                  <a:pt x="927372" y="499403"/>
                </a:moveTo>
                <a:lnTo>
                  <a:pt x="927200" y="520330"/>
                </a:lnTo>
                <a:lnTo>
                  <a:pt x="1010627" y="520676"/>
                </a:lnTo>
                <a:lnTo>
                  <a:pt x="1010627" y="499836"/>
                </a:lnTo>
                <a:close/>
                <a:moveTo>
                  <a:pt x="1094064" y="500269"/>
                </a:moveTo>
                <a:lnTo>
                  <a:pt x="1093891" y="521195"/>
                </a:lnTo>
                <a:lnTo>
                  <a:pt x="1177327" y="521541"/>
                </a:lnTo>
                <a:lnTo>
                  <a:pt x="1177327" y="500702"/>
                </a:lnTo>
                <a:close/>
                <a:moveTo>
                  <a:pt x="1260764" y="501219"/>
                </a:moveTo>
                <a:lnTo>
                  <a:pt x="1260591" y="521974"/>
                </a:lnTo>
                <a:lnTo>
                  <a:pt x="1344019" y="522491"/>
                </a:lnTo>
                <a:lnTo>
                  <a:pt x="1344192" y="501565"/>
                </a:lnTo>
                <a:close/>
                <a:moveTo>
                  <a:pt x="4011981" y="502430"/>
                </a:moveTo>
                <a:lnTo>
                  <a:pt x="4007926" y="522837"/>
                </a:lnTo>
                <a:lnTo>
                  <a:pt x="4089667" y="539095"/>
                </a:lnTo>
                <a:lnTo>
                  <a:pt x="4093723" y="518601"/>
                </a:lnTo>
                <a:close/>
                <a:moveTo>
                  <a:pt x="1426444" y="527421"/>
                </a:moveTo>
                <a:lnTo>
                  <a:pt x="1418670" y="546877"/>
                </a:lnTo>
                <a:lnTo>
                  <a:pt x="1496027" y="577921"/>
                </a:lnTo>
                <a:lnTo>
                  <a:pt x="1503793" y="558465"/>
                </a:lnTo>
                <a:close/>
                <a:moveTo>
                  <a:pt x="4175464" y="535031"/>
                </a:moveTo>
                <a:lnTo>
                  <a:pt x="4171409" y="555438"/>
                </a:lnTo>
                <a:lnTo>
                  <a:pt x="4253151" y="571694"/>
                </a:lnTo>
                <a:lnTo>
                  <a:pt x="4257206" y="551200"/>
                </a:lnTo>
                <a:close/>
                <a:moveTo>
                  <a:pt x="2441137" y="552240"/>
                </a:moveTo>
                <a:lnTo>
                  <a:pt x="2393673" y="620637"/>
                </a:lnTo>
                <a:lnTo>
                  <a:pt x="2410733" y="632658"/>
                </a:lnTo>
                <a:lnTo>
                  <a:pt x="2458189" y="564086"/>
                </a:lnTo>
                <a:close/>
                <a:moveTo>
                  <a:pt x="4570502" y="552411"/>
                </a:moveTo>
                <a:lnTo>
                  <a:pt x="4494502" y="586915"/>
                </a:lnTo>
                <a:lnTo>
                  <a:pt x="4503279" y="605764"/>
                </a:lnTo>
                <a:lnTo>
                  <a:pt x="4579114" y="571348"/>
                </a:lnTo>
                <a:close/>
                <a:moveTo>
                  <a:pt x="4338948" y="567630"/>
                </a:moveTo>
                <a:lnTo>
                  <a:pt x="4334901" y="588036"/>
                </a:lnTo>
                <a:lnTo>
                  <a:pt x="4416643" y="604295"/>
                </a:lnTo>
                <a:lnTo>
                  <a:pt x="4420690" y="583801"/>
                </a:lnTo>
                <a:close/>
                <a:moveTo>
                  <a:pt x="1581142" y="589593"/>
                </a:moveTo>
                <a:lnTo>
                  <a:pt x="1573376" y="608791"/>
                </a:lnTo>
                <a:lnTo>
                  <a:pt x="1650898" y="639920"/>
                </a:lnTo>
                <a:lnTo>
                  <a:pt x="1658663" y="620463"/>
                </a:lnTo>
                <a:close/>
                <a:moveTo>
                  <a:pt x="1736021" y="651594"/>
                </a:moveTo>
                <a:lnTo>
                  <a:pt x="1728247" y="670964"/>
                </a:lnTo>
                <a:lnTo>
                  <a:pt x="1805605" y="701921"/>
                </a:lnTo>
                <a:lnTo>
                  <a:pt x="1813370" y="682638"/>
                </a:lnTo>
                <a:close/>
                <a:moveTo>
                  <a:pt x="2346217" y="689209"/>
                </a:moveTo>
                <a:lnTo>
                  <a:pt x="2298761" y="757781"/>
                </a:lnTo>
                <a:lnTo>
                  <a:pt x="2315813" y="769627"/>
                </a:lnTo>
                <a:lnTo>
                  <a:pt x="2363278" y="701055"/>
                </a:lnTo>
                <a:close/>
                <a:moveTo>
                  <a:pt x="1890719" y="713508"/>
                </a:moveTo>
                <a:lnTo>
                  <a:pt x="1882954" y="732965"/>
                </a:lnTo>
                <a:lnTo>
                  <a:pt x="1960303" y="764007"/>
                </a:lnTo>
                <a:lnTo>
                  <a:pt x="1968076" y="744637"/>
                </a:lnTo>
                <a:close/>
                <a:moveTo>
                  <a:pt x="2045425" y="775681"/>
                </a:moveTo>
                <a:lnTo>
                  <a:pt x="2037651" y="794964"/>
                </a:lnTo>
                <a:lnTo>
                  <a:pt x="2115009" y="826008"/>
                </a:lnTo>
                <a:lnTo>
                  <a:pt x="2122774" y="806638"/>
                </a:lnTo>
                <a:close/>
                <a:moveTo>
                  <a:pt x="2251297" y="826353"/>
                </a:moveTo>
                <a:lnTo>
                  <a:pt x="2233908" y="851172"/>
                </a:lnTo>
                <a:lnTo>
                  <a:pt x="2200123" y="837682"/>
                </a:lnTo>
                <a:lnTo>
                  <a:pt x="2192358" y="857139"/>
                </a:lnTo>
                <a:lnTo>
                  <a:pt x="2241673" y="876680"/>
                </a:lnTo>
                <a:lnTo>
                  <a:pt x="2268358" y="838199"/>
                </a:lnTo>
                <a:close/>
              </a:path>
            </a:pathLst>
          </a:custGeom>
          <a:solidFill>
            <a:srgbClr val="008080"/>
          </a:solidFill>
          <a:ln w="86449" cap="flat">
            <a:noFill/>
            <a:custDash>
              <a:ds d="72300" sp="72300"/>
            </a:custDash>
            <a:miter/>
          </a:ln>
        </p:spPr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AE" sz="135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2F1DAC4-B4EB-1A1F-706B-D18D70BF61DD}"/>
              </a:ext>
            </a:extLst>
          </p:cNvPr>
          <p:cNvSpPr/>
          <p:nvPr/>
        </p:nvSpPr>
        <p:spPr>
          <a:xfrm>
            <a:off x="4679021" y="4264454"/>
            <a:ext cx="66020" cy="65982"/>
          </a:xfrm>
          <a:custGeom>
            <a:avLst/>
            <a:gdLst>
              <a:gd name="connsiteX0" fmla="*/ 88167 w 88027"/>
              <a:gd name="connsiteY0" fmla="*/ 44061 h 87976"/>
              <a:gd name="connsiteX1" fmla="*/ 44153 w 88027"/>
              <a:gd name="connsiteY1" fmla="*/ 88049 h 87976"/>
              <a:gd name="connsiteX2" fmla="*/ 139 w 88027"/>
              <a:gd name="connsiteY2" fmla="*/ 44061 h 87976"/>
              <a:gd name="connsiteX3" fmla="*/ 44153 w 88027"/>
              <a:gd name="connsiteY3" fmla="*/ 73 h 87976"/>
              <a:gd name="connsiteX4" fmla="*/ 88167 w 88027"/>
              <a:gd name="connsiteY4" fmla="*/ 44061 h 8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027" h="87976">
                <a:moveTo>
                  <a:pt x="88167" y="44061"/>
                </a:moveTo>
                <a:cubicBezTo>
                  <a:pt x="88167" y="68350"/>
                  <a:pt x="68452" y="88049"/>
                  <a:pt x="44153" y="88049"/>
                </a:cubicBezTo>
                <a:cubicBezTo>
                  <a:pt x="19855" y="88049"/>
                  <a:pt x="139" y="68350"/>
                  <a:pt x="139" y="44061"/>
                </a:cubicBezTo>
                <a:cubicBezTo>
                  <a:pt x="139" y="19771"/>
                  <a:pt x="19855" y="73"/>
                  <a:pt x="44153" y="73"/>
                </a:cubicBezTo>
                <a:cubicBezTo>
                  <a:pt x="68452" y="73"/>
                  <a:pt x="88167" y="19771"/>
                  <a:pt x="88167" y="44061"/>
                </a:cubicBezTo>
                <a:close/>
              </a:path>
            </a:pathLst>
          </a:custGeom>
          <a:solidFill>
            <a:srgbClr val="000000"/>
          </a:solidFill>
          <a:ln w="27447" cap="flat">
            <a:noFill/>
            <a:prstDash val="solid"/>
            <a:miter/>
          </a:ln>
        </p:spPr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AE" sz="135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D9EFF04-B237-21C9-86D0-D85B5A37010C}"/>
              </a:ext>
            </a:extLst>
          </p:cNvPr>
          <p:cNvSpPr/>
          <p:nvPr/>
        </p:nvSpPr>
        <p:spPr>
          <a:xfrm>
            <a:off x="4817808" y="3504244"/>
            <a:ext cx="65956" cy="65982"/>
          </a:xfrm>
          <a:custGeom>
            <a:avLst/>
            <a:gdLst>
              <a:gd name="connsiteX0" fmla="*/ 88087 w 87941"/>
              <a:gd name="connsiteY0" fmla="*/ 44028 h 87976"/>
              <a:gd name="connsiteX1" fmla="*/ 44160 w 87941"/>
              <a:gd name="connsiteY1" fmla="*/ 88016 h 87976"/>
              <a:gd name="connsiteX2" fmla="*/ 145 w 87941"/>
              <a:gd name="connsiteY2" fmla="*/ 44028 h 87976"/>
              <a:gd name="connsiteX3" fmla="*/ 44160 w 87941"/>
              <a:gd name="connsiteY3" fmla="*/ 40 h 87976"/>
              <a:gd name="connsiteX4" fmla="*/ 88087 w 87941"/>
              <a:gd name="connsiteY4" fmla="*/ 44028 h 8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41" h="87976">
                <a:moveTo>
                  <a:pt x="88087" y="44028"/>
                </a:moveTo>
                <a:cubicBezTo>
                  <a:pt x="88087" y="68318"/>
                  <a:pt x="68458" y="88016"/>
                  <a:pt x="44160" y="88016"/>
                </a:cubicBezTo>
                <a:cubicBezTo>
                  <a:pt x="19861" y="88016"/>
                  <a:pt x="145" y="68318"/>
                  <a:pt x="145" y="44028"/>
                </a:cubicBezTo>
                <a:cubicBezTo>
                  <a:pt x="145" y="19738"/>
                  <a:pt x="19861" y="40"/>
                  <a:pt x="44160" y="40"/>
                </a:cubicBezTo>
                <a:cubicBezTo>
                  <a:pt x="68458" y="40"/>
                  <a:pt x="88087" y="19738"/>
                  <a:pt x="88087" y="44028"/>
                </a:cubicBezTo>
                <a:close/>
              </a:path>
            </a:pathLst>
          </a:custGeom>
          <a:solidFill>
            <a:srgbClr val="000000"/>
          </a:solidFill>
          <a:ln w="27447" cap="flat">
            <a:noFill/>
            <a:prstDash val="solid"/>
            <a:miter/>
          </a:ln>
        </p:spPr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AE" sz="1350">
              <a:solidFill>
                <a:prstClr val="black"/>
              </a:solidFill>
              <a:latin typeface="Arial" panose="020B0604020202020204"/>
            </a:endParaRPr>
          </a:p>
        </p:txBody>
      </p:sp>
      <p:grpSp>
        <p:nvGrpSpPr>
          <p:cNvPr id="44" name="Graphic 7">
            <a:extLst>
              <a:ext uri="{FF2B5EF4-FFF2-40B4-BE49-F238E27FC236}">
                <a16:creationId xmlns:a16="http://schemas.microsoft.com/office/drawing/2014/main" id="{3EABF4E8-F7B0-1861-3FBD-0C3E82C67D34}"/>
              </a:ext>
            </a:extLst>
          </p:cNvPr>
          <p:cNvGrpSpPr/>
          <p:nvPr/>
        </p:nvGrpSpPr>
        <p:grpSpPr>
          <a:xfrm>
            <a:off x="4606269" y="3146258"/>
            <a:ext cx="323648" cy="379288"/>
            <a:chOff x="6141692" y="2620210"/>
            <a:chExt cx="431530" cy="505717"/>
          </a:xfrm>
          <a:solidFill>
            <a:srgbClr val="000000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96E817F-7008-9A41-48D6-6133A0AD7D3D}"/>
                </a:ext>
              </a:extLst>
            </p:cNvPr>
            <p:cNvSpPr/>
            <p:nvPr/>
          </p:nvSpPr>
          <p:spPr>
            <a:xfrm>
              <a:off x="6164740" y="2700265"/>
              <a:ext cx="333254" cy="401249"/>
            </a:xfrm>
            <a:custGeom>
              <a:avLst/>
              <a:gdLst>
                <a:gd name="connsiteX0" fmla="*/ 333255 w 333254"/>
                <a:gd name="connsiteY0" fmla="*/ 16204 h 401249"/>
                <a:gd name="connsiteX1" fmla="*/ 13566 w 333254"/>
                <a:gd name="connsiteY1" fmla="*/ 397392 h 401249"/>
                <a:gd name="connsiteX2" fmla="*/ 59 w 333254"/>
                <a:gd name="connsiteY2" fmla="*/ 384974 h 401249"/>
                <a:gd name="connsiteX3" fmla="*/ 319843 w 333254"/>
                <a:gd name="connsiteY3" fmla="*/ 3998 h 40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254" h="401249">
                  <a:moveTo>
                    <a:pt x="333255" y="16204"/>
                  </a:moveTo>
                  <a:lnTo>
                    <a:pt x="13566" y="397392"/>
                  </a:lnTo>
                  <a:lnTo>
                    <a:pt x="59" y="384974"/>
                  </a:lnTo>
                  <a:lnTo>
                    <a:pt x="319843" y="3998"/>
                  </a:lnTo>
                  <a:close/>
                </a:path>
              </a:pathLst>
            </a:custGeom>
            <a:solidFill>
              <a:srgbClr val="000000"/>
            </a:solidFill>
            <a:ln w="806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8F7D558-A5B8-E4C2-DBDE-A861D7EC6992}"/>
                </a:ext>
              </a:extLst>
            </p:cNvPr>
            <p:cNvSpPr/>
            <p:nvPr/>
          </p:nvSpPr>
          <p:spPr>
            <a:xfrm>
              <a:off x="6437692" y="2620210"/>
              <a:ext cx="135530" cy="144411"/>
            </a:xfrm>
            <a:custGeom>
              <a:avLst/>
              <a:gdLst>
                <a:gd name="connsiteX0" fmla="*/ 53597 w 135530"/>
                <a:gd name="connsiteY0" fmla="*/ 90157 h 144411"/>
                <a:gd name="connsiteX1" fmla="*/ 147 w 135530"/>
                <a:gd name="connsiteY1" fmla="*/ 82641 h 144411"/>
                <a:gd name="connsiteX2" fmla="*/ 102615 w 135530"/>
                <a:gd name="connsiteY2" fmla="*/ 31637 h 144411"/>
                <a:gd name="connsiteX3" fmla="*/ 67680 w 135530"/>
                <a:gd name="connsiteY3" fmla="*/ 144411 h 144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530" h="144411">
                  <a:moveTo>
                    <a:pt x="53597" y="90157"/>
                  </a:moveTo>
                  <a:lnTo>
                    <a:pt x="147" y="82641"/>
                  </a:lnTo>
                  <a:lnTo>
                    <a:pt x="102615" y="31637"/>
                  </a:lnTo>
                  <a:lnTo>
                    <a:pt x="67680" y="144411"/>
                  </a:lnTo>
                  <a:close/>
                </a:path>
              </a:pathLst>
            </a:custGeom>
            <a:solidFill>
              <a:srgbClr val="000000"/>
            </a:solidFill>
            <a:ln w="806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grpSp>
        <p:nvGrpSpPr>
          <p:cNvPr id="47" name="Graphic 7">
            <a:extLst>
              <a:ext uri="{FF2B5EF4-FFF2-40B4-BE49-F238E27FC236}">
                <a16:creationId xmlns:a16="http://schemas.microsoft.com/office/drawing/2014/main" id="{28053EA3-9550-19BE-09F4-1275170EC26A}"/>
              </a:ext>
            </a:extLst>
          </p:cNvPr>
          <p:cNvGrpSpPr/>
          <p:nvPr/>
        </p:nvGrpSpPr>
        <p:grpSpPr>
          <a:xfrm>
            <a:off x="4572000" y="4337818"/>
            <a:ext cx="222571" cy="136967"/>
            <a:chOff x="6168329" y="4274571"/>
            <a:chExt cx="224432" cy="133364"/>
          </a:xfrm>
          <a:solidFill>
            <a:srgbClr val="000000"/>
          </a:solidFill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44FC717-78B2-F020-68F8-5D2A21FB8A5B}"/>
                </a:ext>
              </a:extLst>
            </p:cNvPr>
            <p:cNvSpPr/>
            <p:nvPr/>
          </p:nvSpPr>
          <p:spPr>
            <a:xfrm>
              <a:off x="6168329" y="4274571"/>
              <a:ext cx="137655" cy="106693"/>
            </a:xfrm>
            <a:custGeom>
              <a:avLst/>
              <a:gdLst>
                <a:gd name="connsiteX0" fmla="*/ 79733 w 137655"/>
                <a:gd name="connsiteY0" fmla="*/ 47824 h 106693"/>
                <a:gd name="connsiteX1" fmla="*/ 109440 w 137655"/>
                <a:gd name="connsiteY1" fmla="*/ 16444 h 106693"/>
                <a:gd name="connsiteX2" fmla="*/ 132870 w 137655"/>
                <a:gd name="connsiteY2" fmla="*/ 11841 h 106693"/>
                <a:gd name="connsiteX3" fmla="*/ 132870 w 137655"/>
                <a:gd name="connsiteY3" fmla="*/ 126 h 106693"/>
                <a:gd name="connsiteX4" fmla="*/ 110277 w 137655"/>
                <a:gd name="connsiteY4" fmla="*/ 963 h 106693"/>
                <a:gd name="connsiteX5" fmla="*/ 86009 w 137655"/>
                <a:gd name="connsiteY5" fmla="*/ 126 h 106693"/>
                <a:gd name="connsiteX6" fmla="*/ 86009 w 137655"/>
                <a:gd name="connsiteY6" fmla="*/ 11841 h 106693"/>
                <a:gd name="connsiteX7" fmla="*/ 93959 w 137655"/>
                <a:gd name="connsiteY7" fmla="*/ 14770 h 106693"/>
                <a:gd name="connsiteX8" fmla="*/ 71783 w 137655"/>
                <a:gd name="connsiteY8" fmla="*/ 39038 h 106693"/>
                <a:gd name="connsiteX9" fmla="*/ 47934 w 137655"/>
                <a:gd name="connsiteY9" fmla="*/ 11841 h 106693"/>
                <a:gd name="connsiteX10" fmla="*/ 56721 w 137655"/>
                <a:gd name="connsiteY10" fmla="*/ 11841 h 106693"/>
                <a:gd name="connsiteX11" fmla="*/ 56721 w 137655"/>
                <a:gd name="connsiteY11" fmla="*/ 126 h 106693"/>
                <a:gd name="connsiteX12" fmla="*/ 27851 w 137655"/>
                <a:gd name="connsiteY12" fmla="*/ 963 h 106693"/>
                <a:gd name="connsiteX13" fmla="*/ 1491 w 137655"/>
                <a:gd name="connsiteY13" fmla="*/ 126 h 106693"/>
                <a:gd name="connsiteX14" fmla="*/ 1491 w 137655"/>
                <a:gd name="connsiteY14" fmla="*/ 11841 h 106693"/>
                <a:gd name="connsiteX15" fmla="*/ 18228 w 137655"/>
                <a:gd name="connsiteY15" fmla="*/ 11841 h 106693"/>
                <a:gd name="connsiteX16" fmla="*/ 56302 w 137655"/>
                <a:gd name="connsiteY16" fmla="*/ 55355 h 106693"/>
                <a:gd name="connsiteX17" fmla="*/ 24085 w 137655"/>
                <a:gd name="connsiteY17" fmla="*/ 90501 h 106693"/>
                <a:gd name="connsiteX18" fmla="*/ 236 w 137655"/>
                <a:gd name="connsiteY18" fmla="*/ 95104 h 106693"/>
                <a:gd name="connsiteX19" fmla="*/ 236 w 137655"/>
                <a:gd name="connsiteY19" fmla="*/ 106819 h 106693"/>
                <a:gd name="connsiteX20" fmla="*/ 22412 w 137655"/>
                <a:gd name="connsiteY20" fmla="*/ 105982 h 106693"/>
                <a:gd name="connsiteX21" fmla="*/ 47098 w 137655"/>
                <a:gd name="connsiteY21" fmla="*/ 106819 h 106693"/>
                <a:gd name="connsiteX22" fmla="*/ 47098 w 137655"/>
                <a:gd name="connsiteY22" fmla="*/ 95104 h 106693"/>
                <a:gd name="connsiteX23" fmla="*/ 39148 w 137655"/>
                <a:gd name="connsiteY23" fmla="*/ 92593 h 106693"/>
                <a:gd name="connsiteX24" fmla="*/ 41240 w 137655"/>
                <a:gd name="connsiteY24" fmla="*/ 89665 h 106693"/>
                <a:gd name="connsiteX25" fmla="*/ 64670 w 137655"/>
                <a:gd name="connsiteY25" fmla="*/ 64560 h 106693"/>
                <a:gd name="connsiteX26" fmla="*/ 91030 w 137655"/>
                <a:gd name="connsiteY26" fmla="*/ 95104 h 106693"/>
                <a:gd name="connsiteX27" fmla="*/ 82662 w 137655"/>
                <a:gd name="connsiteY27" fmla="*/ 95104 h 106693"/>
                <a:gd name="connsiteX28" fmla="*/ 82662 w 137655"/>
                <a:gd name="connsiteY28" fmla="*/ 106819 h 106693"/>
                <a:gd name="connsiteX29" fmla="*/ 111532 w 137655"/>
                <a:gd name="connsiteY29" fmla="*/ 105982 h 106693"/>
                <a:gd name="connsiteX30" fmla="*/ 137891 w 137655"/>
                <a:gd name="connsiteY30" fmla="*/ 106819 h 106693"/>
                <a:gd name="connsiteX31" fmla="*/ 137891 w 137655"/>
                <a:gd name="connsiteY31" fmla="*/ 95104 h 106693"/>
                <a:gd name="connsiteX32" fmla="*/ 121155 w 137655"/>
                <a:gd name="connsiteY32" fmla="*/ 95104 h 106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7655" h="106693">
                  <a:moveTo>
                    <a:pt x="79733" y="47824"/>
                  </a:moveTo>
                  <a:lnTo>
                    <a:pt x="109440" y="16444"/>
                  </a:lnTo>
                  <a:cubicBezTo>
                    <a:pt x="111950" y="13515"/>
                    <a:pt x="113624" y="11841"/>
                    <a:pt x="132870" y="11841"/>
                  </a:cubicBezTo>
                  <a:lnTo>
                    <a:pt x="132870" y="126"/>
                  </a:lnTo>
                  <a:cubicBezTo>
                    <a:pt x="124502" y="963"/>
                    <a:pt x="118226" y="963"/>
                    <a:pt x="110277" y="963"/>
                  </a:cubicBezTo>
                  <a:cubicBezTo>
                    <a:pt x="106092" y="963"/>
                    <a:pt x="96888" y="963"/>
                    <a:pt x="86009" y="126"/>
                  </a:cubicBezTo>
                  <a:lnTo>
                    <a:pt x="86009" y="11841"/>
                  </a:lnTo>
                  <a:cubicBezTo>
                    <a:pt x="91030" y="11841"/>
                    <a:pt x="92285" y="13096"/>
                    <a:pt x="93959" y="14770"/>
                  </a:cubicBezTo>
                  <a:lnTo>
                    <a:pt x="71783" y="39038"/>
                  </a:lnTo>
                  <a:lnTo>
                    <a:pt x="47934" y="11841"/>
                  </a:lnTo>
                  <a:lnTo>
                    <a:pt x="56721" y="11841"/>
                  </a:lnTo>
                  <a:lnTo>
                    <a:pt x="56721" y="126"/>
                  </a:lnTo>
                  <a:cubicBezTo>
                    <a:pt x="42077" y="544"/>
                    <a:pt x="35801" y="963"/>
                    <a:pt x="27851" y="963"/>
                  </a:cubicBezTo>
                  <a:cubicBezTo>
                    <a:pt x="22830" y="963"/>
                    <a:pt x="13625" y="963"/>
                    <a:pt x="1491" y="126"/>
                  </a:cubicBezTo>
                  <a:lnTo>
                    <a:pt x="1491" y="11841"/>
                  </a:lnTo>
                  <a:lnTo>
                    <a:pt x="18228" y="11841"/>
                  </a:lnTo>
                  <a:lnTo>
                    <a:pt x="56302" y="55355"/>
                  </a:lnTo>
                  <a:lnTo>
                    <a:pt x="24085" y="90501"/>
                  </a:lnTo>
                  <a:cubicBezTo>
                    <a:pt x="19483" y="95104"/>
                    <a:pt x="11115" y="95104"/>
                    <a:pt x="236" y="95104"/>
                  </a:cubicBezTo>
                  <a:lnTo>
                    <a:pt x="236" y="106819"/>
                  </a:lnTo>
                  <a:cubicBezTo>
                    <a:pt x="8186" y="105982"/>
                    <a:pt x="14462" y="105982"/>
                    <a:pt x="22412" y="105982"/>
                  </a:cubicBezTo>
                  <a:cubicBezTo>
                    <a:pt x="27014" y="105982"/>
                    <a:pt x="36219" y="105982"/>
                    <a:pt x="47098" y="106819"/>
                  </a:cubicBezTo>
                  <a:lnTo>
                    <a:pt x="47098" y="95104"/>
                  </a:lnTo>
                  <a:cubicBezTo>
                    <a:pt x="43332" y="95104"/>
                    <a:pt x="39148" y="94267"/>
                    <a:pt x="39148" y="92593"/>
                  </a:cubicBezTo>
                  <a:cubicBezTo>
                    <a:pt x="39148" y="91338"/>
                    <a:pt x="40821" y="90083"/>
                    <a:pt x="41240" y="89665"/>
                  </a:cubicBezTo>
                  <a:lnTo>
                    <a:pt x="64670" y="64560"/>
                  </a:lnTo>
                  <a:lnTo>
                    <a:pt x="91030" y="95104"/>
                  </a:lnTo>
                  <a:lnTo>
                    <a:pt x="82662" y="95104"/>
                  </a:lnTo>
                  <a:lnTo>
                    <a:pt x="82662" y="106819"/>
                  </a:lnTo>
                  <a:cubicBezTo>
                    <a:pt x="98143" y="106401"/>
                    <a:pt x="103582" y="105982"/>
                    <a:pt x="111532" y="105982"/>
                  </a:cubicBezTo>
                  <a:cubicBezTo>
                    <a:pt x="116971" y="105982"/>
                    <a:pt x="125758" y="105982"/>
                    <a:pt x="137891" y="106819"/>
                  </a:cubicBezTo>
                  <a:lnTo>
                    <a:pt x="137891" y="95104"/>
                  </a:lnTo>
                  <a:lnTo>
                    <a:pt x="121155" y="95104"/>
                  </a:lnTo>
                  <a:close/>
                </a:path>
              </a:pathLst>
            </a:custGeom>
            <a:solidFill>
              <a:srgbClr val="000000"/>
            </a:solidFill>
            <a:ln w="30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47CD5BD-00C2-3D82-E50C-F2F01CA96686}"/>
                </a:ext>
              </a:extLst>
            </p:cNvPr>
            <p:cNvSpPr/>
            <p:nvPr/>
          </p:nvSpPr>
          <p:spPr>
            <a:xfrm>
              <a:off x="6331256" y="4301241"/>
              <a:ext cx="61505" cy="106693"/>
            </a:xfrm>
            <a:custGeom>
              <a:avLst/>
              <a:gdLst>
                <a:gd name="connsiteX0" fmla="*/ 38317 w 61505"/>
                <a:gd name="connsiteY0" fmla="*/ 5148 h 106693"/>
                <a:gd name="connsiteX1" fmla="*/ 32878 w 61505"/>
                <a:gd name="connsiteY1" fmla="*/ 127 h 106693"/>
                <a:gd name="connsiteX2" fmla="*/ 243 w 61505"/>
                <a:gd name="connsiteY2" fmla="*/ 10587 h 106693"/>
                <a:gd name="connsiteX3" fmla="*/ 243 w 61505"/>
                <a:gd name="connsiteY3" fmla="*/ 16863 h 106693"/>
                <a:gd name="connsiteX4" fmla="*/ 24928 w 61505"/>
                <a:gd name="connsiteY4" fmla="*/ 12261 h 106693"/>
                <a:gd name="connsiteX5" fmla="*/ 24928 w 61505"/>
                <a:gd name="connsiteY5" fmla="*/ 93013 h 106693"/>
                <a:gd name="connsiteX6" fmla="*/ 8192 w 61505"/>
                <a:gd name="connsiteY6" fmla="*/ 100544 h 106693"/>
                <a:gd name="connsiteX7" fmla="*/ 1498 w 61505"/>
                <a:gd name="connsiteY7" fmla="*/ 100544 h 106693"/>
                <a:gd name="connsiteX8" fmla="*/ 1498 w 61505"/>
                <a:gd name="connsiteY8" fmla="*/ 106820 h 106693"/>
                <a:gd name="connsiteX9" fmla="*/ 31623 w 61505"/>
                <a:gd name="connsiteY9" fmla="*/ 105984 h 106693"/>
                <a:gd name="connsiteX10" fmla="*/ 61748 w 61505"/>
                <a:gd name="connsiteY10" fmla="*/ 106820 h 106693"/>
                <a:gd name="connsiteX11" fmla="*/ 61748 w 61505"/>
                <a:gd name="connsiteY11" fmla="*/ 100544 h 106693"/>
                <a:gd name="connsiteX12" fmla="*/ 55053 w 61505"/>
                <a:gd name="connsiteY12" fmla="*/ 100544 h 106693"/>
                <a:gd name="connsiteX13" fmla="*/ 38317 w 61505"/>
                <a:gd name="connsiteY13" fmla="*/ 93013 h 106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505" h="106693">
                  <a:moveTo>
                    <a:pt x="38317" y="5148"/>
                  </a:moveTo>
                  <a:cubicBezTo>
                    <a:pt x="38317" y="127"/>
                    <a:pt x="37899" y="127"/>
                    <a:pt x="32878" y="127"/>
                  </a:cubicBezTo>
                  <a:cubicBezTo>
                    <a:pt x="22418" y="10587"/>
                    <a:pt x="6100" y="10587"/>
                    <a:pt x="243" y="10587"/>
                  </a:cubicBezTo>
                  <a:lnTo>
                    <a:pt x="243" y="16863"/>
                  </a:lnTo>
                  <a:cubicBezTo>
                    <a:pt x="4427" y="16863"/>
                    <a:pt x="15305" y="16863"/>
                    <a:pt x="24928" y="12261"/>
                  </a:cubicBezTo>
                  <a:lnTo>
                    <a:pt x="24928" y="93013"/>
                  </a:lnTo>
                  <a:cubicBezTo>
                    <a:pt x="24928" y="98452"/>
                    <a:pt x="24928" y="100544"/>
                    <a:pt x="8192" y="100544"/>
                  </a:cubicBezTo>
                  <a:lnTo>
                    <a:pt x="1498" y="100544"/>
                  </a:lnTo>
                  <a:lnTo>
                    <a:pt x="1498" y="106820"/>
                  </a:lnTo>
                  <a:cubicBezTo>
                    <a:pt x="10284" y="105984"/>
                    <a:pt x="22836" y="105984"/>
                    <a:pt x="31623" y="105984"/>
                  </a:cubicBezTo>
                  <a:cubicBezTo>
                    <a:pt x="40409" y="105984"/>
                    <a:pt x="52962" y="105984"/>
                    <a:pt x="61748" y="106820"/>
                  </a:cubicBezTo>
                  <a:lnTo>
                    <a:pt x="61748" y="100544"/>
                  </a:lnTo>
                  <a:lnTo>
                    <a:pt x="55053" y="100544"/>
                  </a:lnTo>
                  <a:cubicBezTo>
                    <a:pt x="38317" y="100544"/>
                    <a:pt x="38317" y="98452"/>
                    <a:pt x="38317" y="93013"/>
                  </a:cubicBezTo>
                  <a:close/>
                </a:path>
              </a:pathLst>
            </a:custGeom>
            <a:solidFill>
              <a:srgbClr val="000000"/>
            </a:solidFill>
            <a:ln w="30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FF673053-7CFC-2D8F-E239-FCA03AC7086A}"/>
              </a:ext>
            </a:extLst>
          </p:cNvPr>
          <p:cNvSpPr/>
          <p:nvPr/>
        </p:nvSpPr>
        <p:spPr>
          <a:xfrm>
            <a:off x="4598051" y="3469022"/>
            <a:ext cx="65989" cy="65975"/>
          </a:xfrm>
          <a:custGeom>
            <a:avLst/>
            <a:gdLst>
              <a:gd name="connsiteX0" fmla="*/ 88121 w 87985"/>
              <a:gd name="connsiteY0" fmla="*/ 44027 h 87967"/>
              <a:gd name="connsiteX1" fmla="*/ 44107 w 87985"/>
              <a:gd name="connsiteY1" fmla="*/ 88006 h 87967"/>
              <a:gd name="connsiteX2" fmla="*/ 136 w 87985"/>
              <a:gd name="connsiteY2" fmla="*/ 44027 h 87967"/>
              <a:gd name="connsiteX3" fmla="*/ 44107 w 87985"/>
              <a:gd name="connsiteY3" fmla="*/ 39 h 87967"/>
              <a:gd name="connsiteX4" fmla="*/ 88121 w 87985"/>
              <a:gd name="connsiteY4" fmla="*/ 44027 h 8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85" h="87967">
                <a:moveTo>
                  <a:pt x="88121" y="44027"/>
                </a:moveTo>
                <a:cubicBezTo>
                  <a:pt x="88121" y="68317"/>
                  <a:pt x="68406" y="88006"/>
                  <a:pt x="44107" y="88006"/>
                </a:cubicBezTo>
                <a:cubicBezTo>
                  <a:pt x="19825" y="88006"/>
                  <a:pt x="136" y="68317"/>
                  <a:pt x="136" y="44027"/>
                </a:cubicBezTo>
                <a:cubicBezTo>
                  <a:pt x="136" y="19728"/>
                  <a:pt x="19825" y="39"/>
                  <a:pt x="44107" y="39"/>
                </a:cubicBezTo>
                <a:cubicBezTo>
                  <a:pt x="68406" y="39"/>
                  <a:pt x="88121" y="19728"/>
                  <a:pt x="88121" y="44027"/>
                </a:cubicBezTo>
                <a:close/>
              </a:path>
            </a:pathLst>
          </a:custGeom>
          <a:solidFill>
            <a:srgbClr val="000000"/>
          </a:solidFill>
          <a:ln w="27447" cap="flat">
            <a:noFill/>
            <a:prstDash val="solid"/>
            <a:miter/>
          </a:ln>
        </p:spPr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AE" sz="1350">
              <a:solidFill>
                <a:prstClr val="black"/>
              </a:solidFill>
              <a:latin typeface="Arial" panose="020B0604020202020204"/>
            </a:endParaRPr>
          </a:p>
        </p:txBody>
      </p:sp>
      <p:grpSp>
        <p:nvGrpSpPr>
          <p:cNvPr id="51" name="Graphic 7">
            <a:extLst>
              <a:ext uri="{FF2B5EF4-FFF2-40B4-BE49-F238E27FC236}">
                <a16:creationId xmlns:a16="http://schemas.microsoft.com/office/drawing/2014/main" id="{520930B8-F814-B322-6A7D-B285E8FC45E0}"/>
              </a:ext>
            </a:extLst>
          </p:cNvPr>
          <p:cNvGrpSpPr/>
          <p:nvPr/>
        </p:nvGrpSpPr>
        <p:grpSpPr>
          <a:xfrm>
            <a:off x="4429659" y="2531511"/>
            <a:ext cx="249665" cy="153254"/>
            <a:chOff x="5397847" y="1620641"/>
            <a:chExt cx="231936" cy="136711"/>
          </a:xfrm>
          <a:solidFill>
            <a:srgbClr val="000000"/>
          </a:solidFill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9286657-07E7-1B26-AB84-CF6327919693}"/>
                </a:ext>
              </a:extLst>
            </p:cNvPr>
            <p:cNvSpPr/>
            <p:nvPr/>
          </p:nvSpPr>
          <p:spPr>
            <a:xfrm>
              <a:off x="5397847" y="1620641"/>
              <a:ext cx="137655" cy="106693"/>
            </a:xfrm>
            <a:custGeom>
              <a:avLst/>
              <a:gdLst>
                <a:gd name="connsiteX0" fmla="*/ 79699 w 137655"/>
                <a:gd name="connsiteY0" fmla="*/ 47708 h 106693"/>
                <a:gd name="connsiteX1" fmla="*/ 109406 w 137655"/>
                <a:gd name="connsiteY1" fmla="*/ 16328 h 106693"/>
                <a:gd name="connsiteX2" fmla="*/ 132837 w 137655"/>
                <a:gd name="connsiteY2" fmla="*/ 11725 h 106693"/>
                <a:gd name="connsiteX3" fmla="*/ 132837 w 137655"/>
                <a:gd name="connsiteY3" fmla="*/ 10 h 106693"/>
                <a:gd name="connsiteX4" fmla="*/ 110243 w 137655"/>
                <a:gd name="connsiteY4" fmla="*/ 847 h 106693"/>
                <a:gd name="connsiteX5" fmla="*/ 85975 w 137655"/>
                <a:gd name="connsiteY5" fmla="*/ 10 h 106693"/>
                <a:gd name="connsiteX6" fmla="*/ 85975 w 137655"/>
                <a:gd name="connsiteY6" fmla="*/ 11725 h 106693"/>
                <a:gd name="connsiteX7" fmla="*/ 93925 w 137655"/>
                <a:gd name="connsiteY7" fmla="*/ 14654 h 106693"/>
                <a:gd name="connsiteX8" fmla="*/ 71750 w 137655"/>
                <a:gd name="connsiteY8" fmla="*/ 38922 h 106693"/>
                <a:gd name="connsiteX9" fmla="*/ 47900 w 137655"/>
                <a:gd name="connsiteY9" fmla="*/ 11725 h 106693"/>
                <a:gd name="connsiteX10" fmla="*/ 56687 w 137655"/>
                <a:gd name="connsiteY10" fmla="*/ 11725 h 106693"/>
                <a:gd name="connsiteX11" fmla="*/ 56687 w 137655"/>
                <a:gd name="connsiteY11" fmla="*/ 10 h 106693"/>
                <a:gd name="connsiteX12" fmla="*/ 27817 w 137655"/>
                <a:gd name="connsiteY12" fmla="*/ 847 h 106693"/>
                <a:gd name="connsiteX13" fmla="*/ 1458 w 137655"/>
                <a:gd name="connsiteY13" fmla="*/ 10 h 106693"/>
                <a:gd name="connsiteX14" fmla="*/ 1458 w 137655"/>
                <a:gd name="connsiteY14" fmla="*/ 11725 h 106693"/>
                <a:gd name="connsiteX15" fmla="*/ 18194 w 137655"/>
                <a:gd name="connsiteY15" fmla="*/ 11725 h 106693"/>
                <a:gd name="connsiteX16" fmla="*/ 56269 w 137655"/>
                <a:gd name="connsiteY16" fmla="*/ 55239 h 106693"/>
                <a:gd name="connsiteX17" fmla="*/ 24052 w 137655"/>
                <a:gd name="connsiteY17" fmla="*/ 90385 h 106693"/>
                <a:gd name="connsiteX18" fmla="*/ 202 w 137655"/>
                <a:gd name="connsiteY18" fmla="*/ 94988 h 106693"/>
                <a:gd name="connsiteX19" fmla="*/ 202 w 137655"/>
                <a:gd name="connsiteY19" fmla="*/ 106703 h 106693"/>
                <a:gd name="connsiteX20" fmla="*/ 22378 w 137655"/>
                <a:gd name="connsiteY20" fmla="*/ 105866 h 106693"/>
                <a:gd name="connsiteX21" fmla="*/ 47064 w 137655"/>
                <a:gd name="connsiteY21" fmla="*/ 106703 h 106693"/>
                <a:gd name="connsiteX22" fmla="*/ 47064 w 137655"/>
                <a:gd name="connsiteY22" fmla="*/ 94988 h 106693"/>
                <a:gd name="connsiteX23" fmla="*/ 39114 w 137655"/>
                <a:gd name="connsiteY23" fmla="*/ 92477 h 106693"/>
                <a:gd name="connsiteX24" fmla="*/ 41206 w 137655"/>
                <a:gd name="connsiteY24" fmla="*/ 89549 h 106693"/>
                <a:gd name="connsiteX25" fmla="*/ 64637 w 137655"/>
                <a:gd name="connsiteY25" fmla="*/ 64444 h 106693"/>
                <a:gd name="connsiteX26" fmla="*/ 90996 w 137655"/>
                <a:gd name="connsiteY26" fmla="*/ 94988 h 106693"/>
                <a:gd name="connsiteX27" fmla="*/ 82628 w 137655"/>
                <a:gd name="connsiteY27" fmla="*/ 94988 h 106693"/>
                <a:gd name="connsiteX28" fmla="*/ 82628 w 137655"/>
                <a:gd name="connsiteY28" fmla="*/ 106703 h 106693"/>
                <a:gd name="connsiteX29" fmla="*/ 111498 w 137655"/>
                <a:gd name="connsiteY29" fmla="*/ 105866 h 106693"/>
                <a:gd name="connsiteX30" fmla="*/ 137858 w 137655"/>
                <a:gd name="connsiteY30" fmla="*/ 106703 h 106693"/>
                <a:gd name="connsiteX31" fmla="*/ 137858 w 137655"/>
                <a:gd name="connsiteY31" fmla="*/ 94988 h 106693"/>
                <a:gd name="connsiteX32" fmla="*/ 121121 w 137655"/>
                <a:gd name="connsiteY32" fmla="*/ 94988 h 106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7655" h="106693">
                  <a:moveTo>
                    <a:pt x="79699" y="47708"/>
                  </a:moveTo>
                  <a:lnTo>
                    <a:pt x="109406" y="16328"/>
                  </a:lnTo>
                  <a:cubicBezTo>
                    <a:pt x="111916" y="13399"/>
                    <a:pt x="113590" y="11725"/>
                    <a:pt x="132837" y="11725"/>
                  </a:cubicBezTo>
                  <a:lnTo>
                    <a:pt x="132837" y="10"/>
                  </a:lnTo>
                  <a:cubicBezTo>
                    <a:pt x="124469" y="847"/>
                    <a:pt x="118192" y="847"/>
                    <a:pt x="110243" y="847"/>
                  </a:cubicBezTo>
                  <a:cubicBezTo>
                    <a:pt x="106059" y="847"/>
                    <a:pt x="96854" y="847"/>
                    <a:pt x="85975" y="10"/>
                  </a:cubicBezTo>
                  <a:lnTo>
                    <a:pt x="85975" y="11725"/>
                  </a:lnTo>
                  <a:cubicBezTo>
                    <a:pt x="90996" y="11725"/>
                    <a:pt x="92252" y="12980"/>
                    <a:pt x="93925" y="14654"/>
                  </a:cubicBezTo>
                  <a:lnTo>
                    <a:pt x="71750" y="38922"/>
                  </a:lnTo>
                  <a:lnTo>
                    <a:pt x="47900" y="11725"/>
                  </a:lnTo>
                  <a:lnTo>
                    <a:pt x="56687" y="11725"/>
                  </a:lnTo>
                  <a:lnTo>
                    <a:pt x="56687" y="10"/>
                  </a:lnTo>
                  <a:cubicBezTo>
                    <a:pt x="42043" y="428"/>
                    <a:pt x="35767" y="847"/>
                    <a:pt x="27817" y="847"/>
                  </a:cubicBezTo>
                  <a:cubicBezTo>
                    <a:pt x="22796" y="847"/>
                    <a:pt x="13591" y="847"/>
                    <a:pt x="1458" y="10"/>
                  </a:cubicBezTo>
                  <a:lnTo>
                    <a:pt x="1458" y="11725"/>
                  </a:lnTo>
                  <a:lnTo>
                    <a:pt x="18194" y="11725"/>
                  </a:lnTo>
                  <a:lnTo>
                    <a:pt x="56269" y="55239"/>
                  </a:lnTo>
                  <a:lnTo>
                    <a:pt x="24052" y="90385"/>
                  </a:lnTo>
                  <a:cubicBezTo>
                    <a:pt x="19449" y="94988"/>
                    <a:pt x="11081" y="94988"/>
                    <a:pt x="202" y="94988"/>
                  </a:cubicBezTo>
                  <a:lnTo>
                    <a:pt x="202" y="106703"/>
                  </a:lnTo>
                  <a:cubicBezTo>
                    <a:pt x="8152" y="105866"/>
                    <a:pt x="14428" y="105866"/>
                    <a:pt x="22378" y="105866"/>
                  </a:cubicBezTo>
                  <a:cubicBezTo>
                    <a:pt x="26980" y="105866"/>
                    <a:pt x="36185" y="105866"/>
                    <a:pt x="47064" y="106703"/>
                  </a:cubicBezTo>
                  <a:lnTo>
                    <a:pt x="47064" y="94988"/>
                  </a:lnTo>
                  <a:cubicBezTo>
                    <a:pt x="43298" y="94988"/>
                    <a:pt x="39114" y="94151"/>
                    <a:pt x="39114" y="92477"/>
                  </a:cubicBezTo>
                  <a:cubicBezTo>
                    <a:pt x="39114" y="91222"/>
                    <a:pt x="40788" y="89967"/>
                    <a:pt x="41206" y="89549"/>
                  </a:cubicBezTo>
                  <a:lnTo>
                    <a:pt x="64637" y="64444"/>
                  </a:lnTo>
                  <a:lnTo>
                    <a:pt x="90996" y="94988"/>
                  </a:lnTo>
                  <a:lnTo>
                    <a:pt x="82628" y="94988"/>
                  </a:lnTo>
                  <a:lnTo>
                    <a:pt x="82628" y="106703"/>
                  </a:lnTo>
                  <a:cubicBezTo>
                    <a:pt x="98109" y="106285"/>
                    <a:pt x="103548" y="105866"/>
                    <a:pt x="111498" y="105866"/>
                  </a:cubicBezTo>
                  <a:cubicBezTo>
                    <a:pt x="116937" y="105866"/>
                    <a:pt x="125724" y="105866"/>
                    <a:pt x="137858" y="106703"/>
                  </a:cubicBezTo>
                  <a:lnTo>
                    <a:pt x="137858" y="94988"/>
                  </a:lnTo>
                  <a:lnTo>
                    <a:pt x="121121" y="94988"/>
                  </a:lnTo>
                  <a:close/>
                </a:path>
              </a:pathLst>
            </a:custGeom>
            <a:solidFill>
              <a:srgbClr val="000000"/>
            </a:solidFill>
            <a:ln w="30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0CD9F40-A46F-40C0-1368-A0951F608948}"/>
                </a:ext>
              </a:extLst>
            </p:cNvPr>
            <p:cNvSpPr/>
            <p:nvPr/>
          </p:nvSpPr>
          <p:spPr>
            <a:xfrm>
              <a:off x="5551123" y="1647312"/>
              <a:ext cx="78660" cy="110040"/>
            </a:xfrm>
            <a:custGeom>
              <a:avLst/>
              <a:gdLst>
                <a:gd name="connsiteX0" fmla="*/ 78869 w 78660"/>
                <a:gd name="connsiteY0" fmla="*/ 55659 h 110040"/>
                <a:gd name="connsiteX1" fmla="*/ 39539 w 78660"/>
                <a:gd name="connsiteY1" fmla="*/ 11 h 110040"/>
                <a:gd name="connsiteX2" fmla="*/ 209 w 78660"/>
                <a:gd name="connsiteY2" fmla="*/ 55659 h 110040"/>
                <a:gd name="connsiteX3" fmla="*/ 39539 w 78660"/>
                <a:gd name="connsiteY3" fmla="*/ 110052 h 110040"/>
                <a:gd name="connsiteX4" fmla="*/ 78869 w 78660"/>
                <a:gd name="connsiteY4" fmla="*/ 55659 h 110040"/>
                <a:gd name="connsiteX5" fmla="*/ 39539 w 78660"/>
                <a:gd name="connsiteY5" fmla="*/ 105031 h 110040"/>
                <a:gd name="connsiteX6" fmla="*/ 17782 w 78660"/>
                <a:gd name="connsiteY6" fmla="*/ 88295 h 110040"/>
                <a:gd name="connsiteX7" fmla="*/ 15271 w 78660"/>
                <a:gd name="connsiteY7" fmla="*/ 53567 h 110040"/>
                <a:gd name="connsiteX8" fmla="*/ 17782 w 78660"/>
                <a:gd name="connsiteY8" fmla="*/ 21768 h 110040"/>
                <a:gd name="connsiteX9" fmla="*/ 39539 w 78660"/>
                <a:gd name="connsiteY9" fmla="*/ 5450 h 110040"/>
                <a:gd name="connsiteX10" fmla="*/ 60878 w 78660"/>
                <a:gd name="connsiteY10" fmla="*/ 20931 h 110040"/>
                <a:gd name="connsiteX11" fmla="*/ 63388 w 78660"/>
                <a:gd name="connsiteY11" fmla="*/ 53567 h 110040"/>
                <a:gd name="connsiteX12" fmla="*/ 60878 w 78660"/>
                <a:gd name="connsiteY12" fmla="*/ 88713 h 110040"/>
                <a:gd name="connsiteX13" fmla="*/ 39539 w 78660"/>
                <a:gd name="connsiteY13" fmla="*/ 105031 h 1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660" h="110040">
                  <a:moveTo>
                    <a:pt x="78869" y="55659"/>
                  </a:moveTo>
                  <a:cubicBezTo>
                    <a:pt x="78869" y="43944"/>
                    <a:pt x="78869" y="11"/>
                    <a:pt x="39539" y="11"/>
                  </a:cubicBezTo>
                  <a:cubicBezTo>
                    <a:pt x="209" y="11"/>
                    <a:pt x="209" y="43944"/>
                    <a:pt x="209" y="55659"/>
                  </a:cubicBezTo>
                  <a:cubicBezTo>
                    <a:pt x="209" y="66956"/>
                    <a:pt x="209" y="110052"/>
                    <a:pt x="39539" y="110052"/>
                  </a:cubicBezTo>
                  <a:cubicBezTo>
                    <a:pt x="78869" y="110052"/>
                    <a:pt x="78869" y="66956"/>
                    <a:pt x="78869" y="55659"/>
                  </a:cubicBezTo>
                  <a:close/>
                  <a:moveTo>
                    <a:pt x="39539" y="105031"/>
                  </a:moveTo>
                  <a:cubicBezTo>
                    <a:pt x="32844" y="105031"/>
                    <a:pt x="21966" y="101683"/>
                    <a:pt x="17782" y="88295"/>
                  </a:cubicBezTo>
                  <a:cubicBezTo>
                    <a:pt x="15271" y="79090"/>
                    <a:pt x="15271" y="63608"/>
                    <a:pt x="15271" y="53567"/>
                  </a:cubicBezTo>
                  <a:cubicBezTo>
                    <a:pt x="15271" y="42689"/>
                    <a:pt x="15271" y="30555"/>
                    <a:pt x="17782" y="21768"/>
                  </a:cubicBezTo>
                  <a:cubicBezTo>
                    <a:pt x="21547" y="7543"/>
                    <a:pt x="33681" y="5450"/>
                    <a:pt x="39539" y="5450"/>
                  </a:cubicBezTo>
                  <a:cubicBezTo>
                    <a:pt x="46652" y="5450"/>
                    <a:pt x="57530" y="8798"/>
                    <a:pt x="60878" y="20931"/>
                  </a:cubicBezTo>
                  <a:cubicBezTo>
                    <a:pt x="63388" y="29300"/>
                    <a:pt x="63388" y="41015"/>
                    <a:pt x="63388" y="53567"/>
                  </a:cubicBezTo>
                  <a:cubicBezTo>
                    <a:pt x="63388" y="63608"/>
                    <a:pt x="63388" y="79926"/>
                    <a:pt x="60878" y="88713"/>
                  </a:cubicBezTo>
                  <a:cubicBezTo>
                    <a:pt x="56275" y="102939"/>
                    <a:pt x="44560" y="105031"/>
                    <a:pt x="39539" y="105031"/>
                  </a:cubicBezTo>
                  <a:close/>
                </a:path>
              </a:pathLst>
            </a:custGeom>
            <a:solidFill>
              <a:srgbClr val="000000"/>
            </a:solidFill>
            <a:ln w="30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BD411BE-887C-679A-1AC3-A85B0E66D839}"/>
              </a:ext>
            </a:extLst>
          </p:cNvPr>
          <p:cNvGrpSpPr/>
          <p:nvPr/>
        </p:nvGrpSpPr>
        <p:grpSpPr>
          <a:xfrm>
            <a:off x="5641515" y="3663155"/>
            <a:ext cx="533422" cy="668454"/>
            <a:chOff x="7522020" y="3309407"/>
            <a:chExt cx="711229" cy="891272"/>
          </a:xfrm>
        </p:grpSpPr>
        <p:grpSp>
          <p:nvGrpSpPr>
            <p:cNvPr id="38" name="Graphic 7">
              <a:extLst>
                <a:ext uri="{FF2B5EF4-FFF2-40B4-BE49-F238E27FC236}">
                  <a16:creationId xmlns:a16="http://schemas.microsoft.com/office/drawing/2014/main" id="{215B84B2-253C-0640-B518-00270936FAE5}"/>
                </a:ext>
              </a:extLst>
            </p:cNvPr>
            <p:cNvGrpSpPr/>
            <p:nvPr/>
          </p:nvGrpSpPr>
          <p:grpSpPr>
            <a:xfrm>
              <a:off x="7619733" y="3678987"/>
              <a:ext cx="613516" cy="521692"/>
              <a:chOff x="7619733" y="3678987"/>
              <a:chExt cx="613516" cy="521692"/>
            </a:xfrm>
            <a:solidFill>
              <a:srgbClr val="000000"/>
            </a:solidFill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4A0E25E-5EED-4B57-2818-055EF35732E1}"/>
                  </a:ext>
                </a:extLst>
              </p:cNvPr>
              <p:cNvSpPr/>
              <p:nvPr/>
            </p:nvSpPr>
            <p:spPr>
              <a:xfrm>
                <a:off x="7619993" y="3678987"/>
                <a:ext cx="509750" cy="170764"/>
              </a:xfrm>
              <a:custGeom>
                <a:avLst/>
                <a:gdLst>
                  <a:gd name="connsiteX0" fmla="*/ 191 w 509750"/>
                  <a:gd name="connsiteY0" fmla="*/ 115413 h 170764"/>
                  <a:gd name="connsiteX1" fmla="*/ 17225 w 509750"/>
                  <a:gd name="connsiteY1" fmla="*/ 74772 h 170764"/>
                  <a:gd name="connsiteX2" fmla="*/ 61413 w 509750"/>
                  <a:gd name="connsiteY2" fmla="*/ 59527 h 170764"/>
                  <a:gd name="connsiteX3" fmla="*/ 94358 w 509750"/>
                  <a:gd name="connsiteY3" fmla="*/ 70604 h 170764"/>
                  <a:gd name="connsiteX4" fmla="*/ 94358 w 509750"/>
                  <a:gd name="connsiteY4" fmla="*/ 22940 h 170764"/>
                  <a:gd name="connsiteX5" fmla="*/ 91764 w 509750"/>
                  <a:gd name="connsiteY5" fmla="*/ 14838 h 170764"/>
                  <a:gd name="connsiteX6" fmla="*/ 77582 w 509750"/>
                  <a:gd name="connsiteY6" fmla="*/ 13402 h 170764"/>
                  <a:gd name="connsiteX7" fmla="*/ 77582 w 509750"/>
                  <a:gd name="connsiteY7" fmla="*/ 1962 h 170764"/>
                  <a:gd name="connsiteX8" fmla="*/ 120818 w 509750"/>
                  <a:gd name="connsiteY8" fmla="*/ 60 h 170764"/>
                  <a:gd name="connsiteX9" fmla="*/ 120818 w 509750"/>
                  <a:gd name="connsiteY9" fmla="*/ 148420 h 170764"/>
                  <a:gd name="connsiteX10" fmla="*/ 123326 w 509750"/>
                  <a:gd name="connsiteY10" fmla="*/ 156643 h 170764"/>
                  <a:gd name="connsiteX11" fmla="*/ 137594 w 509750"/>
                  <a:gd name="connsiteY11" fmla="*/ 157949 h 170764"/>
                  <a:gd name="connsiteX12" fmla="*/ 137594 w 509750"/>
                  <a:gd name="connsiteY12" fmla="*/ 169389 h 170764"/>
                  <a:gd name="connsiteX13" fmla="*/ 92888 w 509750"/>
                  <a:gd name="connsiteY13" fmla="*/ 170816 h 170764"/>
                  <a:gd name="connsiteX14" fmla="*/ 92888 w 509750"/>
                  <a:gd name="connsiteY14" fmla="*/ 158900 h 170764"/>
                  <a:gd name="connsiteX15" fmla="*/ 58732 w 509750"/>
                  <a:gd name="connsiteY15" fmla="*/ 170816 h 170764"/>
                  <a:gd name="connsiteX16" fmla="*/ 16015 w 509750"/>
                  <a:gd name="connsiteY16" fmla="*/ 155328 h 170764"/>
                  <a:gd name="connsiteX17" fmla="*/ 191 w 509750"/>
                  <a:gd name="connsiteY17" fmla="*/ 115413 h 170764"/>
                  <a:gd name="connsiteX18" fmla="*/ 31407 w 509750"/>
                  <a:gd name="connsiteY18" fmla="*/ 115413 h 170764"/>
                  <a:gd name="connsiteX19" fmla="*/ 31493 w 509750"/>
                  <a:gd name="connsiteY19" fmla="*/ 125064 h 170764"/>
                  <a:gd name="connsiteX20" fmla="*/ 32358 w 509750"/>
                  <a:gd name="connsiteY20" fmla="*/ 134947 h 170764"/>
                  <a:gd name="connsiteX21" fmla="*/ 34952 w 509750"/>
                  <a:gd name="connsiteY21" fmla="*/ 145315 h 170764"/>
                  <a:gd name="connsiteX22" fmla="*/ 40140 w 509750"/>
                  <a:gd name="connsiteY22" fmla="*/ 153660 h 170764"/>
                  <a:gd name="connsiteX23" fmla="*/ 48701 w 509750"/>
                  <a:gd name="connsiteY23" fmla="*/ 160093 h 170764"/>
                  <a:gd name="connsiteX24" fmla="*/ 61240 w 509750"/>
                  <a:gd name="connsiteY24" fmla="*/ 162117 h 170764"/>
                  <a:gd name="connsiteX25" fmla="*/ 92888 w 509750"/>
                  <a:gd name="connsiteY25" fmla="*/ 144243 h 170764"/>
                  <a:gd name="connsiteX26" fmla="*/ 92888 w 509750"/>
                  <a:gd name="connsiteY26" fmla="*/ 83237 h 170764"/>
                  <a:gd name="connsiteX27" fmla="*/ 63834 w 509750"/>
                  <a:gd name="connsiteY27" fmla="*/ 68338 h 170764"/>
                  <a:gd name="connsiteX28" fmla="*/ 37719 w 509750"/>
                  <a:gd name="connsiteY28" fmla="*/ 81093 h 170764"/>
                  <a:gd name="connsiteX29" fmla="*/ 31407 w 509750"/>
                  <a:gd name="connsiteY29" fmla="*/ 115405 h 170764"/>
                  <a:gd name="connsiteX30" fmla="*/ 157483 w 509750"/>
                  <a:gd name="connsiteY30" fmla="*/ 72990 h 170764"/>
                  <a:gd name="connsiteX31" fmla="*/ 157483 w 509750"/>
                  <a:gd name="connsiteY31" fmla="*/ 61550 h 170764"/>
                  <a:gd name="connsiteX32" fmla="*/ 202188 w 509750"/>
                  <a:gd name="connsiteY32" fmla="*/ 59518 h 170764"/>
                  <a:gd name="connsiteX33" fmla="*/ 202188 w 509750"/>
                  <a:gd name="connsiteY33" fmla="*/ 142816 h 170764"/>
                  <a:gd name="connsiteX34" fmla="*/ 205302 w 509750"/>
                  <a:gd name="connsiteY34" fmla="*/ 158070 h 170764"/>
                  <a:gd name="connsiteX35" fmla="*/ 221731 w 509750"/>
                  <a:gd name="connsiteY35" fmla="*/ 162117 h 170764"/>
                  <a:gd name="connsiteX36" fmla="*/ 243522 w 509750"/>
                  <a:gd name="connsiteY36" fmla="*/ 153063 h 170764"/>
                  <a:gd name="connsiteX37" fmla="*/ 251996 w 509750"/>
                  <a:gd name="connsiteY37" fmla="*/ 129110 h 170764"/>
                  <a:gd name="connsiteX38" fmla="*/ 251996 w 509750"/>
                  <a:gd name="connsiteY38" fmla="*/ 82519 h 170764"/>
                  <a:gd name="connsiteX39" fmla="*/ 249402 w 509750"/>
                  <a:gd name="connsiteY39" fmla="*/ 74417 h 170764"/>
                  <a:gd name="connsiteX40" fmla="*/ 235047 w 509750"/>
                  <a:gd name="connsiteY40" fmla="*/ 72990 h 170764"/>
                  <a:gd name="connsiteX41" fmla="*/ 235047 w 509750"/>
                  <a:gd name="connsiteY41" fmla="*/ 61550 h 170764"/>
                  <a:gd name="connsiteX42" fmla="*/ 279754 w 509750"/>
                  <a:gd name="connsiteY42" fmla="*/ 59518 h 170764"/>
                  <a:gd name="connsiteX43" fmla="*/ 279754 w 509750"/>
                  <a:gd name="connsiteY43" fmla="*/ 148420 h 170764"/>
                  <a:gd name="connsiteX44" fmla="*/ 282261 w 509750"/>
                  <a:gd name="connsiteY44" fmla="*/ 156634 h 170764"/>
                  <a:gd name="connsiteX45" fmla="*/ 296702 w 509750"/>
                  <a:gd name="connsiteY45" fmla="*/ 157949 h 170764"/>
                  <a:gd name="connsiteX46" fmla="*/ 296702 w 509750"/>
                  <a:gd name="connsiteY46" fmla="*/ 169389 h 170764"/>
                  <a:gd name="connsiteX47" fmla="*/ 253380 w 509750"/>
                  <a:gd name="connsiteY47" fmla="*/ 170816 h 170764"/>
                  <a:gd name="connsiteX48" fmla="*/ 253380 w 509750"/>
                  <a:gd name="connsiteY48" fmla="*/ 151870 h 170764"/>
                  <a:gd name="connsiteX49" fmla="*/ 218532 w 509750"/>
                  <a:gd name="connsiteY49" fmla="*/ 170816 h 170764"/>
                  <a:gd name="connsiteX50" fmla="*/ 218272 w 509750"/>
                  <a:gd name="connsiteY50" fmla="*/ 170816 h 170764"/>
                  <a:gd name="connsiteX51" fmla="*/ 185846 w 509750"/>
                  <a:gd name="connsiteY51" fmla="*/ 164149 h 170764"/>
                  <a:gd name="connsiteX52" fmla="*/ 174258 w 509750"/>
                  <a:gd name="connsiteY52" fmla="*/ 139357 h 170764"/>
                  <a:gd name="connsiteX53" fmla="*/ 174258 w 509750"/>
                  <a:gd name="connsiteY53" fmla="*/ 82519 h 170764"/>
                  <a:gd name="connsiteX54" fmla="*/ 171664 w 509750"/>
                  <a:gd name="connsiteY54" fmla="*/ 74417 h 170764"/>
                  <a:gd name="connsiteX55" fmla="*/ 157483 w 509750"/>
                  <a:gd name="connsiteY55" fmla="*/ 72990 h 170764"/>
                  <a:gd name="connsiteX56" fmla="*/ 310019 w 509750"/>
                  <a:gd name="connsiteY56" fmla="*/ 143058 h 170764"/>
                  <a:gd name="connsiteX57" fmla="*/ 389227 w 509750"/>
                  <a:gd name="connsiteY57" fmla="*/ 104682 h 170764"/>
                  <a:gd name="connsiteX58" fmla="*/ 389227 w 509750"/>
                  <a:gd name="connsiteY58" fmla="*/ 96459 h 170764"/>
                  <a:gd name="connsiteX59" fmla="*/ 362421 w 509750"/>
                  <a:gd name="connsiteY59" fmla="*/ 67629 h 170764"/>
                  <a:gd name="connsiteX60" fmla="*/ 344780 w 509750"/>
                  <a:gd name="connsiteY60" fmla="*/ 69298 h 170764"/>
                  <a:gd name="connsiteX61" fmla="*/ 350141 w 509750"/>
                  <a:gd name="connsiteY61" fmla="*/ 81326 h 170764"/>
                  <a:gd name="connsiteX62" fmla="*/ 345558 w 509750"/>
                  <a:gd name="connsiteY62" fmla="*/ 92645 h 170764"/>
                  <a:gd name="connsiteX63" fmla="*/ 334836 w 509750"/>
                  <a:gd name="connsiteY63" fmla="*/ 96701 h 170764"/>
                  <a:gd name="connsiteX64" fmla="*/ 324459 w 509750"/>
                  <a:gd name="connsiteY64" fmla="*/ 92645 h 170764"/>
                  <a:gd name="connsiteX65" fmla="*/ 319703 w 509750"/>
                  <a:gd name="connsiteY65" fmla="*/ 81326 h 170764"/>
                  <a:gd name="connsiteX66" fmla="*/ 363371 w 509750"/>
                  <a:gd name="connsiteY66" fmla="*/ 58809 h 170764"/>
                  <a:gd name="connsiteX67" fmla="*/ 403408 w 509750"/>
                  <a:gd name="connsiteY67" fmla="*/ 69056 h 170764"/>
                  <a:gd name="connsiteX68" fmla="*/ 417157 w 509750"/>
                  <a:gd name="connsiteY68" fmla="*/ 96459 h 170764"/>
                  <a:gd name="connsiteX69" fmla="*/ 417157 w 509750"/>
                  <a:gd name="connsiteY69" fmla="*/ 148895 h 170764"/>
                  <a:gd name="connsiteX70" fmla="*/ 417676 w 509750"/>
                  <a:gd name="connsiteY70" fmla="*/ 153781 h 170764"/>
                  <a:gd name="connsiteX71" fmla="*/ 421481 w 509750"/>
                  <a:gd name="connsiteY71" fmla="*/ 156643 h 170764"/>
                  <a:gd name="connsiteX72" fmla="*/ 432117 w 509750"/>
                  <a:gd name="connsiteY72" fmla="*/ 157949 h 170764"/>
                  <a:gd name="connsiteX73" fmla="*/ 435229 w 509750"/>
                  <a:gd name="connsiteY73" fmla="*/ 158191 h 170764"/>
                  <a:gd name="connsiteX74" fmla="*/ 437218 w 509750"/>
                  <a:gd name="connsiteY74" fmla="*/ 159626 h 170764"/>
                  <a:gd name="connsiteX75" fmla="*/ 438429 w 509750"/>
                  <a:gd name="connsiteY75" fmla="*/ 163552 h 170764"/>
                  <a:gd name="connsiteX76" fmla="*/ 436613 w 509750"/>
                  <a:gd name="connsiteY76" fmla="*/ 168438 h 170764"/>
                  <a:gd name="connsiteX77" fmla="*/ 430560 w 509750"/>
                  <a:gd name="connsiteY77" fmla="*/ 169398 h 170764"/>
                  <a:gd name="connsiteX78" fmla="*/ 418887 w 509750"/>
                  <a:gd name="connsiteY78" fmla="*/ 169398 h 170764"/>
                  <a:gd name="connsiteX79" fmla="*/ 404186 w 509750"/>
                  <a:gd name="connsiteY79" fmla="*/ 167729 h 170764"/>
                  <a:gd name="connsiteX80" fmla="*/ 396490 w 509750"/>
                  <a:gd name="connsiteY80" fmla="*/ 162601 h 170764"/>
                  <a:gd name="connsiteX81" fmla="*/ 393983 w 509750"/>
                  <a:gd name="connsiteY81" fmla="*/ 156885 h 170764"/>
                  <a:gd name="connsiteX82" fmla="*/ 393463 w 509750"/>
                  <a:gd name="connsiteY82" fmla="*/ 150564 h 170764"/>
                  <a:gd name="connsiteX83" fmla="*/ 357059 w 509750"/>
                  <a:gd name="connsiteY83" fmla="*/ 170824 h 170764"/>
                  <a:gd name="connsiteX84" fmla="*/ 342445 w 509750"/>
                  <a:gd name="connsiteY84" fmla="*/ 169752 h 170764"/>
                  <a:gd name="connsiteX85" fmla="*/ 327140 w 509750"/>
                  <a:gd name="connsiteY85" fmla="*/ 165939 h 170764"/>
                  <a:gd name="connsiteX86" fmla="*/ 314688 w 509750"/>
                  <a:gd name="connsiteY86" fmla="*/ 157240 h 170764"/>
                  <a:gd name="connsiteX87" fmla="*/ 310019 w 509750"/>
                  <a:gd name="connsiteY87" fmla="*/ 143058 h 170764"/>
                  <a:gd name="connsiteX88" fmla="*/ 338468 w 509750"/>
                  <a:gd name="connsiteY88" fmla="*/ 142816 h 170764"/>
                  <a:gd name="connsiteX89" fmla="*/ 344953 w 509750"/>
                  <a:gd name="connsiteY89" fmla="*/ 156513 h 170764"/>
                  <a:gd name="connsiteX90" fmla="*/ 360777 w 509750"/>
                  <a:gd name="connsiteY90" fmla="*/ 162117 h 170764"/>
                  <a:gd name="connsiteX91" fmla="*/ 367954 w 509750"/>
                  <a:gd name="connsiteY91" fmla="*/ 161165 h 170764"/>
                  <a:gd name="connsiteX92" fmla="*/ 377207 w 509750"/>
                  <a:gd name="connsiteY92" fmla="*/ 157706 h 170764"/>
                  <a:gd name="connsiteX93" fmla="*/ 385768 w 509750"/>
                  <a:gd name="connsiteY93" fmla="*/ 149371 h 170764"/>
                  <a:gd name="connsiteX94" fmla="*/ 389227 w 509750"/>
                  <a:gd name="connsiteY94" fmla="*/ 135423 h 170764"/>
                  <a:gd name="connsiteX95" fmla="*/ 389227 w 509750"/>
                  <a:gd name="connsiteY95" fmla="*/ 112309 h 170764"/>
                  <a:gd name="connsiteX96" fmla="*/ 379109 w 509750"/>
                  <a:gd name="connsiteY96" fmla="*/ 113139 h 170764"/>
                  <a:gd name="connsiteX97" fmla="*/ 366312 w 509750"/>
                  <a:gd name="connsiteY97" fmla="*/ 115880 h 170764"/>
                  <a:gd name="connsiteX98" fmla="*/ 352649 w 509750"/>
                  <a:gd name="connsiteY98" fmla="*/ 120887 h 170764"/>
                  <a:gd name="connsiteX99" fmla="*/ 342791 w 509750"/>
                  <a:gd name="connsiteY99" fmla="*/ 129586 h 170764"/>
                  <a:gd name="connsiteX100" fmla="*/ 338468 w 509750"/>
                  <a:gd name="connsiteY100" fmla="*/ 142808 h 170764"/>
                  <a:gd name="connsiteX101" fmla="*/ 449929 w 509750"/>
                  <a:gd name="connsiteY101" fmla="*/ 169389 h 170764"/>
                  <a:gd name="connsiteX102" fmla="*/ 449929 w 509750"/>
                  <a:gd name="connsiteY102" fmla="*/ 157949 h 170764"/>
                  <a:gd name="connsiteX103" fmla="*/ 466878 w 509750"/>
                  <a:gd name="connsiteY103" fmla="*/ 157949 h 170764"/>
                  <a:gd name="connsiteX104" fmla="*/ 466878 w 509750"/>
                  <a:gd name="connsiteY104" fmla="*/ 22940 h 170764"/>
                  <a:gd name="connsiteX105" fmla="*/ 464197 w 509750"/>
                  <a:gd name="connsiteY105" fmla="*/ 14838 h 170764"/>
                  <a:gd name="connsiteX106" fmla="*/ 449929 w 509750"/>
                  <a:gd name="connsiteY106" fmla="*/ 13402 h 170764"/>
                  <a:gd name="connsiteX107" fmla="*/ 449929 w 509750"/>
                  <a:gd name="connsiteY107" fmla="*/ 1962 h 170764"/>
                  <a:gd name="connsiteX108" fmla="*/ 493165 w 509750"/>
                  <a:gd name="connsiteY108" fmla="*/ 60 h 170764"/>
                  <a:gd name="connsiteX109" fmla="*/ 493165 w 509750"/>
                  <a:gd name="connsiteY109" fmla="*/ 157949 h 170764"/>
                  <a:gd name="connsiteX110" fmla="*/ 509941 w 509750"/>
                  <a:gd name="connsiteY110" fmla="*/ 157949 h 170764"/>
                  <a:gd name="connsiteX111" fmla="*/ 509941 w 509750"/>
                  <a:gd name="connsiteY111" fmla="*/ 169389 h 170764"/>
                  <a:gd name="connsiteX112" fmla="*/ 479935 w 509750"/>
                  <a:gd name="connsiteY112" fmla="*/ 168671 h 170764"/>
                  <a:gd name="connsiteX113" fmla="*/ 449929 w 509750"/>
                  <a:gd name="connsiteY113" fmla="*/ 169389 h 170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509750" h="170764">
                    <a:moveTo>
                      <a:pt x="191" y="115413"/>
                    </a:moveTo>
                    <a:cubicBezTo>
                      <a:pt x="191" y="98491"/>
                      <a:pt x="5898" y="84941"/>
                      <a:pt x="17225" y="74772"/>
                    </a:cubicBezTo>
                    <a:cubicBezTo>
                      <a:pt x="28726" y="64603"/>
                      <a:pt x="43426" y="59527"/>
                      <a:pt x="61413" y="59527"/>
                    </a:cubicBezTo>
                    <a:cubicBezTo>
                      <a:pt x="74037" y="59527"/>
                      <a:pt x="84932" y="63219"/>
                      <a:pt x="94358" y="70604"/>
                    </a:cubicBezTo>
                    <a:lnTo>
                      <a:pt x="94358" y="22940"/>
                    </a:lnTo>
                    <a:cubicBezTo>
                      <a:pt x="94358" y="18409"/>
                      <a:pt x="93494" y="15711"/>
                      <a:pt x="91764" y="14838"/>
                    </a:cubicBezTo>
                    <a:cubicBezTo>
                      <a:pt x="90035" y="13887"/>
                      <a:pt x="85365" y="13402"/>
                      <a:pt x="77582" y="13402"/>
                    </a:cubicBezTo>
                    <a:lnTo>
                      <a:pt x="77582" y="1962"/>
                    </a:lnTo>
                    <a:lnTo>
                      <a:pt x="120818" y="60"/>
                    </a:lnTo>
                    <a:lnTo>
                      <a:pt x="120818" y="148420"/>
                    </a:lnTo>
                    <a:cubicBezTo>
                      <a:pt x="120818" y="152942"/>
                      <a:pt x="121597" y="155683"/>
                      <a:pt x="123326" y="156643"/>
                    </a:cubicBezTo>
                    <a:cubicBezTo>
                      <a:pt x="125056" y="157516"/>
                      <a:pt x="129812" y="157949"/>
                      <a:pt x="137594" y="157949"/>
                    </a:cubicBezTo>
                    <a:lnTo>
                      <a:pt x="137594" y="169389"/>
                    </a:lnTo>
                    <a:lnTo>
                      <a:pt x="92888" y="170816"/>
                    </a:lnTo>
                    <a:lnTo>
                      <a:pt x="92888" y="158900"/>
                    </a:lnTo>
                    <a:cubicBezTo>
                      <a:pt x="82944" y="166847"/>
                      <a:pt x="71616" y="170816"/>
                      <a:pt x="58732" y="170816"/>
                    </a:cubicBezTo>
                    <a:cubicBezTo>
                      <a:pt x="40832" y="170816"/>
                      <a:pt x="26651" y="165653"/>
                      <a:pt x="16015" y="155328"/>
                    </a:cubicBezTo>
                    <a:cubicBezTo>
                      <a:pt x="5465" y="145004"/>
                      <a:pt x="191" y="131696"/>
                      <a:pt x="191" y="115413"/>
                    </a:cubicBezTo>
                    <a:close/>
                    <a:moveTo>
                      <a:pt x="31407" y="115413"/>
                    </a:moveTo>
                    <a:cubicBezTo>
                      <a:pt x="31407" y="119460"/>
                      <a:pt x="31493" y="122677"/>
                      <a:pt x="31493" y="125064"/>
                    </a:cubicBezTo>
                    <a:cubicBezTo>
                      <a:pt x="31580" y="127442"/>
                      <a:pt x="31839" y="130745"/>
                      <a:pt x="32358" y="134947"/>
                    </a:cubicBezTo>
                    <a:cubicBezTo>
                      <a:pt x="32877" y="139158"/>
                      <a:pt x="33742" y="142617"/>
                      <a:pt x="34952" y="145315"/>
                    </a:cubicBezTo>
                    <a:cubicBezTo>
                      <a:pt x="36336" y="148022"/>
                      <a:pt x="38065" y="150797"/>
                      <a:pt x="40140" y="153660"/>
                    </a:cubicBezTo>
                    <a:cubicBezTo>
                      <a:pt x="42216" y="156522"/>
                      <a:pt x="45156" y="158666"/>
                      <a:pt x="48701" y="160093"/>
                    </a:cubicBezTo>
                    <a:cubicBezTo>
                      <a:pt x="52246" y="161442"/>
                      <a:pt x="56397" y="162117"/>
                      <a:pt x="61240" y="162117"/>
                    </a:cubicBezTo>
                    <a:cubicBezTo>
                      <a:pt x="73778" y="162117"/>
                      <a:pt x="84327" y="156159"/>
                      <a:pt x="92888" y="144243"/>
                    </a:cubicBezTo>
                    <a:lnTo>
                      <a:pt x="92888" y="83237"/>
                    </a:lnTo>
                    <a:cubicBezTo>
                      <a:pt x="85452" y="73302"/>
                      <a:pt x="75767" y="68338"/>
                      <a:pt x="63834" y="68338"/>
                    </a:cubicBezTo>
                    <a:cubicBezTo>
                      <a:pt x="52333" y="68338"/>
                      <a:pt x="43599" y="72592"/>
                      <a:pt x="37719" y="81093"/>
                    </a:cubicBezTo>
                    <a:cubicBezTo>
                      <a:pt x="33482" y="87362"/>
                      <a:pt x="31407" y="98802"/>
                      <a:pt x="31407" y="115405"/>
                    </a:cubicBezTo>
                    <a:close/>
                    <a:moveTo>
                      <a:pt x="157483" y="72990"/>
                    </a:moveTo>
                    <a:lnTo>
                      <a:pt x="157483" y="61550"/>
                    </a:lnTo>
                    <a:lnTo>
                      <a:pt x="202188" y="59518"/>
                    </a:lnTo>
                    <a:lnTo>
                      <a:pt x="202188" y="142816"/>
                    </a:lnTo>
                    <a:cubicBezTo>
                      <a:pt x="202188" y="150287"/>
                      <a:pt x="203226" y="155372"/>
                      <a:pt x="205302" y="158070"/>
                    </a:cubicBezTo>
                    <a:cubicBezTo>
                      <a:pt x="207463" y="160768"/>
                      <a:pt x="212911" y="162117"/>
                      <a:pt x="221731" y="162117"/>
                    </a:cubicBezTo>
                    <a:cubicBezTo>
                      <a:pt x="230724" y="162117"/>
                      <a:pt x="237988" y="159099"/>
                      <a:pt x="243522" y="153063"/>
                    </a:cubicBezTo>
                    <a:cubicBezTo>
                      <a:pt x="249142" y="147027"/>
                      <a:pt x="251996" y="139046"/>
                      <a:pt x="251996" y="129110"/>
                    </a:cubicBezTo>
                    <a:lnTo>
                      <a:pt x="251996" y="82519"/>
                    </a:lnTo>
                    <a:cubicBezTo>
                      <a:pt x="251996" y="77988"/>
                      <a:pt x="251131" y="75290"/>
                      <a:pt x="249402" y="74417"/>
                    </a:cubicBezTo>
                    <a:cubicBezTo>
                      <a:pt x="247672" y="73466"/>
                      <a:pt x="242917" y="72990"/>
                      <a:pt x="235047" y="72990"/>
                    </a:cubicBezTo>
                    <a:lnTo>
                      <a:pt x="235047" y="61550"/>
                    </a:lnTo>
                    <a:lnTo>
                      <a:pt x="279754" y="59518"/>
                    </a:lnTo>
                    <a:lnTo>
                      <a:pt x="279754" y="148420"/>
                    </a:lnTo>
                    <a:cubicBezTo>
                      <a:pt x="279754" y="152942"/>
                      <a:pt x="280618" y="155683"/>
                      <a:pt x="282261" y="156634"/>
                    </a:cubicBezTo>
                    <a:cubicBezTo>
                      <a:pt x="283990" y="157516"/>
                      <a:pt x="288833" y="157949"/>
                      <a:pt x="296702" y="157949"/>
                    </a:cubicBezTo>
                    <a:lnTo>
                      <a:pt x="296702" y="169389"/>
                    </a:lnTo>
                    <a:lnTo>
                      <a:pt x="253380" y="170816"/>
                    </a:lnTo>
                    <a:lnTo>
                      <a:pt x="253380" y="151870"/>
                    </a:lnTo>
                    <a:cubicBezTo>
                      <a:pt x="246030" y="164503"/>
                      <a:pt x="234356" y="170816"/>
                      <a:pt x="218532" y="170816"/>
                    </a:cubicBezTo>
                    <a:cubicBezTo>
                      <a:pt x="218445" y="170816"/>
                      <a:pt x="218359" y="170816"/>
                      <a:pt x="218272" y="170816"/>
                    </a:cubicBezTo>
                    <a:cubicBezTo>
                      <a:pt x="204437" y="170816"/>
                      <a:pt x="193628" y="168593"/>
                      <a:pt x="185846" y="164149"/>
                    </a:cubicBezTo>
                    <a:cubicBezTo>
                      <a:pt x="178149" y="159696"/>
                      <a:pt x="174258" y="151437"/>
                      <a:pt x="174258" y="139357"/>
                    </a:cubicBezTo>
                    <a:lnTo>
                      <a:pt x="174258" y="82519"/>
                    </a:lnTo>
                    <a:cubicBezTo>
                      <a:pt x="174258" y="77988"/>
                      <a:pt x="173393" y="75290"/>
                      <a:pt x="171664" y="74417"/>
                    </a:cubicBezTo>
                    <a:cubicBezTo>
                      <a:pt x="170021" y="73466"/>
                      <a:pt x="165265" y="72990"/>
                      <a:pt x="157483" y="72990"/>
                    </a:cubicBezTo>
                    <a:close/>
                    <a:moveTo>
                      <a:pt x="310019" y="143058"/>
                    </a:moveTo>
                    <a:cubicBezTo>
                      <a:pt x="310019" y="119780"/>
                      <a:pt x="336479" y="106991"/>
                      <a:pt x="389227" y="104682"/>
                    </a:cubicBezTo>
                    <a:lnTo>
                      <a:pt x="389227" y="96459"/>
                    </a:lnTo>
                    <a:cubicBezTo>
                      <a:pt x="389227" y="77236"/>
                      <a:pt x="380320" y="67629"/>
                      <a:pt x="362421" y="67629"/>
                    </a:cubicBezTo>
                    <a:cubicBezTo>
                      <a:pt x="356108" y="67629"/>
                      <a:pt x="350228" y="68183"/>
                      <a:pt x="344780" y="69298"/>
                    </a:cubicBezTo>
                    <a:cubicBezTo>
                      <a:pt x="348412" y="71754"/>
                      <a:pt x="350141" y="75766"/>
                      <a:pt x="350141" y="81326"/>
                    </a:cubicBezTo>
                    <a:cubicBezTo>
                      <a:pt x="350141" y="86177"/>
                      <a:pt x="348671" y="89947"/>
                      <a:pt x="345558" y="92645"/>
                    </a:cubicBezTo>
                    <a:cubicBezTo>
                      <a:pt x="342532" y="95352"/>
                      <a:pt x="338900" y="96701"/>
                      <a:pt x="334836" y="96701"/>
                    </a:cubicBezTo>
                    <a:cubicBezTo>
                      <a:pt x="331117" y="96701"/>
                      <a:pt x="327659" y="95352"/>
                      <a:pt x="324459" y="92645"/>
                    </a:cubicBezTo>
                    <a:cubicBezTo>
                      <a:pt x="321260" y="89947"/>
                      <a:pt x="319703" y="86177"/>
                      <a:pt x="319703" y="81326"/>
                    </a:cubicBezTo>
                    <a:cubicBezTo>
                      <a:pt x="319703" y="66392"/>
                      <a:pt x="334231" y="58887"/>
                      <a:pt x="363371" y="58809"/>
                    </a:cubicBezTo>
                    <a:cubicBezTo>
                      <a:pt x="381012" y="58809"/>
                      <a:pt x="394328" y="62225"/>
                      <a:pt x="403408" y="69056"/>
                    </a:cubicBezTo>
                    <a:cubicBezTo>
                      <a:pt x="412574" y="75887"/>
                      <a:pt x="417157" y="85027"/>
                      <a:pt x="417157" y="96459"/>
                    </a:cubicBezTo>
                    <a:lnTo>
                      <a:pt x="417157" y="148895"/>
                    </a:lnTo>
                    <a:cubicBezTo>
                      <a:pt x="417157" y="151195"/>
                      <a:pt x="417330" y="152829"/>
                      <a:pt x="417676" y="153781"/>
                    </a:cubicBezTo>
                    <a:cubicBezTo>
                      <a:pt x="418022" y="154732"/>
                      <a:pt x="419319" y="155683"/>
                      <a:pt x="421481" y="156643"/>
                    </a:cubicBezTo>
                    <a:cubicBezTo>
                      <a:pt x="423815" y="157516"/>
                      <a:pt x="427361" y="157949"/>
                      <a:pt x="432117" y="157949"/>
                    </a:cubicBezTo>
                    <a:cubicBezTo>
                      <a:pt x="433500" y="157949"/>
                      <a:pt x="434538" y="158026"/>
                      <a:pt x="435229" y="158191"/>
                    </a:cubicBezTo>
                    <a:cubicBezTo>
                      <a:pt x="435835" y="158355"/>
                      <a:pt x="436526" y="158831"/>
                      <a:pt x="437218" y="159626"/>
                    </a:cubicBezTo>
                    <a:cubicBezTo>
                      <a:pt x="437996" y="160413"/>
                      <a:pt x="438429" y="161728"/>
                      <a:pt x="438429" y="163552"/>
                    </a:cubicBezTo>
                    <a:cubicBezTo>
                      <a:pt x="438429" y="166172"/>
                      <a:pt x="437823" y="167807"/>
                      <a:pt x="436613" y="168438"/>
                    </a:cubicBezTo>
                    <a:cubicBezTo>
                      <a:pt x="435489" y="169078"/>
                      <a:pt x="433500" y="169398"/>
                      <a:pt x="430560" y="169398"/>
                    </a:cubicBezTo>
                    <a:lnTo>
                      <a:pt x="418887" y="169398"/>
                    </a:lnTo>
                    <a:cubicBezTo>
                      <a:pt x="412834" y="169398"/>
                      <a:pt x="407904" y="168835"/>
                      <a:pt x="404186" y="167729"/>
                    </a:cubicBezTo>
                    <a:cubicBezTo>
                      <a:pt x="400468" y="166535"/>
                      <a:pt x="397874" y="164823"/>
                      <a:pt x="396490" y="162601"/>
                    </a:cubicBezTo>
                    <a:cubicBezTo>
                      <a:pt x="395107" y="160301"/>
                      <a:pt x="394242" y="158390"/>
                      <a:pt x="393983" y="156885"/>
                    </a:cubicBezTo>
                    <a:cubicBezTo>
                      <a:pt x="393637" y="155294"/>
                      <a:pt x="393463" y="153184"/>
                      <a:pt x="393463" y="150564"/>
                    </a:cubicBezTo>
                    <a:cubicBezTo>
                      <a:pt x="386460" y="164071"/>
                      <a:pt x="374353" y="170824"/>
                      <a:pt x="357059" y="170824"/>
                    </a:cubicBezTo>
                    <a:cubicBezTo>
                      <a:pt x="352217" y="170824"/>
                      <a:pt x="347374" y="170461"/>
                      <a:pt x="342445" y="169752"/>
                    </a:cubicBezTo>
                    <a:cubicBezTo>
                      <a:pt x="337517" y="169034"/>
                      <a:pt x="332415" y="167763"/>
                      <a:pt x="327140" y="165939"/>
                    </a:cubicBezTo>
                    <a:cubicBezTo>
                      <a:pt x="322038" y="164028"/>
                      <a:pt x="317887" y="161131"/>
                      <a:pt x="314688" y="157240"/>
                    </a:cubicBezTo>
                    <a:cubicBezTo>
                      <a:pt x="311575" y="153348"/>
                      <a:pt x="310019" y="148618"/>
                      <a:pt x="310019" y="143058"/>
                    </a:cubicBezTo>
                    <a:close/>
                    <a:moveTo>
                      <a:pt x="338468" y="142816"/>
                    </a:moveTo>
                    <a:cubicBezTo>
                      <a:pt x="338468" y="148212"/>
                      <a:pt x="340629" y="152786"/>
                      <a:pt x="344953" y="156513"/>
                    </a:cubicBezTo>
                    <a:cubicBezTo>
                      <a:pt x="349277" y="160249"/>
                      <a:pt x="354551" y="162117"/>
                      <a:pt x="360777" y="162117"/>
                    </a:cubicBezTo>
                    <a:cubicBezTo>
                      <a:pt x="362939" y="162117"/>
                      <a:pt x="365274" y="161797"/>
                      <a:pt x="367954" y="161165"/>
                    </a:cubicBezTo>
                    <a:cubicBezTo>
                      <a:pt x="370635" y="160448"/>
                      <a:pt x="373748" y="159298"/>
                      <a:pt x="377207" y="157706"/>
                    </a:cubicBezTo>
                    <a:cubicBezTo>
                      <a:pt x="380753" y="156038"/>
                      <a:pt x="383606" y="153262"/>
                      <a:pt x="385768" y="149371"/>
                    </a:cubicBezTo>
                    <a:cubicBezTo>
                      <a:pt x="388103" y="145471"/>
                      <a:pt x="389227" y="140827"/>
                      <a:pt x="389227" y="135423"/>
                    </a:cubicBezTo>
                    <a:lnTo>
                      <a:pt x="389227" y="112309"/>
                    </a:lnTo>
                    <a:cubicBezTo>
                      <a:pt x="385681" y="112473"/>
                      <a:pt x="382309" y="112750"/>
                      <a:pt x="379109" y="113139"/>
                    </a:cubicBezTo>
                    <a:cubicBezTo>
                      <a:pt x="375997" y="113537"/>
                      <a:pt x="371673" y="114453"/>
                      <a:pt x="366312" y="115880"/>
                    </a:cubicBezTo>
                    <a:cubicBezTo>
                      <a:pt x="360950" y="117229"/>
                      <a:pt x="356454" y="118898"/>
                      <a:pt x="352649" y="120887"/>
                    </a:cubicBezTo>
                    <a:cubicBezTo>
                      <a:pt x="348931" y="122789"/>
                      <a:pt x="345645" y="125686"/>
                      <a:pt x="342791" y="129586"/>
                    </a:cubicBezTo>
                    <a:cubicBezTo>
                      <a:pt x="339938" y="133400"/>
                      <a:pt x="338468" y="137801"/>
                      <a:pt x="338468" y="142808"/>
                    </a:cubicBezTo>
                    <a:close/>
                    <a:moveTo>
                      <a:pt x="449929" y="169389"/>
                    </a:moveTo>
                    <a:lnTo>
                      <a:pt x="449929" y="157949"/>
                    </a:lnTo>
                    <a:lnTo>
                      <a:pt x="466878" y="157949"/>
                    </a:lnTo>
                    <a:lnTo>
                      <a:pt x="466878" y="22940"/>
                    </a:lnTo>
                    <a:cubicBezTo>
                      <a:pt x="466878" y="18409"/>
                      <a:pt x="465927" y="15711"/>
                      <a:pt x="464197" y="14838"/>
                    </a:cubicBezTo>
                    <a:cubicBezTo>
                      <a:pt x="462555" y="13887"/>
                      <a:pt x="457799" y="13402"/>
                      <a:pt x="449929" y="13402"/>
                    </a:cubicBezTo>
                    <a:lnTo>
                      <a:pt x="449929" y="1962"/>
                    </a:lnTo>
                    <a:lnTo>
                      <a:pt x="493165" y="60"/>
                    </a:lnTo>
                    <a:lnTo>
                      <a:pt x="493165" y="157949"/>
                    </a:lnTo>
                    <a:lnTo>
                      <a:pt x="509941" y="157949"/>
                    </a:lnTo>
                    <a:lnTo>
                      <a:pt x="509941" y="169389"/>
                    </a:lnTo>
                    <a:cubicBezTo>
                      <a:pt x="493339" y="168913"/>
                      <a:pt x="483394" y="168671"/>
                      <a:pt x="479935" y="168671"/>
                    </a:cubicBezTo>
                    <a:cubicBezTo>
                      <a:pt x="475612" y="168671"/>
                      <a:pt x="465581" y="168913"/>
                      <a:pt x="449929" y="169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22874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en-AE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D138495-673F-9109-FE81-7E64754FA0FE}"/>
                  </a:ext>
                </a:extLst>
              </p:cNvPr>
              <p:cNvSpPr/>
              <p:nvPr/>
            </p:nvSpPr>
            <p:spPr>
              <a:xfrm>
                <a:off x="7619733" y="3983800"/>
                <a:ext cx="613516" cy="216879"/>
              </a:xfrm>
              <a:custGeom>
                <a:avLst/>
                <a:gdLst>
                  <a:gd name="connsiteX0" fmla="*/ 192 w 613516"/>
                  <a:gd name="connsiteY0" fmla="*/ 205510 h 216879"/>
                  <a:gd name="connsiteX1" fmla="*/ 17054 w 613516"/>
                  <a:gd name="connsiteY1" fmla="*/ 205510 h 216879"/>
                  <a:gd name="connsiteX2" fmla="*/ 17054 w 613516"/>
                  <a:gd name="connsiteY2" fmla="*/ 82530 h 216879"/>
                  <a:gd name="connsiteX3" fmla="*/ 14374 w 613516"/>
                  <a:gd name="connsiteY3" fmla="*/ 74549 h 216879"/>
                  <a:gd name="connsiteX4" fmla="*/ 192 w 613516"/>
                  <a:gd name="connsiteY4" fmla="*/ 73243 h 216879"/>
                  <a:gd name="connsiteX5" fmla="*/ 192 w 613516"/>
                  <a:gd name="connsiteY5" fmla="*/ 61803 h 216879"/>
                  <a:gd name="connsiteX6" fmla="*/ 43342 w 613516"/>
                  <a:gd name="connsiteY6" fmla="*/ 59771 h 216879"/>
                  <a:gd name="connsiteX7" fmla="*/ 43342 w 613516"/>
                  <a:gd name="connsiteY7" fmla="*/ 71808 h 216879"/>
                  <a:gd name="connsiteX8" fmla="*/ 80265 w 613516"/>
                  <a:gd name="connsiteY8" fmla="*/ 59771 h 216879"/>
                  <a:gd name="connsiteX9" fmla="*/ 122031 w 613516"/>
                  <a:gd name="connsiteY9" fmla="*/ 75146 h 216879"/>
                  <a:gd name="connsiteX10" fmla="*/ 137595 w 613516"/>
                  <a:gd name="connsiteY10" fmla="*/ 115182 h 216879"/>
                  <a:gd name="connsiteX11" fmla="*/ 120561 w 613516"/>
                  <a:gd name="connsiteY11" fmla="*/ 155815 h 216879"/>
                  <a:gd name="connsiteX12" fmla="*/ 76114 w 613516"/>
                  <a:gd name="connsiteY12" fmla="*/ 171069 h 216879"/>
                  <a:gd name="connsiteX13" fmla="*/ 44898 w 613516"/>
                  <a:gd name="connsiteY13" fmla="*/ 160104 h 216879"/>
                  <a:gd name="connsiteX14" fmla="*/ 44898 w 613516"/>
                  <a:gd name="connsiteY14" fmla="*/ 205510 h 216879"/>
                  <a:gd name="connsiteX15" fmla="*/ 61673 w 613516"/>
                  <a:gd name="connsiteY15" fmla="*/ 205510 h 216879"/>
                  <a:gd name="connsiteX16" fmla="*/ 61673 w 613516"/>
                  <a:gd name="connsiteY16" fmla="*/ 216951 h 216879"/>
                  <a:gd name="connsiteX17" fmla="*/ 30976 w 613516"/>
                  <a:gd name="connsiteY17" fmla="*/ 216233 h 216879"/>
                  <a:gd name="connsiteX18" fmla="*/ 192 w 613516"/>
                  <a:gd name="connsiteY18" fmla="*/ 216951 h 216879"/>
                  <a:gd name="connsiteX19" fmla="*/ 44898 w 613516"/>
                  <a:gd name="connsiteY19" fmla="*/ 141046 h 216879"/>
                  <a:gd name="connsiteX20" fmla="*/ 45244 w 613516"/>
                  <a:gd name="connsiteY20" fmla="*/ 145689 h 216879"/>
                  <a:gd name="connsiteX21" fmla="*/ 47492 w 613516"/>
                  <a:gd name="connsiteY21" fmla="*/ 149148 h 216879"/>
                  <a:gd name="connsiteX22" fmla="*/ 73347 w 613516"/>
                  <a:gd name="connsiteY22" fmla="*/ 162369 h 216879"/>
                  <a:gd name="connsiteX23" fmla="*/ 96608 w 613516"/>
                  <a:gd name="connsiteY23" fmla="*/ 150817 h 216879"/>
                  <a:gd name="connsiteX24" fmla="*/ 106379 w 613516"/>
                  <a:gd name="connsiteY24" fmla="*/ 115182 h 216879"/>
                  <a:gd name="connsiteX25" fmla="*/ 97819 w 613516"/>
                  <a:gd name="connsiteY25" fmla="*/ 81458 h 216879"/>
                  <a:gd name="connsiteX26" fmla="*/ 76374 w 613516"/>
                  <a:gd name="connsiteY26" fmla="*/ 69542 h 216879"/>
                  <a:gd name="connsiteX27" fmla="*/ 48443 w 613516"/>
                  <a:gd name="connsiteY27" fmla="*/ 81103 h 216879"/>
                  <a:gd name="connsiteX28" fmla="*/ 45244 w 613516"/>
                  <a:gd name="connsiteY28" fmla="*/ 84917 h 216879"/>
                  <a:gd name="connsiteX29" fmla="*/ 44898 w 613516"/>
                  <a:gd name="connsiteY29" fmla="*/ 89327 h 216879"/>
                  <a:gd name="connsiteX30" fmla="*/ 162499 w 613516"/>
                  <a:gd name="connsiteY30" fmla="*/ 116496 h 216879"/>
                  <a:gd name="connsiteX31" fmla="*/ 178929 w 613516"/>
                  <a:gd name="connsiteY31" fmla="*/ 75267 h 216879"/>
                  <a:gd name="connsiteX32" fmla="*/ 224759 w 613516"/>
                  <a:gd name="connsiteY32" fmla="*/ 59062 h 216879"/>
                  <a:gd name="connsiteX33" fmla="*/ 270330 w 613516"/>
                  <a:gd name="connsiteY33" fmla="*/ 75267 h 216879"/>
                  <a:gd name="connsiteX34" fmla="*/ 286932 w 613516"/>
                  <a:gd name="connsiteY34" fmla="*/ 116496 h 216879"/>
                  <a:gd name="connsiteX35" fmla="*/ 270589 w 613516"/>
                  <a:gd name="connsiteY35" fmla="*/ 155703 h 216879"/>
                  <a:gd name="connsiteX36" fmla="*/ 224759 w 613516"/>
                  <a:gd name="connsiteY36" fmla="*/ 171069 h 216879"/>
                  <a:gd name="connsiteX37" fmla="*/ 178842 w 613516"/>
                  <a:gd name="connsiteY37" fmla="*/ 155703 h 216879"/>
                  <a:gd name="connsiteX38" fmla="*/ 162499 w 613516"/>
                  <a:gd name="connsiteY38" fmla="*/ 116496 h 216879"/>
                  <a:gd name="connsiteX39" fmla="*/ 193716 w 613516"/>
                  <a:gd name="connsiteY39" fmla="*/ 113755 h 216879"/>
                  <a:gd name="connsiteX40" fmla="*/ 193802 w 613516"/>
                  <a:gd name="connsiteY40" fmla="*/ 124841 h 216879"/>
                  <a:gd name="connsiteX41" fmla="*/ 194754 w 613516"/>
                  <a:gd name="connsiteY41" fmla="*/ 135442 h 216879"/>
                  <a:gd name="connsiteX42" fmla="*/ 197520 w 613516"/>
                  <a:gd name="connsiteY42" fmla="*/ 145810 h 216879"/>
                  <a:gd name="connsiteX43" fmla="*/ 202795 w 613516"/>
                  <a:gd name="connsiteY43" fmla="*/ 153558 h 216879"/>
                  <a:gd name="connsiteX44" fmla="*/ 211615 w 613516"/>
                  <a:gd name="connsiteY44" fmla="*/ 159516 h 216879"/>
                  <a:gd name="connsiteX45" fmla="*/ 224586 w 613516"/>
                  <a:gd name="connsiteY45" fmla="*/ 161297 h 216879"/>
                  <a:gd name="connsiteX46" fmla="*/ 237643 w 613516"/>
                  <a:gd name="connsiteY46" fmla="*/ 159516 h 216879"/>
                  <a:gd name="connsiteX47" fmla="*/ 246464 w 613516"/>
                  <a:gd name="connsiteY47" fmla="*/ 153558 h 216879"/>
                  <a:gd name="connsiteX48" fmla="*/ 251738 w 613516"/>
                  <a:gd name="connsiteY48" fmla="*/ 145810 h 216879"/>
                  <a:gd name="connsiteX49" fmla="*/ 254505 w 613516"/>
                  <a:gd name="connsiteY49" fmla="*/ 135442 h 216879"/>
                  <a:gd name="connsiteX50" fmla="*/ 255543 w 613516"/>
                  <a:gd name="connsiteY50" fmla="*/ 124841 h 216879"/>
                  <a:gd name="connsiteX51" fmla="*/ 255629 w 613516"/>
                  <a:gd name="connsiteY51" fmla="*/ 113755 h 216879"/>
                  <a:gd name="connsiteX52" fmla="*/ 250527 w 613516"/>
                  <a:gd name="connsiteY52" fmla="*/ 80273 h 216879"/>
                  <a:gd name="connsiteX53" fmla="*/ 224673 w 613516"/>
                  <a:gd name="connsiteY53" fmla="*/ 67873 h 216879"/>
                  <a:gd name="connsiteX54" fmla="*/ 197693 w 613516"/>
                  <a:gd name="connsiteY54" fmla="*/ 82055 h 216879"/>
                  <a:gd name="connsiteX55" fmla="*/ 193629 w 613516"/>
                  <a:gd name="connsiteY55" fmla="*/ 113755 h 216879"/>
                  <a:gd name="connsiteX56" fmla="*/ 306388 w 613516"/>
                  <a:gd name="connsiteY56" fmla="*/ 169642 h 216879"/>
                  <a:gd name="connsiteX57" fmla="*/ 306388 w 613516"/>
                  <a:gd name="connsiteY57" fmla="*/ 158202 h 216879"/>
                  <a:gd name="connsiteX58" fmla="*/ 323250 w 613516"/>
                  <a:gd name="connsiteY58" fmla="*/ 158202 h 216879"/>
                  <a:gd name="connsiteX59" fmla="*/ 323250 w 613516"/>
                  <a:gd name="connsiteY59" fmla="*/ 82772 h 216879"/>
                  <a:gd name="connsiteX60" fmla="*/ 320743 w 613516"/>
                  <a:gd name="connsiteY60" fmla="*/ 74670 h 216879"/>
                  <a:gd name="connsiteX61" fmla="*/ 307080 w 613516"/>
                  <a:gd name="connsiteY61" fmla="*/ 73243 h 216879"/>
                  <a:gd name="connsiteX62" fmla="*/ 307080 w 613516"/>
                  <a:gd name="connsiteY62" fmla="*/ 61803 h 216879"/>
                  <a:gd name="connsiteX63" fmla="*/ 349624 w 613516"/>
                  <a:gd name="connsiteY63" fmla="*/ 59771 h 216879"/>
                  <a:gd name="connsiteX64" fmla="*/ 349624 w 613516"/>
                  <a:gd name="connsiteY64" fmla="*/ 158202 h 216879"/>
                  <a:gd name="connsiteX65" fmla="*/ 364756 w 613516"/>
                  <a:gd name="connsiteY65" fmla="*/ 158202 h 216879"/>
                  <a:gd name="connsiteX66" fmla="*/ 364756 w 613516"/>
                  <a:gd name="connsiteY66" fmla="*/ 169642 h 216879"/>
                  <a:gd name="connsiteX67" fmla="*/ 336134 w 613516"/>
                  <a:gd name="connsiteY67" fmla="*/ 168924 h 216879"/>
                  <a:gd name="connsiteX68" fmla="*/ 306388 w 613516"/>
                  <a:gd name="connsiteY68" fmla="*/ 169642 h 216879"/>
                  <a:gd name="connsiteX69" fmla="*/ 319446 w 613516"/>
                  <a:gd name="connsiteY69" fmla="*/ 32489 h 216879"/>
                  <a:gd name="connsiteX70" fmla="*/ 313998 w 613516"/>
                  <a:gd name="connsiteY70" fmla="*/ 19138 h 216879"/>
                  <a:gd name="connsiteX71" fmla="*/ 319446 w 613516"/>
                  <a:gd name="connsiteY71" fmla="*/ 5674 h 216879"/>
                  <a:gd name="connsiteX72" fmla="*/ 333022 w 613516"/>
                  <a:gd name="connsiteY72" fmla="*/ 71 h 216879"/>
                  <a:gd name="connsiteX73" fmla="*/ 346511 w 613516"/>
                  <a:gd name="connsiteY73" fmla="*/ 5674 h 216879"/>
                  <a:gd name="connsiteX74" fmla="*/ 352132 w 613516"/>
                  <a:gd name="connsiteY74" fmla="*/ 19138 h 216879"/>
                  <a:gd name="connsiteX75" fmla="*/ 346425 w 613516"/>
                  <a:gd name="connsiteY75" fmla="*/ 32489 h 216879"/>
                  <a:gd name="connsiteX76" fmla="*/ 333022 w 613516"/>
                  <a:gd name="connsiteY76" fmla="*/ 38084 h 216879"/>
                  <a:gd name="connsiteX77" fmla="*/ 319446 w 613516"/>
                  <a:gd name="connsiteY77" fmla="*/ 32489 h 216879"/>
                  <a:gd name="connsiteX78" fmla="*/ 383694 w 613516"/>
                  <a:gd name="connsiteY78" fmla="*/ 169642 h 216879"/>
                  <a:gd name="connsiteX79" fmla="*/ 383694 w 613516"/>
                  <a:gd name="connsiteY79" fmla="*/ 158202 h 216879"/>
                  <a:gd name="connsiteX80" fmla="*/ 400469 w 613516"/>
                  <a:gd name="connsiteY80" fmla="*/ 158202 h 216879"/>
                  <a:gd name="connsiteX81" fmla="*/ 400469 w 613516"/>
                  <a:gd name="connsiteY81" fmla="*/ 82772 h 216879"/>
                  <a:gd name="connsiteX82" fmla="*/ 397875 w 613516"/>
                  <a:gd name="connsiteY82" fmla="*/ 74670 h 216879"/>
                  <a:gd name="connsiteX83" fmla="*/ 383694 w 613516"/>
                  <a:gd name="connsiteY83" fmla="*/ 73243 h 216879"/>
                  <a:gd name="connsiteX84" fmla="*/ 383694 w 613516"/>
                  <a:gd name="connsiteY84" fmla="*/ 61803 h 216879"/>
                  <a:gd name="connsiteX85" fmla="*/ 425633 w 613516"/>
                  <a:gd name="connsiteY85" fmla="*/ 59771 h 216879"/>
                  <a:gd name="connsiteX86" fmla="*/ 425633 w 613516"/>
                  <a:gd name="connsiteY86" fmla="*/ 86231 h 216879"/>
                  <a:gd name="connsiteX87" fmla="*/ 468436 w 613516"/>
                  <a:gd name="connsiteY87" fmla="*/ 59771 h 216879"/>
                  <a:gd name="connsiteX88" fmla="*/ 496539 w 613516"/>
                  <a:gd name="connsiteY88" fmla="*/ 67994 h 216879"/>
                  <a:gd name="connsiteX89" fmla="*/ 505965 w 613516"/>
                  <a:gd name="connsiteY89" fmla="*/ 94922 h 216879"/>
                  <a:gd name="connsiteX90" fmla="*/ 505965 w 613516"/>
                  <a:gd name="connsiteY90" fmla="*/ 158202 h 216879"/>
                  <a:gd name="connsiteX91" fmla="*/ 522913 w 613516"/>
                  <a:gd name="connsiteY91" fmla="*/ 158202 h 216879"/>
                  <a:gd name="connsiteX92" fmla="*/ 522913 w 613516"/>
                  <a:gd name="connsiteY92" fmla="*/ 169642 h 216879"/>
                  <a:gd name="connsiteX93" fmla="*/ 492043 w 613516"/>
                  <a:gd name="connsiteY93" fmla="*/ 168924 h 216879"/>
                  <a:gd name="connsiteX94" fmla="*/ 461259 w 613516"/>
                  <a:gd name="connsiteY94" fmla="*/ 169642 h 216879"/>
                  <a:gd name="connsiteX95" fmla="*/ 461259 w 613516"/>
                  <a:gd name="connsiteY95" fmla="*/ 158202 h 216879"/>
                  <a:gd name="connsiteX96" fmla="*/ 478208 w 613516"/>
                  <a:gd name="connsiteY96" fmla="*/ 158202 h 216879"/>
                  <a:gd name="connsiteX97" fmla="*/ 478208 w 613516"/>
                  <a:gd name="connsiteY97" fmla="*/ 92301 h 216879"/>
                  <a:gd name="connsiteX98" fmla="*/ 474749 w 613516"/>
                  <a:gd name="connsiteY98" fmla="*/ 73831 h 216879"/>
                  <a:gd name="connsiteX99" fmla="*/ 464718 w 613516"/>
                  <a:gd name="connsiteY99" fmla="*/ 68591 h 216879"/>
                  <a:gd name="connsiteX100" fmla="*/ 439814 w 613516"/>
                  <a:gd name="connsiteY100" fmla="*/ 78717 h 216879"/>
                  <a:gd name="connsiteX101" fmla="*/ 428400 w 613516"/>
                  <a:gd name="connsiteY101" fmla="*/ 107200 h 216879"/>
                  <a:gd name="connsiteX102" fmla="*/ 428400 w 613516"/>
                  <a:gd name="connsiteY102" fmla="*/ 158202 h 216879"/>
                  <a:gd name="connsiteX103" fmla="*/ 445175 w 613516"/>
                  <a:gd name="connsiteY103" fmla="*/ 158202 h 216879"/>
                  <a:gd name="connsiteX104" fmla="*/ 445175 w 613516"/>
                  <a:gd name="connsiteY104" fmla="*/ 169642 h 216879"/>
                  <a:gd name="connsiteX105" fmla="*/ 414392 w 613516"/>
                  <a:gd name="connsiteY105" fmla="*/ 168924 h 216879"/>
                  <a:gd name="connsiteX106" fmla="*/ 383694 w 613516"/>
                  <a:gd name="connsiteY106" fmla="*/ 169642 h 216879"/>
                  <a:gd name="connsiteX107" fmla="*/ 525594 w 613516"/>
                  <a:gd name="connsiteY107" fmla="*/ 72759 h 216879"/>
                  <a:gd name="connsiteX108" fmla="*/ 525594 w 613516"/>
                  <a:gd name="connsiteY108" fmla="*/ 63947 h 216879"/>
                  <a:gd name="connsiteX109" fmla="*/ 552141 w 613516"/>
                  <a:gd name="connsiteY109" fmla="*/ 48927 h 216879"/>
                  <a:gd name="connsiteX110" fmla="*/ 561912 w 613516"/>
                  <a:gd name="connsiteY110" fmla="*/ 14728 h 216879"/>
                  <a:gd name="connsiteX111" fmla="*/ 573413 w 613516"/>
                  <a:gd name="connsiteY111" fmla="*/ 14728 h 216879"/>
                  <a:gd name="connsiteX112" fmla="*/ 573413 w 613516"/>
                  <a:gd name="connsiteY112" fmla="*/ 61327 h 216879"/>
                  <a:gd name="connsiteX113" fmla="*/ 609039 w 613516"/>
                  <a:gd name="connsiteY113" fmla="*/ 61327 h 216879"/>
                  <a:gd name="connsiteX114" fmla="*/ 609039 w 613516"/>
                  <a:gd name="connsiteY114" fmla="*/ 72759 h 216879"/>
                  <a:gd name="connsiteX115" fmla="*/ 573413 w 613516"/>
                  <a:gd name="connsiteY115" fmla="*/ 72759 h 216879"/>
                  <a:gd name="connsiteX116" fmla="*/ 573413 w 613516"/>
                  <a:gd name="connsiteY116" fmla="*/ 140086 h 216879"/>
                  <a:gd name="connsiteX117" fmla="*/ 587594 w 613516"/>
                  <a:gd name="connsiteY117" fmla="*/ 161297 h 216879"/>
                  <a:gd name="connsiteX118" fmla="*/ 597798 w 613516"/>
                  <a:gd name="connsiteY118" fmla="*/ 155815 h 216879"/>
                  <a:gd name="connsiteX119" fmla="*/ 602208 w 613516"/>
                  <a:gd name="connsiteY119" fmla="*/ 138901 h 216879"/>
                  <a:gd name="connsiteX120" fmla="*/ 602208 w 613516"/>
                  <a:gd name="connsiteY120" fmla="*/ 126501 h 216879"/>
                  <a:gd name="connsiteX121" fmla="*/ 613709 w 613516"/>
                  <a:gd name="connsiteY121" fmla="*/ 126501 h 216879"/>
                  <a:gd name="connsiteX122" fmla="*/ 613709 w 613516"/>
                  <a:gd name="connsiteY122" fmla="*/ 139377 h 216879"/>
                  <a:gd name="connsiteX123" fmla="*/ 605667 w 613516"/>
                  <a:gd name="connsiteY123" fmla="*/ 162136 h 216879"/>
                  <a:gd name="connsiteX124" fmla="*/ 584222 w 613516"/>
                  <a:gd name="connsiteY124" fmla="*/ 171069 h 216879"/>
                  <a:gd name="connsiteX125" fmla="*/ 545655 w 613516"/>
                  <a:gd name="connsiteY125" fmla="*/ 139610 h 216879"/>
                  <a:gd name="connsiteX126" fmla="*/ 545655 w 613516"/>
                  <a:gd name="connsiteY126" fmla="*/ 72759 h 216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613516" h="216879">
                    <a:moveTo>
                      <a:pt x="192" y="205510"/>
                    </a:moveTo>
                    <a:lnTo>
                      <a:pt x="17054" y="205510"/>
                    </a:lnTo>
                    <a:lnTo>
                      <a:pt x="17054" y="82530"/>
                    </a:lnTo>
                    <a:cubicBezTo>
                      <a:pt x="17054" y="78008"/>
                      <a:pt x="16189" y="75344"/>
                      <a:pt x="14374" y="74549"/>
                    </a:cubicBezTo>
                    <a:cubicBezTo>
                      <a:pt x="12730" y="73675"/>
                      <a:pt x="7974" y="73243"/>
                      <a:pt x="192" y="73243"/>
                    </a:cubicBezTo>
                    <a:lnTo>
                      <a:pt x="192" y="61803"/>
                    </a:lnTo>
                    <a:lnTo>
                      <a:pt x="43342" y="59771"/>
                    </a:lnTo>
                    <a:lnTo>
                      <a:pt x="43342" y="71808"/>
                    </a:lnTo>
                    <a:cubicBezTo>
                      <a:pt x="53631" y="63861"/>
                      <a:pt x="65910" y="59849"/>
                      <a:pt x="80265" y="59771"/>
                    </a:cubicBezTo>
                    <a:cubicBezTo>
                      <a:pt x="97732" y="59771"/>
                      <a:pt x="111567" y="64899"/>
                      <a:pt x="122031" y="75146"/>
                    </a:cubicBezTo>
                    <a:cubicBezTo>
                      <a:pt x="132407" y="85392"/>
                      <a:pt x="137595" y="98744"/>
                      <a:pt x="137595" y="115182"/>
                    </a:cubicBezTo>
                    <a:cubicBezTo>
                      <a:pt x="137595" y="132104"/>
                      <a:pt x="131975" y="145646"/>
                      <a:pt x="120561" y="155815"/>
                    </a:cubicBezTo>
                    <a:cubicBezTo>
                      <a:pt x="109320" y="165984"/>
                      <a:pt x="94446" y="171069"/>
                      <a:pt x="76114" y="171069"/>
                    </a:cubicBezTo>
                    <a:cubicBezTo>
                      <a:pt x="64181" y="171069"/>
                      <a:pt x="53804" y="167420"/>
                      <a:pt x="44898" y="160104"/>
                    </a:cubicBezTo>
                    <a:lnTo>
                      <a:pt x="44898" y="205510"/>
                    </a:lnTo>
                    <a:lnTo>
                      <a:pt x="61673" y="205510"/>
                    </a:lnTo>
                    <a:lnTo>
                      <a:pt x="61673" y="216951"/>
                    </a:lnTo>
                    <a:cubicBezTo>
                      <a:pt x="48011" y="216466"/>
                      <a:pt x="37807" y="216233"/>
                      <a:pt x="30976" y="216233"/>
                    </a:cubicBezTo>
                    <a:cubicBezTo>
                      <a:pt x="24145" y="216233"/>
                      <a:pt x="13855" y="216466"/>
                      <a:pt x="192" y="216951"/>
                    </a:cubicBezTo>
                    <a:close/>
                    <a:moveTo>
                      <a:pt x="44898" y="141046"/>
                    </a:moveTo>
                    <a:cubicBezTo>
                      <a:pt x="44898" y="143502"/>
                      <a:pt x="44984" y="145058"/>
                      <a:pt x="45244" y="145689"/>
                    </a:cubicBezTo>
                    <a:cubicBezTo>
                      <a:pt x="45503" y="146320"/>
                      <a:pt x="46281" y="147479"/>
                      <a:pt x="47492" y="149148"/>
                    </a:cubicBezTo>
                    <a:cubicBezTo>
                      <a:pt x="54842" y="157959"/>
                      <a:pt x="63489" y="162369"/>
                      <a:pt x="73347" y="162369"/>
                    </a:cubicBezTo>
                    <a:cubicBezTo>
                      <a:pt x="82340" y="162369"/>
                      <a:pt x="90123" y="158522"/>
                      <a:pt x="96608" y="150817"/>
                    </a:cubicBezTo>
                    <a:cubicBezTo>
                      <a:pt x="103093" y="143026"/>
                      <a:pt x="106379" y="131153"/>
                      <a:pt x="106379" y="115182"/>
                    </a:cubicBezTo>
                    <a:cubicBezTo>
                      <a:pt x="106379" y="100568"/>
                      <a:pt x="103526" y="89327"/>
                      <a:pt x="97819" y="81458"/>
                    </a:cubicBezTo>
                    <a:cubicBezTo>
                      <a:pt x="92111" y="73520"/>
                      <a:pt x="84934" y="69542"/>
                      <a:pt x="76374" y="69542"/>
                    </a:cubicBezTo>
                    <a:cubicBezTo>
                      <a:pt x="65305" y="69542"/>
                      <a:pt x="56053" y="73399"/>
                      <a:pt x="48443" y="81103"/>
                    </a:cubicBezTo>
                    <a:cubicBezTo>
                      <a:pt x="46627" y="82928"/>
                      <a:pt x="45590" y="84199"/>
                      <a:pt x="45244" y="84917"/>
                    </a:cubicBezTo>
                    <a:cubicBezTo>
                      <a:pt x="45071" y="85635"/>
                      <a:pt x="44898" y="87104"/>
                      <a:pt x="44898" y="89327"/>
                    </a:cubicBezTo>
                    <a:close/>
                    <a:moveTo>
                      <a:pt x="162499" y="116496"/>
                    </a:moveTo>
                    <a:cubicBezTo>
                      <a:pt x="162499" y="99729"/>
                      <a:pt x="168033" y="85989"/>
                      <a:pt x="178929" y="75267"/>
                    </a:cubicBezTo>
                    <a:cubicBezTo>
                      <a:pt x="189911" y="64458"/>
                      <a:pt x="205216" y="59062"/>
                      <a:pt x="224759" y="59062"/>
                    </a:cubicBezTo>
                    <a:cubicBezTo>
                      <a:pt x="244129" y="59062"/>
                      <a:pt x="259347" y="64458"/>
                      <a:pt x="270330" y="75267"/>
                    </a:cubicBezTo>
                    <a:cubicBezTo>
                      <a:pt x="281398" y="85989"/>
                      <a:pt x="286932" y="99729"/>
                      <a:pt x="286932" y="116496"/>
                    </a:cubicBezTo>
                    <a:cubicBezTo>
                      <a:pt x="286932" y="132303"/>
                      <a:pt x="281484" y="145369"/>
                      <a:pt x="270589" y="155703"/>
                    </a:cubicBezTo>
                    <a:cubicBezTo>
                      <a:pt x="259694" y="165949"/>
                      <a:pt x="244388" y="171069"/>
                      <a:pt x="224759" y="171069"/>
                    </a:cubicBezTo>
                    <a:cubicBezTo>
                      <a:pt x="205043" y="171069"/>
                      <a:pt x="189738" y="165949"/>
                      <a:pt x="178842" y="155703"/>
                    </a:cubicBezTo>
                    <a:cubicBezTo>
                      <a:pt x="167947" y="145369"/>
                      <a:pt x="162499" y="132303"/>
                      <a:pt x="162499" y="116496"/>
                    </a:cubicBezTo>
                    <a:close/>
                    <a:moveTo>
                      <a:pt x="193716" y="113755"/>
                    </a:moveTo>
                    <a:cubicBezTo>
                      <a:pt x="193716" y="118598"/>
                      <a:pt x="193802" y="122299"/>
                      <a:pt x="193802" y="124841"/>
                    </a:cubicBezTo>
                    <a:cubicBezTo>
                      <a:pt x="193889" y="127383"/>
                      <a:pt x="194234" y="130911"/>
                      <a:pt x="194754" y="135442"/>
                    </a:cubicBezTo>
                    <a:cubicBezTo>
                      <a:pt x="195358" y="139887"/>
                      <a:pt x="196310" y="143346"/>
                      <a:pt x="197520" y="145810"/>
                    </a:cubicBezTo>
                    <a:cubicBezTo>
                      <a:pt x="198904" y="148188"/>
                      <a:pt x="200634" y="150774"/>
                      <a:pt x="202795" y="153558"/>
                    </a:cubicBezTo>
                    <a:cubicBezTo>
                      <a:pt x="204957" y="156334"/>
                      <a:pt x="207897" y="158323"/>
                      <a:pt x="211615" y="159516"/>
                    </a:cubicBezTo>
                    <a:cubicBezTo>
                      <a:pt x="215247" y="160701"/>
                      <a:pt x="219570" y="161297"/>
                      <a:pt x="224586" y="161297"/>
                    </a:cubicBezTo>
                    <a:cubicBezTo>
                      <a:pt x="229688" y="161297"/>
                      <a:pt x="234011" y="160701"/>
                      <a:pt x="237643" y="159516"/>
                    </a:cubicBezTo>
                    <a:cubicBezTo>
                      <a:pt x="241362" y="158323"/>
                      <a:pt x="244302" y="156334"/>
                      <a:pt x="246464" y="153558"/>
                    </a:cubicBezTo>
                    <a:cubicBezTo>
                      <a:pt x="248712" y="150774"/>
                      <a:pt x="250441" y="148188"/>
                      <a:pt x="251738" y="145810"/>
                    </a:cubicBezTo>
                    <a:cubicBezTo>
                      <a:pt x="253035" y="143346"/>
                      <a:pt x="253900" y="139887"/>
                      <a:pt x="254505" y="135442"/>
                    </a:cubicBezTo>
                    <a:cubicBezTo>
                      <a:pt x="255111" y="130911"/>
                      <a:pt x="255456" y="127383"/>
                      <a:pt x="255543" y="124841"/>
                    </a:cubicBezTo>
                    <a:cubicBezTo>
                      <a:pt x="255629" y="122299"/>
                      <a:pt x="255629" y="118598"/>
                      <a:pt x="255629" y="113755"/>
                    </a:cubicBezTo>
                    <a:cubicBezTo>
                      <a:pt x="255629" y="96997"/>
                      <a:pt x="253900" y="85833"/>
                      <a:pt x="250527" y="80273"/>
                    </a:cubicBezTo>
                    <a:cubicBezTo>
                      <a:pt x="245253" y="72007"/>
                      <a:pt x="236606" y="67873"/>
                      <a:pt x="224673" y="67873"/>
                    </a:cubicBezTo>
                    <a:cubicBezTo>
                      <a:pt x="211615" y="67873"/>
                      <a:pt x="202622" y="72603"/>
                      <a:pt x="197693" y="82055"/>
                    </a:cubicBezTo>
                    <a:cubicBezTo>
                      <a:pt x="195013" y="87537"/>
                      <a:pt x="193629" y="98104"/>
                      <a:pt x="193629" y="113755"/>
                    </a:cubicBezTo>
                    <a:close/>
                    <a:moveTo>
                      <a:pt x="306388" y="169642"/>
                    </a:moveTo>
                    <a:lnTo>
                      <a:pt x="306388" y="158202"/>
                    </a:lnTo>
                    <a:lnTo>
                      <a:pt x="323250" y="158202"/>
                    </a:lnTo>
                    <a:lnTo>
                      <a:pt x="323250" y="82772"/>
                    </a:lnTo>
                    <a:cubicBezTo>
                      <a:pt x="323250" y="78241"/>
                      <a:pt x="322472" y="75543"/>
                      <a:pt x="320743" y="74670"/>
                    </a:cubicBezTo>
                    <a:cubicBezTo>
                      <a:pt x="319186" y="73719"/>
                      <a:pt x="314603" y="73243"/>
                      <a:pt x="307080" y="73243"/>
                    </a:cubicBezTo>
                    <a:lnTo>
                      <a:pt x="307080" y="61803"/>
                    </a:lnTo>
                    <a:lnTo>
                      <a:pt x="349624" y="59771"/>
                    </a:lnTo>
                    <a:lnTo>
                      <a:pt x="349624" y="158202"/>
                    </a:lnTo>
                    <a:lnTo>
                      <a:pt x="364756" y="158202"/>
                    </a:lnTo>
                    <a:lnTo>
                      <a:pt x="364756" y="169642"/>
                    </a:lnTo>
                    <a:cubicBezTo>
                      <a:pt x="347203" y="169166"/>
                      <a:pt x="337691" y="168924"/>
                      <a:pt x="336134" y="168924"/>
                    </a:cubicBezTo>
                    <a:cubicBezTo>
                      <a:pt x="331378" y="168924"/>
                      <a:pt x="321434" y="169166"/>
                      <a:pt x="306388" y="169642"/>
                    </a:cubicBezTo>
                    <a:close/>
                    <a:moveTo>
                      <a:pt x="319446" y="32489"/>
                    </a:moveTo>
                    <a:cubicBezTo>
                      <a:pt x="315814" y="28753"/>
                      <a:pt x="313998" y="24300"/>
                      <a:pt x="313998" y="19138"/>
                    </a:cubicBezTo>
                    <a:cubicBezTo>
                      <a:pt x="313998" y="13898"/>
                      <a:pt x="315814" y="9410"/>
                      <a:pt x="319446" y="5674"/>
                    </a:cubicBezTo>
                    <a:cubicBezTo>
                      <a:pt x="323078" y="1939"/>
                      <a:pt x="327660" y="71"/>
                      <a:pt x="333022" y="71"/>
                    </a:cubicBezTo>
                    <a:cubicBezTo>
                      <a:pt x="338296" y="71"/>
                      <a:pt x="342793" y="1939"/>
                      <a:pt x="346511" y="5674"/>
                    </a:cubicBezTo>
                    <a:cubicBezTo>
                      <a:pt x="350229" y="9410"/>
                      <a:pt x="352132" y="13898"/>
                      <a:pt x="352132" y="19138"/>
                    </a:cubicBezTo>
                    <a:cubicBezTo>
                      <a:pt x="352132" y="24300"/>
                      <a:pt x="350229" y="28753"/>
                      <a:pt x="346425" y="32489"/>
                    </a:cubicBezTo>
                    <a:cubicBezTo>
                      <a:pt x="342620" y="36216"/>
                      <a:pt x="338210" y="38084"/>
                      <a:pt x="333022" y="38084"/>
                    </a:cubicBezTo>
                    <a:cubicBezTo>
                      <a:pt x="327660" y="38084"/>
                      <a:pt x="323164" y="36225"/>
                      <a:pt x="319446" y="32489"/>
                    </a:cubicBezTo>
                    <a:close/>
                    <a:moveTo>
                      <a:pt x="383694" y="169642"/>
                    </a:moveTo>
                    <a:lnTo>
                      <a:pt x="383694" y="158202"/>
                    </a:lnTo>
                    <a:lnTo>
                      <a:pt x="400469" y="158202"/>
                    </a:lnTo>
                    <a:lnTo>
                      <a:pt x="400469" y="82772"/>
                    </a:lnTo>
                    <a:cubicBezTo>
                      <a:pt x="400469" y="78241"/>
                      <a:pt x="399605" y="75543"/>
                      <a:pt x="397875" y="74670"/>
                    </a:cubicBezTo>
                    <a:cubicBezTo>
                      <a:pt x="396232" y="73719"/>
                      <a:pt x="391477" y="73243"/>
                      <a:pt x="383694" y="73243"/>
                    </a:cubicBezTo>
                    <a:lnTo>
                      <a:pt x="383694" y="61803"/>
                    </a:lnTo>
                    <a:lnTo>
                      <a:pt x="425633" y="59771"/>
                    </a:lnTo>
                    <a:lnTo>
                      <a:pt x="425633" y="86231"/>
                    </a:lnTo>
                    <a:cubicBezTo>
                      <a:pt x="434625" y="68669"/>
                      <a:pt x="448893" y="59857"/>
                      <a:pt x="468436" y="59771"/>
                    </a:cubicBezTo>
                    <a:cubicBezTo>
                      <a:pt x="480975" y="59771"/>
                      <a:pt x="490314" y="62512"/>
                      <a:pt x="496539" y="67994"/>
                    </a:cubicBezTo>
                    <a:cubicBezTo>
                      <a:pt x="502852" y="73476"/>
                      <a:pt x="505965" y="82452"/>
                      <a:pt x="505965" y="94922"/>
                    </a:cubicBezTo>
                    <a:lnTo>
                      <a:pt x="505965" y="158202"/>
                    </a:lnTo>
                    <a:lnTo>
                      <a:pt x="522913" y="158202"/>
                    </a:lnTo>
                    <a:lnTo>
                      <a:pt x="522913" y="169642"/>
                    </a:lnTo>
                    <a:cubicBezTo>
                      <a:pt x="509164" y="169158"/>
                      <a:pt x="498961" y="168924"/>
                      <a:pt x="492043" y="168924"/>
                    </a:cubicBezTo>
                    <a:cubicBezTo>
                      <a:pt x="485212" y="168924"/>
                      <a:pt x="474922" y="169158"/>
                      <a:pt x="461259" y="169642"/>
                    </a:cubicBezTo>
                    <a:lnTo>
                      <a:pt x="461259" y="158202"/>
                    </a:lnTo>
                    <a:lnTo>
                      <a:pt x="478208" y="158202"/>
                    </a:lnTo>
                    <a:lnTo>
                      <a:pt x="478208" y="92301"/>
                    </a:lnTo>
                    <a:cubicBezTo>
                      <a:pt x="478208" y="83490"/>
                      <a:pt x="476997" y="77333"/>
                      <a:pt x="474749" y="73831"/>
                    </a:cubicBezTo>
                    <a:cubicBezTo>
                      <a:pt x="472414" y="70338"/>
                      <a:pt x="469041" y="68591"/>
                      <a:pt x="464718" y="68591"/>
                    </a:cubicBezTo>
                    <a:cubicBezTo>
                      <a:pt x="455725" y="68591"/>
                      <a:pt x="447423" y="71972"/>
                      <a:pt x="439814" y="78717"/>
                    </a:cubicBezTo>
                    <a:cubicBezTo>
                      <a:pt x="432204" y="85470"/>
                      <a:pt x="428400" y="94965"/>
                      <a:pt x="428400" y="107200"/>
                    </a:cubicBezTo>
                    <a:lnTo>
                      <a:pt x="428400" y="158202"/>
                    </a:lnTo>
                    <a:lnTo>
                      <a:pt x="445175" y="158202"/>
                    </a:lnTo>
                    <a:lnTo>
                      <a:pt x="445175" y="169642"/>
                    </a:lnTo>
                    <a:cubicBezTo>
                      <a:pt x="431513" y="169166"/>
                      <a:pt x="421222" y="168924"/>
                      <a:pt x="414392" y="168924"/>
                    </a:cubicBezTo>
                    <a:cubicBezTo>
                      <a:pt x="407560" y="168924"/>
                      <a:pt x="397356" y="169166"/>
                      <a:pt x="383694" y="169642"/>
                    </a:cubicBezTo>
                    <a:close/>
                    <a:moveTo>
                      <a:pt x="525594" y="72759"/>
                    </a:moveTo>
                    <a:lnTo>
                      <a:pt x="525594" y="63947"/>
                    </a:lnTo>
                    <a:cubicBezTo>
                      <a:pt x="537008" y="63627"/>
                      <a:pt x="545828" y="58621"/>
                      <a:pt x="552141" y="48927"/>
                    </a:cubicBezTo>
                    <a:cubicBezTo>
                      <a:pt x="558540" y="39242"/>
                      <a:pt x="561825" y="27837"/>
                      <a:pt x="561912" y="14728"/>
                    </a:cubicBezTo>
                    <a:lnTo>
                      <a:pt x="573413" y="14728"/>
                    </a:lnTo>
                    <a:lnTo>
                      <a:pt x="573413" y="61327"/>
                    </a:lnTo>
                    <a:lnTo>
                      <a:pt x="609039" y="61327"/>
                    </a:lnTo>
                    <a:lnTo>
                      <a:pt x="609039" y="72759"/>
                    </a:lnTo>
                    <a:lnTo>
                      <a:pt x="573413" y="72759"/>
                    </a:lnTo>
                    <a:lnTo>
                      <a:pt x="573413" y="140086"/>
                    </a:lnTo>
                    <a:cubicBezTo>
                      <a:pt x="573413" y="154233"/>
                      <a:pt x="578082" y="161297"/>
                      <a:pt x="587594" y="161297"/>
                    </a:cubicBezTo>
                    <a:cubicBezTo>
                      <a:pt x="591485" y="161297"/>
                      <a:pt x="594858" y="159473"/>
                      <a:pt x="597798" y="155815"/>
                    </a:cubicBezTo>
                    <a:cubicBezTo>
                      <a:pt x="600738" y="152166"/>
                      <a:pt x="602208" y="146528"/>
                      <a:pt x="602208" y="138901"/>
                    </a:cubicBezTo>
                    <a:lnTo>
                      <a:pt x="602208" y="126501"/>
                    </a:lnTo>
                    <a:lnTo>
                      <a:pt x="613709" y="126501"/>
                    </a:lnTo>
                    <a:lnTo>
                      <a:pt x="613709" y="139377"/>
                    </a:lnTo>
                    <a:cubicBezTo>
                      <a:pt x="613709" y="148508"/>
                      <a:pt x="611028" y="156100"/>
                      <a:pt x="605667" y="162136"/>
                    </a:cubicBezTo>
                    <a:cubicBezTo>
                      <a:pt x="600479" y="168094"/>
                      <a:pt x="593302" y="171069"/>
                      <a:pt x="584222" y="171069"/>
                    </a:cubicBezTo>
                    <a:cubicBezTo>
                      <a:pt x="558540" y="171069"/>
                      <a:pt x="545655" y="160588"/>
                      <a:pt x="545655" y="139610"/>
                    </a:cubicBezTo>
                    <a:lnTo>
                      <a:pt x="545655" y="72759"/>
                    </a:lnTo>
                    <a:close/>
                  </a:path>
                </a:pathLst>
              </a:custGeom>
              <a:solidFill>
                <a:srgbClr val="000000"/>
              </a:solidFill>
              <a:ln w="22874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en-AE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16BCE2E-AE6C-920C-23E9-99174BA3EDB7}"/>
                </a:ext>
              </a:extLst>
            </p:cNvPr>
            <p:cNvSpPr/>
            <p:nvPr/>
          </p:nvSpPr>
          <p:spPr>
            <a:xfrm>
              <a:off x="7522020" y="3309407"/>
              <a:ext cx="87942" cy="87967"/>
            </a:xfrm>
            <a:custGeom>
              <a:avLst/>
              <a:gdLst>
                <a:gd name="connsiteX0" fmla="*/ 88123 w 87942"/>
                <a:gd name="connsiteY0" fmla="*/ 44035 h 87967"/>
                <a:gd name="connsiteX1" fmla="*/ 44195 w 87942"/>
                <a:gd name="connsiteY1" fmla="*/ 88015 h 87967"/>
                <a:gd name="connsiteX2" fmla="*/ 181 w 87942"/>
                <a:gd name="connsiteY2" fmla="*/ 44035 h 87967"/>
                <a:gd name="connsiteX3" fmla="*/ 44195 w 87942"/>
                <a:gd name="connsiteY3" fmla="*/ 47 h 87967"/>
                <a:gd name="connsiteX4" fmla="*/ 88123 w 87942"/>
                <a:gd name="connsiteY4" fmla="*/ 44035 h 8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942" h="87967">
                  <a:moveTo>
                    <a:pt x="88123" y="44035"/>
                  </a:moveTo>
                  <a:cubicBezTo>
                    <a:pt x="88123" y="68325"/>
                    <a:pt x="68493" y="88015"/>
                    <a:pt x="44195" y="88015"/>
                  </a:cubicBezTo>
                  <a:cubicBezTo>
                    <a:pt x="19897" y="88015"/>
                    <a:pt x="181" y="68325"/>
                    <a:pt x="181" y="44035"/>
                  </a:cubicBezTo>
                  <a:cubicBezTo>
                    <a:pt x="181" y="19736"/>
                    <a:pt x="19897" y="47"/>
                    <a:pt x="44195" y="47"/>
                  </a:cubicBezTo>
                  <a:cubicBezTo>
                    <a:pt x="68493" y="47"/>
                    <a:pt x="88123" y="19736"/>
                    <a:pt x="88123" y="44035"/>
                  </a:cubicBezTo>
                  <a:close/>
                </a:path>
              </a:pathLst>
            </a:custGeom>
            <a:solidFill>
              <a:srgbClr val="000000"/>
            </a:solidFill>
            <a:ln w="27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grpSp>
          <p:nvGrpSpPr>
            <p:cNvPr id="55" name="Graphic 7">
              <a:extLst>
                <a:ext uri="{FF2B5EF4-FFF2-40B4-BE49-F238E27FC236}">
                  <a16:creationId xmlns:a16="http://schemas.microsoft.com/office/drawing/2014/main" id="{730735FE-330D-7B75-844B-1B6B71286B1E}"/>
                </a:ext>
              </a:extLst>
            </p:cNvPr>
            <p:cNvGrpSpPr/>
            <p:nvPr/>
          </p:nvGrpSpPr>
          <p:grpSpPr>
            <a:xfrm>
              <a:off x="7619766" y="3407932"/>
              <a:ext cx="576394" cy="155878"/>
              <a:chOff x="7619766" y="3407932"/>
              <a:chExt cx="576394" cy="155878"/>
            </a:xfrm>
            <a:solidFill>
              <a:srgbClr val="000000"/>
            </a:solidFill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6F13C3F-7482-A532-5DAD-5D5C7F94DC75}"/>
                  </a:ext>
                </a:extLst>
              </p:cNvPr>
              <p:cNvSpPr/>
              <p:nvPr/>
            </p:nvSpPr>
            <p:spPr>
              <a:xfrm>
                <a:off x="7619766" y="3407932"/>
                <a:ext cx="156816" cy="121544"/>
              </a:xfrm>
              <a:custGeom>
                <a:avLst/>
                <a:gdLst>
                  <a:gd name="connsiteX0" fmla="*/ 90862 w 156816"/>
                  <a:gd name="connsiteY0" fmla="*/ 54426 h 121544"/>
                  <a:gd name="connsiteX1" fmla="*/ 124704 w 156816"/>
                  <a:gd name="connsiteY1" fmla="*/ 18678 h 121544"/>
                  <a:gd name="connsiteX2" fmla="*/ 151397 w 156816"/>
                  <a:gd name="connsiteY2" fmla="*/ 13434 h 121544"/>
                  <a:gd name="connsiteX3" fmla="*/ 151397 w 156816"/>
                  <a:gd name="connsiteY3" fmla="*/ 88 h 121544"/>
                  <a:gd name="connsiteX4" fmla="*/ 125658 w 156816"/>
                  <a:gd name="connsiteY4" fmla="*/ 1042 h 121544"/>
                  <a:gd name="connsiteX5" fmla="*/ 98012 w 156816"/>
                  <a:gd name="connsiteY5" fmla="*/ 88 h 121544"/>
                  <a:gd name="connsiteX6" fmla="*/ 98012 w 156816"/>
                  <a:gd name="connsiteY6" fmla="*/ 13434 h 121544"/>
                  <a:gd name="connsiteX7" fmla="*/ 107069 w 156816"/>
                  <a:gd name="connsiteY7" fmla="*/ 16771 h 121544"/>
                  <a:gd name="connsiteX8" fmla="*/ 81806 w 156816"/>
                  <a:gd name="connsiteY8" fmla="*/ 44416 h 121544"/>
                  <a:gd name="connsiteX9" fmla="*/ 54637 w 156816"/>
                  <a:gd name="connsiteY9" fmla="*/ 13434 h 121544"/>
                  <a:gd name="connsiteX10" fmla="*/ 64647 w 156816"/>
                  <a:gd name="connsiteY10" fmla="*/ 13434 h 121544"/>
                  <a:gd name="connsiteX11" fmla="*/ 64647 w 156816"/>
                  <a:gd name="connsiteY11" fmla="*/ 88 h 121544"/>
                  <a:gd name="connsiteX12" fmla="*/ 31758 w 156816"/>
                  <a:gd name="connsiteY12" fmla="*/ 1042 h 121544"/>
                  <a:gd name="connsiteX13" fmla="*/ 1730 w 156816"/>
                  <a:gd name="connsiteY13" fmla="*/ 88 h 121544"/>
                  <a:gd name="connsiteX14" fmla="*/ 1730 w 156816"/>
                  <a:gd name="connsiteY14" fmla="*/ 13434 h 121544"/>
                  <a:gd name="connsiteX15" fmla="*/ 20796 w 156816"/>
                  <a:gd name="connsiteY15" fmla="*/ 13434 h 121544"/>
                  <a:gd name="connsiteX16" fmla="*/ 64170 w 156816"/>
                  <a:gd name="connsiteY16" fmla="*/ 63005 h 121544"/>
                  <a:gd name="connsiteX17" fmla="*/ 27469 w 156816"/>
                  <a:gd name="connsiteY17" fmla="*/ 103044 h 121544"/>
                  <a:gd name="connsiteX18" fmla="*/ 300 w 156816"/>
                  <a:gd name="connsiteY18" fmla="*/ 108287 h 121544"/>
                  <a:gd name="connsiteX19" fmla="*/ 300 w 156816"/>
                  <a:gd name="connsiteY19" fmla="*/ 121633 h 121544"/>
                  <a:gd name="connsiteX20" fmla="*/ 25562 w 156816"/>
                  <a:gd name="connsiteY20" fmla="*/ 120680 h 121544"/>
                  <a:gd name="connsiteX21" fmla="*/ 53684 w 156816"/>
                  <a:gd name="connsiteY21" fmla="*/ 121633 h 121544"/>
                  <a:gd name="connsiteX22" fmla="*/ 53684 w 156816"/>
                  <a:gd name="connsiteY22" fmla="*/ 108287 h 121544"/>
                  <a:gd name="connsiteX23" fmla="*/ 44628 w 156816"/>
                  <a:gd name="connsiteY23" fmla="*/ 105427 h 121544"/>
                  <a:gd name="connsiteX24" fmla="*/ 47011 w 156816"/>
                  <a:gd name="connsiteY24" fmla="*/ 102091 h 121544"/>
                  <a:gd name="connsiteX25" fmla="*/ 73703 w 156816"/>
                  <a:gd name="connsiteY25" fmla="*/ 73492 h 121544"/>
                  <a:gd name="connsiteX26" fmla="*/ 103732 w 156816"/>
                  <a:gd name="connsiteY26" fmla="*/ 108287 h 121544"/>
                  <a:gd name="connsiteX27" fmla="*/ 94199 w 156816"/>
                  <a:gd name="connsiteY27" fmla="*/ 108287 h 121544"/>
                  <a:gd name="connsiteX28" fmla="*/ 94199 w 156816"/>
                  <a:gd name="connsiteY28" fmla="*/ 121633 h 121544"/>
                  <a:gd name="connsiteX29" fmla="*/ 127088 w 156816"/>
                  <a:gd name="connsiteY29" fmla="*/ 120680 h 121544"/>
                  <a:gd name="connsiteX30" fmla="*/ 157116 w 156816"/>
                  <a:gd name="connsiteY30" fmla="*/ 121633 h 121544"/>
                  <a:gd name="connsiteX31" fmla="*/ 157116 w 156816"/>
                  <a:gd name="connsiteY31" fmla="*/ 108287 h 121544"/>
                  <a:gd name="connsiteX32" fmla="*/ 138051 w 156816"/>
                  <a:gd name="connsiteY32" fmla="*/ 108287 h 121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6816" h="121544">
                    <a:moveTo>
                      <a:pt x="90862" y="54426"/>
                    </a:moveTo>
                    <a:lnTo>
                      <a:pt x="124704" y="18678"/>
                    </a:lnTo>
                    <a:cubicBezTo>
                      <a:pt x="127564" y="15341"/>
                      <a:pt x="129471" y="13434"/>
                      <a:pt x="151397" y="13434"/>
                    </a:cubicBezTo>
                    <a:lnTo>
                      <a:pt x="151397" y="88"/>
                    </a:lnTo>
                    <a:cubicBezTo>
                      <a:pt x="141864" y="1042"/>
                      <a:pt x="134714" y="1042"/>
                      <a:pt x="125658" y="1042"/>
                    </a:cubicBezTo>
                    <a:cubicBezTo>
                      <a:pt x="120891" y="1042"/>
                      <a:pt x="110405" y="1042"/>
                      <a:pt x="98012" y="88"/>
                    </a:cubicBezTo>
                    <a:lnTo>
                      <a:pt x="98012" y="13434"/>
                    </a:lnTo>
                    <a:cubicBezTo>
                      <a:pt x="103732" y="13434"/>
                      <a:pt x="105162" y="14864"/>
                      <a:pt x="107069" y="16771"/>
                    </a:cubicBezTo>
                    <a:lnTo>
                      <a:pt x="81806" y="44416"/>
                    </a:lnTo>
                    <a:lnTo>
                      <a:pt x="54637" y="13434"/>
                    </a:lnTo>
                    <a:lnTo>
                      <a:pt x="64647" y="13434"/>
                    </a:lnTo>
                    <a:lnTo>
                      <a:pt x="64647" y="88"/>
                    </a:lnTo>
                    <a:cubicBezTo>
                      <a:pt x="47965" y="565"/>
                      <a:pt x="40815" y="1042"/>
                      <a:pt x="31758" y="1042"/>
                    </a:cubicBezTo>
                    <a:cubicBezTo>
                      <a:pt x="26039" y="1042"/>
                      <a:pt x="15553" y="1042"/>
                      <a:pt x="1730" y="88"/>
                    </a:cubicBezTo>
                    <a:lnTo>
                      <a:pt x="1730" y="13434"/>
                    </a:lnTo>
                    <a:lnTo>
                      <a:pt x="20796" y="13434"/>
                    </a:lnTo>
                    <a:lnTo>
                      <a:pt x="64170" y="63005"/>
                    </a:lnTo>
                    <a:lnTo>
                      <a:pt x="27469" y="103044"/>
                    </a:lnTo>
                    <a:cubicBezTo>
                      <a:pt x="22226" y="108287"/>
                      <a:pt x="12693" y="108287"/>
                      <a:pt x="300" y="108287"/>
                    </a:cubicBezTo>
                    <a:lnTo>
                      <a:pt x="300" y="121633"/>
                    </a:lnTo>
                    <a:cubicBezTo>
                      <a:pt x="9356" y="120680"/>
                      <a:pt x="16506" y="120680"/>
                      <a:pt x="25562" y="120680"/>
                    </a:cubicBezTo>
                    <a:cubicBezTo>
                      <a:pt x="30805" y="120680"/>
                      <a:pt x="41291" y="120680"/>
                      <a:pt x="53684" y="121633"/>
                    </a:cubicBezTo>
                    <a:lnTo>
                      <a:pt x="53684" y="108287"/>
                    </a:lnTo>
                    <a:cubicBezTo>
                      <a:pt x="49394" y="108287"/>
                      <a:pt x="44628" y="107334"/>
                      <a:pt x="44628" y="105427"/>
                    </a:cubicBezTo>
                    <a:cubicBezTo>
                      <a:pt x="44628" y="103997"/>
                      <a:pt x="46535" y="102567"/>
                      <a:pt x="47011" y="102091"/>
                    </a:cubicBezTo>
                    <a:lnTo>
                      <a:pt x="73703" y="73492"/>
                    </a:lnTo>
                    <a:lnTo>
                      <a:pt x="103732" y="108287"/>
                    </a:lnTo>
                    <a:lnTo>
                      <a:pt x="94199" y="108287"/>
                    </a:lnTo>
                    <a:lnTo>
                      <a:pt x="94199" y="121633"/>
                    </a:lnTo>
                    <a:cubicBezTo>
                      <a:pt x="111835" y="121156"/>
                      <a:pt x="118031" y="120680"/>
                      <a:pt x="127088" y="120680"/>
                    </a:cubicBezTo>
                    <a:cubicBezTo>
                      <a:pt x="133284" y="120680"/>
                      <a:pt x="143294" y="120680"/>
                      <a:pt x="157116" y="121633"/>
                    </a:cubicBezTo>
                    <a:lnTo>
                      <a:pt x="157116" y="108287"/>
                    </a:lnTo>
                    <a:lnTo>
                      <a:pt x="138051" y="108287"/>
                    </a:lnTo>
                    <a:close/>
                  </a:path>
                </a:pathLst>
              </a:custGeom>
              <a:solidFill>
                <a:srgbClr val="000000"/>
              </a:solidFill>
              <a:ln w="30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en-AE" sz="135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grpSp>
            <p:nvGrpSpPr>
              <p:cNvPr id="57" name="Graphic 7">
                <a:extLst>
                  <a:ext uri="{FF2B5EF4-FFF2-40B4-BE49-F238E27FC236}">
                    <a16:creationId xmlns:a16="http://schemas.microsoft.com/office/drawing/2014/main" id="{67F433D3-6E05-CB33-A3E4-9404B8B081A9}"/>
                  </a:ext>
                </a:extLst>
              </p:cNvPr>
              <p:cNvGrpSpPr/>
              <p:nvPr/>
            </p:nvGrpSpPr>
            <p:grpSpPr>
              <a:xfrm>
                <a:off x="7793425" y="3435117"/>
                <a:ext cx="402735" cy="128694"/>
                <a:chOff x="7793425" y="3435117"/>
                <a:chExt cx="402735" cy="128694"/>
              </a:xfrm>
              <a:solidFill>
                <a:srgbClr val="000000"/>
              </a:solidFill>
            </p:grpSpPr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C1E68613-B606-D409-FAAE-8B5A5ABAB26B}"/>
                    </a:ext>
                  </a:extLst>
                </p:cNvPr>
                <p:cNvSpPr/>
                <p:nvPr/>
              </p:nvSpPr>
              <p:spPr>
                <a:xfrm>
                  <a:off x="7793425" y="3435117"/>
                  <a:ext cx="102478" cy="128694"/>
                </a:xfrm>
                <a:custGeom>
                  <a:avLst/>
                  <a:gdLst>
                    <a:gd name="connsiteX0" fmla="*/ 59888 w 102478"/>
                    <a:gd name="connsiteY0" fmla="*/ 1996 h 128694"/>
                    <a:gd name="connsiteX1" fmla="*/ 59888 w 102478"/>
                    <a:gd name="connsiteY1" fmla="*/ 9146 h 128694"/>
                    <a:gd name="connsiteX2" fmla="*/ 74187 w 102478"/>
                    <a:gd name="connsiteY2" fmla="*/ 19632 h 128694"/>
                    <a:gd name="connsiteX3" fmla="*/ 74187 w 102478"/>
                    <a:gd name="connsiteY3" fmla="*/ 56810 h 128694"/>
                    <a:gd name="connsiteX4" fmla="*/ 47019 w 102478"/>
                    <a:gd name="connsiteY4" fmla="*/ 46324 h 128694"/>
                    <a:gd name="connsiteX5" fmla="*/ 307 w 102478"/>
                    <a:gd name="connsiteY5" fmla="*/ 87792 h 128694"/>
                    <a:gd name="connsiteX6" fmla="*/ 45112 w 102478"/>
                    <a:gd name="connsiteY6" fmla="*/ 128784 h 128694"/>
                    <a:gd name="connsiteX7" fmla="*/ 73234 w 102478"/>
                    <a:gd name="connsiteY7" fmla="*/ 117344 h 128694"/>
                    <a:gd name="connsiteX8" fmla="*/ 73234 w 102478"/>
                    <a:gd name="connsiteY8" fmla="*/ 128784 h 128694"/>
                    <a:gd name="connsiteX9" fmla="*/ 102786 w 102478"/>
                    <a:gd name="connsiteY9" fmla="*/ 126877 h 128694"/>
                    <a:gd name="connsiteX10" fmla="*/ 102786 w 102478"/>
                    <a:gd name="connsiteY10" fmla="*/ 119728 h 128694"/>
                    <a:gd name="connsiteX11" fmla="*/ 88487 w 102478"/>
                    <a:gd name="connsiteY11" fmla="*/ 109718 h 128694"/>
                    <a:gd name="connsiteX12" fmla="*/ 88487 w 102478"/>
                    <a:gd name="connsiteY12" fmla="*/ 90 h 128694"/>
                    <a:gd name="connsiteX13" fmla="*/ 73234 w 102478"/>
                    <a:gd name="connsiteY13" fmla="*/ 103522 h 128694"/>
                    <a:gd name="connsiteX14" fmla="*/ 70374 w 102478"/>
                    <a:gd name="connsiteY14" fmla="*/ 111148 h 128694"/>
                    <a:gd name="connsiteX15" fmla="*/ 46065 w 102478"/>
                    <a:gd name="connsiteY15" fmla="*/ 123064 h 128694"/>
                    <a:gd name="connsiteX16" fmla="*/ 24616 w 102478"/>
                    <a:gd name="connsiteY16" fmla="*/ 113055 h 128694"/>
                    <a:gd name="connsiteX17" fmla="*/ 17466 w 102478"/>
                    <a:gd name="connsiteY17" fmla="*/ 87792 h 128694"/>
                    <a:gd name="connsiteX18" fmla="*/ 48448 w 102478"/>
                    <a:gd name="connsiteY18" fmla="*/ 52044 h 128694"/>
                    <a:gd name="connsiteX19" fmla="*/ 70851 w 102478"/>
                    <a:gd name="connsiteY19" fmla="*/ 62054 h 128694"/>
                    <a:gd name="connsiteX20" fmla="*/ 73234 w 102478"/>
                    <a:gd name="connsiteY20" fmla="*/ 69203 h 128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2478" h="128694">
                      <a:moveTo>
                        <a:pt x="59888" y="1996"/>
                      </a:moveTo>
                      <a:lnTo>
                        <a:pt x="59888" y="9146"/>
                      </a:lnTo>
                      <a:cubicBezTo>
                        <a:pt x="72281" y="9146"/>
                        <a:pt x="74187" y="10576"/>
                        <a:pt x="74187" y="19632"/>
                      </a:cubicBezTo>
                      <a:lnTo>
                        <a:pt x="74187" y="56810"/>
                      </a:lnTo>
                      <a:cubicBezTo>
                        <a:pt x="66084" y="49661"/>
                        <a:pt x="57028" y="46324"/>
                        <a:pt x="47019" y="46324"/>
                      </a:cubicBezTo>
                      <a:cubicBezTo>
                        <a:pt x="21756" y="46324"/>
                        <a:pt x="307" y="64437"/>
                        <a:pt x="307" y="87792"/>
                      </a:cubicBezTo>
                      <a:cubicBezTo>
                        <a:pt x="307" y="110195"/>
                        <a:pt x="20326" y="128784"/>
                        <a:pt x="45112" y="128784"/>
                      </a:cubicBezTo>
                      <a:cubicBezTo>
                        <a:pt x="56075" y="128784"/>
                        <a:pt x="65608" y="124494"/>
                        <a:pt x="73234" y="117344"/>
                      </a:cubicBezTo>
                      <a:lnTo>
                        <a:pt x="73234" y="128784"/>
                      </a:lnTo>
                      <a:lnTo>
                        <a:pt x="102786" y="126877"/>
                      </a:lnTo>
                      <a:lnTo>
                        <a:pt x="102786" y="119728"/>
                      </a:lnTo>
                      <a:cubicBezTo>
                        <a:pt x="89916" y="119728"/>
                        <a:pt x="88487" y="118298"/>
                        <a:pt x="88487" y="109718"/>
                      </a:cubicBezTo>
                      <a:lnTo>
                        <a:pt x="88487" y="90"/>
                      </a:lnTo>
                      <a:close/>
                      <a:moveTo>
                        <a:pt x="73234" y="103522"/>
                      </a:moveTo>
                      <a:cubicBezTo>
                        <a:pt x="73234" y="106858"/>
                        <a:pt x="73234" y="107335"/>
                        <a:pt x="70374" y="111148"/>
                      </a:cubicBezTo>
                      <a:cubicBezTo>
                        <a:pt x="61318" y="122111"/>
                        <a:pt x="49402" y="123064"/>
                        <a:pt x="46065" y="123064"/>
                      </a:cubicBezTo>
                      <a:cubicBezTo>
                        <a:pt x="38439" y="123064"/>
                        <a:pt x="30812" y="119728"/>
                        <a:pt x="24616" y="113055"/>
                      </a:cubicBezTo>
                      <a:cubicBezTo>
                        <a:pt x="18896" y="105905"/>
                        <a:pt x="17466" y="95896"/>
                        <a:pt x="17466" y="87792"/>
                      </a:cubicBezTo>
                      <a:cubicBezTo>
                        <a:pt x="17466" y="54427"/>
                        <a:pt x="41775" y="52044"/>
                        <a:pt x="48448" y="52044"/>
                      </a:cubicBezTo>
                      <a:cubicBezTo>
                        <a:pt x="54645" y="52044"/>
                        <a:pt x="63701" y="54427"/>
                        <a:pt x="70851" y="62054"/>
                      </a:cubicBezTo>
                      <a:cubicBezTo>
                        <a:pt x="73234" y="65390"/>
                        <a:pt x="73234" y="65867"/>
                        <a:pt x="73234" y="6920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04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None/>
                  </a:pPr>
                  <a:endParaRPr lang="en-AE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9073456B-2F1D-AB8B-77AE-B225456B63D6}"/>
                    </a:ext>
                  </a:extLst>
                </p:cNvPr>
                <p:cNvSpPr/>
                <p:nvPr/>
              </p:nvSpPr>
              <p:spPr>
                <a:xfrm>
                  <a:off x="7918105" y="3481351"/>
                  <a:ext cx="102955" cy="82459"/>
                </a:xfrm>
                <a:custGeom>
                  <a:avLst/>
                  <a:gdLst>
                    <a:gd name="connsiteX0" fmla="*/ 58940 w 102955"/>
                    <a:gd name="connsiteY0" fmla="*/ 1996 h 82459"/>
                    <a:gd name="connsiteX1" fmla="*/ 58940 w 102955"/>
                    <a:gd name="connsiteY1" fmla="*/ 9146 h 82459"/>
                    <a:gd name="connsiteX2" fmla="*/ 73716 w 102955"/>
                    <a:gd name="connsiteY2" fmla="*/ 19632 h 82459"/>
                    <a:gd name="connsiteX3" fmla="*/ 73716 w 102955"/>
                    <a:gd name="connsiteY3" fmla="*/ 50138 h 82459"/>
                    <a:gd name="connsiteX4" fmla="*/ 47977 w 102955"/>
                    <a:gd name="connsiteY4" fmla="*/ 76830 h 82459"/>
                    <a:gd name="connsiteX5" fmla="*/ 29865 w 102955"/>
                    <a:gd name="connsiteY5" fmla="*/ 60147 h 82459"/>
                    <a:gd name="connsiteX6" fmla="*/ 29865 w 102955"/>
                    <a:gd name="connsiteY6" fmla="*/ 90 h 82459"/>
                    <a:gd name="connsiteX7" fmla="*/ 313 w 102955"/>
                    <a:gd name="connsiteY7" fmla="*/ 1996 h 82459"/>
                    <a:gd name="connsiteX8" fmla="*/ 313 w 102955"/>
                    <a:gd name="connsiteY8" fmla="*/ 9146 h 82459"/>
                    <a:gd name="connsiteX9" fmla="*/ 14612 w 102955"/>
                    <a:gd name="connsiteY9" fmla="*/ 21539 h 82459"/>
                    <a:gd name="connsiteX10" fmla="*/ 14612 w 102955"/>
                    <a:gd name="connsiteY10" fmla="*/ 50138 h 82459"/>
                    <a:gd name="connsiteX11" fmla="*/ 23192 w 102955"/>
                    <a:gd name="connsiteY11" fmla="*/ 76830 h 82459"/>
                    <a:gd name="connsiteX12" fmla="*/ 46547 w 102955"/>
                    <a:gd name="connsiteY12" fmla="*/ 82549 h 82459"/>
                    <a:gd name="connsiteX13" fmla="*/ 74193 w 102955"/>
                    <a:gd name="connsiteY13" fmla="*/ 67297 h 82459"/>
                    <a:gd name="connsiteX14" fmla="*/ 74193 w 102955"/>
                    <a:gd name="connsiteY14" fmla="*/ 82549 h 82459"/>
                    <a:gd name="connsiteX15" fmla="*/ 103268 w 102955"/>
                    <a:gd name="connsiteY15" fmla="*/ 80643 h 82459"/>
                    <a:gd name="connsiteX16" fmla="*/ 103268 w 102955"/>
                    <a:gd name="connsiteY16" fmla="*/ 73493 h 82459"/>
                    <a:gd name="connsiteX17" fmla="*/ 88492 w 102955"/>
                    <a:gd name="connsiteY17" fmla="*/ 63484 h 82459"/>
                    <a:gd name="connsiteX18" fmla="*/ 88492 w 102955"/>
                    <a:gd name="connsiteY18" fmla="*/ 90 h 82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2955" h="82459">
                      <a:moveTo>
                        <a:pt x="58940" y="1996"/>
                      </a:moveTo>
                      <a:lnTo>
                        <a:pt x="58940" y="9146"/>
                      </a:lnTo>
                      <a:cubicBezTo>
                        <a:pt x="71809" y="9146"/>
                        <a:pt x="73716" y="10576"/>
                        <a:pt x="73716" y="19632"/>
                      </a:cubicBezTo>
                      <a:lnTo>
                        <a:pt x="73716" y="50138"/>
                      </a:lnTo>
                      <a:cubicBezTo>
                        <a:pt x="73716" y="66820"/>
                        <a:pt x="62276" y="76830"/>
                        <a:pt x="47977" y="76830"/>
                      </a:cubicBezTo>
                      <a:cubicBezTo>
                        <a:pt x="30818" y="76830"/>
                        <a:pt x="29865" y="68727"/>
                        <a:pt x="29865" y="60147"/>
                      </a:cubicBezTo>
                      <a:lnTo>
                        <a:pt x="29865" y="90"/>
                      </a:lnTo>
                      <a:lnTo>
                        <a:pt x="313" y="1996"/>
                      </a:lnTo>
                      <a:lnTo>
                        <a:pt x="313" y="9146"/>
                      </a:lnTo>
                      <a:cubicBezTo>
                        <a:pt x="14612" y="9146"/>
                        <a:pt x="14612" y="11053"/>
                        <a:pt x="14612" y="21539"/>
                      </a:cubicBezTo>
                      <a:lnTo>
                        <a:pt x="14612" y="50138"/>
                      </a:lnTo>
                      <a:cubicBezTo>
                        <a:pt x="14612" y="62530"/>
                        <a:pt x="14612" y="70633"/>
                        <a:pt x="23192" y="76830"/>
                      </a:cubicBezTo>
                      <a:cubicBezTo>
                        <a:pt x="29865" y="81596"/>
                        <a:pt x="38921" y="82549"/>
                        <a:pt x="46547" y="82549"/>
                      </a:cubicBezTo>
                      <a:cubicBezTo>
                        <a:pt x="58463" y="82549"/>
                        <a:pt x="67996" y="77783"/>
                        <a:pt x="74193" y="67297"/>
                      </a:cubicBezTo>
                      <a:lnTo>
                        <a:pt x="74193" y="82549"/>
                      </a:lnTo>
                      <a:lnTo>
                        <a:pt x="103268" y="80643"/>
                      </a:lnTo>
                      <a:lnTo>
                        <a:pt x="103268" y="73493"/>
                      </a:lnTo>
                      <a:cubicBezTo>
                        <a:pt x="90398" y="73493"/>
                        <a:pt x="88492" y="72063"/>
                        <a:pt x="88492" y="63484"/>
                      </a:cubicBezTo>
                      <a:lnTo>
                        <a:pt x="88492" y="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04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None/>
                  </a:pPr>
                  <a:endParaRPr lang="en-AE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E8019CF6-644C-A39E-3F9C-62D306A5DE09}"/>
                    </a:ext>
                  </a:extLst>
                </p:cNvPr>
                <p:cNvSpPr/>
                <p:nvPr/>
              </p:nvSpPr>
              <p:spPr>
                <a:xfrm>
                  <a:off x="8041829" y="3480398"/>
                  <a:ext cx="95805" cy="83413"/>
                </a:xfrm>
                <a:custGeom>
                  <a:avLst/>
                  <a:gdLst>
                    <a:gd name="connsiteX0" fmla="*/ 75151 w 95805"/>
                    <a:gd name="connsiteY0" fmla="*/ 27259 h 83413"/>
                    <a:gd name="connsiteX1" fmla="*/ 37496 w 95805"/>
                    <a:gd name="connsiteY1" fmla="*/ 90 h 83413"/>
                    <a:gd name="connsiteX2" fmla="*/ 6991 w 95805"/>
                    <a:gd name="connsiteY2" fmla="*/ 16296 h 83413"/>
                    <a:gd name="connsiteX3" fmla="*/ 16047 w 95805"/>
                    <a:gd name="connsiteY3" fmla="*/ 25352 h 83413"/>
                    <a:gd name="connsiteX4" fmla="*/ 24627 w 95805"/>
                    <a:gd name="connsiteY4" fmla="*/ 16773 h 83413"/>
                    <a:gd name="connsiteX5" fmla="*/ 19860 w 95805"/>
                    <a:gd name="connsiteY5" fmla="*/ 8670 h 83413"/>
                    <a:gd name="connsiteX6" fmla="*/ 37020 w 95805"/>
                    <a:gd name="connsiteY6" fmla="*/ 5810 h 83413"/>
                    <a:gd name="connsiteX7" fmla="*/ 59899 w 95805"/>
                    <a:gd name="connsiteY7" fmla="*/ 27736 h 83413"/>
                    <a:gd name="connsiteX8" fmla="*/ 59899 w 95805"/>
                    <a:gd name="connsiteY8" fmla="*/ 32502 h 83413"/>
                    <a:gd name="connsiteX9" fmla="*/ 23674 w 95805"/>
                    <a:gd name="connsiteY9" fmla="*/ 37745 h 83413"/>
                    <a:gd name="connsiteX10" fmla="*/ 318 w 95805"/>
                    <a:gd name="connsiteY10" fmla="*/ 62531 h 83413"/>
                    <a:gd name="connsiteX11" fmla="*/ 33683 w 95805"/>
                    <a:gd name="connsiteY11" fmla="*/ 83503 h 83413"/>
                    <a:gd name="connsiteX12" fmla="*/ 62282 w 95805"/>
                    <a:gd name="connsiteY12" fmla="*/ 68727 h 83413"/>
                    <a:gd name="connsiteX13" fmla="*/ 75628 w 95805"/>
                    <a:gd name="connsiteY13" fmla="*/ 82550 h 83413"/>
                    <a:gd name="connsiteX14" fmla="*/ 96124 w 95805"/>
                    <a:gd name="connsiteY14" fmla="*/ 65390 h 83413"/>
                    <a:gd name="connsiteX15" fmla="*/ 96124 w 95805"/>
                    <a:gd name="connsiteY15" fmla="*/ 54904 h 83413"/>
                    <a:gd name="connsiteX16" fmla="*/ 89451 w 95805"/>
                    <a:gd name="connsiteY16" fmla="*/ 54904 h 83413"/>
                    <a:gd name="connsiteX17" fmla="*/ 89451 w 95805"/>
                    <a:gd name="connsiteY17" fmla="*/ 64914 h 83413"/>
                    <a:gd name="connsiteX18" fmla="*/ 82301 w 95805"/>
                    <a:gd name="connsiteY18" fmla="*/ 74923 h 83413"/>
                    <a:gd name="connsiteX19" fmla="*/ 75151 w 95805"/>
                    <a:gd name="connsiteY19" fmla="*/ 64914 h 83413"/>
                    <a:gd name="connsiteX20" fmla="*/ 59899 w 95805"/>
                    <a:gd name="connsiteY20" fmla="*/ 55858 h 83413"/>
                    <a:gd name="connsiteX21" fmla="*/ 35113 w 95805"/>
                    <a:gd name="connsiteY21" fmla="*/ 77783 h 83413"/>
                    <a:gd name="connsiteX22" fmla="*/ 16047 w 95805"/>
                    <a:gd name="connsiteY22" fmla="*/ 62531 h 83413"/>
                    <a:gd name="connsiteX23" fmla="*/ 59899 w 95805"/>
                    <a:gd name="connsiteY23" fmla="*/ 37745 h 83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5805" h="83413">
                      <a:moveTo>
                        <a:pt x="75151" y="27259"/>
                      </a:moveTo>
                      <a:cubicBezTo>
                        <a:pt x="75151" y="10100"/>
                        <a:pt x="57992" y="90"/>
                        <a:pt x="37496" y="90"/>
                      </a:cubicBezTo>
                      <a:cubicBezTo>
                        <a:pt x="28440" y="90"/>
                        <a:pt x="6991" y="1043"/>
                        <a:pt x="6991" y="16296"/>
                      </a:cubicBezTo>
                      <a:cubicBezTo>
                        <a:pt x="6991" y="21539"/>
                        <a:pt x="10328" y="25352"/>
                        <a:pt x="16047" y="25352"/>
                      </a:cubicBezTo>
                      <a:cubicBezTo>
                        <a:pt x="21290" y="25352"/>
                        <a:pt x="24627" y="21539"/>
                        <a:pt x="24627" y="16773"/>
                      </a:cubicBezTo>
                      <a:cubicBezTo>
                        <a:pt x="24627" y="13436"/>
                        <a:pt x="23197" y="10100"/>
                        <a:pt x="19860" y="8670"/>
                      </a:cubicBezTo>
                      <a:cubicBezTo>
                        <a:pt x="26057" y="5810"/>
                        <a:pt x="35113" y="5810"/>
                        <a:pt x="37020" y="5810"/>
                      </a:cubicBezTo>
                      <a:cubicBezTo>
                        <a:pt x="49889" y="5810"/>
                        <a:pt x="59899" y="13913"/>
                        <a:pt x="59899" y="27736"/>
                      </a:cubicBezTo>
                      <a:lnTo>
                        <a:pt x="59899" y="32502"/>
                      </a:lnTo>
                      <a:cubicBezTo>
                        <a:pt x="51796" y="32502"/>
                        <a:pt x="37020" y="32979"/>
                        <a:pt x="23674" y="37745"/>
                      </a:cubicBezTo>
                      <a:cubicBezTo>
                        <a:pt x="11757" y="42035"/>
                        <a:pt x="318" y="50138"/>
                        <a:pt x="318" y="62531"/>
                      </a:cubicBezTo>
                      <a:cubicBezTo>
                        <a:pt x="318" y="78737"/>
                        <a:pt x="19384" y="83503"/>
                        <a:pt x="33683" y="83503"/>
                      </a:cubicBezTo>
                      <a:cubicBezTo>
                        <a:pt x="48936" y="83503"/>
                        <a:pt x="57992" y="75877"/>
                        <a:pt x="62282" y="68727"/>
                      </a:cubicBezTo>
                      <a:cubicBezTo>
                        <a:pt x="63235" y="78260"/>
                        <a:pt x="69432" y="82550"/>
                        <a:pt x="75628" y="82550"/>
                      </a:cubicBezTo>
                      <a:cubicBezTo>
                        <a:pt x="76581" y="82550"/>
                        <a:pt x="96124" y="82550"/>
                        <a:pt x="96124" y="65390"/>
                      </a:cubicBezTo>
                      <a:lnTo>
                        <a:pt x="96124" y="54904"/>
                      </a:lnTo>
                      <a:lnTo>
                        <a:pt x="89451" y="54904"/>
                      </a:lnTo>
                      <a:lnTo>
                        <a:pt x="89451" y="64914"/>
                      </a:lnTo>
                      <a:cubicBezTo>
                        <a:pt x="89451" y="66820"/>
                        <a:pt x="89451" y="74923"/>
                        <a:pt x="82301" y="74923"/>
                      </a:cubicBezTo>
                      <a:cubicBezTo>
                        <a:pt x="75151" y="74923"/>
                        <a:pt x="75151" y="66820"/>
                        <a:pt x="75151" y="64914"/>
                      </a:cubicBezTo>
                      <a:close/>
                      <a:moveTo>
                        <a:pt x="59899" y="55858"/>
                      </a:moveTo>
                      <a:cubicBezTo>
                        <a:pt x="59899" y="74447"/>
                        <a:pt x="41310" y="77783"/>
                        <a:pt x="35113" y="77783"/>
                      </a:cubicBezTo>
                      <a:cubicBezTo>
                        <a:pt x="25580" y="77783"/>
                        <a:pt x="16047" y="71587"/>
                        <a:pt x="16047" y="62531"/>
                      </a:cubicBezTo>
                      <a:cubicBezTo>
                        <a:pt x="16047" y="52044"/>
                        <a:pt x="26057" y="38698"/>
                        <a:pt x="59899" y="3774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04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None/>
                  </a:pPr>
                  <a:endParaRPr lang="en-AE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1CC5D5C1-06D5-3439-B6E3-765F5D17D193}"/>
                    </a:ext>
                  </a:extLst>
                </p:cNvPr>
                <p:cNvSpPr/>
                <p:nvPr/>
              </p:nvSpPr>
              <p:spPr>
                <a:xfrm>
                  <a:off x="8153262" y="3435117"/>
                  <a:ext cx="42898" cy="126787"/>
                </a:xfrm>
                <a:custGeom>
                  <a:avLst/>
                  <a:gdLst>
                    <a:gd name="connsiteX0" fmla="*/ 28921 w 42898"/>
                    <a:gd name="connsiteY0" fmla="*/ 90 h 126787"/>
                    <a:gd name="connsiteX1" fmla="*/ 323 w 42898"/>
                    <a:gd name="connsiteY1" fmla="*/ 1996 h 126787"/>
                    <a:gd name="connsiteX2" fmla="*/ 323 w 42898"/>
                    <a:gd name="connsiteY2" fmla="*/ 9146 h 126787"/>
                    <a:gd name="connsiteX3" fmla="*/ 14622 w 42898"/>
                    <a:gd name="connsiteY3" fmla="*/ 19632 h 126787"/>
                    <a:gd name="connsiteX4" fmla="*/ 14622 w 42898"/>
                    <a:gd name="connsiteY4" fmla="*/ 112101 h 126787"/>
                    <a:gd name="connsiteX5" fmla="*/ 323 w 42898"/>
                    <a:gd name="connsiteY5" fmla="*/ 119728 h 126787"/>
                    <a:gd name="connsiteX6" fmla="*/ 323 w 42898"/>
                    <a:gd name="connsiteY6" fmla="*/ 126877 h 126787"/>
                    <a:gd name="connsiteX7" fmla="*/ 21772 w 42898"/>
                    <a:gd name="connsiteY7" fmla="*/ 125924 h 126787"/>
                    <a:gd name="connsiteX8" fmla="*/ 43221 w 42898"/>
                    <a:gd name="connsiteY8" fmla="*/ 126877 h 126787"/>
                    <a:gd name="connsiteX9" fmla="*/ 43221 w 42898"/>
                    <a:gd name="connsiteY9" fmla="*/ 119728 h 126787"/>
                    <a:gd name="connsiteX10" fmla="*/ 28921 w 42898"/>
                    <a:gd name="connsiteY10" fmla="*/ 112101 h 126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98" h="126787">
                      <a:moveTo>
                        <a:pt x="28921" y="90"/>
                      </a:moveTo>
                      <a:lnTo>
                        <a:pt x="323" y="1996"/>
                      </a:lnTo>
                      <a:lnTo>
                        <a:pt x="323" y="9146"/>
                      </a:lnTo>
                      <a:cubicBezTo>
                        <a:pt x="12715" y="9146"/>
                        <a:pt x="14622" y="10576"/>
                        <a:pt x="14622" y="19632"/>
                      </a:cubicBezTo>
                      <a:lnTo>
                        <a:pt x="14622" y="112101"/>
                      </a:lnTo>
                      <a:cubicBezTo>
                        <a:pt x="14622" y="119728"/>
                        <a:pt x="12715" y="119728"/>
                        <a:pt x="323" y="119728"/>
                      </a:cubicBezTo>
                      <a:lnTo>
                        <a:pt x="323" y="126877"/>
                      </a:lnTo>
                      <a:cubicBezTo>
                        <a:pt x="5566" y="126401"/>
                        <a:pt x="20342" y="125924"/>
                        <a:pt x="21772" y="125924"/>
                      </a:cubicBezTo>
                      <a:cubicBezTo>
                        <a:pt x="28921" y="125924"/>
                        <a:pt x="36071" y="126401"/>
                        <a:pt x="43221" y="126877"/>
                      </a:cubicBezTo>
                      <a:lnTo>
                        <a:pt x="43221" y="119728"/>
                      </a:lnTo>
                      <a:cubicBezTo>
                        <a:pt x="30828" y="119728"/>
                        <a:pt x="28921" y="119728"/>
                        <a:pt x="28921" y="11210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04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None/>
                  </a:pPr>
                  <a:endParaRPr lang="en-AE" sz="135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</p:grpSp>
        </p:grp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09AB4A-3D4E-6AD4-5B62-AAB816FE5E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434" y="1742593"/>
            <a:ext cx="8443293" cy="470349"/>
          </a:xfrm>
        </p:spPr>
        <p:txBody>
          <a:bodyPr/>
          <a:lstStyle/>
          <a:p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How to efficiently find a dual point:</a:t>
            </a:r>
            <a:endParaRPr lang="en-AE" sz="1000" dirty="0">
              <a:solidFill>
                <a:srgbClr val="FF00FF"/>
              </a:solidFill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615A5643-8195-9B15-1C47-ACFC6AEA37CD}"/>
              </a:ext>
            </a:extLst>
          </p:cNvPr>
          <p:cNvSpPr/>
          <p:nvPr/>
        </p:nvSpPr>
        <p:spPr>
          <a:xfrm>
            <a:off x="3837895" y="2528407"/>
            <a:ext cx="558196" cy="551387"/>
          </a:xfrm>
          <a:custGeom>
            <a:avLst/>
            <a:gdLst>
              <a:gd name="connsiteX0" fmla="*/ 139 w 744261"/>
              <a:gd name="connsiteY0" fmla="*/ 94 h 735182"/>
              <a:gd name="connsiteX1" fmla="*/ 139 w 744261"/>
              <a:gd name="connsiteY1" fmla="*/ 735277 h 735182"/>
              <a:gd name="connsiteX2" fmla="*/ 744401 w 744261"/>
              <a:gd name="connsiteY2" fmla="*/ 735277 h 735182"/>
              <a:gd name="connsiteX3" fmla="*/ 744401 w 744261"/>
              <a:gd name="connsiteY3" fmla="*/ 94 h 735182"/>
              <a:gd name="connsiteX4" fmla="*/ 12297 w 744261"/>
              <a:gd name="connsiteY4" fmla="*/ 12425 h 735182"/>
              <a:gd name="connsiteX5" fmla="*/ 732295 w 744261"/>
              <a:gd name="connsiteY5" fmla="*/ 12425 h 735182"/>
              <a:gd name="connsiteX6" fmla="*/ 732295 w 744261"/>
              <a:gd name="connsiteY6" fmla="*/ 723119 h 735182"/>
              <a:gd name="connsiteX7" fmla="*/ 12297 w 744261"/>
              <a:gd name="connsiteY7" fmla="*/ 723119 h 73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4261" h="735182">
                <a:moveTo>
                  <a:pt x="139" y="94"/>
                </a:moveTo>
                <a:lnTo>
                  <a:pt x="139" y="735277"/>
                </a:lnTo>
                <a:lnTo>
                  <a:pt x="744401" y="735277"/>
                </a:lnTo>
                <a:lnTo>
                  <a:pt x="744401" y="94"/>
                </a:lnTo>
                <a:close/>
                <a:moveTo>
                  <a:pt x="12297" y="12425"/>
                </a:moveTo>
                <a:lnTo>
                  <a:pt x="732295" y="12425"/>
                </a:lnTo>
                <a:lnTo>
                  <a:pt x="732295" y="723119"/>
                </a:lnTo>
                <a:lnTo>
                  <a:pt x="12297" y="723119"/>
                </a:lnTo>
                <a:close/>
              </a:path>
            </a:pathLst>
          </a:custGeom>
          <a:solidFill>
            <a:srgbClr val="1A1A1A"/>
          </a:solidFill>
          <a:ln w="86449" cap="flat">
            <a:noFill/>
            <a:prstDash val="solid"/>
            <a:miter/>
          </a:ln>
        </p:spPr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AE" sz="1350">
              <a:solidFill>
                <a:prstClr val="black"/>
              </a:solidFill>
              <a:latin typeface="Arial" panose="020B0604020202020204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CBBFEAE-C7ED-41D1-1071-F69819550070}"/>
              </a:ext>
            </a:extLst>
          </p:cNvPr>
          <p:cNvCxnSpPr/>
          <p:nvPr/>
        </p:nvCxnSpPr>
        <p:spPr>
          <a:xfrm>
            <a:off x="0" y="1588957"/>
            <a:ext cx="7787390" cy="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4">
                <a:extLst>
                  <a:ext uri="{FF2B5EF4-FFF2-40B4-BE49-F238E27FC236}">
                    <a16:creationId xmlns:a16="http://schemas.microsoft.com/office/drawing/2014/main" id="{C4ECFA19-AD4F-3310-B889-58A9BED6A7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2387" y="5165286"/>
                <a:ext cx="8754257" cy="1857806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noAutofit/>
              </a:bodyPr>
              <a:lstStyle>
                <a:lvl1pPr marL="0" indent="0" algn="l" defTabSz="914378" rtl="0" eaLnBrk="1" latinLnBrk="0" hangingPunct="1">
                  <a:lnSpc>
                    <a:spcPct val="100000"/>
                  </a:lnSpc>
                  <a:spcBef>
                    <a:spcPts val="200"/>
                  </a:spcBef>
                  <a:buClr>
                    <a:srgbClr val="00BF8C"/>
                  </a:buClr>
                  <a:buFont typeface="Arial" panose="020B0604020202020204" pitchFamily="34" charset="0"/>
                  <a:buNone/>
                  <a:tabLst/>
                  <a:defRPr sz="1200" b="1" kern="120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365751" indent="-171446" algn="l" defTabSz="914378" rtl="0" eaLnBrk="1" latinLnBrk="0" hangingPunct="1">
                  <a:lnSpc>
                    <a:spcPct val="90000"/>
                  </a:lnSpc>
                  <a:spcBef>
                    <a:spcPts val="200"/>
                  </a:spcBef>
                  <a:buClr>
                    <a:srgbClr val="00BF8C"/>
                  </a:buClr>
                  <a:buFont typeface="Arial" panose="020B0604020202020204" pitchFamily="34" charset="0"/>
                  <a:buNone/>
                  <a:defRPr sz="10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731502" indent="-171446" algn="l" defTabSz="914378" rtl="0" eaLnBrk="1" latinLnBrk="0" hangingPunct="1">
                  <a:lnSpc>
                    <a:spcPct val="90000"/>
                  </a:lnSpc>
                  <a:spcBef>
                    <a:spcPts val="200"/>
                  </a:spcBef>
                  <a:buClr>
                    <a:srgbClr val="00BF8C"/>
                  </a:buClr>
                  <a:buFont typeface="Arial" panose="020B0604020202020204" pitchFamily="34" charset="0"/>
                  <a:buNone/>
                  <a:defRPr sz="10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097252" indent="-171446" algn="l" defTabSz="914378" rtl="0" eaLnBrk="1" latinLnBrk="0" hangingPunct="1">
                  <a:lnSpc>
                    <a:spcPct val="90000"/>
                  </a:lnSpc>
                  <a:spcBef>
                    <a:spcPts val="200"/>
                  </a:spcBef>
                  <a:buClr>
                    <a:srgbClr val="00BF8C"/>
                  </a:buClr>
                  <a:buFont typeface="Arial" panose="020B0604020202020204" pitchFamily="34" charset="0"/>
                  <a:buNone/>
                  <a:defRPr sz="10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463003" indent="-171446" algn="l" defTabSz="914378" rtl="0" eaLnBrk="1" latinLnBrk="0" hangingPunct="1">
                  <a:lnSpc>
                    <a:spcPct val="90000"/>
                  </a:lnSpc>
                  <a:spcBef>
                    <a:spcPts val="200"/>
                  </a:spcBef>
                  <a:buClr>
                    <a:srgbClr val="00BF8C"/>
                  </a:buClr>
                  <a:buFont typeface="Arial" panose="020B0604020202020204" pitchFamily="34" charset="0"/>
                  <a:buNone/>
                  <a:defRPr sz="10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537" indent="-228594" algn="l" defTabSz="914378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8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5" indent="-228594" algn="l" defTabSz="914378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8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  <a:buSzTx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Starting at any decision point, move along the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FF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locally linear decision boundary patch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 until the decision boundary bends; such bending can only be caused by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66FF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ReLU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FF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 flip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; such a point is thus a dual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dual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AE" sz="1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ext Placeholder 4">
                <a:extLst>
                  <a:ext uri="{FF2B5EF4-FFF2-40B4-BE49-F238E27FC236}">
                    <a16:creationId xmlns:a16="http://schemas.microsoft.com/office/drawing/2014/main" id="{C4ECFA19-AD4F-3310-B889-58A9BED6A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87" y="5165286"/>
                <a:ext cx="8754257" cy="1857806"/>
              </a:xfrm>
              <a:prstGeom prst="rect">
                <a:avLst/>
              </a:prstGeom>
              <a:blipFill>
                <a:blip r:embed="rId4"/>
                <a:stretch>
                  <a:fillRect l="-2437" t="-5902" r="-3134" b="-3934"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aphic 7">
            <a:extLst>
              <a:ext uri="{FF2B5EF4-FFF2-40B4-BE49-F238E27FC236}">
                <a16:creationId xmlns:a16="http://schemas.microsoft.com/office/drawing/2014/main" id="{CF22549B-D690-E274-51BF-53779337EF87}"/>
              </a:ext>
            </a:extLst>
          </p:cNvPr>
          <p:cNvGrpSpPr/>
          <p:nvPr/>
        </p:nvGrpSpPr>
        <p:grpSpPr>
          <a:xfrm>
            <a:off x="4914879" y="3425619"/>
            <a:ext cx="205161" cy="133141"/>
            <a:chOff x="6496705" y="3226896"/>
            <a:chExt cx="157590" cy="89794"/>
          </a:xfrm>
          <a:solidFill>
            <a:srgbClr val="000000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ABC0CD3-3DA7-6B4C-F332-B74E56371F3A}"/>
                </a:ext>
              </a:extLst>
            </p:cNvPr>
            <p:cNvSpPr/>
            <p:nvPr/>
          </p:nvSpPr>
          <p:spPr>
            <a:xfrm>
              <a:off x="6496705" y="3226896"/>
              <a:ext cx="92683" cy="71837"/>
            </a:xfrm>
            <a:custGeom>
              <a:avLst/>
              <a:gdLst>
                <a:gd name="connsiteX0" fmla="*/ 53775 w 92683"/>
                <a:gd name="connsiteY0" fmla="*/ 32195 h 71837"/>
                <a:gd name="connsiteX1" fmla="*/ 73777 w 92683"/>
                <a:gd name="connsiteY1" fmla="*/ 11066 h 71837"/>
                <a:gd name="connsiteX2" fmla="*/ 89553 w 92683"/>
                <a:gd name="connsiteY2" fmla="*/ 7967 h 71837"/>
                <a:gd name="connsiteX3" fmla="*/ 89553 w 92683"/>
                <a:gd name="connsiteY3" fmla="*/ 79 h 71837"/>
                <a:gd name="connsiteX4" fmla="*/ 74340 w 92683"/>
                <a:gd name="connsiteY4" fmla="*/ 643 h 71837"/>
                <a:gd name="connsiteX5" fmla="*/ 58001 w 92683"/>
                <a:gd name="connsiteY5" fmla="*/ 79 h 71837"/>
                <a:gd name="connsiteX6" fmla="*/ 58001 w 92683"/>
                <a:gd name="connsiteY6" fmla="*/ 7967 h 71837"/>
                <a:gd name="connsiteX7" fmla="*/ 63354 w 92683"/>
                <a:gd name="connsiteY7" fmla="*/ 9939 h 71837"/>
                <a:gd name="connsiteX8" fmla="*/ 48423 w 92683"/>
                <a:gd name="connsiteY8" fmla="*/ 26279 h 71837"/>
                <a:gd name="connsiteX9" fmla="*/ 32365 w 92683"/>
                <a:gd name="connsiteY9" fmla="*/ 7967 h 71837"/>
                <a:gd name="connsiteX10" fmla="*/ 38281 w 92683"/>
                <a:gd name="connsiteY10" fmla="*/ 7967 h 71837"/>
                <a:gd name="connsiteX11" fmla="*/ 38281 w 92683"/>
                <a:gd name="connsiteY11" fmla="*/ 79 h 71837"/>
                <a:gd name="connsiteX12" fmla="*/ 18843 w 92683"/>
                <a:gd name="connsiteY12" fmla="*/ 643 h 71837"/>
                <a:gd name="connsiteX13" fmla="*/ 1095 w 92683"/>
                <a:gd name="connsiteY13" fmla="*/ 79 h 71837"/>
                <a:gd name="connsiteX14" fmla="*/ 1095 w 92683"/>
                <a:gd name="connsiteY14" fmla="*/ 7967 h 71837"/>
                <a:gd name="connsiteX15" fmla="*/ 12363 w 92683"/>
                <a:gd name="connsiteY15" fmla="*/ 7967 h 71837"/>
                <a:gd name="connsiteX16" fmla="*/ 37999 w 92683"/>
                <a:gd name="connsiteY16" fmla="*/ 37266 h 71837"/>
                <a:gd name="connsiteX17" fmla="*/ 16307 w 92683"/>
                <a:gd name="connsiteY17" fmla="*/ 60930 h 71837"/>
                <a:gd name="connsiteX18" fmla="*/ 250 w 92683"/>
                <a:gd name="connsiteY18" fmla="*/ 64028 h 71837"/>
                <a:gd name="connsiteX19" fmla="*/ 250 w 92683"/>
                <a:gd name="connsiteY19" fmla="*/ 71916 h 71837"/>
                <a:gd name="connsiteX20" fmla="*/ 15180 w 92683"/>
                <a:gd name="connsiteY20" fmla="*/ 71353 h 71837"/>
                <a:gd name="connsiteX21" fmla="*/ 31802 w 92683"/>
                <a:gd name="connsiteY21" fmla="*/ 71916 h 71837"/>
                <a:gd name="connsiteX22" fmla="*/ 31802 w 92683"/>
                <a:gd name="connsiteY22" fmla="*/ 64028 h 71837"/>
                <a:gd name="connsiteX23" fmla="*/ 26449 w 92683"/>
                <a:gd name="connsiteY23" fmla="*/ 62338 h 71837"/>
                <a:gd name="connsiteX24" fmla="*/ 27857 w 92683"/>
                <a:gd name="connsiteY24" fmla="*/ 60366 h 71837"/>
                <a:gd name="connsiteX25" fmla="*/ 43633 w 92683"/>
                <a:gd name="connsiteY25" fmla="*/ 43463 h 71837"/>
                <a:gd name="connsiteX26" fmla="*/ 61381 w 92683"/>
                <a:gd name="connsiteY26" fmla="*/ 64028 h 71837"/>
                <a:gd name="connsiteX27" fmla="*/ 55747 w 92683"/>
                <a:gd name="connsiteY27" fmla="*/ 64028 h 71837"/>
                <a:gd name="connsiteX28" fmla="*/ 55747 w 92683"/>
                <a:gd name="connsiteY28" fmla="*/ 71916 h 71837"/>
                <a:gd name="connsiteX29" fmla="*/ 75185 w 92683"/>
                <a:gd name="connsiteY29" fmla="*/ 71353 h 71837"/>
                <a:gd name="connsiteX30" fmla="*/ 92933 w 92683"/>
                <a:gd name="connsiteY30" fmla="*/ 71916 h 71837"/>
                <a:gd name="connsiteX31" fmla="*/ 92933 w 92683"/>
                <a:gd name="connsiteY31" fmla="*/ 64028 h 71837"/>
                <a:gd name="connsiteX32" fmla="*/ 81665 w 92683"/>
                <a:gd name="connsiteY32" fmla="*/ 64028 h 7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2683" h="71837">
                  <a:moveTo>
                    <a:pt x="53775" y="32195"/>
                  </a:moveTo>
                  <a:lnTo>
                    <a:pt x="73777" y="11066"/>
                  </a:lnTo>
                  <a:cubicBezTo>
                    <a:pt x="75467" y="9094"/>
                    <a:pt x="76594" y="7967"/>
                    <a:pt x="89553" y="7967"/>
                  </a:cubicBezTo>
                  <a:lnTo>
                    <a:pt x="89553" y="79"/>
                  </a:lnTo>
                  <a:cubicBezTo>
                    <a:pt x="83919" y="643"/>
                    <a:pt x="79693" y="643"/>
                    <a:pt x="74340" y="643"/>
                  </a:cubicBezTo>
                  <a:cubicBezTo>
                    <a:pt x="71523" y="643"/>
                    <a:pt x="65325" y="643"/>
                    <a:pt x="58001" y="79"/>
                  </a:cubicBezTo>
                  <a:lnTo>
                    <a:pt x="58001" y="7967"/>
                  </a:lnTo>
                  <a:cubicBezTo>
                    <a:pt x="61381" y="7967"/>
                    <a:pt x="62227" y="8812"/>
                    <a:pt x="63354" y="9939"/>
                  </a:cubicBezTo>
                  <a:lnTo>
                    <a:pt x="48423" y="26279"/>
                  </a:lnTo>
                  <a:lnTo>
                    <a:pt x="32365" y="7967"/>
                  </a:lnTo>
                  <a:lnTo>
                    <a:pt x="38281" y="7967"/>
                  </a:lnTo>
                  <a:lnTo>
                    <a:pt x="38281" y="79"/>
                  </a:lnTo>
                  <a:cubicBezTo>
                    <a:pt x="28421" y="361"/>
                    <a:pt x="24195" y="643"/>
                    <a:pt x="18843" y="643"/>
                  </a:cubicBezTo>
                  <a:cubicBezTo>
                    <a:pt x="15462" y="643"/>
                    <a:pt x="9264" y="643"/>
                    <a:pt x="1095" y="79"/>
                  </a:cubicBezTo>
                  <a:lnTo>
                    <a:pt x="1095" y="7967"/>
                  </a:lnTo>
                  <a:lnTo>
                    <a:pt x="12363" y="7967"/>
                  </a:lnTo>
                  <a:lnTo>
                    <a:pt x="37999" y="37266"/>
                  </a:lnTo>
                  <a:lnTo>
                    <a:pt x="16307" y="60930"/>
                  </a:lnTo>
                  <a:cubicBezTo>
                    <a:pt x="13208" y="64028"/>
                    <a:pt x="7574" y="64028"/>
                    <a:pt x="250" y="64028"/>
                  </a:cubicBezTo>
                  <a:lnTo>
                    <a:pt x="250" y="71916"/>
                  </a:lnTo>
                  <a:cubicBezTo>
                    <a:pt x="5602" y="71353"/>
                    <a:pt x="9828" y="71353"/>
                    <a:pt x="15180" y="71353"/>
                  </a:cubicBezTo>
                  <a:cubicBezTo>
                    <a:pt x="18279" y="71353"/>
                    <a:pt x="24477" y="71353"/>
                    <a:pt x="31802" y="71916"/>
                  </a:cubicBezTo>
                  <a:lnTo>
                    <a:pt x="31802" y="64028"/>
                  </a:lnTo>
                  <a:cubicBezTo>
                    <a:pt x="29266" y="64028"/>
                    <a:pt x="26449" y="63465"/>
                    <a:pt x="26449" y="62338"/>
                  </a:cubicBezTo>
                  <a:cubicBezTo>
                    <a:pt x="26449" y="61493"/>
                    <a:pt x="27576" y="60648"/>
                    <a:pt x="27857" y="60366"/>
                  </a:cubicBezTo>
                  <a:lnTo>
                    <a:pt x="43633" y="43463"/>
                  </a:lnTo>
                  <a:lnTo>
                    <a:pt x="61381" y="64028"/>
                  </a:lnTo>
                  <a:lnTo>
                    <a:pt x="55747" y="64028"/>
                  </a:lnTo>
                  <a:lnTo>
                    <a:pt x="55747" y="71916"/>
                  </a:lnTo>
                  <a:cubicBezTo>
                    <a:pt x="66171" y="71635"/>
                    <a:pt x="69833" y="71353"/>
                    <a:pt x="75185" y="71353"/>
                  </a:cubicBezTo>
                  <a:cubicBezTo>
                    <a:pt x="78848" y="71353"/>
                    <a:pt x="84764" y="71353"/>
                    <a:pt x="92933" y="71916"/>
                  </a:cubicBezTo>
                  <a:lnTo>
                    <a:pt x="92933" y="64028"/>
                  </a:lnTo>
                  <a:lnTo>
                    <a:pt x="81665" y="64028"/>
                  </a:lnTo>
                  <a:close/>
                </a:path>
              </a:pathLst>
            </a:custGeom>
            <a:solidFill>
              <a:srgbClr val="000000"/>
            </a:solidFill>
            <a:ln w="304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806B708-D90C-598A-E893-0E27F64DAD44}"/>
                </a:ext>
              </a:extLst>
            </p:cNvPr>
            <p:cNvSpPr/>
            <p:nvPr/>
          </p:nvSpPr>
          <p:spPr>
            <a:xfrm>
              <a:off x="6598516" y="3243727"/>
              <a:ext cx="55779" cy="72964"/>
            </a:xfrm>
            <a:custGeom>
              <a:avLst/>
              <a:gdLst>
                <a:gd name="connsiteX0" fmla="*/ 56034 w 55779"/>
                <a:gd name="connsiteY0" fmla="*/ 55296 h 72964"/>
                <a:gd name="connsiteX1" fmla="*/ 56034 w 55779"/>
                <a:gd name="connsiteY1" fmla="*/ 51070 h 72964"/>
                <a:gd name="connsiteX2" fmla="*/ 43356 w 55779"/>
                <a:gd name="connsiteY2" fmla="*/ 51070 h 72964"/>
                <a:gd name="connsiteX3" fmla="*/ 43356 w 55779"/>
                <a:gd name="connsiteY3" fmla="*/ 3461 h 72964"/>
                <a:gd name="connsiteX4" fmla="*/ 40821 w 55779"/>
                <a:gd name="connsiteY4" fmla="*/ 80 h 72964"/>
                <a:gd name="connsiteX5" fmla="*/ 37722 w 55779"/>
                <a:gd name="connsiteY5" fmla="*/ 1770 h 72964"/>
                <a:gd name="connsiteX6" fmla="*/ 254 w 55779"/>
                <a:gd name="connsiteY6" fmla="*/ 51070 h 72964"/>
                <a:gd name="connsiteX7" fmla="*/ 254 w 55779"/>
                <a:gd name="connsiteY7" fmla="*/ 55296 h 72964"/>
                <a:gd name="connsiteX8" fmla="*/ 33778 w 55779"/>
                <a:gd name="connsiteY8" fmla="*/ 55296 h 72964"/>
                <a:gd name="connsiteX9" fmla="*/ 33778 w 55779"/>
                <a:gd name="connsiteY9" fmla="*/ 64029 h 72964"/>
                <a:gd name="connsiteX10" fmla="*/ 24763 w 55779"/>
                <a:gd name="connsiteY10" fmla="*/ 68818 h 72964"/>
                <a:gd name="connsiteX11" fmla="*/ 21383 w 55779"/>
                <a:gd name="connsiteY11" fmla="*/ 68818 h 72964"/>
                <a:gd name="connsiteX12" fmla="*/ 21383 w 55779"/>
                <a:gd name="connsiteY12" fmla="*/ 73044 h 72964"/>
                <a:gd name="connsiteX13" fmla="*/ 38567 w 55779"/>
                <a:gd name="connsiteY13" fmla="*/ 72481 h 72964"/>
                <a:gd name="connsiteX14" fmla="*/ 55470 w 55779"/>
                <a:gd name="connsiteY14" fmla="*/ 73044 h 72964"/>
                <a:gd name="connsiteX15" fmla="*/ 55470 w 55779"/>
                <a:gd name="connsiteY15" fmla="*/ 68818 h 72964"/>
                <a:gd name="connsiteX16" fmla="*/ 52371 w 55779"/>
                <a:gd name="connsiteY16" fmla="*/ 68818 h 72964"/>
                <a:gd name="connsiteX17" fmla="*/ 43356 w 55779"/>
                <a:gd name="connsiteY17" fmla="*/ 64029 h 72964"/>
                <a:gd name="connsiteX18" fmla="*/ 43356 w 55779"/>
                <a:gd name="connsiteY18" fmla="*/ 55296 h 72964"/>
                <a:gd name="connsiteX19" fmla="*/ 34342 w 55779"/>
                <a:gd name="connsiteY19" fmla="*/ 11912 h 72964"/>
                <a:gd name="connsiteX20" fmla="*/ 34342 w 55779"/>
                <a:gd name="connsiteY20" fmla="*/ 51070 h 72964"/>
                <a:gd name="connsiteX21" fmla="*/ 4762 w 55779"/>
                <a:gd name="connsiteY21" fmla="*/ 51070 h 7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5779" h="72964">
                  <a:moveTo>
                    <a:pt x="56034" y="55296"/>
                  </a:moveTo>
                  <a:lnTo>
                    <a:pt x="56034" y="51070"/>
                  </a:lnTo>
                  <a:lnTo>
                    <a:pt x="43356" y="51070"/>
                  </a:lnTo>
                  <a:lnTo>
                    <a:pt x="43356" y="3461"/>
                  </a:lnTo>
                  <a:cubicBezTo>
                    <a:pt x="43356" y="925"/>
                    <a:pt x="43356" y="80"/>
                    <a:pt x="40821" y="80"/>
                  </a:cubicBezTo>
                  <a:cubicBezTo>
                    <a:pt x="38849" y="80"/>
                    <a:pt x="38567" y="644"/>
                    <a:pt x="37722" y="1770"/>
                  </a:cubicBezTo>
                  <a:lnTo>
                    <a:pt x="254" y="51070"/>
                  </a:lnTo>
                  <a:lnTo>
                    <a:pt x="254" y="55296"/>
                  </a:lnTo>
                  <a:lnTo>
                    <a:pt x="33778" y="55296"/>
                  </a:lnTo>
                  <a:lnTo>
                    <a:pt x="33778" y="64029"/>
                  </a:lnTo>
                  <a:cubicBezTo>
                    <a:pt x="33778" y="67410"/>
                    <a:pt x="33778" y="68818"/>
                    <a:pt x="24763" y="68818"/>
                  </a:cubicBezTo>
                  <a:lnTo>
                    <a:pt x="21383" y="68818"/>
                  </a:lnTo>
                  <a:lnTo>
                    <a:pt x="21383" y="73044"/>
                  </a:lnTo>
                  <a:cubicBezTo>
                    <a:pt x="23636" y="73044"/>
                    <a:pt x="33778" y="72481"/>
                    <a:pt x="38567" y="72481"/>
                  </a:cubicBezTo>
                  <a:cubicBezTo>
                    <a:pt x="43356" y="72481"/>
                    <a:pt x="53498" y="73044"/>
                    <a:pt x="55470" y="73044"/>
                  </a:cubicBezTo>
                  <a:lnTo>
                    <a:pt x="55470" y="68818"/>
                  </a:lnTo>
                  <a:lnTo>
                    <a:pt x="52371" y="68818"/>
                  </a:lnTo>
                  <a:cubicBezTo>
                    <a:pt x="43356" y="68818"/>
                    <a:pt x="43356" y="67410"/>
                    <a:pt x="43356" y="64029"/>
                  </a:cubicBezTo>
                  <a:lnTo>
                    <a:pt x="43356" y="55296"/>
                  </a:lnTo>
                  <a:close/>
                  <a:moveTo>
                    <a:pt x="34342" y="11912"/>
                  </a:moveTo>
                  <a:lnTo>
                    <a:pt x="34342" y="51070"/>
                  </a:lnTo>
                  <a:lnTo>
                    <a:pt x="4762" y="51070"/>
                  </a:lnTo>
                  <a:close/>
                </a:path>
              </a:pathLst>
            </a:custGeom>
            <a:solidFill>
              <a:srgbClr val="000000"/>
            </a:solidFill>
            <a:ln w="304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088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4" grpId="0" animBg="1"/>
      <p:bldP spid="43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6007D-7249-3004-7466-652962D11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B36A2-C256-9636-2963-7A0BB7C5F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89" y="160640"/>
            <a:ext cx="8407625" cy="94956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second part of the attack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D76A4D-B6CB-4F96-714D-FD06F035C8EE}"/>
              </a:ext>
            </a:extLst>
          </p:cNvPr>
          <p:cNvSpPr txBox="1"/>
          <p:nvPr/>
        </p:nvSpPr>
        <p:spPr>
          <a:xfrm>
            <a:off x="-554637" y="1110205"/>
            <a:ext cx="984104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 rtl="0">
              <a:spcBef>
                <a:spcPct val="20000"/>
              </a:spcBef>
            </a:pPr>
            <a:endParaRPr lang="en-US" sz="32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>
                <a:solidFill>
                  <a:srgbClr val="FF0000"/>
                </a:solidFill>
              </a:rPr>
              <a:t>Dual points </a:t>
            </a:r>
            <a:r>
              <a:rPr lang="en-US" sz="2800" dirty="0"/>
              <a:t>enable us to get </a:t>
            </a:r>
            <a:r>
              <a:rPr lang="en-US" sz="2800" dirty="0">
                <a:solidFill>
                  <a:srgbClr val="FF0000"/>
                </a:solidFill>
              </a:rPr>
              <a:t>multiple affine equations </a:t>
            </a:r>
            <a:r>
              <a:rPr lang="en-US" sz="2800" dirty="0"/>
              <a:t>associated with various neurons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8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/>
              <a:t>Solving such systems of affine equations will yield the </a:t>
            </a:r>
            <a:r>
              <a:rPr lang="en-US" sz="2800" dirty="0">
                <a:solidFill>
                  <a:srgbClr val="FF0000"/>
                </a:solidFill>
              </a:rPr>
              <a:t>orientation</a:t>
            </a:r>
            <a:r>
              <a:rPr lang="en-US" sz="2800" dirty="0"/>
              <a:t> (as weights) and </a:t>
            </a:r>
            <a:r>
              <a:rPr lang="en-US" sz="2800" dirty="0">
                <a:solidFill>
                  <a:srgbClr val="FF0000"/>
                </a:solidFill>
              </a:rPr>
              <a:t>displacement</a:t>
            </a:r>
            <a:r>
              <a:rPr lang="en-US" sz="2800" dirty="0"/>
              <a:t> (as biases) of the  local critical hyperplane of the neuron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8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/>
              <a:t>To complete the attack, we still have to find on which side of this hyperplane the </a:t>
            </a:r>
            <a:r>
              <a:rPr lang="en-US" sz="2800" dirty="0" err="1"/>
              <a:t>ReLU’s</a:t>
            </a:r>
            <a:r>
              <a:rPr lang="en-US" sz="2800" dirty="0"/>
              <a:t> input will be positive and on which side it will be negative. This is known as the </a:t>
            </a:r>
            <a:r>
              <a:rPr lang="en-US" sz="2800" dirty="0">
                <a:solidFill>
                  <a:srgbClr val="FF0000"/>
                </a:solidFill>
              </a:rPr>
              <a:t>sign determination </a:t>
            </a:r>
            <a:r>
              <a:rPr lang="en-US" sz="2800" dirty="0"/>
              <a:t>of the neuron</a:t>
            </a:r>
          </a:p>
        </p:txBody>
      </p:sp>
    </p:spTree>
    <p:extLst>
      <p:ext uri="{BB962C8B-B14F-4D97-AF65-F5344CB8AC3E}">
        <p14:creationId xmlns:p14="http://schemas.microsoft.com/office/powerpoint/2010/main" val="16096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A6B95-08A9-D8E9-BB09-5F8F513ED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9EAA5-5110-0886-9288-5A82068BB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96" y="270982"/>
            <a:ext cx="8887404" cy="94956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 new sign-finding idea: Compare the width of decision boundary patches</a:t>
            </a:r>
            <a:endParaRPr lang="he-IL" sz="32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A5262D-9064-5B56-BCA7-AF6ED8660ACE}"/>
              </a:ext>
            </a:extLst>
          </p:cNvPr>
          <p:cNvSpPr txBox="1"/>
          <p:nvPr/>
        </p:nvSpPr>
        <p:spPr>
          <a:xfrm>
            <a:off x="-569706" y="793159"/>
            <a:ext cx="9772699" cy="110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 rtl="0">
              <a:spcBef>
                <a:spcPct val="20000"/>
              </a:spcBef>
            </a:pPr>
            <a:endParaRPr lang="en-US" sz="3200" dirty="0"/>
          </a:p>
          <a:p>
            <a:pPr lvl="1">
              <a:buNone/>
            </a:pPr>
            <a:endParaRPr lang="en-US" sz="2800" dirty="0">
              <a:solidFill>
                <a:srgbClr val="0066FF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6807A50-82A7-1D52-3DA0-1E035F7FD944}"/>
              </a:ext>
            </a:extLst>
          </p:cNvPr>
          <p:cNvSpPr/>
          <p:nvPr/>
        </p:nvSpPr>
        <p:spPr>
          <a:xfrm>
            <a:off x="3507129" y="1391920"/>
            <a:ext cx="5636872" cy="2725673"/>
          </a:xfrm>
          <a:custGeom>
            <a:avLst/>
            <a:gdLst>
              <a:gd name="connsiteX0" fmla="*/ -23601 w 11064118"/>
              <a:gd name="connsiteY0" fmla="*/ -1166 h 4222298"/>
              <a:gd name="connsiteX1" fmla="*/ 11040518 w 11064118"/>
              <a:gd name="connsiteY1" fmla="*/ -1166 h 4222298"/>
              <a:gd name="connsiteX2" fmla="*/ 11040518 w 11064118"/>
              <a:gd name="connsiteY2" fmla="*/ 4221133 h 4222298"/>
              <a:gd name="connsiteX3" fmla="*/ -23601 w 11064118"/>
              <a:gd name="connsiteY3" fmla="*/ 4221133 h 422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64118" h="4222298">
                <a:moveTo>
                  <a:pt x="-23601" y="-1166"/>
                </a:moveTo>
                <a:lnTo>
                  <a:pt x="11040518" y="-1166"/>
                </a:lnTo>
                <a:lnTo>
                  <a:pt x="11040518" y="4221133"/>
                </a:lnTo>
                <a:lnTo>
                  <a:pt x="-23601" y="4221133"/>
                </a:lnTo>
                <a:close/>
              </a:path>
            </a:pathLst>
          </a:custGeom>
          <a:solidFill>
            <a:srgbClr val="F6F2EE">
              <a:alpha val="48000"/>
            </a:srgbClr>
          </a:solidFill>
          <a:ln w="23511" cap="flat">
            <a:noFill/>
            <a:prstDash val="solid"/>
            <a:round/>
          </a:ln>
        </p:spPr>
        <p:txBody>
          <a:bodyPr rtlCol="0" anchor="ctr"/>
          <a:lstStyle/>
          <a:p>
            <a:endParaRPr lang="en-AE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5F397A5-E772-9460-A07C-A1E4D94D4832}"/>
              </a:ext>
            </a:extLst>
          </p:cNvPr>
          <p:cNvSpPr/>
          <p:nvPr/>
        </p:nvSpPr>
        <p:spPr>
          <a:xfrm>
            <a:off x="4199175" y="1857552"/>
            <a:ext cx="2610473" cy="1553927"/>
          </a:xfrm>
          <a:custGeom>
            <a:avLst/>
            <a:gdLst>
              <a:gd name="connsiteX0" fmla="*/ 3598775 w 4252517"/>
              <a:gd name="connsiteY0" fmla="*/ 2186982 h 2531381"/>
              <a:gd name="connsiteX1" fmla="*/ 4252690 w 4252517"/>
              <a:gd name="connsiteY1" fmla="*/ 1239340 h 2531381"/>
              <a:gd name="connsiteX2" fmla="*/ 3415687 w 4252517"/>
              <a:gd name="connsiteY2" fmla="*/ 156948 h 2531381"/>
              <a:gd name="connsiteX3" fmla="*/ 1390857 w 4252517"/>
              <a:gd name="connsiteY3" fmla="*/ -60 h 2531381"/>
              <a:gd name="connsiteX4" fmla="*/ 303894 w 4252517"/>
              <a:gd name="connsiteY4" fmla="*/ 241407 h 2531381"/>
              <a:gd name="connsiteX5" fmla="*/ 172 w 4252517"/>
              <a:gd name="connsiteY5" fmla="*/ 1606397 h 2531381"/>
              <a:gd name="connsiteX6" fmla="*/ 2390112 w 4252517"/>
              <a:gd name="connsiteY6" fmla="*/ 2531321 h 253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2517" h="2531381">
                <a:moveTo>
                  <a:pt x="3598775" y="2186982"/>
                </a:moveTo>
                <a:lnTo>
                  <a:pt x="4252690" y="1239340"/>
                </a:lnTo>
                <a:lnTo>
                  <a:pt x="3415687" y="156948"/>
                </a:lnTo>
                <a:lnTo>
                  <a:pt x="1390857" y="-60"/>
                </a:lnTo>
                <a:lnTo>
                  <a:pt x="303894" y="241407"/>
                </a:lnTo>
                <a:lnTo>
                  <a:pt x="172" y="1606397"/>
                </a:lnTo>
                <a:lnTo>
                  <a:pt x="2390112" y="2531321"/>
                </a:lnTo>
                <a:close/>
              </a:path>
            </a:pathLst>
          </a:custGeom>
          <a:solidFill>
            <a:srgbClr val="F9F9F9"/>
          </a:solidFill>
          <a:ln w="12922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AE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DB3DBF0-AEFF-81A3-C01C-1C2C03AA166A}"/>
              </a:ext>
            </a:extLst>
          </p:cNvPr>
          <p:cNvSpPr/>
          <p:nvPr/>
        </p:nvSpPr>
        <p:spPr>
          <a:xfrm>
            <a:off x="4181290" y="2000878"/>
            <a:ext cx="224683" cy="852221"/>
          </a:xfrm>
          <a:custGeom>
            <a:avLst/>
            <a:gdLst>
              <a:gd name="connsiteX0" fmla="*/ 279360 w 366014"/>
              <a:gd name="connsiteY0" fmla="*/ -1166 h 1388286"/>
              <a:gd name="connsiteX1" fmla="*/ -23601 w 366014"/>
              <a:gd name="connsiteY1" fmla="*/ 1367733 h 1388286"/>
              <a:gd name="connsiteX2" fmla="*/ 39453 w 366014"/>
              <a:gd name="connsiteY2" fmla="*/ 1387121 h 1388286"/>
              <a:gd name="connsiteX3" fmla="*/ 342414 w 366014"/>
              <a:gd name="connsiteY3" fmla="*/ 18467 h 138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014" h="1388286">
                <a:moveTo>
                  <a:pt x="279360" y="-1166"/>
                </a:moveTo>
                <a:lnTo>
                  <a:pt x="-23601" y="1367733"/>
                </a:lnTo>
                <a:lnTo>
                  <a:pt x="39453" y="1387121"/>
                </a:lnTo>
                <a:lnTo>
                  <a:pt x="342414" y="18467"/>
                </a:lnTo>
                <a:close/>
              </a:path>
            </a:pathLst>
          </a:custGeom>
          <a:solidFill>
            <a:srgbClr val="BEBB32">
              <a:alpha val="50000"/>
            </a:srgbClr>
          </a:solidFill>
          <a:ln w="9192" cap="flat">
            <a:noFill/>
            <a:prstDash val="solid"/>
            <a:miter/>
          </a:ln>
        </p:spPr>
        <p:txBody>
          <a:bodyPr rtlCol="0" anchor="ctr"/>
          <a:lstStyle/>
          <a:p>
            <a:endParaRPr lang="en-AE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9C2ED52-22F1-C0E3-A02C-7843F6307213}"/>
              </a:ext>
            </a:extLst>
          </p:cNvPr>
          <p:cNvSpPr/>
          <p:nvPr/>
        </p:nvSpPr>
        <p:spPr>
          <a:xfrm>
            <a:off x="5391247" y="2370593"/>
            <a:ext cx="111185" cy="117482"/>
          </a:xfrm>
          <a:custGeom>
            <a:avLst/>
            <a:gdLst>
              <a:gd name="connsiteX0" fmla="*/ 181252 w 181123"/>
              <a:gd name="connsiteY0" fmla="*/ 45113 h 191381"/>
              <a:gd name="connsiteX1" fmla="*/ 20600 w 181123"/>
              <a:gd name="connsiteY1" fmla="*/ -116 h 191381"/>
              <a:gd name="connsiteX2" fmla="*/ 129 w 181123"/>
              <a:gd name="connsiteY2" fmla="*/ 147285 h 191381"/>
              <a:gd name="connsiteX3" fmla="*/ 158362 w 181123"/>
              <a:gd name="connsiteY3" fmla="*/ 191266 h 19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123" h="191381">
                <a:moveTo>
                  <a:pt x="181252" y="45113"/>
                </a:moveTo>
                <a:lnTo>
                  <a:pt x="20600" y="-116"/>
                </a:lnTo>
                <a:lnTo>
                  <a:pt x="129" y="147285"/>
                </a:lnTo>
                <a:lnTo>
                  <a:pt x="158362" y="191266"/>
                </a:lnTo>
                <a:close/>
              </a:path>
            </a:pathLst>
          </a:custGeom>
          <a:solidFill>
            <a:srgbClr val="E6E6E6"/>
          </a:solidFill>
          <a:ln w="12994" cap="flat">
            <a:noFill/>
            <a:prstDash val="solid"/>
            <a:miter/>
          </a:ln>
        </p:spPr>
        <p:txBody>
          <a:bodyPr rtlCol="0" anchor="ctr"/>
          <a:lstStyle/>
          <a:p>
            <a:endParaRPr lang="en-AE"/>
          </a:p>
        </p:txBody>
      </p:sp>
      <p:grpSp>
        <p:nvGrpSpPr>
          <p:cNvPr id="11" name="Graphic 65">
            <a:extLst>
              <a:ext uri="{FF2B5EF4-FFF2-40B4-BE49-F238E27FC236}">
                <a16:creationId xmlns:a16="http://schemas.microsoft.com/office/drawing/2014/main" id="{B6B36FFF-D782-26C4-5715-0071F3B92773}"/>
              </a:ext>
            </a:extLst>
          </p:cNvPr>
          <p:cNvGrpSpPr/>
          <p:nvPr/>
        </p:nvGrpSpPr>
        <p:grpSpPr>
          <a:xfrm>
            <a:off x="5456708" y="1624892"/>
            <a:ext cx="181459" cy="868101"/>
            <a:chOff x="4809591" y="1814307"/>
            <a:chExt cx="295600" cy="1414156"/>
          </a:xfrm>
          <a:solidFill>
            <a:srgbClr val="000000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E1572E5-D8E4-80B7-ECE1-F92E94F5207F}"/>
                </a:ext>
              </a:extLst>
            </p:cNvPr>
            <p:cNvSpPr/>
            <p:nvPr/>
          </p:nvSpPr>
          <p:spPr>
            <a:xfrm rot="483616">
              <a:off x="4941754" y="1893271"/>
              <a:ext cx="19651" cy="1334863"/>
            </a:xfrm>
            <a:custGeom>
              <a:avLst/>
              <a:gdLst>
                <a:gd name="connsiteX0" fmla="*/ 76 w 19651"/>
                <a:gd name="connsiteY0" fmla="*/ -92 h 1334863"/>
                <a:gd name="connsiteX1" fmla="*/ 76 w 19651"/>
                <a:gd name="connsiteY1" fmla="*/ 1334772 h 1334863"/>
                <a:gd name="connsiteX2" fmla="*/ 19728 w 19651"/>
                <a:gd name="connsiteY2" fmla="*/ 1334772 h 1334863"/>
                <a:gd name="connsiteX3" fmla="*/ 19728 w 19651"/>
                <a:gd name="connsiteY3" fmla="*/ -92 h 1334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51" h="1334863">
                  <a:moveTo>
                    <a:pt x="76" y="-92"/>
                  </a:moveTo>
                  <a:lnTo>
                    <a:pt x="76" y="1334772"/>
                  </a:lnTo>
                  <a:lnTo>
                    <a:pt x="19728" y="1334772"/>
                  </a:lnTo>
                  <a:lnTo>
                    <a:pt x="19728" y="-92"/>
                  </a:lnTo>
                  <a:close/>
                </a:path>
              </a:pathLst>
            </a:custGeom>
            <a:solidFill>
              <a:srgbClr val="000000"/>
            </a:solidFill>
            <a:ln w="172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C06C4AA-DA1A-8CFB-7B67-5DCC2CE94647}"/>
                </a:ext>
              </a:extLst>
            </p:cNvPr>
            <p:cNvSpPr/>
            <p:nvPr/>
          </p:nvSpPr>
          <p:spPr>
            <a:xfrm rot="483616">
              <a:off x="4999606" y="1820645"/>
              <a:ext cx="98257" cy="111428"/>
            </a:xfrm>
            <a:custGeom>
              <a:avLst/>
              <a:gdLst>
                <a:gd name="connsiteX0" fmla="*/ 49208 w 98257"/>
                <a:gd name="connsiteY0" fmla="*/ 79478 h 111428"/>
                <a:gd name="connsiteX1" fmla="*/ 98338 w 98257"/>
                <a:gd name="connsiteY1" fmla="*/ 111315 h 111428"/>
                <a:gd name="connsiteX2" fmla="*/ 49208 w 98257"/>
                <a:gd name="connsiteY2" fmla="*/ -113 h 111428"/>
                <a:gd name="connsiteX3" fmla="*/ 80 w 98257"/>
                <a:gd name="connsiteY3" fmla="*/ 111315 h 111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257" h="111428">
                  <a:moveTo>
                    <a:pt x="49208" y="79478"/>
                  </a:moveTo>
                  <a:lnTo>
                    <a:pt x="98338" y="111315"/>
                  </a:lnTo>
                  <a:lnTo>
                    <a:pt x="49208" y="-113"/>
                  </a:lnTo>
                  <a:lnTo>
                    <a:pt x="80" y="111315"/>
                  </a:lnTo>
                  <a:close/>
                </a:path>
              </a:pathLst>
            </a:custGeom>
            <a:solidFill>
              <a:srgbClr val="000000"/>
            </a:solidFill>
            <a:ln w="172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</p:grpSp>
      <p:grpSp>
        <p:nvGrpSpPr>
          <p:cNvPr id="14" name="Graphic 65">
            <a:extLst>
              <a:ext uri="{FF2B5EF4-FFF2-40B4-BE49-F238E27FC236}">
                <a16:creationId xmlns:a16="http://schemas.microsoft.com/office/drawing/2014/main" id="{E815BCAC-ED8E-0F99-153A-D82E1AED7EB9}"/>
              </a:ext>
            </a:extLst>
          </p:cNvPr>
          <p:cNvGrpSpPr/>
          <p:nvPr/>
        </p:nvGrpSpPr>
        <p:grpSpPr>
          <a:xfrm>
            <a:off x="5570359" y="2203181"/>
            <a:ext cx="330008" cy="102297"/>
            <a:chOff x="4994732" y="2756352"/>
            <a:chExt cx="537590" cy="166644"/>
          </a:xfrm>
          <a:solidFill>
            <a:srgbClr val="000000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9AAC6E-47B9-133B-B8F7-A5E1869F1E87}"/>
                </a:ext>
              </a:extLst>
            </p:cNvPr>
            <p:cNvSpPr/>
            <p:nvPr/>
          </p:nvSpPr>
          <p:spPr>
            <a:xfrm>
              <a:off x="4994732" y="2756352"/>
              <a:ext cx="263071" cy="130273"/>
            </a:xfrm>
            <a:custGeom>
              <a:avLst/>
              <a:gdLst>
                <a:gd name="connsiteX0" fmla="*/ 243562 w 263071"/>
                <a:gd name="connsiteY0" fmla="*/ 41960 h 130273"/>
                <a:gd name="connsiteX1" fmla="*/ 197613 w 263071"/>
                <a:gd name="connsiteY1" fmla="*/ 50 h 130273"/>
                <a:gd name="connsiteX2" fmla="*/ 147120 w 263071"/>
                <a:gd name="connsiteY2" fmla="*/ 27317 h 130273"/>
                <a:gd name="connsiteX3" fmla="*/ 102685 w 263071"/>
                <a:gd name="connsiteY3" fmla="*/ 50 h 130273"/>
                <a:gd name="connsiteX4" fmla="*/ 50677 w 263071"/>
                <a:gd name="connsiteY4" fmla="*/ 30346 h 130273"/>
                <a:gd name="connsiteX5" fmla="*/ 50172 w 263071"/>
                <a:gd name="connsiteY5" fmla="*/ 30346 h 130273"/>
                <a:gd name="connsiteX6" fmla="*/ 50172 w 263071"/>
                <a:gd name="connsiteY6" fmla="*/ 50 h 130273"/>
                <a:gd name="connsiteX7" fmla="*/ 183 w 263071"/>
                <a:gd name="connsiteY7" fmla="*/ 2070 h 130273"/>
                <a:gd name="connsiteX8" fmla="*/ 183 w 263071"/>
                <a:gd name="connsiteY8" fmla="*/ 16208 h 130273"/>
                <a:gd name="connsiteX9" fmla="*/ 19876 w 263071"/>
                <a:gd name="connsiteY9" fmla="*/ 27821 h 130273"/>
                <a:gd name="connsiteX10" fmla="*/ 19876 w 263071"/>
                <a:gd name="connsiteY10" fmla="*/ 116185 h 130273"/>
                <a:gd name="connsiteX11" fmla="*/ 183 w 263071"/>
                <a:gd name="connsiteY11" fmla="*/ 116185 h 130273"/>
                <a:gd name="connsiteX12" fmla="*/ 183 w 263071"/>
                <a:gd name="connsiteY12" fmla="*/ 130323 h 130273"/>
                <a:gd name="connsiteX13" fmla="*/ 36539 w 263071"/>
                <a:gd name="connsiteY13" fmla="*/ 129314 h 130273"/>
                <a:gd name="connsiteX14" fmla="*/ 73399 w 263071"/>
                <a:gd name="connsiteY14" fmla="*/ 130323 h 130273"/>
                <a:gd name="connsiteX15" fmla="*/ 73399 w 263071"/>
                <a:gd name="connsiteY15" fmla="*/ 116185 h 130273"/>
                <a:gd name="connsiteX16" fmla="*/ 53707 w 263071"/>
                <a:gd name="connsiteY16" fmla="*/ 116185 h 130273"/>
                <a:gd name="connsiteX17" fmla="*/ 53707 w 263071"/>
                <a:gd name="connsiteY17" fmla="*/ 56603 h 130273"/>
                <a:gd name="connsiteX18" fmla="*/ 97636 w 263071"/>
                <a:gd name="connsiteY18" fmla="*/ 11664 h 130273"/>
                <a:gd name="connsiteX19" fmla="*/ 114804 w 263071"/>
                <a:gd name="connsiteY19" fmla="*/ 39435 h 130273"/>
                <a:gd name="connsiteX20" fmla="*/ 114804 w 263071"/>
                <a:gd name="connsiteY20" fmla="*/ 116185 h 130273"/>
                <a:gd name="connsiteX21" fmla="*/ 95111 w 263071"/>
                <a:gd name="connsiteY21" fmla="*/ 116185 h 130273"/>
                <a:gd name="connsiteX22" fmla="*/ 95111 w 263071"/>
                <a:gd name="connsiteY22" fmla="*/ 130323 h 130273"/>
                <a:gd name="connsiteX23" fmla="*/ 131466 w 263071"/>
                <a:gd name="connsiteY23" fmla="*/ 129314 h 130273"/>
                <a:gd name="connsiteX24" fmla="*/ 168327 w 263071"/>
                <a:gd name="connsiteY24" fmla="*/ 130323 h 130273"/>
                <a:gd name="connsiteX25" fmla="*/ 168327 w 263071"/>
                <a:gd name="connsiteY25" fmla="*/ 116185 h 130273"/>
                <a:gd name="connsiteX26" fmla="*/ 148634 w 263071"/>
                <a:gd name="connsiteY26" fmla="*/ 116185 h 130273"/>
                <a:gd name="connsiteX27" fmla="*/ 148634 w 263071"/>
                <a:gd name="connsiteY27" fmla="*/ 56603 h 130273"/>
                <a:gd name="connsiteX28" fmla="*/ 192564 w 263071"/>
                <a:gd name="connsiteY28" fmla="*/ 11664 h 130273"/>
                <a:gd name="connsiteX29" fmla="*/ 209731 w 263071"/>
                <a:gd name="connsiteY29" fmla="*/ 39435 h 130273"/>
                <a:gd name="connsiteX30" fmla="*/ 209731 w 263071"/>
                <a:gd name="connsiteY30" fmla="*/ 116185 h 130273"/>
                <a:gd name="connsiteX31" fmla="*/ 190039 w 263071"/>
                <a:gd name="connsiteY31" fmla="*/ 116185 h 130273"/>
                <a:gd name="connsiteX32" fmla="*/ 190039 w 263071"/>
                <a:gd name="connsiteY32" fmla="*/ 130323 h 130273"/>
                <a:gd name="connsiteX33" fmla="*/ 226899 w 263071"/>
                <a:gd name="connsiteY33" fmla="*/ 129314 h 130273"/>
                <a:gd name="connsiteX34" fmla="*/ 263255 w 263071"/>
                <a:gd name="connsiteY34" fmla="*/ 130323 h 130273"/>
                <a:gd name="connsiteX35" fmla="*/ 263255 w 263071"/>
                <a:gd name="connsiteY35" fmla="*/ 116185 h 130273"/>
                <a:gd name="connsiteX36" fmla="*/ 243562 w 263071"/>
                <a:gd name="connsiteY36" fmla="*/ 116185 h 13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63071" h="130273">
                  <a:moveTo>
                    <a:pt x="243562" y="41960"/>
                  </a:moveTo>
                  <a:cubicBezTo>
                    <a:pt x="243562" y="7624"/>
                    <a:pt x="223365" y="50"/>
                    <a:pt x="197613" y="50"/>
                  </a:cubicBezTo>
                  <a:cubicBezTo>
                    <a:pt x="167317" y="50"/>
                    <a:pt x="152674" y="18228"/>
                    <a:pt x="147120" y="27317"/>
                  </a:cubicBezTo>
                  <a:cubicBezTo>
                    <a:pt x="141060" y="1060"/>
                    <a:pt x="115308" y="50"/>
                    <a:pt x="102685" y="50"/>
                  </a:cubicBezTo>
                  <a:cubicBezTo>
                    <a:pt x="66835" y="50"/>
                    <a:pt x="52697" y="25802"/>
                    <a:pt x="50677" y="30346"/>
                  </a:cubicBezTo>
                  <a:lnTo>
                    <a:pt x="50172" y="30346"/>
                  </a:lnTo>
                  <a:lnTo>
                    <a:pt x="50172" y="50"/>
                  </a:lnTo>
                  <a:lnTo>
                    <a:pt x="183" y="2070"/>
                  </a:lnTo>
                  <a:lnTo>
                    <a:pt x="183" y="16208"/>
                  </a:lnTo>
                  <a:cubicBezTo>
                    <a:pt x="17351" y="16208"/>
                    <a:pt x="19876" y="16208"/>
                    <a:pt x="19876" y="27821"/>
                  </a:cubicBezTo>
                  <a:lnTo>
                    <a:pt x="19876" y="116185"/>
                  </a:lnTo>
                  <a:lnTo>
                    <a:pt x="183" y="116185"/>
                  </a:lnTo>
                  <a:lnTo>
                    <a:pt x="183" y="130323"/>
                  </a:lnTo>
                  <a:cubicBezTo>
                    <a:pt x="21391" y="129314"/>
                    <a:pt x="24925" y="129314"/>
                    <a:pt x="36539" y="129314"/>
                  </a:cubicBezTo>
                  <a:cubicBezTo>
                    <a:pt x="48657" y="129314"/>
                    <a:pt x="51182" y="129314"/>
                    <a:pt x="73399" y="130323"/>
                  </a:cubicBezTo>
                  <a:lnTo>
                    <a:pt x="73399" y="116185"/>
                  </a:lnTo>
                  <a:lnTo>
                    <a:pt x="53707" y="116185"/>
                  </a:lnTo>
                  <a:lnTo>
                    <a:pt x="53707" y="56603"/>
                  </a:lnTo>
                  <a:cubicBezTo>
                    <a:pt x="53707" y="24287"/>
                    <a:pt x="80468" y="11664"/>
                    <a:pt x="97636" y="11664"/>
                  </a:cubicBezTo>
                  <a:cubicBezTo>
                    <a:pt x="108744" y="11664"/>
                    <a:pt x="114804" y="17218"/>
                    <a:pt x="114804" y="39435"/>
                  </a:cubicBezTo>
                  <a:lnTo>
                    <a:pt x="114804" y="116185"/>
                  </a:lnTo>
                  <a:lnTo>
                    <a:pt x="95111" y="116185"/>
                  </a:lnTo>
                  <a:lnTo>
                    <a:pt x="95111" y="130323"/>
                  </a:lnTo>
                  <a:cubicBezTo>
                    <a:pt x="116319" y="129314"/>
                    <a:pt x="119853" y="129314"/>
                    <a:pt x="131466" y="129314"/>
                  </a:cubicBezTo>
                  <a:cubicBezTo>
                    <a:pt x="143585" y="129314"/>
                    <a:pt x="146615" y="129314"/>
                    <a:pt x="168327" y="130323"/>
                  </a:cubicBezTo>
                  <a:lnTo>
                    <a:pt x="168327" y="116185"/>
                  </a:lnTo>
                  <a:lnTo>
                    <a:pt x="148634" y="116185"/>
                  </a:lnTo>
                  <a:lnTo>
                    <a:pt x="148634" y="56603"/>
                  </a:lnTo>
                  <a:cubicBezTo>
                    <a:pt x="148634" y="24287"/>
                    <a:pt x="175396" y="11664"/>
                    <a:pt x="192564" y="11664"/>
                  </a:cubicBezTo>
                  <a:cubicBezTo>
                    <a:pt x="203672" y="11664"/>
                    <a:pt x="209731" y="17218"/>
                    <a:pt x="209731" y="39435"/>
                  </a:cubicBezTo>
                  <a:lnTo>
                    <a:pt x="209731" y="116185"/>
                  </a:lnTo>
                  <a:lnTo>
                    <a:pt x="190039" y="116185"/>
                  </a:lnTo>
                  <a:lnTo>
                    <a:pt x="190039" y="130323"/>
                  </a:lnTo>
                  <a:cubicBezTo>
                    <a:pt x="211751" y="129314"/>
                    <a:pt x="215286" y="129314"/>
                    <a:pt x="226899" y="129314"/>
                  </a:cubicBezTo>
                  <a:cubicBezTo>
                    <a:pt x="238513" y="129314"/>
                    <a:pt x="241542" y="129314"/>
                    <a:pt x="263255" y="130323"/>
                  </a:cubicBezTo>
                  <a:lnTo>
                    <a:pt x="263255" y="116185"/>
                  </a:lnTo>
                  <a:lnTo>
                    <a:pt x="243562" y="116185"/>
                  </a:lnTo>
                  <a:close/>
                </a:path>
              </a:pathLst>
            </a:custGeom>
            <a:solidFill>
              <a:srgbClr val="000000"/>
            </a:solidFill>
            <a:ln w="32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grpSp>
          <p:nvGrpSpPr>
            <p:cNvPr id="16" name="Graphic 65">
              <a:extLst>
                <a:ext uri="{FF2B5EF4-FFF2-40B4-BE49-F238E27FC236}">
                  <a16:creationId xmlns:a16="http://schemas.microsoft.com/office/drawing/2014/main" id="{0C617A1A-3BFA-7ED8-9701-3EA0A5580D67}"/>
                </a:ext>
              </a:extLst>
            </p:cNvPr>
            <p:cNvGrpSpPr/>
            <p:nvPr/>
          </p:nvGrpSpPr>
          <p:grpSpPr>
            <a:xfrm>
              <a:off x="5274914" y="2784645"/>
              <a:ext cx="257408" cy="138352"/>
              <a:chOff x="5274914" y="2784645"/>
              <a:chExt cx="257408" cy="138352"/>
            </a:xfrm>
            <a:solidFill>
              <a:srgbClr val="000000"/>
            </a:solidFill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29A80BD-9CCF-F5C0-3170-B89518DE3E76}"/>
                  </a:ext>
                </a:extLst>
              </p:cNvPr>
              <p:cNvSpPr/>
              <p:nvPr/>
            </p:nvSpPr>
            <p:spPr>
              <a:xfrm>
                <a:off x="5274914" y="2834633"/>
                <a:ext cx="99472" cy="88363"/>
              </a:xfrm>
              <a:custGeom>
                <a:avLst/>
                <a:gdLst>
                  <a:gd name="connsiteX0" fmla="*/ 99667 w 99472"/>
                  <a:gd name="connsiteY0" fmla="*/ 44991 h 88363"/>
                  <a:gd name="connsiteX1" fmla="*/ 50183 w 99472"/>
                  <a:gd name="connsiteY1" fmla="*/ 52 h 88363"/>
                  <a:gd name="connsiteX2" fmla="*/ 194 w 99472"/>
                  <a:gd name="connsiteY2" fmla="*/ 44991 h 88363"/>
                  <a:gd name="connsiteX3" fmla="*/ 50183 w 99472"/>
                  <a:gd name="connsiteY3" fmla="*/ 88416 h 88363"/>
                  <a:gd name="connsiteX4" fmla="*/ 99667 w 99472"/>
                  <a:gd name="connsiteY4" fmla="*/ 44991 h 88363"/>
                  <a:gd name="connsiteX5" fmla="*/ 50183 w 99472"/>
                  <a:gd name="connsiteY5" fmla="*/ 81347 h 88363"/>
                  <a:gd name="connsiteX6" fmla="*/ 18877 w 99472"/>
                  <a:gd name="connsiteY6" fmla="*/ 43477 h 88363"/>
                  <a:gd name="connsiteX7" fmla="*/ 25946 w 99472"/>
                  <a:gd name="connsiteY7" fmla="*/ 16210 h 88363"/>
                  <a:gd name="connsiteX8" fmla="*/ 50183 w 99472"/>
                  <a:gd name="connsiteY8" fmla="*/ 6111 h 88363"/>
                  <a:gd name="connsiteX9" fmla="*/ 74420 w 99472"/>
                  <a:gd name="connsiteY9" fmla="*/ 16210 h 88363"/>
                  <a:gd name="connsiteX10" fmla="*/ 81489 w 99472"/>
                  <a:gd name="connsiteY10" fmla="*/ 43477 h 88363"/>
                  <a:gd name="connsiteX11" fmla="*/ 50183 w 99472"/>
                  <a:gd name="connsiteY11" fmla="*/ 81347 h 88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472" h="88363">
                    <a:moveTo>
                      <a:pt x="99667" y="44991"/>
                    </a:moveTo>
                    <a:cubicBezTo>
                      <a:pt x="99667" y="21259"/>
                      <a:pt x="77954" y="52"/>
                      <a:pt x="50183" y="52"/>
                    </a:cubicBezTo>
                    <a:cubicBezTo>
                      <a:pt x="21907" y="52"/>
                      <a:pt x="194" y="21259"/>
                      <a:pt x="194" y="44991"/>
                    </a:cubicBezTo>
                    <a:cubicBezTo>
                      <a:pt x="194" y="68723"/>
                      <a:pt x="22411" y="88416"/>
                      <a:pt x="50183" y="88416"/>
                    </a:cubicBezTo>
                    <a:cubicBezTo>
                      <a:pt x="77954" y="88416"/>
                      <a:pt x="99667" y="68723"/>
                      <a:pt x="99667" y="44991"/>
                    </a:cubicBezTo>
                    <a:close/>
                    <a:moveTo>
                      <a:pt x="50183" y="81347"/>
                    </a:moveTo>
                    <a:cubicBezTo>
                      <a:pt x="18877" y="81347"/>
                      <a:pt x="18877" y="52565"/>
                      <a:pt x="18877" y="43477"/>
                    </a:cubicBezTo>
                    <a:cubicBezTo>
                      <a:pt x="18877" y="37417"/>
                      <a:pt x="18877" y="24289"/>
                      <a:pt x="25946" y="16210"/>
                    </a:cubicBezTo>
                    <a:cubicBezTo>
                      <a:pt x="32510" y="9141"/>
                      <a:pt x="40589" y="6111"/>
                      <a:pt x="50183" y="6111"/>
                    </a:cubicBezTo>
                    <a:cubicBezTo>
                      <a:pt x="59272" y="6111"/>
                      <a:pt x="67856" y="9141"/>
                      <a:pt x="74420" y="16210"/>
                    </a:cubicBezTo>
                    <a:cubicBezTo>
                      <a:pt x="81489" y="24289"/>
                      <a:pt x="81489" y="37417"/>
                      <a:pt x="81489" y="43477"/>
                    </a:cubicBezTo>
                    <a:cubicBezTo>
                      <a:pt x="81489" y="52565"/>
                      <a:pt x="81489" y="81347"/>
                      <a:pt x="50183" y="8134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2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D85043B-BA5A-A2AD-B015-D66460AC6505}"/>
                  </a:ext>
                </a:extLst>
              </p:cNvPr>
              <p:cNvSpPr/>
              <p:nvPr/>
            </p:nvSpPr>
            <p:spPr>
              <a:xfrm>
                <a:off x="5392456" y="2784645"/>
                <a:ext cx="139866" cy="136332"/>
              </a:xfrm>
              <a:custGeom>
                <a:avLst/>
                <a:gdLst>
                  <a:gd name="connsiteX0" fmla="*/ 101186 w 139866"/>
                  <a:gd name="connsiteY0" fmla="*/ 60644 h 136332"/>
                  <a:gd name="connsiteX1" fmla="*/ 126938 w 139866"/>
                  <a:gd name="connsiteY1" fmla="*/ 60644 h 136332"/>
                  <a:gd name="connsiteX2" fmla="*/ 126938 w 139866"/>
                  <a:gd name="connsiteY2" fmla="*/ 53070 h 136332"/>
                  <a:gd name="connsiteX3" fmla="*/ 100177 w 139866"/>
                  <a:gd name="connsiteY3" fmla="*/ 53070 h 136332"/>
                  <a:gd name="connsiteX4" fmla="*/ 100177 w 139866"/>
                  <a:gd name="connsiteY4" fmla="*/ 31862 h 136332"/>
                  <a:gd name="connsiteX5" fmla="*/ 119869 w 139866"/>
                  <a:gd name="connsiteY5" fmla="*/ 6616 h 136332"/>
                  <a:gd name="connsiteX6" fmla="*/ 125423 w 139866"/>
                  <a:gd name="connsiteY6" fmla="*/ 7121 h 136332"/>
                  <a:gd name="connsiteX7" fmla="*/ 121889 w 139866"/>
                  <a:gd name="connsiteY7" fmla="*/ 14695 h 136332"/>
                  <a:gd name="connsiteX8" fmla="*/ 130978 w 139866"/>
                  <a:gd name="connsiteY8" fmla="*/ 23783 h 136332"/>
                  <a:gd name="connsiteX9" fmla="*/ 140066 w 139866"/>
                  <a:gd name="connsiteY9" fmla="*/ 14695 h 136332"/>
                  <a:gd name="connsiteX10" fmla="*/ 119869 w 139866"/>
                  <a:gd name="connsiteY10" fmla="*/ 52 h 136332"/>
                  <a:gd name="connsiteX11" fmla="*/ 96642 w 139866"/>
                  <a:gd name="connsiteY11" fmla="*/ 8131 h 136332"/>
                  <a:gd name="connsiteX12" fmla="*/ 69376 w 139866"/>
                  <a:gd name="connsiteY12" fmla="*/ 52 h 136332"/>
                  <a:gd name="connsiteX13" fmla="*/ 17872 w 139866"/>
                  <a:gd name="connsiteY13" fmla="*/ 32367 h 136332"/>
                  <a:gd name="connsiteX14" fmla="*/ 17872 w 139866"/>
                  <a:gd name="connsiteY14" fmla="*/ 53070 h 136332"/>
                  <a:gd name="connsiteX15" fmla="*/ 199 w 139866"/>
                  <a:gd name="connsiteY15" fmla="*/ 53070 h 136332"/>
                  <a:gd name="connsiteX16" fmla="*/ 199 w 139866"/>
                  <a:gd name="connsiteY16" fmla="*/ 60644 h 136332"/>
                  <a:gd name="connsiteX17" fmla="*/ 17872 w 139866"/>
                  <a:gd name="connsiteY17" fmla="*/ 60644 h 136332"/>
                  <a:gd name="connsiteX18" fmla="*/ 17872 w 139866"/>
                  <a:gd name="connsiteY18" fmla="*/ 120731 h 136332"/>
                  <a:gd name="connsiteX19" fmla="*/ 2724 w 139866"/>
                  <a:gd name="connsiteY19" fmla="*/ 128810 h 136332"/>
                  <a:gd name="connsiteX20" fmla="*/ 2724 w 139866"/>
                  <a:gd name="connsiteY20" fmla="*/ 136384 h 136332"/>
                  <a:gd name="connsiteX21" fmla="*/ 25446 w 139866"/>
                  <a:gd name="connsiteY21" fmla="*/ 135374 h 136332"/>
                  <a:gd name="connsiteX22" fmla="*/ 48673 w 139866"/>
                  <a:gd name="connsiteY22" fmla="*/ 136384 h 136332"/>
                  <a:gd name="connsiteX23" fmla="*/ 48673 w 139866"/>
                  <a:gd name="connsiteY23" fmla="*/ 128810 h 136332"/>
                  <a:gd name="connsiteX24" fmla="*/ 33525 w 139866"/>
                  <a:gd name="connsiteY24" fmla="*/ 120731 h 136332"/>
                  <a:gd name="connsiteX25" fmla="*/ 33525 w 139866"/>
                  <a:gd name="connsiteY25" fmla="*/ 60644 h 136332"/>
                  <a:gd name="connsiteX26" fmla="*/ 86039 w 139866"/>
                  <a:gd name="connsiteY26" fmla="*/ 60644 h 136332"/>
                  <a:gd name="connsiteX27" fmla="*/ 86039 w 139866"/>
                  <a:gd name="connsiteY27" fmla="*/ 120731 h 136332"/>
                  <a:gd name="connsiteX28" fmla="*/ 70385 w 139866"/>
                  <a:gd name="connsiteY28" fmla="*/ 128810 h 136332"/>
                  <a:gd name="connsiteX29" fmla="*/ 70385 w 139866"/>
                  <a:gd name="connsiteY29" fmla="*/ 136384 h 136332"/>
                  <a:gd name="connsiteX30" fmla="*/ 94117 w 139866"/>
                  <a:gd name="connsiteY30" fmla="*/ 135374 h 136332"/>
                  <a:gd name="connsiteX31" fmla="*/ 119869 w 139866"/>
                  <a:gd name="connsiteY31" fmla="*/ 136384 h 136332"/>
                  <a:gd name="connsiteX32" fmla="*/ 119869 w 139866"/>
                  <a:gd name="connsiteY32" fmla="*/ 128810 h 136332"/>
                  <a:gd name="connsiteX33" fmla="*/ 115830 w 139866"/>
                  <a:gd name="connsiteY33" fmla="*/ 128810 h 136332"/>
                  <a:gd name="connsiteX34" fmla="*/ 101186 w 139866"/>
                  <a:gd name="connsiteY34" fmla="*/ 120226 h 136332"/>
                  <a:gd name="connsiteX35" fmla="*/ 32515 w 139866"/>
                  <a:gd name="connsiteY35" fmla="*/ 53070 h 136332"/>
                  <a:gd name="connsiteX36" fmla="*/ 32515 w 139866"/>
                  <a:gd name="connsiteY36" fmla="*/ 32367 h 136332"/>
                  <a:gd name="connsiteX37" fmla="*/ 68870 w 139866"/>
                  <a:gd name="connsiteY37" fmla="*/ 6616 h 136332"/>
                  <a:gd name="connsiteX38" fmla="*/ 86543 w 139866"/>
                  <a:gd name="connsiteY38" fmla="*/ 9140 h 136332"/>
                  <a:gd name="connsiteX39" fmla="*/ 81494 w 139866"/>
                  <a:gd name="connsiteY39" fmla="*/ 17219 h 136332"/>
                  <a:gd name="connsiteX40" fmla="*/ 86543 w 139866"/>
                  <a:gd name="connsiteY40" fmla="*/ 25298 h 136332"/>
                  <a:gd name="connsiteX41" fmla="*/ 86039 w 139866"/>
                  <a:gd name="connsiteY41" fmla="*/ 31862 h 136332"/>
                  <a:gd name="connsiteX42" fmla="*/ 86039 w 139866"/>
                  <a:gd name="connsiteY42" fmla="*/ 53070 h 136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39866" h="136332">
                    <a:moveTo>
                      <a:pt x="101186" y="60644"/>
                    </a:moveTo>
                    <a:lnTo>
                      <a:pt x="126938" y="60644"/>
                    </a:lnTo>
                    <a:lnTo>
                      <a:pt x="126938" y="53070"/>
                    </a:lnTo>
                    <a:lnTo>
                      <a:pt x="100177" y="53070"/>
                    </a:lnTo>
                    <a:lnTo>
                      <a:pt x="100177" y="31862"/>
                    </a:lnTo>
                    <a:cubicBezTo>
                      <a:pt x="100177" y="14190"/>
                      <a:pt x="110780" y="6616"/>
                      <a:pt x="119869" y="6616"/>
                    </a:cubicBezTo>
                    <a:cubicBezTo>
                      <a:pt x="122394" y="6616"/>
                      <a:pt x="124414" y="7121"/>
                      <a:pt x="125423" y="7121"/>
                    </a:cubicBezTo>
                    <a:cubicBezTo>
                      <a:pt x="123908" y="8131"/>
                      <a:pt x="121889" y="9645"/>
                      <a:pt x="121889" y="14695"/>
                    </a:cubicBezTo>
                    <a:cubicBezTo>
                      <a:pt x="121889" y="19744"/>
                      <a:pt x="125423" y="23783"/>
                      <a:pt x="130978" y="23783"/>
                    </a:cubicBezTo>
                    <a:cubicBezTo>
                      <a:pt x="136532" y="23783"/>
                      <a:pt x="140066" y="19744"/>
                      <a:pt x="140066" y="14695"/>
                    </a:cubicBezTo>
                    <a:cubicBezTo>
                      <a:pt x="140066" y="5606"/>
                      <a:pt x="131482" y="52"/>
                      <a:pt x="119869" y="52"/>
                    </a:cubicBezTo>
                    <a:cubicBezTo>
                      <a:pt x="113810" y="52"/>
                      <a:pt x="104721" y="1566"/>
                      <a:pt x="96642" y="8131"/>
                    </a:cubicBezTo>
                    <a:cubicBezTo>
                      <a:pt x="91088" y="2576"/>
                      <a:pt x="81494" y="52"/>
                      <a:pt x="69376" y="52"/>
                    </a:cubicBezTo>
                    <a:cubicBezTo>
                      <a:pt x="46653" y="52"/>
                      <a:pt x="17872" y="9645"/>
                      <a:pt x="17872" y="32367"/>
                    </a:cubicBezTo>
                    <a:lnTo>
                      <a:pt x="17872" y="53070"/>
                    </a:lnTo>
                    <a:lnTo>
                      <a:pt x="199" y="53070"/>
                    </a:lnTo>
                    <a:lnTo>
                      <a:pt x="199" y="60644"/>
                    </a:lnTo>
                    <a:lnTo>
                      <a:pt x="17872" y="60644"/>
                    </a:lnTo>
                    <a:lnTo>
                      <a:pt x="17872" y="120731"/>
                    </a:lnTo>
                    <a:cubicBezTo>
                      <a:pt x="17872" y="128810"/>
                      <a:pt x="16357" y="128810"/>
                      <a:pt x="2724" y="128810"/>
                    </a:cubicBezTo>
                    <a:lnTo>
                      <a:pt x="2724" y="136384"/>
                    </a:lnTo>
                    <a:cubicBezTo>
                      <a:pt x="8783" y="135879"/>
                      <a:pt x="23931" y="135374"/>
                      <a:pt x="25446" y="135374"/>
                    </a:cubicBezTo>
                    <a:cubicBezTo>
                      <a:pt x="33525" y="135374"/>
                      <a:pt x="41099" y="135879"/>
                      <a:pt x="48673" y="136384"/>
                    </a:cubicBezTo>
                    <a:lnTo>
                      <a:pt x="48673" y="128810"/>
                    </a:lnTo>
                    <a:cubicBezTo>
                      <a:pt x="35545" y="128810"/>
                      <a:pt x="33525" y="128810"/>
                      <a:pt x="33525" y="120731"/>
                    </a:cubicBezTo>
                    <a:lnTo>
                      <a:pt x="33525" y="60644"/>
                    </a:lnTo>
                    <a:lnTo>
                      <a:pt x="86039" y="60644"/>
                    </a:lnTo>
                    <a:lnTo>
                      <a:pt x="86039" y="120731"/>
                    </a:lnTo>
                    <a:cubicBezTo>
                      <a:pt x="86039" y="128810"/>
                      <a:pt x="84019" y="128810"/>
                      <a:pt x="70385" y="128810"/>
                    </a:cubicBezTo>
                    <a:lnTo>
                      <a:pt x="70385" y="136384"/>
                    </a:lnTo>
                    <a:cubicBezTo>
                      <a:pt x="75435" y="135879"/>
                      <a:pt x="89573" y="135374"/>
                      <a:pt x="94117" y="135374"/>
                    </a:cubicBezTo>
                    <a:cubicBezTo>
                      <a:pt x="104216" y="135374"/>
                      <a:pt x="117344" y="136384"/>
                      <a:pt x="119869" y="136384"/>
                    </a:cubicBezTo>
                    <a:lnTo>
                      <a:pt x="119869" y="128810"/>
                    </a:lnTo>
                    <a:lnTo>
                      <a:pt x="115830" y="128810"/>
                    </a:lnTo>
                    <a:cubicBezTo>
                      <a:pt x="101186" y="128810"/>
                      <a:pt x="101186" y="126790"/>
                      <a:pt x="101186" y="120226"/>
                    </a:cubicBezTo>
                    <a:close/>
                    <a:moveTo>
                      <a:pt x="32515" y="53070"/>
                    </a:moveTo>
                    <a:lnTo>
                      <a:pt x="32515" y="32367"/>
                    </a:lnTo>
                    <a:cubicBezTo>
                      <a:pt x="32515" y="13685"/>
                      <a:pt x="52712" y="6616"/>
                      <a:pt x="68870" y="6616"/>
                    </a:cubicBezTo>
                    <a:cubicBezTo>
                      <a:pt x="70890" y="6616"/>
                      <a:pt x="79979" y="6616"/>
                      <a:pt x="86543" y="9140"/>
                    </a:cubicBezTo>
                    <a:cubicBezTo>
                      <a:pt x="86039" y="9140"/>
                      <a:pt x="81494" y="11665"/>
                      <a:pt x="81494" y="17219"/>
                    </a:cubicBezTo>
                    <a:cubicBezTo>
                      <a:pt x="81494" y="19744"/>
                      <a:pt x="82504" y="23279"/>
                      <a:pt x="86543" y="25298"/>
                    </a:cubicBezTo>
                    <a:cubicBezTo>
                      <a:pt x="86039" y="27318"/>
                      <a:pt x="86039" y="29843"/>
                      <a:pt x="86039" y="31862"/>
                    </a:cubicBezTo>
                    <a:lnTo>
                      <a:pt x="86039" y="53070"/>
                    </a:lnTo>
                    <a:close/>
                  </a:path>
                </a:pathLst>
              </a:custGeom>
              <a:solidFill>
                <a:srgbClr val="000000"/>
              </a:solidFill>
              <a:ln w="32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6EAB8A0-826A-F0AC-94B2-ABD1BC53AB7B}"/>
              </a:ext>
            </a:extLst>
          </p:cNvPr>
          <p:cNvSpPr/>
          <p:nvPr/>
        </p:nvSpPr>
        <p:spPr>
          <a:xfrm>
            <a:off x="6408037" y="2614389"/>
            <a:ext cx="401449" cy="587742"/>
          </a:xfrm>
          <a:custGeom>
            <a:avLst/>
            <a:gdLst>
              <a:gd name="connsiteX0" fmla="*/ 201 w 653969"/>
              <a:gd name="connsiteY0" fmla="*/ 957390 h 957444"/>
              <a:gd name="connsiteX1" fmla="*/ 654170 w 653969"/>
              <a:gd name="connsiteY1" fmla="*/ -54 h 95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3969" h="957444">
                <a:moveTo>
                  <a:pt x="201" y="957390"/>
                </a:moveTo>
                <a:lnTo>
                  <a:pt x="654170" y="-54"/>
                </a:lnTo>
              </a:path>
            </a:pathLst>
          </a:custGeom>
          <a:solidFill>
            <a:srgbClr val="F9F9F9"/>
          </a:solidFill>
          <a:ln w="29076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AE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EF55A5C-CB38-CAA4-91AD-DA3463F9878F}"/>
              </a:ext>
            </a:extLst>
          </p:cNvPr>
          <p:cNvSpPr/>
          <p:nvPr/>
        </p:nvSpPr>
        <p:spPr>
          <a:xfrm>
            <a:off x="5391247" y="2370593"/>
            <a:ext cx="111185" cy="90484"/>
          </a:xfrm>
          <a:custGeom>
            <a:avLst/>
            <a:gdLst>
              <a:gd name="connsiteX0" fmla="*/ 181252 w 181123"/>
              <a:gd name="connsiteY0" fmla="*/ 45112 h 147401"/>
              <a:gd name="connsiteX1" fmla="*/ 20600 w 181123"/>
              <a:gd name="connsiteY1" fmla="*/ -117 h 147401"/>
              <a:gd name="connsiteX2" fmla="*/ 129 w 181123"/>
              <a:gd name="connsiteY2" fmla="*/ 147285 h 14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123" h="147401">
                <a:moveTo>
                  <a:pt x="181252" y="45112"/>
                </a:moveTo>
                <a:lnTo>
                  <a:pt x="20600" y="-117"/>
                </a:lnTo>
                <a:lnTo>
                  <a:pt x="129" y="147285"/>
                </a:lnTo>
              </a:path>
            </a:pathLst>
          </a:custGeom>
          <a:noFill/>
          <a:ln w="12994" cap="flat">
            <a:solidFill>
              <a:srgbClr val="000000">
                <a:alpha val="95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AE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CA10C78-574F-466F-43AC-BF79406C6BE7}"/>
              </a:ext>
            </a:extLst>
          </p:cNvPr>
          <p:cNvSpPr/>
          <p:nvPr/>
        </p:nvSpPr>
        <p:spPr>
          <a:xfrm>
            <a:off x="4365022" y="2176282"/>
            <a:ext cx="2300997" cy="636945"/>
          </a:xfrm>
          <a:custGeom>
            <a:avLst/>
            <a:gdLst>
              <a:gd name="connsiteX0" fmla="*/ 3748522 w 3748375"/>
              <a:gd name="connsiteY0" fmla="*/ 1037523 h 1037597"/>
              <a:gd name="connsiteX1" fmla="*/ 147 w 3748375"/>
              <a:gd name="connsiteY1" fmla="*/ -75 h 1037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8375" h="1037597">
                <a:moveTo>
                  <a:pt x="3748522" y="1037523"/>
                </a:moveTo>
                <a:lnTo>
                  <a:pt x="147" y="-75"/>
                </a:lnTo>
              </a:path>
            </a:pathLst>
          </a:custGeom>
          <a:noFill/>
          <a:ln w="22069" cap="flat">
            <a:solidFill>
              <a:srgbClr val="008080"/>
            </a:solidFill>
            <a:custDash>
              <a:ds d="72300" sp="72300"/>
            </a:custDash>
            <a:miter/>
          </a:ln>
        </p:spPr>
        <p:txBody>
          <a:bodyPr rtlCol="0" anchor="ctr"/>
          <a:lstStyle/>
          <a:p>
            <a:endParaRPr lang="en-AE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0CBB6EC-6E6E-EB36-0CEC-5E4B6AF2D617}"/>
              </a:ext>
            </a:extLst>
          </p:cNvPr>
          <p:cNvSpPr/>
          <p:nvPr/>
        </p:nvSpPr>
        <p:spPr>
          <a:xfrm>
            <a:off x="4319668" y="2143858"/>
            <a:ext cx="50591" cy="50435"/>
          </a:xfrm>
          <a:custGeom>
            <a:avLst/>
            <a:gdLst>
              <a:gd name="connsiteX0" fmla="*/ 58814 w 82414"/>
              <a:gd name="connsiteY0" fmla="*/ 40035 h 82160"/>
              <a:gd name="connsiteX1" fmla="*/ 17583 w 82414"/>
              <a:gd name="connsiteY1" fmla="*/ 80994 h 82160"/>
              <a:gd name="connsiteX2" fmla="*/ 17583 w 82414"/>
              <a:gd name="connsiteY2" fmla="*/ 80994 h 82160"/>
              <a:gd name="connsiteX3" fmla="*/ -23601 w 82414"/>
              <a:gd name="connsiteY3" fmla="*/ 40035 h 82160"/>
              <a:gd name="connsiteX4" fmla="*/ -23601 w 82414"/>
              <a:gd name="connsiteY4" fmla="*/ 40035 h 82160"/>
              <a:gd name="connsiteX5" fmla="*/ 17583 w 82414"/>
              <a:gd name="connsiteY5" fmla="*/ -1166 h 82160"/>
              <a:gd name="connsiteX6" fmla="*/ 17583 w 82414"/>
              <a:gd name="connsiteY6" fmla="*/ -1166 h 82160"/>
              <a:gd name="connsiteX7" fmla="*/ 58814 w 82414"/>
              <a:gd name="connsiteY7" fmla="*/ 40035 h 82160"/>
              <a:gd name="connsiteX8" fmla="*/ 58814 w 82414"/>
              <a:gd name="connsiteY8" fmla="*/ 40035 h 8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414" h="82160">
                <a:moveTo>
                  <a:pt x="58814" y="40035"/>
                </a:moveTo>
                <a:cubicBezTo>
                  <a:pt x="58814" y="62577"/>
                  <a:pt x="39406" y="80994"/>
                  <a:pt x="17583" y="80994"/>
                </a:cubicBezTo>
                <a:cubicBezTo>
                  <a:pt x="17583" y="80994"/>
                  <a:pt x="17583" y="80994"/>
                  <a:pt x="17583" y="80994"/>
                </a:cubicBezTo>
                <a:cubicBezTo>
                  <a:pt x="-4192" y="80994"/>
                  <a:pt x="-23601" y="62577"/>
                  <a:pt x="-23601" y="40035"/>
                </a:cubicBezTo>
                <a:cubicBezTo>
                  <a:pt x="-23601" y="40035"/>
                  <a:pt x="-23601" y="40035"/>
                  <a:pt x="-23601" y="40035"/>
                </a:cubicBezTo>
                <a:cubicBezTo>
                  <a:pt x="-23601" y="17254"/>
                  <a:pt x="-4192" y="-1166"/>
                  <a:pt x="17583" y="-1166"/>
                </a:cubicBezTo>
                <a:cubicBezTo>
                  <a:pt x="17583" y="-1166"/>
                  <a:pt x="17583" y="-1166"/>
                  <a:pt x="17583" y="-1166"/>
                </a:cubicBezTo>
                <a:cubicBezTo>
                  <a:pt x="39406" y="-1166"/>
                  <a:pt x="58814" y="17254"/>
                  <a:pt x="58814" y="40035"/>
                </a:cubicBezTo>
                <a:cubicBezTo>
                  <a:pt x="58814" y="40035"/>
                  <a:pt x="58814" y="40035"/>
                  <a:pt x="58814" y="40035"/>
                </a:cubicBezTo>
                <a:close/>
              </a:path>
            </a:pathLst>
          </a:custGeom>
          <a:solidFill>
            <a:srgbClr val="000000"/>
          </a:solidFill>
          <a:ln w="29076" cap="flat">
            <a:noFill/>
            <a:prstDash val="solid"/>
            <a:miter/>
          </a:ln>
        </p:spPr>
        <p:txBody>
          <a:bodyPr rtlCol="0" anchor="ctr"/>
          <a:lstStyle/>
          <a:p>
            <a:endParaRPr lang="en-AE"/>
          </a:p>
        </p:txBody>
      </p:sp>
      <p:grpSp>
        <p:nvGrpSpPr>
          <p:cNvPr id="23" name="Graphic 65">
            <a:extLst>
              <a:ext uri="{FF2B5EF4-FFF2-40B4-BE49-F238E27FC236}">
                <a16:creationId xmlns:a16="http://schemas.microsoft.com/office/drawing/2014/main" id="{D7A3670C-C451-5988-1A85-5A97775F947B}"/>
              </a:ext>
            </a:extLst>
          </p:cNvPr>
          <p:cNvGrpSpPr/>
          <p:nvPr/>
        </p:nvGrpSpPr>
        <p:grpSpPr>
          <a:xfrm>
            <a:off x="3946888" y="2078186"/>
            <a:ext cx="307249" cy="149721"/>
            <a:chOff x="2350061" y="2552733"/>
            <a:chExt cx="500515" cy="243899"/>
          </a:xfrm>
          <a:solidFill>
            <a:srgbClr val="000000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E0ECAD0-C17A-3DC7-B7C0-EA0BA0BABAE9}"/>
                </a:ext>
              </a:extLst>
            </p:cNvPr>
            <p:cNvSpPr/>
            <p:nvPr/>
          </p:nvSpPr>
          <p:spPr>
            <a:xfrm>
              <a:off x="2350061" y="2552733"/>
              <a:ext cx="219646" cy="207528"/>
            </a:xfrm>
            <a:custGeom>
              <a:avLst/>
              <a:gdLst>
                <a:gd name="connsiteX0" fmla="*/ 118229 w 219646"/>
                <a:gd name="connsiteY0" fmla="*/ 6609 h 207528"/>
                <a:gd name="connsiteX1" fmla="*/ 109645 w 219646"/>
                <a:gd name="connsiteY1" fmla="*/ 45 h 207528"/>
                <a:gd name="connsiteX2" fmla="*/ 102071 w 219646"/>
                <a:gd name="connsiteY2" fmla="*/ 5599 h 207528"/>
                <a:gd name="connsiteX3" fmla="*/ 2094 w 219646"/>
                <a:gd name="connsiteY3" fmla="*/ 200504 h 207528"/>
                <a:gd name="connsiteX4" fmla="*/ 74 w 219646"/>
                <a:gd name="connsiteY4" fmla="*/ 205048 h 207528"/>
                <a:gd name="connsiteX5" fmla="*/ 6638 w 219646"/>
                <a:gd name="connsiteY5" fmla="*/ 207573 h 207528"/>
                <a:gd name="connsiteX6" fmla="*/ 212652 w 219646"/>
                <a:gd name="connsiteY6" fmla="*/ 207573 h 207528"/>
                <a:gd name="connsiteX7" fmla="*/ 219721 w 219646"/>
                <a:gd name="connsiteY7" fmla="*/ 205048 h 207528"/>
                <a:gd name="connsiteX8" fmla="*/ 218206 w 219646"/>
                <a:gd name="connsiteY8" fmla="*/ 201009 h 207528"/>
                <a:gd name="connsiteX9" fmla="*/ 100051 w 219646"/>
                <a:gd name="connsiteY9" fmla="*/ 28826 h 207528"/>
                <a:gd name="connsiteX10" fmla="*/ 180841 w 219646"/>
                <a:gd name="connsiteY10" fmla="*/ 185356 h 207528"/>
                <a:gd name="connsiteX11" fmla="*/ 19767 w 219646"/>
                <a:gd name="connsiteY11" fmla="*/ 185356 h 20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646" h="207528">
                  <a:moveTo>
                    <a:pt x="118229" y="6609"/>
                  </a:moveTo>
                  <a:cubicBezTo>
                    <a:pt x="115704" y="1560"/>
                    <a:pt x="114189" y="45"/>
                    <a:pt x="109645" y="45"/>
                  </a:cubicBezTo>
                  <a:cubicBezTo>
                    <a:pt x="105605" y="45"/>
                    <a:pt x="104091" y="1560"/>
                    <a:pt x="102071" y="5599"/>
                  </a:cubicBezTo>
                  <a:lnTo>
                    <a:pt x="2094" y="200504"/>
                  </a:lnTo>
                  <a:cubicBezTo>
                    <a:pt x="579" y="203029"/>
                    <a:pt x="74" y="204543"/>
                    <a:pt x="74" y="205048"/>
                  </a:cubicBezTo>
                  <a:cubicBezTo>
                    <a:pt x="74" y="207573"/>
                    <a:pt x="2094" y="207573"/>
                    <a:pt x="6638" y="207573"/>
                  </a:cubicBezTo>
                  <a:lnTo>
                    <a:pt x="212652" y="207573"/>
                  </a:lnTo>
                  <a:cubicBezTo>
                    <a:pt x="217701" y="207573"/>
                    <a:pt x="219721" y="207573"/>
                    <a:pt x="219721" y="205048"/>
                  </a:cubicBezTo>
                  <a:cubicBezTo>
                    <a:pt x="219721" y="204543"/>
                    <a:pt x="219721" y="204038"/>
                    <a:pt x="218206" y="201009"/>
                  </a:cubicBezTo>
                  <a:close/>
                  <a:moveTo>
                    <a:pt x="100051" y="28826"/>
                  </a:moveTo>
                  <a:lnTo>
                    <a:pt x="180841" y="185356"/>
                  </a:lnTo>
                  <a:lnTo>
                    <a:pt x="19767" y="185356"/>
                  </a:lnTo>
                  <a:close/>
                </a:path>
              </a:pathLst>
            </a:custGeom>
            <a:solidFill>
              <a:srgbClr val="000000"/>
            </a:solidFill>
            <a:ln w="32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grpSp>
          <p:nvGrpSpPr>
            <p:cNvPr id="25" name="Graphic 65">
              <a:extLst>
                <a:ext uri="{FF2B5EF4-FFF2-40B4-BE49-F238E27FC236}">
                  <a16:creationId xmlns:a16="http://schemas.microsoft.com/office/drawing/2014/main" id="{5A573E04-69CF-F466-F249-3C9304122415}"/>
                </a:ext>
              </a:extLst>
            </p:cNvPr>
            <p:cNvGrpSpPr/>
            <p:nvPr/>
          </p:nvGrpSpPr>
          <p:grpSpPr>
            <a:xfrm>
              <a:off x="2593165" y="2658281"/>
              <a:ext cx="257411" cy="138352"/>
              <a:chOff x="2593165" y="2658281"/>
              <a:chExt cx="257411" cy="138352"/>
            </a:xfrm>
            <a:solidFill>
              <a:srgbClr val="000000"/>
            </a:solidFill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0B72EE1-EFD4-BCF4-CB86-C99F47B2CCFE}"/>
                  </a:ext>
                </a:extLst>
              </p:cNvPr>
              <p:cNvSpPr/>
              <p:nvPr/>
            </p:nvSpPr>
            <p:spPr>
              <a:xfrm>
                <a:off x="2593165" y="2708269"/>
                <a:ext cx="99472" cy="88363"/>
              </a:xfrm>
              <a:custGeom>
                <a:avLst/>
                <a:gdLst>
                  <a:gd name="connsiteX0" fmla="*/ 99556 w 99472"/>
                  <a:gd name="connsiteY0" fmla="*/ 44986 h 88363"/>
                  <a:gd name="connsiteX1" fmla="*/ 50072 w 99472"/>
                  <a:gd name="connsiteY1" fmla="*/ 47 h 88363"/>
                  <a:gd name="connsiteX2" fmla="*/ 84 w 99472"/>
                  <a:gd name="connsiteY2" fmla="*/ 44986 h 88363"/>
                  <a:gd name="connsiteX3" fmla="*/ 50072 w 99472"/>
                  <a:gd name="connsiteY3" fmla="*/ 88410 h 88363"/>
                  <a:gd name="connsiteX4" fmla="*/ 99556 w 99472"/>
                  <a:gd name="connsiteY4" fmla="*/ 44986 h 88363"/>
                  <a:gd name="connsiteX5" fmla="*/ 50072 w 99472"/>
                  <a:gd name="connsiteY5" fmla="*/ 81341 h 88363"/>
                  <a:gd name="connsiteX6" fmla="*/ 18766 w 99472"/>
                  <a:gd name="connsiteY6" fmla="*/ 43471 h 88363"/>
                  <a:gd name="connsiteX7" fmla="*/ 25835 w 99472"/>
                  <a:gd name="connsiteY7" fmla="*/ 16205 h 88363"/>
                  <a:gd name="connsiteX8" fmla="*/ 50072 w 99472"/>
                  <a:gd name="connsiteY8" fmla="*/ 6106 h 88363"/>
                  <a:gd name="connsiteX9" fmla="*/ 74309 w 99472"/>
                  <a:gd name="connsiteY9" fmla="*/ 16205 h 88363"/>
                  <a:gd name="connsiteX10" fmla="*/ 81378 w 99472"/>
                  <a:gd name="connsiteY10" fmla="*/ 43471 h 88363"/>
                  <a:gd name="connsiteX11" fmla="*/ 50072 w 99472"/>
                  <a:gd name="connsiteY11" fmla="*/ 81341 h 88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472" h="88363">
                    <a:moveTo>
                      <a:pt x="99556" y="44986"/>
                    </a:moveTo>
                    <a:cubicBezTo>
                      <a:pt x="99556" y="21254"/>
                      <a:pt x="77844" y="47"/>
                      <a:pt x="50072" y="47"/>
                    </a:cubicBezTo>
                    <a:cubicBezTo>
                      <a:pt x="21796" y="47"/>
                      <a:pt x="84" y="21254"/>
                      <a:pt x="84" y="44986"/>
                    </a:cubicBezTo>
                    <a:cubicBezTo>
                      <a:pt x="84" y="68718"/>
                      <a:pt x="22301" y="88410"/>
                      <a:pt x="50072" y="88410"/>
                    </a:cubicBezTo>
                    <a:cubicBezTo>
                      <a:pt x="77844" y="88410"/>
                      <a:pt x="99556" y="68718"/>
                      <a:pt x="99556" y="44986"/>
                    </a:cubicBezTo>
                    <a:close/>
                    <a:moveTo>
                      <a:pt x="50072" y="81341"/>
                    </a:moveTo>
                    <a:cubicBezTo>
                      <a:pt x="18766" y="81341"/>
                      <a:pt x="18766" y="52560"/>
                      <a:pt x="18766" y="43471"/>
                    </a:cubicBezTo>
                    <a:cubicBezTo>
                      <a:pt x="18766" y="37412"/>
                      <a:pt x="18766" y="24284"/>
                      <a:pt x="25835" y="16205"/>
                    </a:cubicBezTo>
                    <a:cubicBezTo>
                      <a:pt x="32400" y="9136"/>
                      <a:pt x="40478" y="6106"/>
                      <a:pt x="50072" y="6106"/>
                    </a:cubicBezTo>
                    <a:cubicBezTo>
                      <a:pt x="59161" y="6106"/>
                      <a:pt x="67745" y="9136"/>
                      <a:pt x="74309" y="16205"/>
                    </a:cubicBezTo>
                    <a:cubicBezTo>
                      <a:pt x="81378" y="24284"/>
                      <a:pt x="81378" y="37412"/>
                      <a:pt x="81378" y="43471"/>
                    </a:cubicBezTo>
                    <a:cubicBezTo>
                      <a:pt x="81378" y="52560"/>
                      <a:pt x="81378" y="81341"/>
                      <a:pt x="50072" y="813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2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48F13B4-D7B8-80E1-C422-DE8C110DDAED}"/>
                  </a:ext>
                </a:extLst>
              </p:cNvPr>
              <p:cNvSpPr/>
              <p:nvPr/>
            </p:nvSpPr>
            <p:spPr>
              <a:xfrm>
                <a:off x="2710710" y="2658281"/>
                <a:ext cx="139866" cy="136332"/>
              </a:xfrm>
              <a:custGeom>
                <a:avLst/>
                <a:gdLst>
                  <a:gd name="connsiteX0" fmla="*/ 101076 w 139866"/>
                  <a:gd name="connsiteY0" fmla="*/ 60639 h 136332"/>
                  <a:gd name="connsiteX1" fmla="*/ 126827 w 139866"/>
                  <a:gd name="connsiteY1" fmla="*/ 60639 h 136332"/>
                  <a:gd name="connsiteX2" fmla="*/ 126827 w 139866"/>
                  <a:gd name="connsiteY2" fmla="*/ 53065 h 136332"/>
                  <a:gd name="connsiteX3" fmla="*/ 100066 w 139866"/>
                  <a:gd name="connsiteY3" fmla="*/ 53065 h 136332"/>
                  <a:gd name="connsiteX4" fmla="*/ 100066 w 139866"/>
                  <a:gd name="connsiteY4" fmla="*/ 31857 h 136332"/>
                  <a:gd name="connsiteX5" fmla="*/ 119758 w 139866"/>
                  <a:gd name="connsiteY5" fmla="*/ 6611 h 136332"/>
                  <a:gd name="connsiteX6" fmla="*/ 125312 w 139866"/>
                  <a:gd name="connsiteY6" fmla="*/ 7116 h 136332"/>
                  <a:gd name="connsiteX7" fmla="*/ 121778 w 139866"/>
                  <a:gd name="connsiteY7" fmla="*/ 14690 h 136332"/>
                  <a:gd name="connsiteX8" fmla="*/ 130867 w 139866"/>
                  <a:gd name="connsiteY8" fmla="*/ 23778 h 136332"/>
                  <a:gd name="connsiteX9" fmla="*/ 139956 w 139866"/>
                  <a:gd name="connsiteY9" fmla="*/ 14690 h 136332"/>
                  <a:gd name="connsiteX10" fmla="*/ 119758 w 139866"/>
                  <a:gd name="connsiteY10" fmla="*/ 46 h 136332"/>
                  <a:gd name="connsiteX11" fmla="*/ 96531 w 139866"/>
                  <a:gd name="connsiteY11" fmla="*/ 8125 h 136332"/>
                  <a:gd name="connsiteX12" fmla="*/ 69265 w 139866"/>
                  <a:gd name="connsiteY12" fmla="*/ 46 h 136332"/>
                  <a:gd name="connsiteX13" fmla="*/ 17762 w 139866"/>
                  <a:gd name="connsiteY13" fmla="*/ 32362 h 136332"/>
                  <a:gd name="connsiteX14" fmla="*/ 17762 w 139866"/>
                  <a:gd name="connsiteY14" fmla="*/ 53065 h 136332"/>
                  <a:gd name="connsiteX15" fmla="*/ 89 w 139866"/>
                  <a:gd name="connsiteY15" fmla="*/ 53065 h 136332"/>
                  <a:gd name="connsiteX16" fmla="*/ 89 w 139866"/>
                  <a:gd name="connsiteY16" fmla="*/ 60639 h 136332"/>
                  <a:gd name="connsiteX17" fmla="*/ 17762 w 139866"/>
                  <a:gd name="connsiteY17" fmla="*/ 60639 h 136332"/>
                  <a:gd name="connsiteX18" fmla="*/ 17762 w 139866"/>
                  <a:gd name="connsiteY18" fmla="*/ 120726 h 136332"/>
                  <a:gd name="connsiteX19" fmla="*/ 2613 w 139866"/>
                  <a:gd name="connsiteY19" fmla="*/ 128805 h 136332"/>
                  <a:gd name="connsiteX20" fmla="*/ 2613 w 139866"/>
                  <a:gd name="connsiteY20" fmla="*/ 136379 h 136332"/>
                  <a:gd name="connsiteX21" fmla="*/ 25336 w 139866"/>
                  <a:gd name="connsiteY21" fmla="*/ 135369 h 136332"/>
                  <a:gd name="connsiteX22" fmla="*/ 48562 w 139866"/>
                  <a:gd name="connsiteY22" fmla="*/ 136379 h 136332"/>
                  <a:gd name="connsiteX23" fmla="*/ 48562 w 139866"/>
                  <a:gd name="connsiteY23" fmla="*/ 128805 h 136332"/>
                  <a:gd name="connsiteX24" fmla="*/ 33415 w 139866"/>
                  <a:gd name="connsiteY24" fmla="*/ 120726 h 136332"/>
                  <a:gd name="connsiteX25" fmla="*/ 33415 w 139866"/>
                  <a:gd name="connsiteY25" fmla="*/ 60639 h 136332"/>
                  <a:gd name="connsiteX26" fmla="*/ 85928 w 139866"/>
                  <a:gd name="connsiteY26" fmla="*/ 60639 h 136332"/>
                  <a:gd name="connsiteX27" fmla="*/ 85928 w 139866"/>
                  <a:gd name="connsiteY27" fmla="*/ 120726 h 136332"/>
                  <a:gd name="connsiteX28" fmla="*/ 70275 w 139866"/>
                  <a:gd name="connsiteY28" fmla="*/ 128805 h 136332"/>
                  <a:gd name="connsiteX29" fmla="*/ 70275 w 139866"/>
                  <a:gd name="connsiteY29" fmla="*/ 136379 h 136332"/>
                  <a:gd name="connsiteX30" fmla="*/ 94007 w 139866"/>
                  <a:gd name="connsiteY30" fmla="*/ 135369 h 136332"/>
                  <a:gd name="connsiteX31" fmla="*/ 119758 w 139866"/>
                  <a:gd name="connsiteY31" fmla="*/ 136379 h 136332"/>
                  <a:gd name="connsiteX32" fmla="*/ 119758 w 139866"/>
                  <a:gd name="connsiteY32" fmla="*/ 128805 h 136332"/>
                  <a:gd name="connsiteX33" fmla="*/ 115719 w 139866"/>
                  <a:gd name="connsiteY33" fmla="*/ 128805 h 136332"/>
                  <a:gd name="connsiteX34" fmla="*/ 101076 w 139866"/>
                  <a:gd name="connsiteY34" fmla="*/ 120221 h 136332"/>
                  <a:gd name="connsiteX35" fmla="*/ 32404 w 139866"/>
                  <a:gd name="connsiteY35" fmla="*/ 53065 h 136332"/>
                  <a:gd name="connsiteX36" fmla="*/ 32404 w 139866"/>
                  <a:gd name="connsiteY36" fmla="*/ 32362 h 136332"/>
                  <a:gd name="connsiteX37" fmla="*/ 68760 w 139866"/>
                  <a:gd name="connsiteY37" fmla="*/ 6611 h 136332"/>
                  <a:gd name="connsiteX38" fmla="*/ 86433 w 139866"/>
                  <a:gd name="connsiteY38" fmla="*/ 9135 h 136332"/>
                  <a:gd name="connsiteX39" fmla="*/ 81383 w 139866"/>
                  <a:gd name="connsiteY39" fmla="*/ 17214 h 136332"/>
                  <a:gd name="connsiteX40" fmla="*/ 86433 w 139866"/>
                  <a:gd name="connsiteY40" fmla="*/ 25293 h 136332"/>
                  <a:gd name="connsiteX41" fmla="*/ 85928 w 139866"/>
                  <a:gd name="connsiteY41" fmla="*/ 31857 h 136332"/>
                  <a:gd name="connsiteX42" fmla="*/ 85928 w 139866"/>
                  <a:gd name="connsiteY42" fmla="*/ 53065 h 136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39866" h="136332">
                    <a:moveTo>
                      <a:pt x="101076" y="60639"/>
                    </a:moveTo>
                    <a:lnTo>
                      <a:pt x="126827" y="60639"/>
                    </a:lnTo>
                    <a:lnTo>
                      <a:pt x="126827" y="53065"/>
                    </a:lnTo>
                    <a:lnTo>
                      <a:pt x="100066" y="53065"/>
                    </a:lnTo>
                    <a:lnTo>
                      <a:pt x="100066" y="31857"/>
                    </a:lnTo>
                    <a:cubicBezTo>
                      <a:pt x="100066" y="14185"/>
                      <a:pt x="110670" y="6611"/>
                      <a:pt x="119758" y="6611"/>
                    </a:cubicBezTo>
                    <a:cubicBezTo>
                      <a:pt x="122283" y="6611"/>
                      <a:pt x="124303" y="7116"/>
                      <a:pt x="125312" y="7116"/>
                    </a:cubicBezTo>
                    <a:cubicBezTo>
                      <a:pt x="123798" y="8125"/>
                      <a:pt x="121778" y="9640"/>
                      <a:pt x="121778" y="14690"/>
                    </a:cubicBezTo>
                    <a:cubicBezTo>
                      <a:pt x="121778" y="19739"/>
                      <a:pt x="125312" y="23778"/>
                      <a:pt x="130867" y="23778"/>
                    </a:cubicBezTo>
                    <a:cubicBezTo>
                      <a:pt x="136421" y="23778"/>
                      <a:pt x="139956" y="19739"/>
                      <a:pt x="139956" y="14690"/>
                    </a:cubicBezTo>
                    <a:cubicBezTo>
                      <a:pt x="139956" y="5601"/>
                      <a:pt x="131372" y="46"/>
                      <a:pt x="119758" y="46"/>
                    </a:cubicBezTo>
                    <a:cubicBezTo>
                      <a:pt x="113699" y="46"/>
                      <a:pt x="104610" y="1561"/>
                      <a:pt x="96531" y="8125"/>
                    </a:cubicBezTo>
                    <a:cubicBezTo>
                      <a:pt x="90977" y="2571"/>
                      <a:pt x="81383" y="46"/>
                      <a:pt x="69265" y="46"/>
                    </a:cubicBezTo>
                    <a:cubicBezTo>
                      <a:pt x="46543" y="46"/>
                      <a:pt x="17762" y="9640"/>
                      <a:pt x="17762" y="32362"/>
                    </a:cubicBezTo>
                    <a:lnTo>
                      <a:pt x="17762" y="53065"/>
                    </a:lnTo>
                    <a:lnTo>
                      <a:pt x="89" y="53065"/>
                    </a:lnTo>
                    <a:lnTo>
                      <a:pt x="89" y="60639"/>
                    </a:lnTo>
                    <a:lnTo>
                      <a:pt x="17762" y="60639"/>
                    </a:lnTo>
                    <a:lnTo>
                      <a:pt x="17762" y="120726"/>
                    </a:lnTo>
                    <a:cubicBezTo>
                      <a:pt x="17762" y="128805"/>
                      <a:pt x="16247" y="128805"/>
                      <a:pt x="2613" y="128805"/>
                    </a:cubicBezTo>
                    <a:lnTo>
                      <a:pt x="2613" y="136379"/>
                    </a:lnTo>
                    <a:cubicBezTo>
                      <a:pt x="8673" y="135874"/>
                      <a:pt x="23821" y="135369"/>
                      <a:pt x="25336" y="135369"/>
                    </a:cubicBezTo>
                    <a:cubicBezTo>
                      <a:pt x="33415" y="135369"/>
                      <a:pt x="40989" y="135874"/>
                      <a:pt x="48562" y="136379"/>
                    </a:cubicBezTo>
                    <a:lnTo>
                      <a:pt x="48562" y="128805"/>
                    </a:lnTo>
                    <a:cubicBezTo>
                      <a:pt x="35434" y="128805"/>
                      <a:pt x="33415" y="128805"/>
                      <a:pt x="33415" y="120726"/>
                    </a:cubicBezTo>
                    <a:lnTo>
                      <a:pt x="33415" y="60639"/>
                    </a:lnTo>
                    <a:lnTo>
                      <a:pt x="85928" y="60639"/>
                    </a:lnTo>
                    <a:lnTo>
                      <a:pt x="85928" y="120726"/>
                    </a:lnTo>
                    <a:cubicBezTo>
                      <a:pt x="85928" y="128805"/>
                      <a:pt x="83908" y="128805"/>
                      <a:pt x="70275" y="128805"/>
                    </a:cubicBezTo>
                    <a:lnTo>
                      <a:pt x="70275" y="136379"/>
                    </a:lnTo>
                    <a:cubicBezTo>
                      <a:pt x="75324" y="135874"/>
                      <a:pt x="89462" y="135369"/>
                      <a:pt x="94007" y="135369"/>
                    </a:cubicBezTo>
                    <a:cubicBezTo>
                      <a:pt x="104106" y="135369"/>
                      <a:pt x="117234" y="136379"/>
                      <a:pt x="119758" y="136379"/>
                    </a:cubicBezTo>
                    <a:lnTo>
                      <a:pt x="119758" y="128805"/>
                    </a:lnTo>
                    <a:lnTo>
                      <a:pt x="115719" y="128805"/>
                    </a:lnTo>
                    <a:cubicBezTo>
                      <a:pt x="101076" y="128805"/>
                      <a:pt x="101076" y="126785"/>
                      <a:pt x="101076" y="120221"/>
                    </a:cubicBezTo>
                    <a:close/>
                    <a:moveTo>
                      <a:pt x="32404" y="53065"/>
                    </a:moveTo>
                    <a:lnTo>
                      <a:pt x="32404" y="32362"/>
                    </a:lnTo>
                    <a:cubicBezTo>
                      <a:pt x="32404" y="13679"/>
                      <a:pt x="52602" y="6611"/>
                      <a:pt x="68760" y="6611"/>
                    </a:cubicBezTo>
                    <a:cubicBezTo>
                      <a:pt x="70780" y="6611"/>
                      <a:pt x="79869" y="6611"/>
                      <a:pt x="86433" y="9135"/>
                    </a:cubicBezTo>
                    <a:cubicBezTo>
                      <a:pt x="85928" y="9135"/>
                      <a:pt x="81383" y="11660"/>
                      <a:pt x="81383" y="17214"/>
                    </a:cubicBezTo>
                    <a:cubicBezTo>
                      <a:pt x="81383" y="19739"/>
                      <a:pt x="82393" y="23273"/>
                      <a:pt x="86433" y="25293"/>
                    </a:cubicBezTo>
                    <a:cubicBezTo>
                      <a:pt x="85928" y="27313"/>
                      <a:pt x="85928" y="29837"/>
                      <a:pt x="85928" y="31857"/>
                    </a:cubicBezTo>
                    <a:lnTo>
                      <a:pt x="85928" y="53065"/>
                    </a:lnTo>
                    <a:close/>
                  </a:path>
                </a:pathLst>
              </a:custGeom>
              <a:solidFill>
                <a:srgbClr val="000000"/>
              </a:solidFill>
              <a:ln w="32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3876E72-93B0-4271-79E7-0B1D63195EB5}"/>
              </a:ext>
            </a:extLst>
          </p:cNvPr>
          <p:cNvSpPr/>
          <p:nvPr/>
        </p:nvSpPr>
        <p:spPr>
          <a:xfrm>
            <a:off x="6421948" y="1600210"/>
            <a:ext cx="401724" cy="2447488"/>
          </a:xfrm>
          <a:custGeom>
            <a:avLst/>
            <a:gdLst>
              <a:gd name="connsiteX0" fmla="*/ 142 w 654417"/>
              <a:gd name="connsiteY0" fmla="*/ 824056 h 3987012"/>
              <a:gd name="connsiteX1" fmla="*/ 142 w 654417"/>
              <a:gd name="connsiteY1" fmla="*/ 3987008 h 3987012"/>
              <a:gd name="connsiteX2" fmla="*/ 654560 w 654417"/>
              <a:gd name="connsiteY2" fmla="*/ 2193433 h 3987012"/>
              <a:gd name="connsiteX3" fmla="*/ 654560 w 654417"/>
              <a:gd name="connsiteY3" fmla="*/ -4 h 398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417" h="3987012">
                <a:moveTo>
                  <a:pt x="142" y="824056"/>
                </a:moveTo>
                <a:lnTo>
                  <a:pt x="142" y="3987008"/>
                </a:lnTo>
                <a:lnTo>
                  <a:pt x="654560" y="2193433"/>
                </a:lnTo>
                <a:lnTo>
                  <a:pt x="654560" y="-4"/>
                </a:lnTo>
                <a:close/>
              </a:path>
            </a:pathLst>
          </a:custGeom>
          <a:solidFill>
            <a:srgbClr val="55A88C">
              <a:alpha val="51000"/>
            </a:srgbClr>
          </a:solidFill>
          <a:ln w="9192" cap="flat">
            <a:noFill/>
            <a:prstDash val="solid"/>
            <a:miter/>
          </a:ln>
        </p:spPr>
        <p:txBody>
          <a:bodyPr rtlCol="0" anchor="ctr"/>
          <a:lstStyle/>
          <a:p>
            <a:endParaRPr lang="en-AE"/>
          </a:p>
        </p:txBody>
      </p:sp>
      <p:grpSp>
        <p:nvGrpSpPr>
          <p:cNvPr id="29" name="Graphic 65">
            <a:extLst>
              <a:ext uri="{FF2B5EF4-FFF2-40B4-BE49-F238E27FC236}">
                <a16:creationId xmlns:a16="http://schemas.microsoft.com/office/drawing/2014/main" id="{B53FE9C4-450E-CCE6-2EB0-8110E84CB4D4}"/>
              </a:ext>
            </a:extLst>
          </p:cNvPr>
          <p:cNvGrpSpPr/>
          <p:nvPr/>
        </p:nvGrpSpPr>
        <p:grpSpPr>
          <a:xfrm>
            <a:off x="5780969" y="2819201"/>
            <a:ext cx="760545" cy="143832"/>
            <a:chOff x="5337820" y="3759863"/>
            <a:chExt cx="1238944" cy="234305"/>
          </a:xfrm>
          <a:solidFill>
            <a:srgbClr val="000000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DFD6BD-609F-F127-0087-6813AFB16E16}"/>
                </a:ext>
              </a:extLst>
            </p:cNvPr>
            <p:cNvSpPr/>
            <p:nvPr/>
          </p:nvSpPr>
          <p:spPr>
            <a:xfrm>
              <a:off x="5337820" y="3829039"/>
              <a:ext cx="166123" cy="128758"/>
            </a:xfrm>
            <a:custGeom>
              <a:avLst/>
              <a:gdLst>
                <a:gd name="connsiteX0" fmla="*/ 96135 w 166123"/>
                <a:gd name="connsiteY0" fmla="*/ 57657 h 128758"/>
                <a:gd name="connsiteX1" fmla="*/ 131985 w 166123"/>
                <a:gd name="connsiteY1" fmla="*/ 19787 h 128758"/>
                <a:gd name="connsiteX2" fmla="*/ 160262 w 166123"/>
                <a:gd name="connsiteY2" fmla="*/ 14233 h 128758"/>
                <a:gd name="connsiteX3" fmla="*/ 160262 w 166123"/>
                <a:gd name="connsiteY3" fmla="*/ 94 h 128758"/>
                <a:gd name="connsiteX4" fmla="*/ 132995 w 166123"/>
                <a:gd name="connsiteY4" fmla="*/ 1105 h 128758"/>
                <a:gd name="connsiteX5" fmla="*/ 103709 w 166123"/>
                <a:gd name="connsiteY5" fmla="*/ 94 h 128758"/>
                <a:gd name="connsiteX6" fmla="*/ 103709 w 166123"/>
                <a:gd name="connsiteY6" fmla="*/ 14233 h 128758"/>
                <a:gd name="connsiteX7" fmla="*/ 113303 w 166123"/>
                <a:gd name="connsiteY7" fmla="*/ 17767 h 128758"/>
                <a:gd name="connsiteX8" fmla="*/ 86541 w 166123"/>
                <a:gd name="connsiteY8" fmla="*/ 47054 h 128758"/>
                <a:gd name="connsiteX9" fmla="*/ 57760 w 166123"/>
                <a:gd name="connsiteY9" fmla="*/ 14233 h 128758"/>
                <a:gd name="connsiteX10" fmla="*/ 68364 w 166123"/>
                <a:gd name="connsiteY10" fmla="*/ 14233 h 128758"/>
                <a:gd name="connsiteX11" fmla="*/ 68364 w 166123"/>
                <a:gd name="connsiteY11" fmla="*/ 94 h 128758"/>
                <a:gd name="connsiteX12" fmla="*/ 33523 w 166123"/>
                <a:gd name="connsiteY12" fmla="*/ 1105 h 128758"/>
                <a:gd name="connsiteX13" fmla="*/ 1712 w 166123"/>
                <a:gd name="connsiteY13" fmla="*/ 94 h 128758"/>
                <a:gd name="connsiteX14" fmla="*/ 1712 w 166123"/>
                <a:gd name="connsiteY14" fmla="*/ 14233 h 128758"/>
                <a:gd name="connsiteX15" fmla="*/ 21910 w 166123"/>
                <a:gd name="connsiteY15" fmla="*/ 14233 h 128758"/>
                <a:gd name="connsiteX16" fmla="*/ 67858 w 166123"/>
                <a:gd name="connsiteY16" fmla="*/ 66746 h 128758"/>
                <a:gd name="connsiteX17" fmla="*/ 28979 w 166123"/>
                <a:gd name="connsiteY17" fmla="*/ 109161 h 128758"/>
                <a:gd name="connsiteX18" fmla="*/ 197 w 166123"/>
                <a:gd name="connsiteY18" fmla="*/ 114715 h 128758"/>
                <a:gd name="connsiteX19" fmla="*/ 197 w 166123"/>
                <a:gd name="connsiteY19" fmla="*/ 128853 h 128758"/>
                <a:gd name="connsiteX20" fmla="*/ 26959 w 166123"/>
                <a:gd name="connsiteY20" fmla="*/ 127843 h 128758"/>
                <a:gd name="connsiteX21" fmla="*/ 56750 w 166123"/>
                <a:gd name="connsiteY21" fmla="*/ 128853 h 128758"/>
                <a:gd name="connsiteX22" fmla="*/ 56750 w 166123"/>
                <a:gd name="connsiteY22" fmla="*/ 114715 h 128758"/>
                <a:gd name="connsiteX23" fmla="*/ 47156 w 166123"/>
                <a:gd name="connsiteY23" fmla="*/ 111685 h 128758"/>
                <a:gd name="connsiteX24" fmla="*/ 49681 w 166123"/>
                <a:gd name="connsiteY24" fmla="*/ 108151 h 128758"/>
                <a:gd name="connsiteX25" fmla="*/ 77957 w 166123"/>
                <a:gd name="connsiteY25" fmla="*/ 77855 h 128758"/>
                <a:gd name="connsiteX26" fmla="*/ 109768 w 166123"/>
                <a:gd name="connsiteY26" fmla="*/ 114715 h 128758"/>
                <a:gd name="connsiteX27" fmla="*/ 99670 w 166123"/>
                <a:gd name="connsiteY27" fmla="*/ 114715 h 128758"/>
                <a:gd name="connsiteX28" fmla="*/ 99670 w 166123"/>
                <a:gd name="connsiteY28" fmla="*/ 128853 h 128758"/>
                <a:gd name="connsiteX29" fmla="*/ 134510 w 166123"/>
                <a:gd name="connsiteY29" fmla="*/ 127843 h 128758"/>
                <a:gd name="connsiteX30" fmla="*/ 166321 w 166123"/>
                <a:gd name="connsiteY30" fmla="*/ 128853 h 128758"/>
                <a:gd name="connsiteX31" fmla="*/ 166321 w 166123"/>
                <a:gd name="connsiteY31" fmla="*/ 114715 h 128758"/>
                <a:gd name="connsiteX32" fmla="*/ 146124 w 166123"/>
                <a:gd name="connsiteY32" fmla="*/ 114715 h 128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6123" h="128758">
                  <a:moveTo>
                    <a:pt x="96135" y="57657"/>
                  </a:moveTo>
                  <a:lnTo>
                    <a:pt x="131985" y="19787"/>
                  </a:lnTo>
                  <a:cubicBezTo>
                    <a:pt x="135015" y="16252"/>
                    <a:pt x="137035" y="14233"/>
                    <a:pt x="160262" y="14233"/>
                  </a:cubicBezTo>
                  <a:lnTo>
                    <a:pt x="160262" y="94"/>
                  </a:lnTo>
                  <a:cubicBezTo>
                    <a:pt x="150163" y="1105"/>
                    <a:pt x="142589" y="1105"/>
                    <a:pt x="132995" y="1105"/>
                  </a:cubicBezTo>
                  <a:cubicBezTo>
                    <a:pt x="127946" y="1105"/>
                    <a:pt x="116837" y="1105"/>
                    <a:pt x="103709" y="94"/>
                  </a:cubicBezTo>
                  <a:lnTo>
                    <a:pt x="103709" y="14233"/>
                  </a:lnTo>
                  <a:cubicBezTo>
                    <a:pt x="109768" y="14233"/>
                    <a:pt x="111283" y="15748"/>
                    <a:pt x="113303" y="17767"/>
                  </a:cubicBezTo>
                  <a:lnTo>
                    <a:pt x="86541" y="47054"/>
                  </a:lnTo>
                  <a:lnTo>
                    <a:pt x="57760" y="14233"/>
                  </a:lnTo>
                  <a:lnTo>
                    <a:pt x="68364" y="14233"/>
                  </a:lnTo>
                  <a:lnTo>
                    <a:pt x="68364" y="94"/>
                  </a:lnTo>
                  <a:cubicBezTo>
                    <a:pt x="50691" y="600"/>
                    <a:pt x="43117" y="1105"/>
                    <a:pt x="33523" y="1105"/>
                  </a:cubicBezTo>
                  <a:cubicBezTo>
                    <a:pt x="27464" y="1105"/>
                    <a:pt x="16355" y="1105"/>
                    <a:pt x="1712" y="94"/>
                  </a:cubicBezTo>
                  <a:lnTo>
                    <a:pt x="1712" y="14233"/>
                  </a:lnTo>
                  <a:lnTo>
                    <a:pt x="21910" y="14233"/>
                  </a:lnTo>
                  <a:lnTo>
                    <a:pt x="67858" y="66746"/>
                  </a:lnTo>
                  <a:lnTo>
                    <a:pt x="28979" y="109161"/>
                  </a:lnTo>
                  <a:cubicBezTo>
                    <a:pt x="23424" y="114715"/>
                    <a:pt x="13326" y="114715"/>
                    <a:pt x="197" y="114715"/>
                  </a:cubicBezTo>
                  <a:lnTo>
                    <a:pt x="197" y="128853"/>
                  </a:lnTo>
                  <a:cubicBezTo>
                    <a:pt x="9791" y="127843"/>
                    <a:pt x="17365" y="127843"/>
                    <a:pt x="26959" y="127843"/>
                  </a:cubicBezTo>
                  <a:cubicBezTo>
                    <a:pt x="32513" y="127843"/>
                    <a:pt x="43622" y="127843"/>
                    <a:pt x="56750" y="128853"/>
                  </a:cubicBezTo>
                  <a:lnTo>
                    <a:pt x="56750" y="114715"/>
                  </a:lnTo>
                  <a:cubicBezTo>
                    <a:pt x="52206" y="114715"/>
                    <a:pt x="47156" y="113705"/>
                    <a:pt x="47156" y="111685"/>
                  </a:cubicBezTo>
                  <a:cubicBezTo>
                    <a:pt x="47156" y="110170"/>
                    <a:pt x="49176" y="108656"/>
                    <a:pt x="49681" y="108151"/>
                  </a:cubicBezTo>
                  <a:lnTo>
                    <a:pt x="77957" y="77855"/>
                  </a:lnTo>
                  <a:lnTo>
                    <a:pt x="109768" y="114715"/>
                  </a:lnTo>
                  <a:lnTo>
                    <a:pt x="99670" y="114715"/>
                  </a:lnTo>
                  <a:lnTo>
                    <a:pt x="99670" y="128853"/>
                  </a:lnTo>
                  <a:cubicBezTo>
                    <a:pt x="118352" y="128348"/>
                    <a:pt x="124916" y="127843"/>
                    <a:pt x="134510" y="127843"/>
                  </a:cubicBezTo>
                  <a:cubicBezTo>
                    <a:pt x="141074" y="127843"/>
                    <a:pt x="151678" y="127843"/>
                    <a:pt x="166321" y="128853"/>
                  </a:cubicBezTo>
                  <a:lnTo>
                    <a:pt x="166321" y="114715"/>
                  </a:lnTo>
                  <a:lnTo>
                    <a:pt x="146124" y="114715"/>
                  </a:lnTo>
                  <a:close/>
                </a:path>
              </a:pathLst>
            </a:custGeom>
            <a:solidFill>
              <a:srgbClr val="000000"/>
            </a:solidFill>
            <a:ln w="32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grpSp>
          <p:nvGrpSpPr>
            <p:cNvPr id="31" name="Graphic 65">
              <a:extLst>
                <a:ext uri="{FF2B5EF4-FFF2-40B4-BE49-F238E27FC236}">
                  <a16:creationId xmlns:a16="http://schemas.microsoft.com/office/drawing/2014/main" id="{C2A44D4C-48C3-9386-20AD-38BA9221E020}"/>
                </a:ext>
              </a:extLst>
            </p:cNvPr>
            <p:cNvGrpSpPr/>
            <p:nvPr/>
          </p:nvGrpSpPr>
          <p:grpSpPr>
            <a:xfrm>
              <a:off x="5521786" y="3857836"/>
              <a:ext cx="426638" cy="136332"/>
              <a:chOff x="5521786" y="3857836"/>
              <a:chExt cx="426638" cy="136332"/>
            </a:xfrm>
            <a:solidFill>
              <a:srgbClr val="000000"/>
            </a:solidFill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9C57C5F-547A-1AE6-4E23-40E8246CA436}"/>
                  </a:ext>
                </a:extLst>
              </p:cNvPr>
              <p:cNvSpPr/>
              <p:nvPr/>
            </p:nvSpPr>
            <p:spPr>
              <a:xfrm>
                <a:off x="5521786" y="3857836"/>
                <a:ext cx="108560" cy="136332"/>
              </a:xfrm>
              <a:custGeom>
                <a:avLst/>
                <a:gdLst>
                  <a:gd name="connsiteX0" fmla="*/ 63321 w 108560"/>
                  <a:gd name="connsiteY0" fmla="*/ 2116 h 136332"/>
                  <a:gd name="connsiteX1" fmla="*/ 63321 w 108560"/>
                  <a:gd name="connsiteY1" fmla="*/ 9689 h 136332"/>
                  <a:gd name="connsiteX2" fmla="*/ 78469 w 108560"/>
                  <a:gd name="connsiteY2" fmla="*/ 20798 h 136332"/>
                  <a:gd name="connsiteX3" fmla="*/ 78469 w 108560"/>
                  <a:gd name="connsiteY3" fmla="*/ 60183 h 136332"/>
                  <a:gd name="connsiteX4" fmla="*/ 49688 w 108560"/>
                  <a:gd name="connsiteY4" fmla="*/ 49075 h 136332"/>
                  <a:gd name="connsiteX5" fmla="*/ 205 w 108560"/>
                  <a:gd name="connsiteY5" fmla="*/ 93004 h 136332"/>
                  <a:gd name="connsiteX6" fmla="*/ 47669 w 108560"/>
                  <a:gd name="connsiteY6" fmla="*/ 136428 h 136332"/>
                  <a:gd name="connsiteX7" fmla="*/ 77460 w 108560"/>
                  <a:gd name="connsiteY7" fmla="*/ 124310 h 136332"/>
                  <a:gd name="connsiteX8" fmla="*/ 77460 w 108560"/>
                  <a:gd name="connsiteY8" fmla="*/ 136428 h 136332"/>
                  <a:gd name="connsiteX9" fmla="*/ 108766 w 108560"/>
                  <a:gd name="connsiteY9" fmla="*/ 134409 h 136332"/>
                  <a:gd name="connsiteX10" fmla="*/ 108766 w 108560"/>
                  <a:gd name="connsiteY10" fmla="*/ 126834 h 136332"/>
                  <a:gd name="connsiteX11" fmla="*/ 93617 w 108560"/>
                  <a:gd name="connsiteY11" fmla="*/ 116231 h 136332"/>
                  <a:gd name="connsiteX12" fmla="*/ 93617 w 108560"/>
                  <a:gd name="connsiteY12" fmla="*/ 96 h 136332"/>
                  <a:gd name="connsiteX13" fmla="*/ 77460 w 108560"/>
                  <a:gd name="connsiteY13" fmla="*/ 109667 h 136332"/>
                  <a:gd name="connsiteX14" fmla="*/ 74430 w 108560"/>
                  <a:gd name="connsiteY14" fmla="*/ 117746 h 136332"/>
                  <a:gd name="connsiteX15" fmla="*/ 48678 w 108560"/>
                  <a:gd name="connsiteY15" fmla="*/ 130369 h 136332"/>
                  <a:gd name="connsiteX16" fmla="*/ 25956 w 108560"/>
                  <a:gd name="connsiteY16" fmla="*/ 119765 h 136332"/>
                  <a:gd name="connsiteX17" fmla="*/ 18382 w 108560"/>
                  <a:gd name="connsiteY17" fmla="*/ 93004 h 136332"/>
                  <a:gd name="connsiteX18" fmla="*/ 51203 w 108560"/>
                  <a:gd name="connsiteY18" fmla="*/ 55134 h 136332"/>
                  <a:gd name="connsiteX19" fmla="*/ 74935 w 108560"/>
                  <a:gd name="connsiteY19" fmla="*/ 65737 h 136332"/>
                  <a:gd name="connsiteX20" fmla="*/ 77460 w 108560"/>
                  <a:gd name="connsiteY20" fmla="*/ 73312 h 136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8560" h="136332">
                    <a:moveTo>
                      <a:pt x="63321" y="2116"/>
                    </a:moveTo>
                    <a:lnTo>
                      <a:pt x="63321" y="9689"/>
                    </a:lnTo>
                    <a:cubicBezTo>
                      <a:pt x="76450" y="9689"/>
                      <a:pt x="78469" y="11204"/>
                      <a:pt x="78469" y="20798"/>
                    </a:cubicBezTo>
                    <a:lnTo>
                      <a:pt x="78469" y="60183"/>
                    </a:lnTo>
                    <a:cubicBezTo>
                      <a:pt x="69886" y="52609"/>
                      <a:pt x="60292" y="49075"/>
                      <a:pt x="49688" y="49075"/>
                    </a:cubicBezTo>
                    <a:cubicBezTo>
                      <a:pt x="22927" y="49075"/>
                      <a:pt x="205" y="68262"/>
                      <a:pt x="205" y="93004"/>
                    </a:cubicBezTo>
                    <a:cubicBezTo>
                      <a:pt x="205" y="116736"/>
                      <a:pt x="21412" y="136428"/>
                      <a:pt x="47669" y="136428"/>
                    </a:cubicBezTo>
                    <a:cubicBezTo>
                      <a:pt x="59282" y="136428"/>
                      <a:pt x="69381" y="131884"/>
                      <a:pt x="77460" y="124310"/>
                    </a:cubicBezTo>
                    <a:lnTo>
                      <a:pt x="77460" y="136428"/>
                    </a:lnTo>
                    <a:lnTo>
                      <a:pt x="108766" y="134409"/>
                    </a:lnTo>
                    <a:lnTo>
                      <a:pt x="108766" y="126834"/>
                    </a:lnTo>
                    <a:cubicBezTo>
                      <a:pt x="95132" y="126834"/>
                      <a:pt x="93617" y="125320"/>
                      <a:pt x="93617" y="116231"/>
                    </a:cubicBezTo>
                    <a:lnTo>
                      <a:pt x="93617" y="96"/>
                    </a:lnTo>
                    <a:close/>
                    <a:moveTo>
                      <a:pt x="77460" y="109667"/>
                    </a:moveTo>
                    <a:cubicBezTo>
                      <a:pt x="77460" y="113201"/>
                      <a:pt x="77460" y="113706"/>
                      <a:pt x="74430" y="117746"/>
                    </a:cubicBezTo>
                    <a:cubicBezTo>
                      <a:pt x="64836" y="129359"/>
                      <a:pt x="52213" y="130369"/>
                      <a:pt x="48678" y="130369"/>
                    </a:cubicBezTo>
                    <a:cubicBezTo>
                      <a:pt x="40599" y="130369"/>
                      <a:pt x="32520" y="126834"/>
                      <a:pt x="25956" y="119765"/>
                    </a:cubicBezTo>
                    <a:cubicBezTo>
                      <a:pt x="19897" y="112191"/>
                      <a:pt x="18382" y="101588"/>
                      <a:pt x="18382" y="93004"/>
                    </a:cubicBezTo>
                    <a:cubicBezTo>
                      <a:pt x="18382" y="57658"/>
                      <a:pt x="44134" y="55134"/>
                      <a:pt x="51203" y="55134"/>
                    </a:cubicBezTo>
                    <a:cubicBezTo>
                      <a:pt x="57767" y="55134"/>
                      <a:pt x="67361" y="57658"/>
                      <a:pt x="74935" y="65737"/>
                    </a:cubicBezTo>
                    <a:cubicBezTo>
                      <a:pt x="77460" y="69272"/>
                      <a:pt x="77460" y="69777"/>
                      <a:pt x="77460" y="7331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2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0C75B40-3CAD-C5C2-1186-733CE10D5A92}"/>
                  </a:ext>
                </a:extLst>
              </p:cNvPr>
              <p:cNvSpPr/>
              <p:nvPr/>
            </p:nvSpPr>
            <p:spPr>
              <a:xfrm>
                <a:off x="5653866" y="3906815"/>
                <a:ext cx="109065" cy="87353"/>
              </a:xfrm>
              <a:custGeom>
                <a:avLst/>
                <a:gdLst>
                  <a:gd name="connsiteX0" fmla="*/ 62317 w 109065"/>
                  <a:gd name="connsiteY0" fmla="*/ 2116 h 87353"/>
                  <a:gd name="connsiteX1" fmla="*/ 62317 w 109065"/>
                  <a:gd name="connsiteY1" fmla="*/ 9690 h 87353"/>
                  <a:gd name="connsiteX2" fmla="*/ 77970 w 109065"/>
                  <a:gd name="connsiteY2" fmla="*/ 20798 h 87353"/>
                  <a:gd name="connsiteX3" fmla="*/ 77970 w 109065"/>
                  <a:gd name="connsiteY3" fmla="*/ 53114 h 87353"/>
                  <a:gd name="connsiteX4" fmla="*/ 50703 w 109065"/>
                  <a:gd name="connsiteY4" fmla="*/ 81390 h 87353"/>
                  <a:gd name="connsiteX5" fmla="*/ 31516 w 109065"/>
                  <a:gd name="connsiteY5" fmla="*/ 63718 h 87353"/>
                  <a:gd name="connsiteX6" fmla="*/ 31516 w 109065"/>
                  <a:gd name="connsiteY6" fmla="*/ 96 h 87353"/>
                  <a:gd name="connsiteX7" fmla="*/ 210 w 109065"/>
                  <a:gd name="connsiteY7" fmla="*/ 2116 h 87353"/>
                  <a:gd name="connsiteX8" fmla="*/ 210 w 109065"/>
                  <a:gd name="connsiteY8" fmla="*/ 9690 h 87353"/>
                  <a:gd name="connsiteX9" fmla="*/ 15358 w 109065"/>
                  <a:gd name="connsiteY9" fmla="*/ 22818 h 87353"/>
                  <a:gd name="connsiteX10" fmla="*/ 15358 w 109065"/>
                  <a:gd name="connsiteY10" fmla="*/ 53114 h 87353"/>
                  <a:gd name="connsiteX11" fmla="*/ 24447 w 109065"/>
                  <a:gd name="connsiteY11" fmla="*/ 81390 h 87353"/>
                  <a:gd name="connsiteX12" fmla="*/ 49188 w 109065"/>
                  <a:gd name="connsiteY12" fmla="*/ 87450 h 87353"/>
                  <a:gd name="connsiteX13" fmla="*/ 78475 w 109065"/>
                  <a:gd name="connsiteY13" fmla="*/ 71292 h 87353"/>
                  <a:gd name="connsiteX14" fmla="*/ 78475 w 109065"/>
                  <a:gd name="connsiteY14" fmla="*/ 87450 h 87353"/>
                  <a:gd name="connsiteX15" fmla="*/ 109276 w 109065"/>
                  <a:gd name="connsiteY15" fmla="*/ 85430 h 87353"/>
                  <a:gd name="connsiteX16" fmla="*/ 109276 w 109065"/>
                  <a:gd name="connsiteY16" fmla="*/ 77856 h 87353"/>
                  <a:gd name="connsiteX17" fmla="*/ 93623 w 109065"/>
                  <a:gd name="connsiteY17" fmla="*/ 67252 h 87353"/>
                  <a:gd name="connsiteX18" fmla="*/ 93623 w 109065"/>
                  <a:gd name="connsiteY18" fmla="*/ 96 h 8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9065" h="87353">
                    <a:moveTo>
                      <a:pt x="62317" y="2116"/>
                    </a:moveTo>
                    <a:lnTo>
                      <a:pt x="62317" y="9690"/>
                    </a:lnTo>
                    <a:cubicBezTo>
                      <a:pt x="75950" y="9690"/>
                      <a:pt x="77970" y="11204"/>
                      <a:pt x="77970" y="20798"/>
                    </a:cubicBezTo>
                    <a:lnTo>
                      <a:pt x="77970" y="53114"/>
                    </a:lnTo>
                    <a:cubicBezTo>
                      <a:pt x="77970" y="70787"/>
                      <a:pt x="65851" y="81390"/>
                      <a:pt x="50703" y="81390"/>
                    </a:cubicBezTo>
                    <a:cubicBezTo>
                      <a:pt x="32526" y="81390"/>
                      <a:pt x="31516" y="72807"/>
                      <a:pt x="31516" y="63718"/>
                    </a:cubicBezTo>
                    <a:lnTo>
                      <a:pt x="31516" y="96"/>
                    </a:lnTo>
                    <a:lnTo>
                      <a:pt x="210" y="2116"/>
                    </a:lnTo>
                    <a:lnTo>
                      <a:pt x="210" y="9690"/>
                    </a:lnTo>
                    <a:cubicBezTo>
                      <a:pt x="15358" y="9690"/>
                      <a:pt x="15358" y="11709"/>
                      <a:pt x="15358" y="22818"/>
                    </a:cubicBezTo>
                    <a:lnTo>
                      <a:pt x="15358" y="53114"/>
                    </a:lnTo>
                    <a:cubicBezTo>
                      <a:pt x="15358" y="66242"/>
                      <a:pt x="15358" y="74826"/>
                      <a:pt x="24447" y="81390"/>
                    </a:cubicBezTo>
                    <a:cubicBezTo>
                      <a:pt x="31516" y="86440"/>
                      <a:pt x="41110" y="87450"/>
                      <a:pt x="49188" y="87450"/>
                    </a:cubicBezTo>
                    <a:cubicBezTo>
                      <a:pt x="61812" y="87450"/>
                      <a:pt x="71911" y="82400"/>
                      <a:pt x="78475" y="71292"/>
                    </a:cubicBezTo>
                    <a:lnTo>
                      <a:pt x="78475" y="87450"/>
                    </a:lnTo>
                    <a:lnTo>
                      <a:pt x="109276" y="85430"/>
                    </a:lnTo>
                    <a:lnTo>
                      <a:pt x="109276" y="77856"/>
                    </a:lnTo>
                    <a:cubicBezTo>
                      <a:pt x="95642" y="77856"/>
                      <a:pt x="93623" y="76341"/>
                      <a:pt x="93623" y="67252"/>
                    </a:cubicBezTo>
                    <a:lnTo>
                      <a:pt x="93623" y="96"/>
                    </a:lnTo>
                    <a:close/>
                  </a:path>
                </a:pathLst>
              </a:custGeom>
              <a:solidFill>
                <a:srgbClr val="000000"/>
              </a:solidFill>
              <a:ln w="32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0742E00-E9C7-B5C7-DB77-F6123F44474E}"/>
                  </a:ext>
                </a:extLst>
              </p:cNvPr>
              <p:cNvSpPr/>
              <p:nvPr/>
            </p:nvSpPr>
            <p:spPr>
              <a:xfrm>
                <a:off x="5784934" y="3905805"/>
                <a:ext cx="101491" cy="88363"/>
              </a:xfrm>
              <a:custGeom>
                <a:avLst/>
                <a:gdLst>
                  <a:gd name="connsiteX0" fmla="*/ 79490 w 101491"/>
                  <a:gd name="connsiteY0" fmla="*/ 28878 h 88363"/>
                  <a:gd name="connsiteX1" fmla="*/ 39600 w 101491"/>
                  <a:gd name="connsiteY1" fmla="*/ 96 h 88363"/>
                  <a:gd name="connsiteX2" fmla="*/ 7284 w 101491"/>
                  <a:gd name="connsiteY2" fmla="*/ 17264 h 88363"/>
                  <a:gd name="connsiteX3" fmla="*/ 16878 w 101491"/>
                  <a:gd name="connsiteY3" fmla="*/ 26858 h 88363"/>
                  <a:gd name="connsiteX4" fmla="*/ 25967 w 101491"/>
                  <a:gd name="connsiteY4" fmla="*/ 17769 h 88363"/>
                  <a:gd name="connsiteX5" fmla="*/ 20918 w 101491"/>
                  <a:gd name="connsiteY5" fmla="*/ 9185 h 88363"/>
                  <a:gd name="connsiteX6" fmla="*/ 39095 w 101491"/>
                  <a:gd name="connsiteY6" fmla="*/ 6155 h 88363"/>
                  <a:gd name="connsiteX7" fmla="*/ 63332 w 101491"/>
                  <a:gd name="connsiteY7" fmla="*/ 29383 h 88363"/>
                  <a:gd name="connsiteX8" fmla="*/ 63332 w 101491"/>
                  <a:gd name="connsiteY8" fmla="*/ 34432 h 88363"/>
                  <a:gd name="connsiteX9" fmla="*/ 24957 w 101491"/>
                  <a:gd name="connsiteY9" fmla="*/ 39986 h 88363"/>
                  <a:gd name="connsiteX10" fmla="*/ 215 w 101491"/>
                  <a:gd name="connsiteY10" fmla="*/ 66243 h 88363"/>
                  <a:gd name="connsiteX11" fmla="*/ 35561 w 101491"/>
                  <a:gd name="connsiteY11" fmla="*/ 88460 h 88363"/>
                  <a:gd name="connsiteX12" fmla="*/ 65857 w 101491"/>
                  <a:gd name="connsiteY12" fmla="*/ 72807 h 88363"/>
                  <a:gd name="connsiteX13" fmla="*/ 79995 w 101491"/>
                  <a:gd name="connsiteY13" fmla="*/ 87450 h 88363"/>
                  <a:gd name="connsiteX14" fmla="*/ 101707 w 101491"/>
                  <a:gd name="connsiteY14" fmla="*/ 69272 h 88363"/>
                  <a:gd name="connsiteX15" fmla="*/ 101707 w 101491"/>
                  <a:gd name="connsiteY15" fmla="*/ 58164 h 88363"/>
                  <a:gd name="connsiteX16" fmla="*/ 94638 w 101491"/>
                  <a:gd name="connsiteY16" fmla="*/ 58164 h 88363"/>
                  <a:gd name="connsiteX17" fmla="*/ 94638 w 101491"/>
                  <a:gd name="connsiteY17" fmla="*/ 68767 h 88363"/>
                  <a:gd name="connsiteX18" fmla="*/ 87064 w 101491"/>
                  <a:gd name="connsiteY18" fmla="*/ 79371 h 88363"/>
                  <a:gd name="connsiteX19" fmla="*/ 79490 w 101491"/>
                  <a:gd name="connsiteY19" fmla="*/ 68767 h 88363"/>
                  <a:gd name="connsiteX20" fmla="*/ 63332 w 101491"/>
                  <a:gd name="connsiteY20" fmla="*/ 59174 h 88363"/>
                  <a:gd name="connsiteX21" fmla="*/ 37076 w 101491"/>
                  <a:gd name="connsiteY21" fmla="*/ 82401 h 88363"/>
                  <a:gd name="connsiteX22" fmla="*/ 16878 w 101491"/>
                  <a:gd name="connsiteY22" fmla="*/ 66243 h 88363"/>
                  <a:gd name="connsiteX23" fmla="*/ 63332 w 101491"/>
                  <a:gd name="connsiteY23" fmla="*/ 39986 h 88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1491" h="88363">
                    <a:moveTo>
                      <a:pt x="79490" y="28878"/>
                    </a:moveTo>
                    <a:cubicBezTo>
                      <a:pt x="79490" y="10700"/>
                      <a:pt x="61312" y="96"/>
                      <a:pt x="39600" y="96"/>
                    </a:cubicBezTo>
                    <a:cubicBezTo>
                      <a:pt x="30006" y="96"/>
                      <a:pt x="7284" y="1106"/>
                      <a:pt x="7284" y="17264"/>
                    </a:cubicBezTo>
                    <a:cubicBezTo>
                      <a:pt x="7284" y="22818"/>
                      <a:pt x="10819" y="26858"/>
                      <a:pt x="16878" y="26858"/>
                    </a:cubicBezTo>
                    <a:cubicBezTo>
                      <a:pt x="22432" y="26858"/>
                      <a:pt x="25967" y="22818"/>
                      <a:pt x="25967" y="17769"/>
                    </a:cubicBezTo>
                    <a:cubicBezTo>
                      <a:pt x="25967" y="14234"/>
                      <a:pt x="24452" y="10700"/>
                      <a:pt x="20918" y="9185"/>
                    </a:cubicBezTo>
                    <a:cubicBezTo>
                      <a:pt x="27482" y="6155"/>
                      <a:pt x="37076" y="6155"/>
                      <a:pt x="39095" y="6155"/>
                    </a:cubicBezTo>
                    <a:cubicBezTo>
                      <a:pt x="52728" y="6155"/>
                      <a:pt x="63332" y="14739"/>
                      <a:pt x="63332" y="29383"/>
                    </a:cubicBezTo>
                    <a:lnTo>
                      <a:pt x="63332" y="34432"/>
                    </a:lnTo>
                    <a:cubicBezTo>
                      <a:pt x="54748" y="34432"/>
                      <a:pt x="39095" y="34937"/>
                      <a:pt x="24957" y="39986"/>
                    </a:cubicBezTo>
                    <a:cubicBezTo>
                      <a:pt x="12334" y="44530"/>
                      <a:pt x="215" y="53114"/>
                      <a:pt x="215" y="66243"/>
                    </a:cubicBezTo>
                    <a:cubicBezTo>
                      <a:pt x="215" y="83410"/>
                      <a:pt x="20413" y="88460"/>
                      <a:pt x="35561" y="88460"/>
                    </a:cubicBezTo>
                    <a:cubicBezTo>
                      <a:pt x="51719" y="88460"/>
                      <a:pt x="61312" y="80381"/>
                      <a:pt x="65857" y="72807"/>
                    </a:cubicBezTo>
                    <a:cubicBezTo>
                      <a:pt x="66867" y="82906"/>
                      <a:pt x="73431" y="87450"/>
                      <a:pt x="79995" y="87450"/>
                    </a:cubicBezTo>
                    <a:cubicBezTo>
                      <a:pt x="81005" y="87450"/>
                      <a:pt x="101707" y="87450"/>
                      <a:pt x="101707" y="69272"/>
                    </a:cubicBezTo>
                    <a:lnTo>
                      <a:pt x="101707" y="58164"/>
                    </a:lnTo>
                    <a:lnTo>
                      <a:pt x="94638" y="58164"/>
                    </a:lnTo>
                    <a:lnTo>
                      <a:pt x="94638" y="68767"/>
                    </a:lnTo>
                    <a:cubicBezTo>
                      <a:pt x="94638" y="70787"/>
                      <a:pt x="94638" y="79371"/>
                      <a:pt x="87064" y="79371"/>
                    </a:cubicBezTo>
                    <a:cubicBezTo>
                      <a:pt x="79490" y="79371"/>
                      <a:pt x="79490" y="70787"/>
                      <a:pt x="79490" y="68767"/>
                    </a:cubicBezTo>
                    <a:close/>
                    <a:moveTo>
                      <a:pt x="63332" y="59174"/>
                    </a:moveTo>
                    <a:cubicBezTo>
                      <a:pt x="63332" y="78866"/>
                      <a:pt x="43640" y="82401"/>
                      <a:pt x="37076" y="82401"/>
                    </a:cubicBezTo>
                    <a:cubicBezTo>
                      <a:pt x="26977" y="82401"/>
                      <a:pt x="16878" y="75836"/>
                      <a:pt x="16878" y="66243"/>
                    </a:cubicBezTo>
                    <a:cubicBezTo>
                      <a:pt x="16878" y="55134"/>
                      <a:pt x="27482" y="40996"/>
                      <a:pt x="63332" y="3998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2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75E7A91-A5C7-D7A5-9561-41F6E8471260}"/>
                  </a:ext>
                </a:extLst>
              </p:cNvPr>
              <p:cNvSpPr/>
              <p:nvPr/>
            </p:nvSpPr>
            <p:spPr>
              <a:xfrm>
                <a:off x="5902980" y="3857836"/>
                <a:ext cx="45444" cy="134312"/>
              </a:xfrm>
              <a:custGeom>
                <a:avLst/>
                <a:gdLst>
                  <a:gd name="connsiteX0" fmla="*/ 30516 w 45444"/>
                  <a:gd name="connsiteY0" fmla="*/ 96 h 134312"/>
                  <a:gd name="connsiteX1" fmla="*/ 220 w 45444"/>
                  <a:gd name="connsiteY1" fmla="*/ 2116 h 134312"/>
                  <a:gd name="connsiteX2" fmla="*/ 220 w 45444"/>
                  <a:gd name="connsiteY2" fmla="*/ 9689 h 134312"/>
                  <a:gd name="connsiteX3" fmla="*/ 15368 w 45444"/>
                  <a:gd name="connsiteY3" fmla="*/ 20798 h 134312"/>
                  <a:gd name="connsiteX4" fmla="*/ 15368 w 45444"/>
                  <a:gd name="connsiteY4" fmla="*/ 118756 h 134312"/>
                  <a:gd name="connsiteX5" fmla="*/ 220 w 45444"/>
                  <a:gd name="connsiteY5" fmla="*/ 126834 h 134312"/>
                  <a:gd name="connsiteX6" fmla="*/ 220 w 45444"/>
                  <a:gd name="connsiteY6" fmla="*/ 134408 h 134312"/>
                  <a:gd name="connsiteX7" fmla="*/ 22942 w 45444"/>
                  <a:gd name="connsiteY7" fmla="*/ 133399 h 134312"/>
                  <a:gd name="connsiteX8" fmla="*/ 45664 w 45444"/>
                  <a:gd name="connsiteY8" fmla="*/ 134408 h 134312"/>
                  <a:gd name="connsiteX9" fmla="*/ 45664 w 45444"/>
                  <a:gd name="connsiteY9" fmla="*/ 126834 h 134312"/>
                  <a:gd name="connsiteX10" fmla="*/ 30516 w 45444"/>
                  <a:gd name="connsiteY10" fmla="*/ 118756 h 13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444" h="134312">
                    <a:moveTo>
                      <a:pt x="30516" y="96"/>
                    </a:moveTo>
                    <a:lnTo>
                      <a:pt x="220" y="2116"/>
                    </a:lnTo>
                    <a:lnTo>
                      <a:pt x="220" y="9689"/>
                    </a:lnTo>
                    <a:cubicBezTo>
                      <a:pt x="13348" y="9689"/>
                      <a:pt x="15368" y="11204"/>
                      <a:pt x="15368" y="20798"/>
                    </a:cubicBezTo>
                    <a:lnTo>
                      <a:pt x="15368" y="118756"/>
                    </a:lnTo>
                    <a:cubicBezTo>
                      <a:pt x="15368" y="126834"/>
                      <a:pt x="13348" y="126834"/>
                      <a:pt x="220" y="126834"/>
                    </a:cubicBezTo>
                    <a:lnTo>
                      <a:pt x="220" y="134408"/>
                    </a:lnTo>
                    <a:cubicBezTo>
                      <a:pt x="5774" y="133904"/>
                      <a:pt x="21427" y="133399"/>
                      <a:pt x="22942" y="133399"/>
                    </a:cubicBezTo>
                    <a:cubicBezTo>
                      <a:pt x="30516" y="133399"/>
                      <a:pt x="38090" y="133904"/>
                      <a:pt x="45664" y="134408"/>
                    </a:cubicBezTo>
                    <a:lnTo>
                      <a:pt x="45664" y="126834"/>
                    </a:lnTo>
                    <a:cubicBezTo>
                      <a:pt x="32536" y="126834"/>
                      <a:pt x="30516" y="126834"/>
                      <a:pt x="30516" y="11875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2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F8C8A46-548C-AD52-B503-CE59B6F3D85B}"/>
                </a:ext>
              </a:extLst>
            </p:cNvPr>
            <p:cNvSpPr/>
            <p:nvPr/>
          </p:nvSpPr>
          <p:spPr>
            <a:xfrm>
              <a:off x="6081900" y="3797733"/>
              <a:ext cx="148451" cy="174707"/>
            </a:xfrm>
            <a:custGeom>
              <a:avLst/>
              <a:gdLst>
                <a:gd name="connsiteX0" fmla="*/ 138075 w 148451"/>
                <a:gd name="connsiteY0" fmla="*/ 94012 h 174707"/>
                <a:gd name="connsiteX1" fmla="*/ 148678 w 148451"/>
                <a:gd name="connsiteY1" fmla="*/ 87448 h 174707"/>
                <a:gd name="connsiteX2" fmla="*/ 138075 w 148451"/>
                <a:gd name="connsiteY2" fmla="*/ 81389 h 174707"/>
                <a:gd name="connsiteX3" fmla="*/ 13356 w 148451"/>
                <a:gd name="connsiteY3" fmla="*/ 81389 h 174707"/>
                <a:gd name="connsiteX4" fmla="*/ 92126 w 148451"/>
                <a:gd name="connsiteY4" fmla="*/ 12718 h 174707"/>
                <a:gd name="connsiteX5" fmla="*/ 138075 w 148451"/>
                <a:gd name="connsiteY5" fmla="*/ 12718 h 174707"/>
                <a:gd name="connsiteX6" fmla="*/ 148678 w 148451"/>
                <a:gd name="connsiteY6" fmla="*/ 6658 h 174707"/>
                <a:gd name="connsiteX7" fmla="*/ 138075 w 148451"/>
                <a:gd name="connsiteY7" fmla="*/ 94 h 174707"/>
                <a:gd name="connsiteX8" fmla="*/ 91621 w 148451"/>
                <a:gd name="connsiteY8" fmla="*/ 94 h 174707"/>
                <a:gd name="connsiteX9" fmla="*/ 227 w 148451"/>
                <a:gd name="connsiteY9" fmla="*/ 87448 h 174707"/>
                <a:gd name="connsiteX10" fmla="*/ 91621 w 148451"/>
                <a:gd name="connsiteY10" fmla="*/ 174802 h 174707"/>
                <a:gd name="connsiteX11" fmla="*/ 138075 w 148451"/>
                <a:gd name="connsiteY11" fmla="*/ 174802 h 174707"/>
                <a:gd name="connsiteX12" fmla="*/ 148678 w 148451"/>
                <a:gd name="connsiteY12" fmla="*/ 168742 h 174707"/>
                <a:gd name="connsiteX13" fmla="*/ 138075 w 148451"/>
                <a:gd name="connsiteY13" fmla="*/ 162683 h 174707"/>
                <a:gd name="connsiteX14" fmla="*/ 92126 w 148451"/>
                <a:gd name="connsiteY14" fmla="*/ 162683 h 174707"/>
                <a:gd name="connsiteX15" fmla="*/ 13356 w 148451"/>
                <a:gd name="connsiteY15" fmla="*/ 94012 h 17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451" h="174707">
                  <a:moveTo>
                    <a:pt x="138075" y="94012"/>
                  </a:moveTo>
                  <a:cubicBezTo>
                    <a:pt x="143124" y="94012"/>
                    <a:pt x="148678" y="94012"/>
                    <a:pt x="148678" y="87448"/>
                  </a:cubicBezTo>
                  <a:cubicBezTo>
                    <a:pt x="148678" y="81389"/>
                    <a:pt x="143124" y="81389"/>
                    <a:pt x="138075" y="81389"/>
                  </a:cubicBezTo>
                  <a:lnTo>
                    <a:pt x="13356" y="81389"/>
                  </a:lnTo>
                  <a:cubicBezTo>
                    <a:pt x="15880" y="45538"/>
                    <a:pt x="47186" y="12718"/>
                    <a:pt x="92126" y="12718"/>
                  </a:cubicBezTo>
                  <a:lnTo>
                    <a:pt x="138075" y="12718"/>
                  </a:lnTo>
                  <a:cubicBezTo>
                    <a:pt x="143124" y="12718"/>
                    <a:pt x="148678" y="12718"/>
                    <a:pt x="148678" y="6658"/>
                  </a:cubicBezTo>
                  <a:cubicBezTo>
                    <a:pt x="148678" y="94"/>
                    <a:pt x="143124" y="94"/>
                    <a:pt x="138075" y="94"/>
                  </a:cubicBezTo>
                  <a:lnTo>
                    <a:pt x="91621" y="94"/>
                  </a:lnTo>
                  <a:cubicBezTo>
                    <a:pt x="40622" y="94"/>
                    <a:pt x="227" y="39984"/>
                    <a:pt x="227" y="87448"/>
                  </a:cubicBezTo>
                  <a:cubicBezTo>
                    <a:pt x="227" y="135922"/>
                    <a:pt x="41127" y="174802"/>
                    <a:pt x="91621" y="174802"/>
                  </a:cubicBezTo>
                  <a:lnTo>
                    <a:pt x="138075" y="174802"/>
                  </a:lnTo>
                  <a:cubicBezTo>
                    <a:pt x="143124" y="174802"/>
                    <a:pt x="148678" y="174802"/>
                    <a:pt x="148678" y="168742"/>
                  </a:cubicBezTo>
                  <a:cubicBezTo>
                    <a:pt x="148678" y="162683"/>
                    <a:pt x="143124" y="162683"/>
                    <a:pt x="138075" y="162683"/>
                  </a:cubicBezTo>
                  <a:lnTo>
                    <a:pt x="92126" y="162683"/>
                  </a:lnTo>
                  <a:cubicBezTo>
                    <a:pt x="47186" y="162683"/>
                    <a:pt x="15880" y="129862"/>
                    <a:pt x="13356" y="94012"/>
                  </a:cubicBezTo>
                  <a:close/>
                </a:path>
              </a:pathLst>
            </a:custGeom>
            <a:solidFill>
              <a:srgbClr val="000000"/>
            </a:solidFill>
            <a:ln w="32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5E548B3-58EB-20AC-AC6C-CF9A1C42AFC2}"/>
                </a:ext>
              </a:extLst>
            </p:cNvPr>
            <p:cNvSpPr/>
            <p:nvPr/>
          </p:nvSpPr>
          <p:spPr>
            <a:xfrm>
              <a:off x="6351563" y="3759863"/>
              <a:ext cx="225200" cy="197934"/>
            </a:xfrm>
            <a:custGeom>
              <a:avLst/>
              <a:gdLst>
                <a:gd name="connsiteX0" fmla="*/ 33565 w 225200"/>
                <a:gd name="connsiteY0" fmla="*/ 175811 h 197934"/>
                <a:gd name="connsiteX1" fmla="*/ 8823 w 225200"/>
                <a:gd name="connsiteY1" fmla="*/ 188940 h 197934"/>
                <a:gd name="connsiteX2" fmla="*/ 239 w 225200"/>
                <a:gd name="connsiteY2" fmla="*/ 194494 h 197934"/>
                <a:gd name="connsiteX3" fmla="*/ 8318 w 225200"/>
                <a:gd name="connsiteY3" fmla="*/ 198029 h 197934"/>
                <a:gd name="connsiteX4" fmla="*/ 105771 w 225200"/>
                <a:gd name="connsiteY4" fmla="*/ 198029 h 197934"/>
                <a:gd name="connsiteX5" fmla="*/ 225440 w 225200"/>
                <a:gd name="connsiteY5" fmla="*/ 73815 h 197934"/>
                <a:gd name="connsiteX6" fmla="*/ 155254 w 225200"/>
                <a:gd name="connsiteY6" fmla="*/ 94 h 197934"/>
                <a:gd name="connsiteX7" fmla="*/ 56287 w 225200"/>
                <a:gd name="connsiteY7" fmla="*/ 94 h 197934"/>
                <a:gd name="connsiteX8" fmla="*/ 47198 w 225200"/>
                <a:gd name="connsiteY8" fmla="*/ 5143 h 197934"/>
                <a:gd name="connsiteX9" fmla="*/ 56287 w 225200"/>
                <a:gd name="connsiteY9" fmla="*/ 9183 h 197934"/>
                <a:gd name="connsiteX10" fmla="*/ 66891 w 225200"/>
                <a:gd name="connsiteY10" fmla="*/ 9688 h 197934"/>
                <a:gd name="connsiteX11" fmla="*/ 73960 w 225200"/>
                <a:gd name="connsiteY11" fmla="*/ 14232 h 197934"/>
                <a:gd name="connsiteX12" fmla="*/ 72950 w 225200"/>
                <a:gd name="connsiteY12" fmla="*/ 19787 h 197934"/>
                <a:gd name="connsiteX13" fmla="*/ 97692 w 225200"/>
                <a:gd name="connsiteY13" fmla="*/ 20291 h 197934"/>
                <a:gd name="connsiteX14" fmla="*/ 112840 w 225200"/>
                <a:gd name="connsiteY14" fmla="*/ 9183 h 197934"/>
                <a:gd name="connsiteX15" fmla="*/ 145661 w 225200"/>
                <a:gd name="connsiteY15" fmla="*/ 9183 h 197934"/>
                <a:gd name="connsiteX16" fmla="*/ 199688 w 225200"/>
                <a:gd name="connsiteY16" fmla="*/ 63211 h 197934"/>
                <a:gd name="connsiteX17" fmla="*/ 169897 w 225200"/>
                <a:gd name="connsiteY17" fmla="*/ 155109 h 197934"/>
                <a:gd name="connsiteX18" fmla="*/ 100721 w 225200"/>
                <a:gd name="connsiteY18" fmla="*/ 188940 h 197934"/>
                <a:gd name="connsiteX19" fmla="*/ 65881 w 225200"/>
                <a:gd name="connsiteY19" fmla="*/ 188940 h 197934"/>
                <a:gd name="connsiteX20" fmla="*/ 60326 w 225200"/>
                <a:gd name="connsiteY20" fmla="*/ 188940 h 197934"/>
                <a:gd name="connsiteX21" fmla="*/ 56287 w 225200"/>
                <a:gd name="connsiteY21" fmla="*/ 185910 h 197934"/>
                <a:gd name="connsiteX22" fmla="*/ 57802 w 225200"/>
                <a:gd name="connsiteY22" fmla="*/ 179346 h 197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5200" h="197934">
                  <a:moveTo>
                    <a:pt x="33565" y="175811"/>
                  </a:moveTo>
                  <a:cubicBezTo>
                    <a:pt x="31040" y="186415"/>
                    <a:pt x="30535" y="188940"/>
                    <a:pt x="8823" y="188940"/>
                  </a:cubicBezTo>
                  <a:cubicBezTo>
                    <a:pt x="3269" y="188940"/>
                    <a:pt x="239" y="188940"/>
                    <a:pt x="239" y="194494"/>
                  </a:cubicBezTo>
                  <a:cubicBezTo>
                    <a:pt x="239" y="198029"/>
                    <a:pt x="3269" y="198029"/>
                    <a:pt x="8318" y="198029"/>
                  </a:cubicBezTo>
                  <a:lnTo>
                    <a:pt x="105771" y="198029"/>
                  </a:lnTo>
                  <a:cubicBezTo>
                    <a:pt x="167878" y="198029"/>
                    <a:pt x="225440" y="136426"/>
                    <a:pt x="225440" y="73815"/>
                  </a:cubicBezTo>
                  <a:cubicBezTo>
                    <a:pt x="225440" y="34430"/>
                    <a:pt x="200699" y="94"/>
                    <a:pt x="155254" y="94"/>
                  </a:cubicBezTo>
                  <a:lnTo>
                    <a:pt x="56287" y="94"/>
                  </a:lnTo>
                  <a:cubicBezTo>
                    <a:pt x="50733" y="94"/>
                    <a:pt x="47198" y="94"/>
                    <a:pt x="47198" y="5143"/>
                  </a:cubicBezTo>
                  <a:cubicBezTo>
                    <a:pt x="47198" y="9183"/>
                    <a:pt x="50228" y="9183"/>
                    <a:pt x="56287" y="9183"/>
                  </a:cubicBezTo>
                  <a:cubicBezTo>
                    <a:pt x="57297" y="9183"/>
                    <a:pt x="62346" y="9183"/>
                    <a:pt x="66891" y="9688"/>
                  </a:cubicBezTo>
                  <a:cubicBezTo>
                    <a:pt x="71940" y="10193"/>
                    <a:pt x="73960" y="10698"/>
                    <a:pt x="73960" y="14232"/>
                  </a:cubicBezTo>
                  <a:cubicBezTo>
                    <a:pt x="73960" y="15242"/>
                    <a:pt x="73960" y="16757"/>
                    <a:pt x="72950" y="19787"/>
                  </a:cubicBezTo>
                  <a:close/>
                  <a:moveTo>
                    <a:pt x="97692" y="20291"/>
                  </a:moveTo>
                  <a:cubicBezTo>
                    <a:pt x="100216" y="9688"/>
                    <a:pt x="100721" y="9183"/>
                    <a:pt x="112840" y="9183"/>
                  </a:cubicBezTo>
                  <a:lnTo>
                    <a:pt x="145661" y="9183"/>
                  </a:lnTo>
                  <a:cubicBezTo>
                    <a:pt x="175957" y="9183"/>
                    <a:pt x="199688" y="25846"/>
                    <a:pt x="199688" y="63211"/>
                  </a:cubicBezTo>
                  <a:cubicBezTo>
                    <a:pt x="199688" y="79874"/>
                    <a:pt x="192620" y="126328"/>
                    <a:pt x="169897" y="155109"/>
                  </a:cubicBezTo>
                  <a:cubicBezTo>
                    <a:pt x="156769" y="171772"/>
                    <a:pt x="132532" y="188940"/>
                    <a:pt x="100721" y="188940"/>
                  </a:cubicBezTo>
                  <a:lnTo>
                    <a:pt x="65881" y="188940"/>
                  </a:lnTo>
                  <a:cubicBezTo>
                    <a:pt x="61841" y="188940"/>
                    <a:pt x="61337" y="188940"/>
                    <a:pt x="60326" y="188940"/>
                  </a:cubicBezTo>
                  <a:cubicBezTo>
                    <a:pt x="57297" y="188435"/>
                    <a:pt x="56287" y="187930"/>
                    <a:pt x="56287" y="185910"/>
                  </a:cubicBezTo>
                  <a:cubicBezTo>
                    <a:pt x="56287" y="185405"/>
                    <a:pt x="56287" y="184900"/>
                    <a:pt x="57802" y="179346"/>
                  </a:cubicBezTo>
                  <a:close/>
                </a:path>
              </a:pathLst>
            </a:custGeom>
            <a:solidFill>
              <a:srgbClr val="000000"/>
            </a:solidFill>
            <a:ln w="32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83DDA72-5D05-36F8-3912-34BF6F35A2A9}"/>
              </a:ext>
            </a:extLst>
          </p:cNvPr>
          <p:cNvSpPr/>
          <p:nvPr/>
        </p:nvSpPr>
        <p:spPr>
          <a:xfrm rot="3395111">
            <a:off x="6651274" y="2045444"/>
            <a:ext cx="123677" cy="125381"/>
          </a:xfrm>
          <a:custGeom>
            <a:avLst/>
            <a:gdLst>
              <a:gd name="connsiteX0" fmla="*/ 201688 w 201473"/>
              <a:gd name="connsiteY0" fmla="*/ 77211 h 204249"/>
              <a:gd name="connsiteX1" fmla="*/ 81740 w 201473"/>
              <a:gd name="connsiteY1" fmla="*/ -138 h 204249"/>
              <a:gd name="connsiteX2" fmla="*/ 214 w 201473"/>
              <a:gd name="connsiteY2" fmla="*/ 122632 h 204249"/>
              <a:gd name="connsiteX3" fmla="*/ 122027 w 201473"/>
              <a:gd name="connsiteY3" fmla="*/ 204111 h 20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73" h="204249">
                <a:moveTo>
                  <a:pt x="201688" y="77211"/>
                </a:moveTo>
                <a:lnTo>
                  <a:pt x="81740" y="-138"/>
                </a:lnTo>
                <a:lnTo>
                  <a:pt x="214" y="122632"/>
                </a:lnTo>
                <a:lnTo>
                  <a:pt x="122027" y="204111"/>
                </a:lnTo>
                <a:close/>
              </a:path>
            </a:pathLst>
          </a:custGeom>
          <a:solidFill>
            <a:srgbClr val="E6E6E6"/>
          </a:solidFill>
          <a:ln w="13054" cap="flat">
            <a:noFill/>
            <a:prstDash val="solid"/>
            <a:miter/>
          </a:ln>
        </p:spPr>
        <p:txBody>
          <a:bodyPr rtlCol="0" anchor="ctr"/>
          <a:lstStyle/>
          <a:p>
            <a:endParaRPr lang="en-AE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C933FF8-FC09-2617-A2E9-FF56A89EF146}"/>
              </a:ext>
            </a:extLst>
          </p:cNvPr>
          <p:cNvSpPr/>
          <p:nvPr/>
        </p:nvSpPr>
        <p:spPr>
          <a:xfrm>
            <a:off x="6668935" y="2057714"/>
            <a:ext cx="95226" cy="95665"/>
          </a:xfrm>
          <a:custGeom>
            <a:avLst/>
            <a:gdLst>
              <a:gd name="connsiteX0" fmla="*/ 131525 w 155125"/>
              <a:gd name="connsiteY0" fmla="*/ 3923 h 155841"/>
              <a:gd name="connsiteX1" fmla="*/ 126649 w 155125"/>
              <a:gd name="connsiteY1" fmla="*/ -1166 h 155841"/>
              <a:gd name="connsiteX2" fmla="*/ -23601 w 155125"/>
              <a:gd name="connsiteY2" fmla="*/ -1166 h 155841"/>
              <a:gd name="connsiteX3" fmla="*/ -23601 w 155125"/>
              <a:gd name="connsiteY3" fmla="*/ 11438 h 155841"/>
              <a:gd name="connsiteX4" fmla="*/ 119406 w 155125"/>
              <a:gd name="connsiteY4" fmla="*/ 11438 h 155841"/>
              <a:gd name="connsiteX5" fmla="*/ 116945 w 155125"/>
              <a:gd name="connsiteY5" fmla="*/ 154675 h 155841"/>
              <a:gd name="connsiteX6" fmla="*/ 131525 w 155125"/>
              <a:gd name="connsiteY6" fmla="*/ 154675 h 15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125" h="155841">
                <a:moveTo>
                  <a:pt x="131525" y="3923"/>
                </a:moveTo>
                <a:cubicBezTo>
                  <a:pt x="131525" y="1014"/>
                  <a:pt x="129063" y="-1166"/>
                  <a:pt x="126649" y="-1166"/>
                </a:cubicBezTo>
                <a:lnTo>
                  <a:pt x="-23601" y="-1166"/>
                </a:lnTo>
                <a:lnTo>
                  <a:pt x="-23601" y="11438"/>
                </a:lnTo>
                <a:lnTo>
                  <a:pt x="119406" y="11438"/>
                </a:lnTo>
                <a:lnTo>
                  <a:pt x="116945" y="154675"/>
                </a:lnTo>
                <a:lnTo>
                  <a:pt x="131525" y="154675"/>
                </a:lnTo>
                <a:close/>
              </a:path>
            </a:pathLst>
          </a:custGeom>
          <a:solidFill>
            <a:srgbClr val="000000">
              <a:alpha val="95000"/>
            </a:srgbClr>
          </a:solidFill>
          <a:ln w="43232" cap="flat">
            <a:noFill/>
            <a:prstDash val="solid"/>
            <a:round/>
          </a:ln>
        </p:spPr>
        <p:txBody>
          <a:bodyPr rtlCol="0" anchor="ctr"/>
          <a:lstStyle/>
          <a:p>
            <a:endParaRPr lang="en-AE"/>
          </a:p>
        </p:txBody>
      </p:sp>
      <p:grpSp>
        <p:nvGrpSpPr>
          <p:cNvPr id="40" name="Graphic 65">
            <a:extLst>
              <a:ext uri="{FF2B5EF4-FFF2-40B4-BE49-F238E27FC236}">
                <a16:creationId xmlns:a16="http://schemas.microsoft.com/office/drawing/2014/main" id="{EF2F98B3-8612-88B2-7DF1-38E3EE8D9E21}"/>
              </a:ext>
            </a:extLst>
          </p:cNvPr>
          <p:cNvGrpSpPr/>
          <p:nvPr/>
        </p:nvGrpSpPr>
        <p:grpSpPr>
          <a:xfrm>
            <a:off x="6668690" y="2122176"/>
            <a:ext cx="539765" cy="60461"/>
            <a:chOff x="6783937" y="2624394"/>
            <a:chExt cx="879289" cy="98493"/>
          </a:xfrm>
          <a:solidFill>
            <a:srgbClr val="000000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29EA3BB-84B7-FB84-4D32-93EDE4AFFA22}"/>
                </a:ext>
              </a:extLst>
            </p:cNvPr>
            <p:cNvSpPr/>
            <p:nvPr/>
          </p:nvSpPr>
          <p:spPr>
            <a:xfrm rot="-5400000" flipV="1">
              <a:off x="7173816" y="2273712"/>
              <a:ext cx="19957" cy="799714"/>
            </a:xfrm>
            <a:custGeom>
              <a:avLst/>
              <a:gdLst>
                <a:gd name="connsiteX0" fmla="*/ 168 w 19957"/>
                <a:gd name="connsiteY0" fmla="*/ -87 h 799714"/>
                <a:gd name="connsiteX1" fmla="*/ 168 w 19957"/>
                <a:gd name="connsiteY1" fmla="*/ 799627 h 799714"/>
                <a:gd name="connsiteX2" fmla="*/ 20125 w 19957"/>
                <a:gd name="connsiteY2" fmla="*/ 799627 h 799714"/>
                <a:gd name="connsiteX3" fmla="*/ 20125 w 19957"/>
                <a:gd name="connsiteY3" fmla="*/ -87 h 79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57" h="799714">
                  <a:moveTo>
                    <a:pt x="168" y="-87"/>
                  </a:moveTo>
                  <a:lnTo>
                    <a:pt x="168" y="799627"/>
                  </a:lnTo>
                  <a:lnTo>
                    <a:pt x="20125" y="799627"/>
                  </a:lnTo>
                  <a:lnTo>
                    <a:pt x="20125" y="-87"/>
                  </a:lnTo>
                  <a:close/>
                </a:path>
              </a:pathLst>
            </a:custGeom>
            <a:solidFill>
              <a:srgbClr val="000000"/>
            </a:solidFill>
            <a:ln w="102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48BF3CF-ABB1-FD21-2F6E-93E693D09C00}"/>
                </a:ext>
              </a:extLst>
            </p:cNvPr>
            <p:cNvSpPr/>
            <p:nvPr/>
          </p:nvSpPr>
          <p:spPr>
            <a:xfrm rot="-5400000" flipV="1">
              <a:off x="7558246" y="2617907"/>
              <a:ext cx="98493" cy="111466"/>
            </a:xfrm>
            <a:custGeom>
              <a:avLst/>
              <a:gdLst>
                <a:gd name="connsiteX0" fmla="*/ 49432 w 98493"/>
                <a:gd name="connsiteY0" fmla="*/ 79556 h 111466"/>
                <a:gd name="connsiteX1" fmla="*/ 98679 w 98493"/>
                <a:gd name="connsiteY1" fmla="*/ 111386 h 111466"/>
                <a:gd name="connsiteX2" fmla="*/ 49432 w 98493"/>
                <a:gd name="connsiteY2" fmla="*/ -80 h 111466"/>
                <a:gd name="connsiteX3" fmla="*/ 185 w 98493"/>
                <a:gd name="connsiteY3" fmla="*/ 111386 h 11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93" h="111466">
                  <a:moveTo>
                    <a:pt x="49432" y="79556"/>
                  </a:moveTo>
                  <a:lnTo>
                    <a:pt x="98679" y="111386"/>
                  </a:lnTo>
                  <a:lnTo>
                    <a:pt x="49432" y="-80"/>
                  </a:lnTo>
                  <a:lnTo>
                    <a:pt x="185" y="111386"/>
                  </a:lnTo>
                  <a:close/>
                </a:path>
              </a:pathLst>
            </a:custGeom>
            <a:solidFill>
              <a:srgbClr val="000000"/>
            </a:solidFill>
            <a:ln w="102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D0D4F56-DE86-CCB7-FBCD-D8A259A50DC3}"/>
              </a:ext>
            </a:extLst>
          </p:cNvPr>
          <p:cNvSpPr/>
          <p:nvPr/>
        </p:nvSpPr>
        <p:spPr>
          <a:xfrm>
            <a:off x="6406901" y="2618381"/>
            <a:ext cx="1649387" cy="1413064"/>
          </a:xfrm>
          <a:custGeom>
            <a:avLst/>
            <a:gdLst>
              <a:gd name="connsiteX0" fmla="*/ 232 w 2686888"/>
              <a:gd name="connsiteY0" fmla="*/ 947608 h 2301913"/>
              <a:gd name="connsiteX1" fmla="*/ 654146 w 2686888"/>
              <a:gd name="connsiteY1" fmla="*/ -34 h 2301913"/>
              <a:gd name="connsiteX2" fmla="*/ 2103402 w 2686888"/>
              <a:gd name="connsiteY2" fmla="*/ 210839 h 2301913"/>
              <a:gd name="connsiteX3" fmla="*/ 2687120 w 2686888"/>
              <a:gd name="connsiteY3" fmla="*/ 1253840 h 2301913"/>
              <a:gd name="connsiteX4" fmla="*/ 2043905 w 2686888"/>
              <a:gd name="connsiteY4" fmla="*/ 2092107 h 2301913"/>
              <a:gd name="connsiteX5" fmla="*/ 799558 w 2686888"/>
              <a:gd name="connsiteY5" fmla="*/ 2301880 h 2301913"/>
              <a:gd name="connsiteX6" fmla="*/ 159934 w 2686888"/>
              <a:gd name="connsiteY6" fmla="*/ 1440804 h 230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6888" h="2301913">
                <a:moveTo>
                  <a:pt x="232" y="947608"/>
                </a:moveTo>
                <a:lnTo>
                  <a:pt x="654146" y="-34"/>
                </a:lnTo>
                <a:lnTo>
                  <a:pt x="2103402" y="210839"/>
                </a:lnTo>
                <a:lnTo>
                  <a:pt x="2687120" y="1253840"/>
                </a:lnTo>
                <a:lnTo>
                  <a:pt x="2043905" y="2092107"/>
                </a:lnTo>
                <a:lnTo>
                  <a:pt x="799558" y="2301880"/>
                </a:lnTo>
                <a:lnTo>
                  <a:pt x="159934" y="1440804"/>
                </a:lnTo>
                <a:close/>
              </a:path>
            </a:pathLst>
          </a:custGeom>
          <a:solidFill>
            <a:srgbClr val="F9F9F9"/>
          </a:solidFill>
          <a:ln w="12922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AE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3D74C66E-145C-4EB9-F6E9-C868FF396387}"/>
              </a:ext>
            </a:extLst>
          </p:cNvPr>
          <p:cNvSpPr/>
          <p:nvPr/>
        </p:nvSpPr>
        <p:spPr>
          <a:xfrm>
            <a:off x="7223890" y="3121998"/>
            <a:ext cx="123677" cy="125381"/>
          </a:xfrm>
          <a:custGeom>
            <a:avLst/>
            <a:gdLst>
              <a:gd name="connsiteX0" fmla="*/ 201726 w 201473"/>
              <a:gd name="connsiteY0" fmla="*/ 77283 h 204248"/>
              <a:gd name="connsiteX1" fmla="*/ 81778 w 201473"/>
              <a:gd name="connsiteY1" fmla="*/ -66 h 204248"/>
              <a:gd name="connsiteX2" fmla="*/ 252 w 201473"/>
              <a:gd name="connsiteY2" fmla="*/ 122704 h 204248"/>
              <a:gd name="connsiteX3" fmla="*/ 122065 w 201473"/>
              <a:gd name="connsiteY3" fmla="*/ 204183 h 204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73" h="204248">
                <a:moveTo>
                  <a:pt x="201726" y="77283"/>
                </a:moveTo>
                <a:lnTo>
                  <a:pt x="81778" y="-66"/>
                </a:lnTo>
                <a:lnTo>
                  <a:pt x="252" y="122704"/>
                </a:lnTo>
                <a:lnTo>
                  <a:pt x="122065" y="204183"/>
                </a:lnTo>
                <a:close/>
              </a:path>
            </a:pathLst>
          </a:custGeom>
          <a:solidFill>
            <a:srgbClr val="E6E6E6"/>
          </a:solidFill>
          <a:ln w="12994" cap="flat">
            <a:noFill/>
            <a:prstDash val="solid"/>
            <a:miter/>
          </a:ln>
        </p:spPr>
        <p:txBody>
          <a:bodyPr rtlCol="0" anchor="ctr"/>
          <a:lstStyle/>
          <a:p>
            <a:endParaRPr lang="en-AE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26FF3F4-9950-BD4B-D79D-0B98FAEC6CB8}"/>
              </a:ext>
            </a:extLst>
          </p:cNvPr>
          <p:cNvSpPr/>
          <p:nvPr/>
        </p:nvSpPr>
        <p:spPr>
          <a:xfrm>
            <a:off x="7223233" y="3120023"/>
            <a:ext cx="126307" cy="75364"/>
          </a:xfrm>
          <a:custGeom>
            <a:avLst/>
            <a:gdLst>
              <a:gd name="connsiteX0" fmla="*/ 206010 w 205757"/>
              <a:gd name="connsiteY0" fmla="*/ 84004 h 122770"/>
              <a:gd name="connsiteX1" fmla="*/ 80707 w 205757"/>
              <a:gd name="connsiteY1" fmla="*/ -67 h 122770"/>
              <a:gd name="connsiteX2" fmla="*/ 252 w 205757"/>
              <a:gd name="connsiteY2" fmla="*/ 122704 h 122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757" h="122770">
                <a:moveTo>
                  <a:pt x="206010" y="84004"/>
                </a:moveTo>
                <a:lnTo>
                  <a:pt x="80707" y="-67"/>
                </a:lnTo>
                <a:lnTo>
                  <a:pt x="252" y="122704"/>
                </a:lnTo>
              </a:path>
            </a:pathLst>
          </a:custGeom>
          <a:noFill/>
          <a:ln w="12994" cap="flat">
            <a:solidFill>
              <a:srgbClr val="000000">
                <a:alpha val="95000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en-AE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BC44148-E629-7E84-F49C-0B38DFF59E0D}"/>
              </a:ext>
            </a:extLst>
          </p:cNvPr>
          <p:cNvSpPr/>
          <p:nvPr/>
        </p:nvSpPr>
        <p:spPr>
          <a:xfrm>
            <a:off x="7643454" y="3375471"/>
            <a:ext cx="428473" cy="542012"/>
          </a:xfrm>
          <a:custGeom>
            <a:avLst/>
            <a:gdLst>
              <a:gd name="connsiteX0" fmla="*/ 625918 w 697992"/>
              <a:gd name="connsiteY0" fmla="*/ -1166 h 882949"/>
              <a:gd name="connsiteX1" fmla="*/ -23601 w 697992"/>
              <a:gd name="connsiteY1" fmla="*/ 837913 h 882949"/>
              <a:gd name="connsiteX2" fmla="*/ 24873 w 697992"/>
              <a:gd name="connsiteY2" fmla="*/ 881783 h 882949"/>
              <a:gd name="connsiteX3" fmla="*/ 674392 w 697992"/>
              <a:gd name="connsiteY3" fmla="*/ 42704 h 882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992" h="882949">
                <a:moveTo>
                  <a:pt x="625918" y="-1166"/>
                </a:moveTo>
                <a:lnTo>
                  <a:pt x="-23601" y="837913"/>
                </a:lnTo>
                <a:lnTo>
                  <a:pt x="24873" y="881783"/>
                </a:lnTo>
                <a:lnTo>
                  <a:pt x="674392" y="42704"/>
                </a:lnTo>
                <a:close/>
              </a:path>
            </a:pathLst>
          </a:custGeom>
          <a:solidFill>
            <a:srgbClr val="BEBB32">
              <a:alpha val="50000"/>
            </a:srgbClr>
          </a:solidFill>
          <a:ln w="9192" cap="flat">
            <a:noFill/>
            <a:prstDash val="solid"/>
            <a:miter/>
          </a:ln>
        </p:spPr>
        <p:txBody>
          <a:bodyPr rtlCol="0" anchor="ctr"/>
          <a:lstStyle/>
          <a:p>
            <a:endParaRPr lang="en-AE"/>
          </a:p>
        </p:txBody>
      </p:sp>
      <p:grpSp>
        <p:nvGrpSpPr>
          <p:cNvPr id="47" name="Graphic 65">
            <a:extLst>
              <a:ext uri="{FF2B5EF4-FFF2-40B4-BE49-F238E27FC236}">
                <a16:creationId xmlns:a16="http://schemas.microsoft.com/office/drawing/2014/main" id="{1C00D0EB-70ED-FF9A-13E7-E7EF48BA16D6}"/>
              </a:ext>
            </a:extLst>
          </p:cNvPr>
          <p:cNvGrpSpPr/>
          <p:nvPr/>
        </p:nvGrpSpPr>
        <p:grpSpPr>
          <a:xfrm>
            <a:off x="7470736" y="3094933"/>
            <a:ext cx="313251" cy="100968"/>
            <a:chOff x="8090487" y="4209036"/>
            <a:chExt cx="510292" cy="164479"/>
          </a:xfrm>
          <a:solidFill>
            <a:srgbClr val="000000"/>
          </a:solidFill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BB48727-ED26-755E-EFF0-872B40AFC4CB}"/>
                </a:ext>
              </a:extLst>
            </p:cNvPr>
            <p:cNvSpPr/>
            <p:nvPr/>
          </p:nvSpPr>
          <p:spPr>
            <a:xfrm>
              <a:off x="8090487" y="4209036"/>
              <a:ext cx="263071" cy="130273"/>
            </a:xfrm>
            <a:custGeom>
              <a:avLst/>
              <a:gdLst>
                <a:gd name="connsiteX0" fmla="*/ 243690 w 263071"/>
                <a:gd name="connsiteY0" fmla="*/ 42020 h 130273"/>
                <a:gd name="connsiteX1" fmla="*/ 197741 w 263071"/>
                <a:gd name="connsiteY1" fmla="*/ 110 h 130273"/>
                <a:gd name="connsiteX2" fmla="*/ 147247 w 263071"/>
                <a:gd name="connsiteY2" fmla="*/ 27377 h 130273"/>
                <a:gd name="connsiteX3" fmla="*/ 102813 w 263071"/>
                <a:gd name="connsiteY3" fmla="*/ 110 h 130273"/>
                <a:gd name="connsiteX4" fmla="*/ 50805 w 263071"/>
                <a:gd name="connsiteY4" fmla="*/ 30406 h 130273"/>
                <a:gd name="connsiteX5" fmla="*/ 50300 w 263071"/>
                <a:gd name="connsiteY5" fmla="*/ 30406 h 130273"/>
                <a:gd name="connsiteX6" fmla="*/ 50300 w 263071"/>
                <a:gd name="connsiteY6" fmla="*/ 110 h 130273"/>
                <a:gd name="connsiteX7" fmla="*/ 311 w 263071"/>
                <a:gd name="connsiteY7" fmla="*/ 2130 h 130273"/>
                <a:gd name="connsiteX8" fmla="*/ 311 w 263071"/>
                <a:gd name="connsiteY8" fmla="*/ 16268 h 130273"/>
                <a:gd name="connsiteX9" fmla="*/ 20004 w 263071"/>
                <a:gd name="connsiteY9" fmla="*/ 27881 h 130273"/>
                <a:gd name="connsiteX10" fmla="*/ 20004 w 263071"/>
                <a:gd name="connsiteY10" fmla="*/ 116245 h 130273"/>
                <a:gd name="connsiteX11" fmla="*/ 311 w 263071"/>
                <a:gd name="connsiteY11" fmla="*/ 116245 h 130273"/>
                <a:gd name="connsiteX12" fmla="*/ 311 w 263071"/>
                <a:gd name="connsiteY12" fmla="*/ 130383 h 130273"/>
                <a:gd name="connsiteX13" fmla="*/ 36666 w 263071"/>
                <a:gd name="connsiteY13" fmla="*/ 129373 h 130273"/>
                <a:gd name="connsiteX14" fmla="*/ 73527 w 263071"/>
                <a:gd name="connsiteY14" fmla="*/ 130383 h 130273"/>
                <a:gd name="connsiteX15" fmla="*/ 73527 w 263071"/>
                <a:gd name="connsiteY15" fmla="*/ 116245 h 130273"/>
                <a:gd name="connsiteX16" fmla="*/ 53834 w 263071"/>
                <a:gd name="connsiteY16" fmla="*/ 116245 h 130273"/>
                <a:gd name="connsiteX17" fmla="*/ 53834 w 263071"/>
                <a:gd name="connsiteY17" fmla="*/ 56663 h 130273"/>
                <a:gd name="connsiteX18" fmla="*/ 97764 w 263071"/>
                <a:gd name="connsiteY18" fmla="*/ 11724 h 130273"/>
                <a:gd name="connsiteX19" fmla="*/ 114931 w 263071"/>
                <a:gd name="connsiteY19" fmla="*/ 39495 h 130273"/>
                <a:gd name="connsiteX20" fmla="*/ 114931 w 263071"/>
                <a:gd name="connsiteY20" fmla="*/ 116245 h 130273"/>
                <a:gd name="connsiteX21" fmla="*/ 95239 w 263071"/>
                <a:gd name="connsiteY21" fmla="*/ 116245 h 130273"/>
                <a:gd name="connsiteX22" fmla="*/ 95239 w 263071"/>
                <a:gd name="connsiteY22" fmla="*/ 130383 h 130273"/>
                <a:gd name="connsiteX23" fmla="*/ 131594 w 263071"/>
                <a:gd name="connsiteY23" fmla="*/ 129373 h 130273"/>
                <a:gd name="connsiteX24" fmla="*/ 168455 w 263071"/>
                <a:gd name="connsiteY24" fmla="*/ 130383 h 130273"/>
                <a:gd name="connsiteX25" fmla="*/ 168455 w 263071"/>
                <a:gd name="connsiteY25" fmla="*/ 116245 h 130273"/>
                <a:gd name="connsiteX26" fmla="*/ 148762 w 263071"/>
                <a:gd name="connsiteY26" fmla="*/ 116245 h 130273"/>
                <a:gd name="connsiteX27" fmla="*/ 148762 w 263071"/>
                <a:gd name="connsiteY27" fmla="*/ 56663 h 130273"/>
                <a:gd name="connsiteX28" fmla="*/ 192691 w 263071"/>
                <a:gd name="connsiteY28" fmla="*/ 11724 h 130273"/>
                <a:gd name="connsiteX29" fmla="*/ 209859 w 263071"/>
                <a:gd name="connsiteY29" fmla="*/ 39495 h 130273"/>
                <a:gd name="connsiteX30" fmla="*/ 209859 w 263071"/>
                <a:gd name="connsiteY30" fmla="*/ 116245 h 130273"/>
                <a:gd name="connsiteX31" fmla="*/ 190167 w 263071"/>
                <a:gd name="connsiteY31" fmla="*/ 116245 h 130273"/>
                <a:gd name="connsiteX32" fmla="*/ 190167 w 263071"/>
                <a:gd name="connsiteY32" fmla="*/ 130383 h 130273"/>
                <a:gd name="connsiteX33" fmla="*/ 227027 w 263071"/>
                <a:gd name="connsiteY33" fmla="*/ 129373 h 130273"/>
                <a:gd name="connsiteX34" fmla="*/ 263382 w 263071"/>
                <a:gd name="connsiteY34" fmla="*/ 130383 h 130273"/>
                <a:gd name="connsiteX35" fmla="*/ 263382 w 263071"/>
                <a:gd name="connsiteY35" fmla="*/ 116245 h 130273"/>
                <a:gd name="connsiteX36" fmla="*/ 243690 w 263071"/>
                <a:gd name="connsiteY36" fmla="*/ 116245 h 13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63071" h="130273">
                  <a:moveTo>
                    <a:pt x="243690" y="42020"/>
                  </a:moveTo>
                  <a:cubicBezTo>
                    <a:pt x="243690" y="7684"/>
                    <a:pt x="223493" y="110"/>
                    <a:pt x="197741" y="110"/>
                  </a:cubicBezTo>
                  <a:cubicBezTo>
                    <a:pt x="167445" y="110"/>
                    <a:pt x="152802" y="18288"/>
                    <a:pt x="147247" y="27377"/>
                  </a:cubicBezTo>
                  <a:cubicBezTo>
                    <a:pt x="141188" y="1120"/>
                    <a:pt x="115436" y="110"/>
                    <a:pt x="102813" y="110"/>
                  </a:cubicBezTo>
                  <a:cubicBezTo>
                    <a:pt x="66962" y="110"/>
                    <a:pt x="52824" y="25862"/>
                    <a:pt x="50805" y="30406"/>
                  </a:cubicBezTo>
                  <a:lnTo>
                    <a:pt x="50300" y="30406"/>
                  </a:lnTo>
                  <a:lnTo>
                    <a:pt x="50300" y="110"/>
                  </a:lnTo>
                  <a:lnTo>
                    <a:pt x="311" y="2130"/>
                  </a:lnTo>
                  <a:lnTo>
                    <a:pt x="311" y="16268"/>
                  </a:lnTo>
                  <a:cubicBezTo>
                    <a:pt x="17479" y="16268"/>
                    <a:pt x="20004" y="16268"/>
                    <a:pt x="20004" y="27881"/>
                  </a:cubicBezTo>
                  <a:lnTo>
                    <a:pt x="20004" y="116245"/>
                  </a:lnTo>
                  <a:lnTo>
                    <a:pt x="311" y="116245"/>
                  </a:lnTo>
                  <a:lnTo>
                    <a:pt x="311" y="130383"/>
                  </a:lnTo>
                  <a:cubicBezTo>
                    <a:pt x="21519" y="129373"/>
                    <a:pt x="25053" y="129373"/>
                    <a:pt x="36666" y="129373"/>
                  </a:cubicBezTo>
                  <a:cubicBezTo>
                    <a:pt x="48785" y="129373"/>
                    <a:pt x="51310" y="129373"/>
                    <a:pt x="73527" y="130383"/>
                  </a:cubicBezTo>
                  <a:lnTo>
                    <a:pt x="73527" y="116245"/>
                  </a:lnTo>
                  <a:lnTo>
                    <a:pt x="53834" y="116245"/>
                  </a:lnTo>
                  <a:lnTo>
                    <a:pt x="53834" y="56663"/>
                  </a:lnTo>
                  <a:cubicBezTo>
                    <a:pt x="53834" y="24347"/>
                    <a:pt x="80596" y="11724"/>
                    <a:pt x="97764" y="11724"/>
                  </a:cubicBezTo>
                  <a:cubicBezTo>
                    <a:pt x="108872" y="11724"/>
                    <a:pt x="114931" y="17278"/>
                    <a:pt x="114931" y="39495"/>
                  </a:cubicBezTo>
                  <a:lnTo>
                    <a:pt x="114931" y="116245"/>
                  </a:lnTo>
                  <a:lnTo>
                    <a:pt x="95239" y="116245"/>
                  </a:lnTo>
                  <a:lnTo>
                    <a:pt x="95239" y="130383"/>
                  </a:lnTo>
                  <a:cubicBezTo>
                    <a:pt x="116446" y="129373"/>
                    <a:pt x="119981" y="129373"/>
                    <a:pt x="131594" y="129373"/>
                  </a:cubicBezTo>
                  <a:cubicBezTo>
                    <a:pt x="143713" y="129373"/>
                    <a:pt x="146742" y="129373"/>
                    <a:pt x="168455" y="130383"/>
                  </a:cubicBezTo>
                  <a:lnTo>
                    <a:pt x="168455" y="116245"/>
                  </a:lnTo>
                  <a:lnTo>
                    <a:pt x="148762" y="116245"/>
                  </a:lnTo>
                  <a:lnTo>
                    <a:pt x="148762" y="56663"/>
                  </a:lnTo>
                  <a:cubicBezTo>
                    <a:pt x="148762" y="24347"/>
                    <a:pt x="175524" y="11724"/>
                    <a:pt x="192691" y="11724"/>
                  </a:cubicBezTo>
                  <a:cubicBezTo>
                    <a:pt x="203800" y="11724"/>
                    <a:pt x="209859" y="17278"/>
                    <a:pt x="209859" y="39495"/>
                  </a:cubicBezTo>
                  <a:lnTo>
                    <a:pt x="209859" y="116245"/>
                  </a:lnTo>
                  <a:lnTo>
                    <a:pt x="190167" y="116245"/>
                  </a:lnTo>
                  <a:lnTo>
                    <a:pt x="190167" y="130383"/>
                  </a:lnTo>
                  <a:cubicBezTo>
                    <a:pt x="211879" y="129373"/>
                    <a:pt x="215414" y="129373"/>
                    <a:pt x="227027" y="129373"/>
                  </a:cubicBezTo>
                  <a:cubicBezTo>
                    <a:pt x="238640" y="129373"/>
                    <a:pt x="241670" y="129373"/>
                    <a:pt x="263382" y="130383"/>
                  </a:cubicBezTo>
                  <a:lnTo>
                    <a:pt x="263382" y="116245"/>
                  </a:lnTo>
                  <a:lnTo>
                    <a:pt x="243690" y="116245"/>
                  </a:lnTo>
                  <a:close/>
                </a:path>
              </a:pathLst>
            </a:custGeom>
            <a:solidFill>
              <a:srgbClr val="000000"/>
            </a:solidFill>
            <a:ln w="32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grpSp>
          <p:nvGrpSpPr>
            <p:cNvPr id="49" name="Graphic 65">
              <a:extLst>
                <a:ext uri="{FF2B5EF4-FFF2-40B4-BE49-F238E27FC236}">
                  <a16:creationId xmlns:a16="http://schemas.microsoft.com/office/drawing/2014/main" id="{CE95BB0A-092C-615F-699C-9B6680012575}"/>
                </a:ext>
              </a:extLst>
            </p:cNvPr>
            <p:cNvGrpSpPr/>
            <p:nvPr/>
          </p:nvGrpSpPr>
          <p:grpSpPr>
            <a:xfrm>
              <a:off x="8370637" y="4285151"/>
              <a:ext cx="230142" cy="88363"/>
              <a:chOff x="8370637" y="4285151"/>
              <a:chExt cx="230142" cy="88363"/>
            </a:xfrm>
            <a:solidFill>
              <a:srgbClr val="000000"/>
            </a:solidFill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DB177AA5-B5BF-9292-7298-93D869A30D07}"/>
                  </a:ext>
                </a:extLst>
              </p:cNvPr>
              <p:cNvSpPr/>
              <p:nvPr/>
            </p:nvSpPr>
            <p:spPr>
              <a:xfrm>
                <a:off x="8370637" y="4285151"/>
                <a:ext cx="99472" cy="88363"/>
              </a:xfrm>
              <a:custGeom>
                <a:avLst/>
                <a:gdLst>
                  <a:gd name="connsiteX0" fmla="*/ 99794 w 99472"/>
                  <a:gd name="connsiteY0" fmla="*/ 45051 h 88363"/>
                  <a:gd name="connsiteX1" fmla="*/ 50310 w 99472"/>
                  <a:gd name="connsiteY1" fmla="*/ 112 h 88363"/>
                  <a:gd name="connsiteX2" fmla="*/ 322 w 99472"/>
                  <a:gd name="connsiteY2" fmla="*/ 45051 h 88363"/>
                  <a:gd name="connsiteX3" fmla="*/ 50310 w 99472"/>
                  <a:gd name="connsiteY3" fmla="*/ 88475 h 88363"/>
                  <a:gd name="connsiteX4" fmla="*/ 99794 w 99472"/>
                  <a:gd name="connsiteY4" fmla="*/ 45051 h 88363"/>
                  <a:gd name="connsiteX5" fmla="*/ 50310 w 99472"/>
                  <a:gd name="connsiteY5" fmla="*/ 81406 h 88363"/>
                  <a:gd name="connsiteX6" fmla="*/ 19005 w 99472"/>
                  <a:gd name="connsiteY6" fmla="*/ 43536 h 88363"/>
                  <a:gd name="connsiteX7" fmla="*/ 26074 w 99472"/>
                  <a:gd name="connsiteY7" fmla="*/ 16270 h 88363"/>
                  <a:gd name="connsiteX8" fmla="*/ 50310 w 99472"/>
                  <a:gd name="connsiteY8" fmla="*/ 6171 h 88363"/>
                  <a:gd name="connsiteX9" fmla="*/ 74547 w 99472"/>
                  <a:gd name="connsiteY9" fmla="*/ 16270 h 88363"/>
                  <a:gd name="connsiteX10" fmla="*/ 81617 w 99472"/>
                  <a:gd name="connsiteY10" fmla="*/ 43536 h 88363"/>
                  <a:gd name="connsiteX11" fmla="*/ 50310 w 99472"/>
                  <a:gd name="connsiteY11" fmla="*/ 81406 h 88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472" h="88363">
                    <a:moveTo>
                      <a:pt x="99794" y="45051"/>
                    </a:moveTo>
                    <a:cubicBezTo>
                      <a:pt x="99794" y="21319"/>
                      <a:pt x="78082" y="112"/>
                      <a:pt x="50310" y="112"/>
                    </a:cubicBezTo>
                    <a:cubicBezTo>
                      <a:pt x="22034" y="112"/>
                      <a:pt x="322" y="21319"/>
                      <a:pt x="322" y="45051"/>
                    </a:cubicBezTo>
                    <a:cubicBezTo>
                      <a:pt x="322" y="68783"/>
                      <a:pt x="22539" y="88475"/>
                      <a:pt x="50310" y="88475"/>
                    </a:cubicBezTo>
                    <a:cubicBezTo>
                      <a:pt x="78082" y="88475"/>
                      <a:pt x="99794" y="68783"/>
                      <a:pt x="99794" y="45051"/>
                    </a:cubicBezTo>
                    <a:close/>
                    <a:moveTo>
                      <a:pt x="50310" y="81406"/>
                    </a:moveTo>
                    <a:cubicBezTo>
                      <a:pt x="19005" y="81406"/>
                      <a:pt x="19005" y="52625"/>
                      <a:pt x="19005" y="43536"/>
                    </a:cubicBezTo>
                    <a:cubicBezTo>
                      <a:pt x="19005" y="37477"/>
                      <a:pt x="19005" y="24349"/>
                      <a:pt x="26074" y="16270"/>
                    </a:cubicBezTo>
                    <a:cubicBezTo>
                      <a:pt x="32638" y="9201"/>
                      <a:pt x="40717" y="6171"/>
                      <a:pt x="50310" y="6171"/>
                    </a:cubicBezTo>
                    <a:cubicBezTo>
                      <a:pt x="59400" y="6171"/>
                      <a:pt x="67983" y="9201"/>
                      <a:pt x="74547" y="16270"/>
                    </a:cubicBezTo>
                    <a:cubicBezTo>
                      <a:pt x="81617" y="24349"/>
                      <a:pt x="81617" y="37477"/>
                      <a:pt x="81617" y="43536"/>
                    </a:cubicBezTo>
                    <a:cubicBezTo>
                      <a:pt x="81617" y="52625"/>
                      <a:pt x="81617" y="81406"/>
                      <a:pt x="50310" y="8140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2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FA95ABBD-A9E6-245A-38AB-0BA07A43E5FD}"/>
                  </a:ext>
                </a:extLst>
              </p:cNvPr>
              <p:cNvSpPr/>
              <p:nvPr/>
            </p:nvSpPr>
            <p:spPr>
              <a:xfrm>
                <a:off x="8491713" y="4286162"/>
                <a:ext cx="109065" cy="85333"/>
              </a:xfrm>
              <a:custGeom>
                <a:avLst/>
                <a:gdLst>
                  <a:gd name="connsiteX0" fmla="*/ 93740 w 109065"/>
                  <a:gd name="connsiteY0" fmla="*/ 26873 h 85333"/>
                  <a:gd name="connsiteX1" fmla="*/ 63444 w 109065"/>
                  <a:gd name="connsiteY1" fmla="*/ 112 h 85333"/>
                  <a:gd name="connsiteX2" fmla="*/ 30118 w 109065"/>
                  <a:gd name="connsiteY2" fmla="*/ 18289 h 85333"/>
                  <a:gd name="connsiteX3" fmla="*/ 30118 w 109065"/>
                  <a:gd name="connsiteY3" fmla="*/ 112 h 85333"/>
                  <a:gd name="connsiteX4" fmla="*/ 327 w 109065"/>
                  <a:gd name="connsiteY4" fmla="*/ 2131 h 85333"/>
                  <a:gd name="connsiteX5" fmla="*/ 327 w 109065"/>
                  <a:gd name="connsiteY5" fmla="*/ 9705 h 85333"/>
                  <a:gd name="connsiteX6" fmla="*/ 15475 w 109065"/>
                  <a:gd name="connsiteY6" fmla="*/ 20814 h 85333"/>
                  <a:gd name="connsiteX7" fmla="*/ 15475 w 109065"/>
                  <a:gd name="connsiteY7" fmla="*/ 69793 h 85333"/>
                  <a:gd name="connsiteX8" fmla="*/ 327 w 109065"/>
                  <a:gd name="connsiteY8" fmla="*/ 77872 h 85333"/>
                  <a:gd name="connsiteX9" fmla="*/ 327 w 109065"/>
                  <a:gd name="connsiteY9" fmla="*/ 85446 h 85333"/>
                  <a:gd name="connsiteX10" fmla="*/ 23554 w 109065"/>
                  <a:gd name="connsiteY10" fmla="*/ 84436 h 85333"/>
                  <a:gd name="connsiteX11" fmla="*/ 46781 w 109065"/>
                  <a:gd name="connsiteY11" fmla="*/ 85446 h 85333"/>
                  <a:gd name="connsiteX12" fmla="*/ 46781 w 109065"/>
                  <a:gd name="connsiteY12" fmla="*/ 77872 h 85333"/>
                  <a:gd name="connsiteX13" fmla="*/ 31633 w 109065"/>
                  <a:gd name="connsiteY13" fmla="*/ 69793 h 85333"/>
                  <a:gd name="connsiteX14" fmla="*/ 31633 w 109065"/>
                  <a:gd name="connsiteY14" fmla="*/ 35457 h 85333"/>
                  <a:gd name="connsiteX15" fmla="*/ 61929 w 109065"/>
                  <a:gd name="connsiteY15" fmla="*/ 6171 h 85333"/>
                  <a:gd name="connsiteX16" fmla="*/ 78087 w 109065"/>
                  <a:gd name="connsiteY16" fmla="*/ 26368 h 85333"/>
                  <a:gd name="connsiteX17" fmla="*/ 78087 w 109065"/>
                  <a:gd name="connsiteY17" fmla="*/ 69793 h 85333"/>
                  <a:gd name="connsiteX18" fmla="*/ 62434 w 109065"/>
                  <a:gd name="connsiteY18" fmla="*/ 77872 h 85333"/>
                  <a:gd name="connsiteX19" fmla="*/ 62434 w 109065"/>
                  <a:gd name="connsiteY19" fmla="*/ 85446 h 85333"/>
                  <a:gd name="connsiteX20" fmla="*/ 85661 w 109065"/>
                  <a:gd name="connsiteY20" fmla="*/ 84436 h 85333"/>
                  <a:gd name="connsiteX21" fmla="*/ 109393 w 109065"/>
                  <a:gd name="connsiteY21" fmla="*/ 85446 h 85333"/>
                  <a:gd name="connsiteX22" fmla="*/ 109393 w 109065"/>
                  <a:gd name="connsiteY22" fmla="*/ 77872 h 85333"/>
                  <a:gd name="connsiteX23" fmla="*/ 93740 w 109065"/>
                  <a:gd name="connsiteY23" fmla="*/ 69793 h 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9065" h="85333">
                    <a:moveTo>
                      <a:pt x="93740" y="26873"/>
                    </a:moveTo>
                    <a:cubicBezTo>
                      <a:pt x="93740" y="8191"/>
                      <a:pt x="83136" y="112"/>
                      <a:pt x="63444" y="112"/>
                    </a:cubicBezTo>
                    <a:cubicBezTo>
                      <a:pt x="46781" y="112"/>
                      <a:pt x="36178" y="9200"/>
                      <a:pt x="30118" y="18289"/>
                    </a:cubicBezTo>
                    <a:lnTo>
                      <a:pt x="30118" y="112"/>
                    </a:lnTo>
                    <a:lnTo>
                      <a:pt x="327" y="2131"/>
                    </a:lnTo>
                    <a:lnTo>
                      <a:pt x="327" y="9705"/>
                    </a:lnTo>
                    <a:cubicBezTo>
                      <a:pt x="13960" y="9705"/>
                      <a:pt x="15475" y="11220"/>
                      <a:pt x="15475" y="20814"/>
                    </a:cubicBezTo>
                    <a:lnTo>
                      <a:pt x="15475" y="69793"/>
                    </a:lnTo>
                    <a:cubicBezTo>
                      <a:pt x="15475" y="77872"/>
                      <a:pt x="13960" y="77872"/>
                      <a:pt x="327" y="77872"/>
                    </a:cubicBezTo>
                    <a:lnTo>
                      <a:pt x="327" y="85446"/>
                    </a:lnTo>
                    <a:cubicBezTo>
                      <a:pt x="1842" y="85446"/>
                      <a:pt x="14970" y="84436"/>
                      <a:pt x="23554" y="84436"/>
                    </a:cubicBezTo>
                    <a:cubicBezTo>
                      <a:pt x="32138" y="84436"/>
                      <a:pt x="45266" y="85446"/>
                      <a:pt x="46781" y="85446"/>
                    </a:cubicBezTo>
                    <a:lnTo>
                      <a:pt x="46781" y="77872"/>
                    </a:lnTo>
                    <a:cubicBezTo>
                      <a:pt x="33653" y="77872"/>
                      <a:pt x="31633" y="77872"/>
                      <a:pt x="31633" y="69793"/>
                    </a:cubicBezTo>
                    <a:lnTo>
                      <a:pt x="31633" y="35457"/>
                    </a:lnTo>
                    <a:cubicBezTo>
                      <a:pt x="31633" y="14250"/>
                      <a:pt x="49811" y="6171"/>
                      <a:pt x="61929" y="6171"/>
                    </a:cubicBezTo>
                    <a:cubicBezTo>
                      <a:pt x="75057" y="6171"/>
                      <a:pt x="78087" y="14250"/>
                      <a:pt x="78087" y="26368"/>
                    </a:cubicBezTo>
                    <a:lnTo>
                      <a:pt x="78087" y="69793"/>
                    </a:lnTo>
                    <a:cubicBezTo>
                      <a:pt x="78087" y="77872"/>
                      <a:pt x="76067" y="77872"/>
                      <a:pt x="62434" y="77872"/>
                    </a:cubicBezTo>
                    <a:lnTo>
                      <a:pt x="62434" y="85446"/>
                    </a:lnTo>
                    <a:cubicBezTo>
                      <a:pt x="63949" y="85446"/>
                      <a:pt x="77077" y="84436"/>
                      <a:pt x="85661" y="84436"/>
                    </a:cubicBezTo>
                    <a:cubicBezTo>
                      <a:pt x="94750" y="84436"/>
                      <a:pt x="107373" y="85446"/>
                      <a:pt x="109393" y="85446"/>
                    </a:cubicBezTo>
                    <a:lnTo>
                      <a:pt x="109393" y="77872"/>
                    </a:lnTo>
                    <a:cubicBezTo>
                      <a:pt x="95760" y="77872"/>
                      <a:pt x="93740" y="77872"/>
                      <a:pt x="93740" y="6979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2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F892F06F-E72B-46E0-A877-88216192C037}"/>
              </a:ext>
            </a:extLst>
          </p:cNvPr>
          <p:cNvSpPr/>
          <p:nvPr/>
        </p:nvSpPr>
        <p:spPr>
          <a:xfrm>
            <a:off x="6894343" y="2018817"/>
            <a:ext cx="103217" cy="79969"/>
          </a:xfrm>
          <a:custGeom>
            <a:avLst/>
            <a:gdLst>
              <a:gd name="connsiteX0" fmla="*/ 148722 w 168142"/>
              <a:gd name="connsiteY0" fmla="*/ 41947 h 130272"/>
              <a:gd name="connsiteX1" fmla="*/ 102269 w 168142"/>
              <a:gd name="connsiteY1" fmla="*/ 38 h 130272"/>
              <a:gd name="connsiteX2" fmla="*/ 50765 w 168142"/>
              <a:gd name="connsiteY2" fmla="*/ 30334 h 130272"/>
              <a:gd name="connsiteX3" fmla="*/ 50260 w 168142"/>
              <a:gd name="connsiteY3" fmla="*/ 30334 h 130272"/>
              <a:gd name="connsiteX4" fmla="*/ 50260 w 168142"/>
              <a:gd name="connsiteY4" fmla="*/ 38 h 130272"/>
              <a:gd name="connsiteX5" fmla="*/ 272 w 168142"/>
              <a:gd name="connsiteY5" fmla="*/ 2058 h 130272"/>
              <a:gd name="connsiteX6" fmla="*/ 272 w 168142"/>
              <a:gd name="connsiteY6" fmla="*/ 16196 h 130272"/>
              <a:gd name="connsiteX7" fmla="*/ 19964 w 168142"/>
              <a:gd name="connsiteY7" fmla="*/ 27809 h 130272"/>
              <a:gd name="connsiteX8" fmla="*/ 19964 w 168142"/>
              <a:gd name="connsiteY8" fmla="*/ 116172 h 130272"/>
              <a:gd name="connsiteX9" fmla="*/ 272 w 168142"/>
              <a:gd name="connsiteY9" fmla="*/ 116172 h 130272"/>
              <a:gd name="connsiteX10" fmla="*/ 272 w 168142"/>
              <a:gd name="connsiteY10" fmla="*/ 130311 h 130272"/>
              <a:gd name="connsiteX11" fmla="*/ 36627 w 168142"/>
              <a:gd name="connsiteY11" fmla="*/ 129301 h 130272"/>
              <a:gd name="connsiteX12" fmla="*/ 73487 w 168142"/>
              <a:gd name="connsiteY12" fmla="*/ 130311 h 130272"/>
              <a:gd name="connsiteX13" fmla="*/ 73487 w 168142"/>
              <a:gd name="connsiteY13" fmla="*/ 116172 h 130272"/>
              <a:gd name="connsiteX14" fmla="*/ 53795 w 168142"/>
              <a:gd name="connsiteY14" fmla="*/ 116172 h 130272"/>
              <a:gd name="connsiteX15" fmla="*/ 53795 w 168142"/>
              <a:gd name="connsiteY15" fmla="*/ 56590 h 130272"/>
              <a:gd name="connsiteX16" fmla="*/ 97724 w 168142"/>
              <a:gd name="connsiteY16" fmla="*/ 11651 h 130272"/>
              <a:gd name="connsiteX17" fmla="*/ 114387 w 168142"/>
              <a:gd name="connsiteY17" fmla="*/ 39423 h 130272"/>
              <a:gd name="connsiteX18" fmla="*/ 114387 w 168142"/>
              <a:gd name="connsiteY18" fmla="*/ 116172 h 130272"/>
              <a:gd name="connsiteX19" fmla="*/ 94694 w 168142"/>
              <a:gd name="connsiteY19" fmla="*/ 116172 h 130272"/>
              <a:gd name="connsiteX20" fmla="*/ 94694 w 168142"/>
              <a:gd name="connsiteY20" fmla="*/ 130311 h 130272"/>
              <a:gd name="connsiteX21" fmla="*/ 131554 w 168142"/>
              <a:gd name="connsiteY21" fmla="*/ 129301 h 130272"/>
              <a:gd name="connsiteX22" fmla="*/ 168415 w 168142"/>
              <a:gd name="connsiteY22" fmla="*/ 130311 h 130272"/>
              <a:gd name="connsiteX23" fmla="*/ 168415 w 168142"/>
              <a:gd name="connsiteY23" fmla="*/ 116172 h 130272"/>
              <a:gd name="connsiteX24" fmla="*/ 148722 w 168142"/>
              <a:gd name="connsiteY24" fmla="*/ 116172 h 13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8142" h="130272">
                <a:moveTo>
                  <a:pt x="148722" y="41947"/>
                </a:moveTo>
                <a:cubicBezTo>
                  <a:pt x="148722" y="7612"/>
                  <a:pt x="127515" y="38"/>
                  <a:pt x="102269" y="38"/>
                </a:cubicBezTo>
                <a:cubicBezTo>
                  <a:pt x="66923" y="38"/>
                  <a:pt x="52785" y="25789"/>
                  <a:pt x="50765" y="30334"/>
                </a:cubicBezTo>
                <a:lnTo>
                  <a:pt x="50260" y="30334"/>
                </a:lnTo>
                <a:lnTo>
                  <a:pt x="50260" y="38"/>
                </a:lnTo>
                <a:lnTo>
                  <a:pt x="272" y="2058"/>
                </a:lnTo>
                <a:lnTo>
                  <a:pt x="272" y="16196"/>
                </a:lnTo>
                <a:cubicBezTo>
                  <a:pt x="17440" y="16196"/>
                  <a:pt x="19964" y="16196"/>
                  <a:pt x="19964" y="27809"/>
                </a:cubicBezTo>
                <a:lnTo>
                  <a:pt x="19964" y="116172"/>
                </a:lnTo>
                <a:lnTo>
                  <a:pt x="272" y="116172"/>
                </a:lnTo>
                <a:lnTo>
                  <a:pt x="272" y="130311"/>
                </a:lnTo>
                <a:cubicBezTo>
                  <a:pt x="21479" y="129301"/>
                  <a:pt x="25014" y="129301"/>
                  <a:pt x="36627" y="129301"/>
                </a:cubicBezTo>
                <a:cubicBezTo>
                  <a:pt x="48745" y="129301"/>
                  <a:pt x="51270" y="129301"/>
                  <a:pt x="73487" y="130311"/>
                </a:cubicBezTo>
                <a:lnTo>
                  <a:pt x="73487" y="116172"/>
                </a:lnTo>
                <a:lnTo>
                  <a:pt x="53795" y="116172"/>
                </a:lnTo>
                <a:lnTo>
                  <a:pt x="53795" y="56590"/>
                </a:lnTo>
                <a:cubicBezTo>
                  <a:pt x="53795" y="24275"/>
                  <a:pt x="80556" y="11651"/>
                  <a:pt x="97724" y="11651"/>
                </a:cubicBezTo>
                <a:cubicBezTo>
                  <a:pt x="108833" y="11651"/>
                  <a:pt x="114387" y="17710"/>
                  <a:pt x="114387" y="39423"/>
                </a:cubicBezTo>
                <a:lnTo>
                  <a:pt x="114387" y="116172"/>
                </a:lnTo>
                <a:lnTo>
                  <a:pt x="94694" y="116172"/>
                </a:lnTo>
                <a:lnTo>
                  <a:pt x="94694" y="130311"/>
                </a:lnTo>
                <a:cubicBezTo>
                  <a:pt x="116407" y="129301"/>
                  <a:pt x="119941" y="129301"/>
                  <a:pt x="131554" y="129301"/>
                </a:cubicBezTo>
                <a:cubicBezTo>
                  <a:pt x="143168" y="129301"/>
                  <a:pt x="146198" y="129301"/>
                  <a:pt x="168415" y="130311"/>
                </a:cubicBezTo>
                <a:lnTo>
                  <a:pt x="168415" y="116172"/>
                </a:lnTo>
                <a:lnTo>
                  <a:pt x="148722" y="116172"/>
                </a:lnTo>
                <a:close/>
              </a:path>
            </a:pathLst>
          </a:custGeom>
          <a:solidFill>
            <a:srgbClr val="000000"/>
          </a:solidFill>
          <a:ln w="32307" cap="flat">
            <a:noFill/>
            <a:prstDash val="solid"/>
            <a:miter/>
          </a:ln>
        </p:spPr>
        <p:txBody>
          <a:bodyPr rtlCol="0" anchor="ctr"/>
          <a:lstStyle/>
          <a:p>
            <a:endParaRPr lang="en-AE"/>
          </a:p>
        </p:txBody>
      </p:sp>
      <p:grpSp>
        <p:nvGrpSpPr>
          <p:cNvPr id="53" name="Graphic 65">
            <a:extLst>
              <a:ext uri="{FF2B5EF4-FFF2-40B4-BE49-F238E27FC236}">
                <a16:creationId xmlns:a16="http://schemas.microsoft.com/office/drawing/2014/main" id="{F53FB8B7-31B6-0FFA-8947-AD8F1E1D4B9A}"/>
              </a:ext>
            </a:extLst>
          </p:cNvPr>
          <p:cNvGrpSpPr/>
          <p:nvPr/>
        </p:nvGrpSpPr>
        <p:grpSpPr>
          <a:xfrm>
            <a:off x="7271613" y="2518722"/>
            <a:ext cx="543693" cy="748242"/>
            <a:chOff x="7766112" y="3270376"/>
            <a:chExt cx="885687" cy="1218903"/>
          </a:xfrm>
          <a:solidFill>
            <a:srgbClr val="000000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9A831B5-75B3-8179-F06E-1A950AA6C501}"/>
                </a:ext>
              </a:extLst>
            </p:cNvPr>
            <p:cNvSpPr/>
            <p:nvPr/>
          </p:nvSpPr>
          <p:spPr>
            <a:xfrm rot="2081203">
              <a:off x="8176314" y="3244940"/>
              <a:ext cx="19651" cy="1334863"/>
            </a:xfrm>
            <a:custGeom>
              <a:avLst/>
              <a:gdLst>
                <a:gd name="connsiteX0" fmla="*/ 209 w 19651"/>
                <a:gd name="connsiteY0" fmla="*/ -36 h 1334863"/>
                <a:gd name="connsiteX1" fmla="*/ 209 w 19651"/>
                <a:gd name="connsiteY1" fmla="*/ 1334828 h 1334863"/>
                <a:gd name="connsiteX2" fmla="*/ 19861 w 19651"/>
                <a:gd name="connsiteY2" fmla="*/ 1334828 h 1334863"/>
                <a:gd name="connsiteX3" fmla="*/ 19861 w 19651"/>
                <a:gd name="connsiteY3" fmla="*/ -36 h 1334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51" h="1334863">
                  <a:moveTo>
                    <a:pt x="209" y="-36"/>
                  </a:moveTo>
                  <a:lnTo>
                    <a:pt x="209" y="1334828"/>
                  </a:lnTo>
                  <a:lnTo>
                    <a:pt x="19861" y="1334828"/>
                  </a:lnTo>
                  <a:lnTo>
                    <a:pt x="19861" y="-36"/>
                  </a:lnTo>
                  <a:close/>
                </a:path>
              </a:pathLst>
            </a:custGeom>
            <a:solidFill>
              <a:srgbClr val="000000"/>
            </a:solidFill>
            <a:ln w="1831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8718922-6142-F2AB-EA07-5A7D6F06A05B}"/>
                </a:ext>
              </a:extLst>
            </p:cNvPr>
            <p:cNvSpPr/>
            <p:nvPr/>
          </p:nvSpPr>
          <p:spPr>
            <a:xfrm rot="2081203">
              <a:off x="8530567" y="3288433"/>
              <a:ext cx="98257" cy="111428"/>
            </a:xfrm>
            <a:custGeom>
              <a:avLst/>
              <a:gdLst>
                <a:gd name="connsiteX0" fmla="*/ 49354 w 98257"/>
                <a:gd name="connsiteY0" fmla="*/ 79538 h 111428"/>
                <a:gd name="connsiteX1" fmla="*/ 98483 w 98257"/>
                <a:gd name="connsiteY1" fmla="*/ 111376 h 111428"/>
                <a:gd name="connsiteX2" fmla="*/ 49354 w 98257"/>
                <a:gd name="connsiteY2" fmla="*/ -53 h 111428"/>
                <a:gd name="connsiteX3" fmla="*/ 226 w 98257"/>
                <a:gd name="connsiteY3" fmla="*/ 111376 h 111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257" h="111428">
                  <a:moveTo>
                    <a:pt x="49354" y="79538"/>
                  </a:moveTo>
                  <a:lnTo>
                    <a:pt x="98483" y="111376"/>
                  </a:lnTo>
                  <a:lnTo>
                    <a:pt x="49354" y="-53"/>
                  </a:lnTo>
                  <a:lnTo>
                    <a:pt x="226" y="111376"/>
                  </a:lnTo>
                  <a:close/>
                </a:path>
              </a:pathLst>
            </a:custGeom>
            <a:solidFill>
              <a:srgbClr val="000000"/>
            </a:solidFill>
            <a:ln w="1831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</p:grp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4B64D130-6F6B-D985-ECC2-DE1D91294D36}"/>
              </a:ext>
            </a:extLst>
          </p:cNvPr>
          <p:cNvSpPr/>
          <p:nvPr/>
        </p:nvSpPr>
        <p:spPr>
          <a:xfrm>
            <a:off x="6660461" y="2810538"/>
            <a:ext cx="1209930" cy="829147"/>
          </a:xfrm>
          <a:custGeom>
            <a:avLst/>
            <a:gdLst>
              <a:gd name="connsiteX0" fmla="*/ 1971279 w 1971003"/>
              <a:gd name="connsiteY0" fmla="*/ 1350673 h 1350699"/>
              <a:gd name="connsiteX1" fmla="*/ 275 w 1971003"/>
              <a:gd name="connsiteY1" fmla="*/ -27 h 135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1003" h="1350699">
                <a:moveTo>
                  <a:pt x="1971279" y="1350673"/>
                </a:moveTo>
                <a:lnTo>
                  <a:pt x="275" y="-27"/>
                </a:lnTo>
              </a:path>
            </a:pathLst>
          </a:custGeom>
          <a:noFill/>
          <a:ln w="22069" cap="flat">
            <a:solidFill>
              <a:srgbClr val="008080"/>
            </a:solidFill>
            <a:custDash>
              <a:ds d="72300" sp="72300"/>
            </a:custDash>
            <a:miter/>
          </a:ln>
        </p:spPr>
        <p:txBody>
          <a:bodyPr rtlCol="0" anchor="ctr"/>
          <a:lstStyle/>
          <a:p>
            <a:endParaRPr lang="en-AE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90B714CA-F683-4044-9FB5-B7FE8B1F2C93}"/>
              </a:ext>
            </a:extLst>
          </p:cNvPr>
          <p:cNvSpPr/>
          <p:nvPr/>
        </p:nvSpPr>
        <p:spPr>
          <a:xfrm>
            <a:off x="6642142" y="2792546"/>
            <a:ext cx="50591" cy="50288"/>
          </a:xfrm>
          <a:custGeom>
            <a:avLst/>
            <a:gdLst>
              <a:gd name="connsiteX0" fmla="*/ 58814 w 82414"/>
              <a:gd name="connsiteY0" fmla="*/ 39793 h 81920"/>
              <a:gd name="connsiteX1" fmla="*/ 17631 w 82414"/>
              <a:gd name="connsiteY1" fmla="*/ 80755 h 81920"/>
              <a:gd name="connsiteX2" fmla="*/ -23601 w 82414"/>
              <a:gd name="connsiteY2" fmla="*/ 39793 h 81920"/>
              <a:gd name="connsiteX3" fmla="*/ -23601 w 82414"/>
              <a:gd name="connsiteY3" fmla="*/ 39793 h 81920"/>
              <a:gd name="connsiteX4" fmla="*/ 17631 w 82414"/>
              <a:gd name="connsiteY4" fmla="*/ -1166 h 81920"/>
              <a:gd name="connsiteX5" fmla="*/ 17631 w 82414"/>
              <a:gd name="connsiteY5" fmla="*/ -1166 h 81920"/>
              <a:gd name="connsiteX6" fmla="*/ 58814 w 82414"/>
              <a:gd name="connsiteY6" fmla="*/ 39793 h 8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14" h="81920">
                <a:moveTo>
                  <a:pt x="58814" y="39793"/>
                </a:moveTo>
                <a:cubicBezTo>
                  <a:pt x="58814" y="62334"/>
                  <a:pt x="39406" y="80755"/>
                  <a:pt x="17631" y="80755"/>
                </a:cubicBezTo>
                <a:cubicBezTo>
                  <a:pt x="-4192" y="80755"/>
                  <a:pt x="-23601" y="62334"/>
                  <a:pt x="-23601" y="39793"/>
                </a:cubicBezTo>
                <a:cubicBezTo>
                  <a:pt x="-23601" y="39793"/>
                  <a:pt x="-23601" y="39793"/>
                  <a:pt x="-23601" y="39793"/>
                </a:cubicBezTo>
                <a:cubicBezTo>
                  <a:pt x="-23601" y="17012"/>
                  <a:pt x="-4192" y="-1166"/>
                  <a:pt x="17631" y="-1166"/>
                </a:cubicBezTo>
                <a:cubicBezTo>
                  <a:pt x="17631" y="-1166"/>
                  <a:pt x="17631" y="-1166"/>
                  <a:pt x="17631" y="-1166"/>
                </a:cubicBezTo>
                <a:cubicBezTo>
                  <a:pt x="39406" y="-1166"/>
                  <a:pt x="58814" y="17012"/>
                  <a:pt x="58814" y="39793"/>
                </a:cubicBezTo>
                <a:close/>
              </a:path>
            </a:pathLst>
          </a:custGeom>
          <a:solidFill>
            <a:srgbClr val="000000"/>
          </a:solidFill>
          <a:ln w="29076" cap="flat">
            <a:noFill/>
            <a:prstDash val="solid"/>
            <a:miter/>
          </a:ln>
        </p:spPr>
        <p:txBody>
          <a:bodyPr rtlCol="0" anchor="ctr"/>
          <a:lstStyle/>
          <a:p>
            <a:endParaRPr lang="en-AE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94D7CB46-D678-4B1F-4678-BFB7222C9C65}"/>
              </a:ext>
            </a:extLst>
          </p:cNvPr>
          <p:cNvSpPr/>
          <p:nvPr/>
        </p:nvSpPr>
        <p:spPr>
          <a:xfrm>
            <a:off x="7844309" y="3609950"/>
            <a:ext cx="50591" cy="50288"/>
          </a:xfrm>
          <a:custGeom>
            <a:avLst/>
            <a:gdLst>
              <a:gd name="connsiteX0" fmla="*/ 58814 w 82414"/>
              <a:gd name="connsiteY0" fmla="*/ 39796 h 81920"/>
              <a:gd name="connsiteX1" fmla="*/ 17583 w 82414"/>
              <a:gd name="connsiteY1" fmla="*/ 80755 h 81920"/>
              <a:gd name="connsiteX2" fmla="*/ 17583 w 82414"/>
              <a:gd name="connsiteY2" fmla="*/ 80755 h 81920"/>
              <a:gd name="connsiteX3" fmla="*/ -23601 w 82414"/>
              <a:gd name="connsiteY3" fmla="*/ 39796 h 81920"/>
              <a:gd name="connsiteX4" fmla="*/ -23601 w 82414"/>
              <a:gd name="connsiteY4" fmla="*/ 39796 h 81920"/>
              <a:gd name="connsiteX5" fmla="*/ 17583 w 82414"/>
              <a:gd name="connsiteY5" fmla="*/ -1166 h 81920"/>
              <a:gd name="connsiteX6" fmla="*/ 17583 w 82414"/>
              <a:gd name="connsiteY6" fmla="*/ -1166 h 81920"/>
              <a:gd name="connsiteX7" fmla="*/ 58814 w 82414"/>
              <a:gd name="connsiteY7" fmla="*/ 39796 h 81920"/>
              <a:gd name="connsiteX8" fmla="*/ 58814 w 82414"/>
              <a:gd name="connsiteY8" fmla="*/ 39796 h 8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414" h="81920">
                <a:moveTo>
                  <a:pt x="58814" y="39796"/>
                </a:moveTo>
                <a:cubicBezTo>
                  <a:pt x="58814" y="62577"/>
                  <a:pt x="41820" y="80755"/>
                  <a:pt x="17583" y="80755"/>
                </a:cubicBezTo>
                <a:cubicBezTo>
                  <a:pt x="17583" y="80755"/>
                  <a:pt x="17583" y="80755"/>
                  <a:pt x="17583" y="80755"/>
                </a:cubicBezTo>
                <a:cubicBezTo>
                  <a:pt x="-4239" y="80755"/>
                  <a:pt x="-23601" y="62577"/>
                  <a:pt x="-23601" y="39796"/>
                </a:cubicBezTo>
                <a:cubicBezTo>
                  <a:pt x="-23601" y="39796"/>
                  <a:pt x="-23601" y="39796"/>
                  <a:pt x="-23601" y="39796"/>
                </a:cubicBezTo>
                <a:cubicBezTo>
                  <a:pt x="-23601" y="17254"/>
                  <a:pt x="-4239" y="-1166"/>
                  <a:pt x="17583" y="-1166"/>
                </a:cubicBezTo>
                <a:cubicBezTo>
                  <a:pt x="17583" y="-1166"/>
                  <a:pt x="17583" y="-1166"/>
                  <a:pt x="17583" y="-1166"/>
                </a:cubicBezTo>
                <a:cubicBezTo>
                  <a:pt x="41820" y="-1166"/>
                  <a:pt x="58814" y="17254"/>
                  <a:pt x="58814" y="39796"/>
                </a:cubicBezTo>
                <a:cubicBezTo>
                  <a:pt x="58814" y="39796"/>
                  <a:pt x="58814" y="39796"/>
                  <a:pt x="58814" y="39796"/>
                </a:cubicBezTo>
                <a:close/>
              </a:path>
            </a:pathLst>
          </a:custGeom>
          <a:solidFill>
            <a:srgbClr val="000000"/>
          </a:solidFill>
          <a:ln w="29076" cap="flat">
            <a:noFill/>
            <a:prstDash val="solid"/>
            <a:miter/>
          </a:ln>
        </p:spPr>
        <p:txBody>
          <a:bodyPr rtlCol="0" anchor="ctr"/>
          <a:lstStyle/>
          <a:p>
            <a:endParaRPr lang="en-AE"/>
          </a:p>
        </p:txBody>
      </p:sp>
      <p:grpSp>
        <p:nvGrpSpPr>
          <p:cNvPr id="59" name="Graphic 65">
            <a:extLst>
              <a:ext uri="{FF2B5EF4-FFF2-40B4-BE49-F238E27FC236}">
                <a16:creationId xmlns:a16="http://schemas.microsoft.com/office/drawing/2014/main" id="{C4D93B9D-3C27-3783-8219-B70880DA68E2}"/>
              </a:ext>
            </a:extLst>
          </p:cNvPr>
          <p:cNvGrpSpPr/>
          <p:nvPr/>
        </p:nvGrpSpPr>
        <p:grpSpPr>
          <a:xfrm>
            <a:off x="7923953" y="3619816"/>
            <a:ext cx="290511" cy="148412"/>
            <a:chOff x="8828787" y="5064083"/>
            <a:chExt cx="473249" cy="241766"/>
          </a:xfrm>
          <a:solidFill>
            <a:srgbClr val="000000"/>
          </a:solidFill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CE038AF-2AB0-A621-3CE3-7BECDF6D3768}"/>
                </a:ext>
              </a:extLst>
            </p:cNvPr>
            <p:cNvSpPr/>
            <p:nvPr/>
          </p:nvSpPr>
          <p:spPr>
            <a:xfrm>
              <a:off x="8828787" y="5064083"/>
              <a:ext cx="219646" cy="207528"/>
            </a:xfrm>
            <a:custGeom>
              <a:avLst/>
              <a:gdLst>
                <a:gd name="connsiteX0" fmla="*/ 118496 w 219646"/>
                <a:gd name="connsiteY0" fmla="*/ 6713 h 207528"/>
                <a:gd name="connsiteX1" fmla="*/ 109912 w 219646"/>
                <a:gd name="connsiteY1" fmla="*/ 148 h 207528"/>
                <a:gd name="connsiteX2" fmla="*/ 102338 w 219646"/>
                <a:gd name="connsiteY2" fmla="*/ 5703 h 207528"/>
                <a:gd name="connsiteX3" fmla="*/ 2361 w 219646"/>
                <a:gd name="connsiteY3" fmla="*/ 200608 h 207528"/>
                <a:gd name="connsiteX4" fmla="*/ 341 w 219646"/>
                <a:gd name="connsiteY4" fmla="*/ 205152 h 207528"/>
                <a:gd name="connsiteX5" fmla="*/ 6906 w 219646"/>
                <a:gd name="connsiteY5" fmla="*/ 207677 h 207528"/>
                <a:gd name="connsiteX6" fmla="*/ 212919 w 219646"/>
                <a:gd name="connsiteY6" fmla="*/ 207677 h 207528"/>
                <a:gd name="connsiteX7" fmla="*/ 219988 w 219646"/>
                <a:gd name="connsiteY7" fmla="*/ 205152 h 207528"/>
                <a:gd name="connsiteX8" fmla="*/ 218473 w 219646"/>
                <a:gd name="connsiteY8" fmla="*/ 201112 h 207528"/>
                <a:gd name="connsiteX9" fmla="*/ 100319 w 219646"/>
                <a:gd name="connsiteY9" fmla="*/ 28930 h 207528"/>
                <a:gd name="connsiteX10" fmla="*/ 181108 w 219646"/>
                <a:gd name="connsiteY10" fmla="*/ 185459 h 207528"/>
                <a:gd name="connsiteX11" fmla="*/ 20034 w 219646"/>
                <a:gd name="connsiteY11" fmla="*/ 185459 h 20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646" h="207528">
                  <a:moveTo>
                    <a:pt x="118496" y="6713"/>
                  </a:moveTo>
                  <a:cubicBezTo>
                    <a:pt x="115971" y="1663"/>
                    <a:pt x="114457" y="148"/>
                    <a:pt x="109912" y="148"/>
                  </a:cubicBezTo>
                  <a:cubicBezTo>
                    <a:pt x="105873" y="148"/>
                    <a:pt x="104358" y="1663"/>
                    <a:pt x="102338" y="5703"/>
                  </a:cubicBezTo>
                  <a:lnTo>
                    <a:pt x="2361" y="200608"/>
                  </a:lnTo>
                  <a:cubicBezTo>
                    <a:pt x="846" y="203132"/>
                    <a:pt x="341" y="204647"/>
                    <a:pt x="341" y="205152"/>
                  </a:cubicBezTo>
                  <a:cubicBezTo>
                    <a:pt x="341" y="207677"/>
                    <a:pt x="2361" y="207677"/>
                    <a:pt x="6906" y="207677"/>
                  </a:cubicBezTo>
                  <a:lnTo>
                    <a:pt x="212919" y="207677"/>
                  </a:lnTo>
                  <a:cubicBezTo>
                    <a:pt x="217969" y="207677"/>
                    <a:pt x="219988" y="207677"/>
                    <a:pt x="219988" y="205152"/>
                  </a:cubicBezTo>
                  <a:cubicBezTo>
                    <a:pt x="219988" y="204647"/>
                    <a:pt x="219988" y="204142"/>
                    <a:pt x="218473" y="201112"/>
                  </a:cubicBezTo>
                  <a:close/>
                  <a:moveTo>
                    <a:pt x="100319" y="28930"/>
                  </a:moveTo>
                  <a:lnTo>
                    <a:pt x="181108" y="185459"/>
                  </a:lnTo>
                  <a:lnTo>
                    <a:pt x="20034" y="185459"/>
                  </a:lnTo>
                  <a:close/>
                </a:path>
              </a:pathLst>
            </a:custGeom>
            <a:solidFill>
              <a:srgbClr val="000000"/>
            </a:solidFill>
            <a:ln w="32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grpSp>
          <p:nvGrpSpPr>
            <p:cNvPr id="61" name="Graphic 65">
              <a:extLst>
                <a:ext uri="{FF2B5EF4-FFF2-40B4-BE49-F238E27FC236}">
                  <a16:creationId xmlns:a16="http://schemas.microsoft.com/office/drawing/2014/main" id="{EA24FE5A-F537-C0F8-3A55-318F7DFE3EA5}"/>
                </a:ext>
              </a:extLst>
            </p:cNvPr>
            <p:cNvGrpSpPr/>
            <p:nvPr/>
          </p:nvGrpSpPr>
          <p:grpSpPr>
            <a:xfrm>
              <a:off x="9071891" y="5217486"/>
              <a:ext cx="230145" cy="88363"/>
              <a:chOff x="9071891" y="5217486"/>
              <a:chExt cx="230145" cy="88363"/>
            </a:xfrm>
            <a:solidFill>
              <a:srgbClr val="000000"/>
            </a:solidFill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6019FF5D-B5CC-B0E9-9709-4EA07D3CC18B}"/>
                  </a:ext>
                </a:extLst>
              </p:cNvPr>
              <p:cNvSpPr/>
              <p:nvPr/>
            </p:nvSpPr>
            <p:spPr>
              <a:xfrm>
                <a:off x="9071891" y="5217486"/>
                <a:ext cx="99472" cy="88363"/>
              </a:xfrm>
              <a:custGeom>
                <a:avLst/>
                <a:gdLst>
                  <a:gd name="connsiteX0" fmla="*/ 99823 w 99472"/>
                  <a:gd name="connsiteY0" fmla="*/ 45090 h 88363"/>
                  <a:gd name="connsiteX1" fmla="*/ 50339 w 99472"/>
                  <a:gd name="connsiteY1" fmla="*/ 150 h 88363"/>
                  <a:gd name="connsiteX2" fmla="*/ 351 w 99472"/>
                  <a:gd name="connsiteY2" fmla="*/ 45090 h 88363"/>
                  <a:gd name="connsiteX3" fmla="*/ 50339 w 99472"/>
                  <a:gd name="connsiteY3" fmla="*/ 88514 h 88363"/>
                  <a:gd name="connsiteX4" fmla="*/ 99823 w 99472"/>
                  <a:gd name="connsiteY4" fmla="*/ 45090 h 88363"/>
                  <a:gd name="connsiteX5" fmla="*/ 50339 w 99472"/>
                  <a:gd name="connsiteY5" fmla="*/ 81445 h 88363"/>
                  <a:gd name="connsiteX6" fmla="*/ 19034 w 99472"/>
                  <a:gd name="connsiteY6" fmla="*/ 43575 h 88363"/>
                  <a:gd name="connsiteX7" fmla="*/ 26103 w 99472"/>
                  <a:gd name="connsiteY7" fmla="*/ 16308 h 88363"/>
                  <a:gd name="connsiteX8" fmla="*/ 50339 w 99472"/>
                  <a:gd name="connsiteY8" fmla="*/ 6209 h 88363"/>
                  <a:gd name="connsiteX9" fmla="*/ 74576 w 99472"/>
                  <a:gd name="connsiteY9" fmla="*/ 16308 h 88363"/>
                  <a:gd name="connsiteX10" fmla="*/ 81646 w 99472"/>
                  <a:gd name="connsiteY10" fmla="*/ 43575 h 88363"/>
                  <a:gd name="connsiteX11" fmla="*/ 50339 w 99472"/>
                  <a:gd name="connsiteY11" fmla="*/ 81445 h 88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472" h="88363">
                    <a:moveTo>
                      <a:pt x="99823" y="45090"/>
                    </a:moveTo>
                    <a:cubicBezTo>
                      <a:pt x="99823" y="21358"/>
                      <a:pt x="78111" y="150"/>
                      <a:pt x="50339" y="150"/>
                    </a:cubicBezTo>
                    <a:cubicBezTo>
                      <a:pt x="22063" y="150"/>
                      <a:pt x="351" y="21358"/>
                      <a:pt x="351" y="45090"/>
                    </a:cubicBezTo>
                    <a:cubicBezTo>
                      <a:pt x="351" y="68822"/>
                      <a:pt x="22568" y="88514"/>
                      <a:pt x="50339" y="88514"/>
                    </a:cubicBezTo>
                    <a:cubicBezTo>
                      <a:pt x="78111" y="88514"/>
                      <a:pt x="99823" y="68822"/>
                      <a:pt x="99823" y="45090"/>
                    </a:cubicBezTo>
                    <a:close/>
                    <a:moveTo>
                      <a:pt x="50339" y="81445"/>
                    </a:moveTo>
                    <a:cubicBezTo>
                      <a:pt x="19034" y="81445"/>
                      <a:pt x="19034" y="52663"/>
                      <a:pt x="19034" y="43575"/>
                    </a:cubicBezTo>
                    <a:cubicBezTo>
                      <a:pt x="19034" y="37516"/>
                      <a:pt x="19034" y="24387"/>
                      <a:pt x="26103" y="16308"/>
                    </a:cubicBezTo>
                    <a:cubicBezTo>
                      <a:pt x="32667" y="9239"/>
                      <a:pt x="40746" y="6209"/>
                      <a:pt x="50339" y="6209"/>
                    </a:cubicBezTo>
                    <a:cubicBezTo>
                      <a:pt x="59429" y="6209"/>
                      <a:pt x="68012" y="9239"/>
                      <a:pt x="74576" y="16308"/>
                    </a:cubicBezTo>
                    <a:cubicBezTo>
                      <a:pt x="81646" y="24387"/>
                      <a:pt x="81646" y="37516"/>
                      <a:pt x="81646" y="43575"/>
                    </a:cubicBezTo>
                    <a:cubicBezTo>
                      <a:pt x="81646" y="52663"/>
                      <a:pt x="81646" y="81445"/>
                      <a:pt x="50339" y="8144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2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599A691A-AA9A-21F0-113B-3D953B665449}"/>
                  </a:ext>
                </a:extLst>
              </p:cNvPr>
              <p:cNvSpPr/>
              <p:nvPr/>
            </p:nvSpPr>
            <p:spPr>
              <a:xfrm>
                <a:off x="9192970" y="5218496"/>
                <a:ext cx="109065" cy="85333"/>
              </a:xfrm>
              <a:custGeom>
                <a:avLst/>
                <a:gdLst>
                  <a:gd name="connsiteX0" fmla="*/ 93769 w 109065"/>
                  <a:gd name="connsiteY0" fmla="*/ 26912 h 85333"/>
                  <a:gd name="connsiteX1" fmla="*/ 63473 w 109065"/>
                  <a:gd name="connsiteY1" fmla="*/ 150 h 85333"/>
                  <a:gd name="connsiteX2" fmla="*/ 30147 w 109065"/>
                  <a:gd name="connsiteY2" fmla="*/ 18328 h 85333"/>
                  <a:gd name="connsiteX3" fmla="*/ 30147 w 109065"/>
                  <a:gd name="connsiteY3" fmla="*/ 150 h 85333"/>
                  <a:gd name="connsiteX4" fmla="*/ 356 w 109065"/>
                  <a:gd name="connsiteY4" fmla="*/ 2170 h 85333"/>
                  <a:gd name="connsiteX5" fmla="*/ 356 w 109065"/>
                  <a:gd name="connsiteY5" fmla="*/ 9744 h 85333"/>
                  <a:gd name="connsiteX6" fmla="*/ 15504 w 109065"/>
                  <a:gd name="connsiteY6" fmla="*/ 20852 h 85333"/>
                  <a:gd name="connsiteX7" fmla="*/ 15504 w 109065"/>
                  <a:gd name="connsiteY7" fmla="*/ 69831 h 85333"/>
                  <a:gd name="connsiteX8" fmla="*/ 356 w 109065"/>
                  <a:gd name="connsiteY8" fmla="*/ 77910 h 85333"/>
                  <a:gd name="connsiteX9" fmla="*/ 356 w 109065"/>
                  <a:gd name="connsiteY9" fmla="*/ 85484 h 85333"/>
                  <a:gd name="connsiteX10" fmla="*/ 23583 w 109065"/>
                  <a:gd name="connsiteY10" fmla="*/ 84474 h 85333"/>
                  <a:gd name="connsiteX11" fmla="*/ 46810 w 109065"/>
                  <a:gd name="connsiteY11" fmla="*/ 85484 h 85333"/>
                  <a:gd name="connsiteX12" fmla="*/ 46810 w 109065"/>
                  <a:gd name="connsiteY12" fmla="*/ 77910 h 85333"/>
                  <a:gd name="connsiteX13" fmla="*/ 31662 w 109065"/>
                  <a:gd name="connsiteY13" fmla="*/ 69831 h 85333"/>
                  <a:gd name="connsiteX14" fmla="*/ 31662 w 109065"/>
                  <a:gd name="connsiteY14" fmla="*/ 35495 h 85333"/>
                  <a:gd name="connsiteX15" fmla="*/ 61958 w 109065"/>
                  <a:gd name="connsiteY15" fmla="*/ 6209 h 85333"/>
                  <a:gd name="connsiteX16" fmla="*/ 78116 w 109065"/>
                  <a:gd name="connsiteY16" fmla="*/ 26407 h 85333"/>
                  <a:gd name="connsiteX17" fmla="*/ 78116 w 109065"/>
                  <a:gd name="connsiteY17" fmla="*/ 69831 h 85333"/>
                  <a:gd name="connsiteX18" fmla="*/ 62463 w 109065"/>
                  <a:gd name="connsiteY18" fmla="*/ 77910 h 85333"/>
                  <a:gd name="connsiteX19" fmla="*/ 62463 w 109065"/>
                  <a:gd name="connsiteY19" fmla="*/ 85484 h 85333"/>
                  <a:gd name="connsiteX20" fmla="*/ 85690 w 109065"/>
                  <a:gd name="connsiteY20" fmla="*/ 84474 h 85333"/>
                  <a:gd name="connsiteX21" fmla="*/ 109422 w 109065"/>
                  <a:gd name="connsiteY21" fmla="*/ 85484 h 85333"/>
                  <a:gd name="connsiteX22" fmla="*/ 109422 w 109065"/>
                  <a:gd name="connsiteY22" fmla="*/ 77910 h 85333"/>
                  <a:gd name="connsiteX23" fmla="*/ 93769 w 109065"/>
                  <a:gd name="connsiteY23" fmla="*/ 69831 h 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9065" h="85333">
                    <a:moveTo>
                      <a:pt x="93769" y="26912"/>
                    </a:moveTo>
                    <a:cubicBezTo>
                      <a:pt x="93769" y="8229"/>
                      <a:pt x="83165" y="150"/>
                      <a:pt x="63473" y="150"/>
                    </a:cubicBezTo>
                    <a:cubicBezTo>
                      <a:pt x="46810" y="150"/>
                      <a:pt x="36207" y="9239"/>
                      <a:pt x="30147" y="18328"/>
                    </a:cubicBezTo>
                    <a:lnTo>
                      <a:pt x="30147" y="150"/>
                    </a:lnTo>
                    <a:lnTo>
                      <a:pt x="356" y="2170"/>
                    </a:lnTo>
                    <a:lnTo>
                      <a:pt x="356" y="9744"/>
                    </a:lnTo>
                    <a:cubicBezTo>
                      <a:pt x="13989" y="9744"/>
                      <a:pt x="15504" y="11258"/>
                      <a:pt x="15504" y="20852"/>
                    </a:cubicBezTo>
                    <a:lnTo>
                      <a:pt x="15504" y="69831"/>
                    </a:lnTo>
                    <a:cubicBezTo>
                      <a:pt x="15504" y="77910"/>
                      <a:pt x="13989" y="77910"/>
                      <a:pt x="356" y="77910"/>
                    </a:cubicBezTo>
                    <a:lnTo>
                      <a:pt x="356" y="85484"/>
                    </a:lnTo>
                    <a:cubicBezTo>
                      <a:pt x="1871" y="85484"/>
                      <a:pt x="14999" y="84474"/>
                      <a:pt x="23583" y="84474"/>
                    </a:cubicBezTo>
                    <a:cubicBezTo>
                      <a:pt x="32167" y="84474"/>
                      <a:pt x="45295" y="85484"/>
                      <a:pt x="46810" y="85484"/>
                    </a:cubicBezTo>
                    <a:lnTo>
                      <a:pt x="46810" y="77910"/>
                    </a:lnTo>
                    <a:cubicBezTo>
                      <a:pt x="33682" y="77910"/>
                      <a:pt x="31662" y="77910"/>
                      <a:pt x="31662" y="69831"/>
                    </a:cubicBezTo>
                    <a:lnTo>
                      <a:pt x="31662" y="35495"/>
                    </a:lnTo>
                    <a:cubicBezTo>
                      <a:pt x="31662" y="14288"/>
                      <a:pt x="49840" y="6209"/>
                      <a:pt x="61958" y="6209"/>
                    </a:cubicBezTo>
                    <a:cubicBezTo>
                      <a:pt x="75086" y="6209"/>
                      <a:pt x="78116" y="14288"/>
                      <a:pt x="78116" y="26407"/>
                    </a:cubicBezTo>
                    <a:lnTo>
                      <a:pt x="78116" y="69831"/>
                    </a:lnTo>
                    <a:cubicBezTo>
                      <a:pt x="78116" y="77910"/>
                      <a:pt x="76096" y="77910"/>
                      <a:pt x="62463" y="77910"/>
                    </a:cubicBezTo>
                    <a:lnTo>
                      <a:pt x="62463" y="85484"/>
                    </a:lnTo>
                    <a:cubicBezTo>
                      <a:pt x="63978" y="85484"/>
                      <a:pt x="77106" y="84474"/>
                      <a:pt x="85690" y="84474"/>
                    </a:cubicBezTo>
                    <a:cubicBezTo>
                      <a:pt x="94779" y="84474"/>
                      <a:pt x="107402" y="85484"/>
                      <a:pt x="109422" y="85484"/>
                    </a:cubicBezTo>
                    <a:lnTo>
                      <a:pt x="109422" y="77910"/>
                    </a:lnTo>
                    <a:cubicBezTo>
                      <a:pt x="95788" y="77910"/>
                      <a:pt x="93769" y="77910"/>
                      <a:pt x="93769" y="6983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2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</p:grpSp>
      <p:sp>
        <p:nvSpPr>
          <p:cNvPr id="65" name="Text Placeholder 125">
            <a:extLst>
              <a:ext uri="{FF2B5EF4-FFF2-40B4-BE49-F238E27FC236}">
                <a16:creationId xmlns:a16="http://schemas.microsoft.com/office/drawing/2014/main" id="{4B8142EA-658E-7831-E6E1-EA52C398FBE8}"/>
              </a:ext>
            </a:extLst>
          </p:cNvPr>
          <p:cNvSpPr txBox="1">
            <a:spLocks/>
          </p:cNvSpPr>
          <p:nvPr/>
        </p:nvSpPr>
        <p:spPr>
          <a:xfrm>
            <a:off x="275406" y="1564870"/>
            <a:ext cx="3196009" cy="158283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267"/>
              </a:spcBef>
              <a:buClr>
                <a:srgbClr val="00BF8C"/>
              </a:buClr>
              <a:buFont typeface="Arial" panose="020B0604020202020204" pitchFamily="34" charset="0"/>
              <a:buNone/>
              <a:tabLst/>
              <a:defRPr sz="24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87668" indent="-228594" algn="l" defTabSz="1219170" rtl="0" eaLnBrk="1" latinLnBrk="0" hangingPunct="1">
              <a:lnSpc>
                <a:spcPct val="90000"/>
              </a:lnSpc>
              <a:spcBef>
                <a:spcPts val="267"/>
              </a:spcBef>
              <a:buClr>
                <a:srgbClr val="00BF8C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75336" indent="-228594" algn="l" defTabSz="1219170" rtl="0" eaLnBrk="1" latinLnBrk="0" hangingPunct="1">
              <a:lnSpc>
                <a:spcPct val="90000"/>
              </a:lnSpc>
              <a:spcBef>
                <a:spcPts val="267"/>
              </a:spcBef>
              <a:buClr>
                <a:srgbClr val="00BF8C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63003" indent="-228594" algn="l" defTabSz="1219170" rtl="0" eaLnBrk="1" latinLnBrk="0" hangingPunct="1">
              <a:lnSpc>
                <a:spcPct val="90000"/>
              </a:lnSpc>
              <a:spcBef>
                <a:spcPts val="267"/>
              </a:spcBef>
              <a:buClr>
                <a:srgbClr val="00BF8C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950671" indent="-228594" algn="l" defTabSz="1219170" rtl="0" eaLnBrk="1" latinLnBrk="0" hangingPunct="1">
              <a:lnSpc>
                <a:spcPct val="90000"/>
              </a:lnSpc>
              <a:spcBef>
                <a:spcPts val="267"/>
              </a:spcBef>
              <a:buClr>
                <a:srgbClr val="00BF8C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BF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BB198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 green critical hyperplane of some neuron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which changes the local orientation of two decision boundary patches on its two sides.</a:t>
            </a:r>
            <a:endParaRPr kumimoji="0" lang="en-A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B21CC5E2-7B81-BE21-F8EA-41E91BC1E9B8}"/>
              </a:ext>
            </a:extLst>
          </p:cNvPr>
          <p:cNvSpPr/>
          <p:nvPr/>
        </p:nvSpPr>
        <p:spPr>
          <a:xfrm>
            <a:off x="3507129" y="4291758"/>
            <a:ext cx="5636871" cy="2372990"/>
          </a:xfrm>
          <a:custGeom>
            <a:avLst/>
            <a:gdLst>
              <a:gd name="connsiteX0" fmla="*/ 80 w 9558801"/>
              <a:gd name="connsiteY0" fmla="*/ 43 h 3417580"/>
              <a:gd name="connsiteX1" fmla="*/ 9558882 w 9558801"/>
              <a:gd name="connsiteY1" fmla="*/ 43 h 3417580"/>
              <a:gd name="connsiteX2" fmla="*/ 9558882 w 9558801"/>
              <a:gd name="connsiteY2" fmla="*/ 3417623 h 3417580"/>
              <a:gd name="connsiteX3" fmla="*/ 80 w 9558801"/>
              <a:gd name="connsiteY3" fmla="*/ 3417623 h 341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58801" h="3417580">
                <a:moveTo>
                  <a:pt x="80" y="43"/>
                </a:moveTo>
                <a:lnTo>
                  <a:pt x="9558882" y="43"/>
                </a:lnTo>
                <a:lnTo>
                  <a:pt x="9558882" y="3417623"/>
                </a:lnTo>
                <a:lnTo>
                  <a:pt x="80" y="3417623"/>
                </a:lnTo>
                <a:close/>
              </a:path>
            </a:pathLst>
          </a:custGeom>
          <a:solidFill>
            <a:srgbClr val="F6F2EE">
              <a:alpha val="48000"/>
            </a:srgbClr>
          </a:solidFill>
          <a:ln w="20307" cap="flat">
            <a:noFill/>
            <a:prstDash val="solid"/>
            <a:round/>
          </a:ln>
        </p:spPr>
        <p:txBody>
          <a:bodyPr rtlCol="0" anchor="ctr"/>
          <a:lstStyle/>
          <a:p>
            <a:endParaRPr lang="en-AE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95B3E93A-17EA-5CAD-8C05-BB8B541B2D31}"/>
              </a:ext>
            </a:extLst>
          </p:cNvPr>
          <p:cNvSpPr/>
          <p:nvPr/>
        </p:nvSpPr>
        <p:spPr>
          <a:xfrm>
            <a:off x="7270883" y="6117195"/>
            <a:ext cx="467697" cy="213406"/>
          </a:xfrm>
          <a:custGeom>
            <a:avLst/>
            <a:gdLst>
              <a:gd name="connsiteX0" fmla="*/ 138 w 673577"/>
              <a:gd name="connsiteY0" fmla="*/ 80 h 307347"/>
              <a:gd name="connsiteX1" fmla="*/ 138 w 673577"/>
              <a:gd name="connsiteY1" fmla="*/ 307428 h 307347"/>
              <a:gd name="connsiteX2" fmla="*/ 673716 w 673577"/>
              <a:gd name="connsiteY2" fmla="*/ 307428 h 307347"/>
              <a:gd name="connsiteX3" fmla="*/ 673716 w 673577"/>
              <a:gd name="connsiteY3" fmla="*/ 80 h 307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577" h="307347">
                <a:moveTo>
                  <a:pt x="138" y="80"/>
                </a:moveTo>
                <a:lnTo>
                  <a:pt x="138" y="307428"/>
                </a:lnTo>
                <a:lnTo>
                  <a:pt x="673716" y="307428"/>
                </a:lnTo>
                <a:lnTo>
                  <a:pt x="673716" y="80"/>
                </a:lnTo>
                <a:close/>
              </a:path>
            </a:pathLst>
          </a:custGeom>
          <a:solidFill>
            <a:srgbClr val="BEBB32">
              <a:alpha val="50000"/>
            </a:srgbClr>
          </a:solidFill>
          <a:ln w="7941" cap="flat">
            <a:noFill/>
            <a:prstDash val="solid"/>
            <a:miter/>
          </a:ln>
        </p:spPr>
        <p:txBody>
          <a:bodyPr rtlCol="0" anchor="ctr"/>
          <a:lstStyle/>
          <a:p>
            <a:endParaRPr lang="en-AE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049F5ADA-BD86-6A06-4821-81A53A3635AB}"/>
              </a:ext>
            </a:extLst>
          </p:cNvPr>
          <p:cNvSpPr/>
          <p:nvPr/>
        </p:nvSpPr>
        <p:spPr>
          <a:xfrm>
            <a:off x="5626387" y="6116250"/>
            <a:ext cx="467697" cy="213401"/>
          </a:xfrm>
          <a:custGeom>
            <a:avLst/>
            <a:gdLst>
              <a:gd name="connsiteX0" fmla="*/ 55 w 673577"/>
              <a:gd name="connsiteY0" fmla="*/ 80 h 307340"/>
              <a:gd name="connsiteX1" fmla="*/ 55 w 673577"/>
              <a:gd name="connsiteY1" fmla="*/ 307420 h 307340"/>
              <a:gd name="connsiteX2" fmla="*/ 673632 w 673577"/>
              <a:gd name="connsiteY2" fmla="*/ 307420 h 307340"/>
              <a:gd name="connsiteX3" fmla="*/ 673632 w 673577"/>
              <a:gd name="connsiteY3" fmla="*/ 80 h 30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577" h="307340">
                <a:moveTo>
                  <a:pt x="55" y="80"/>
                </a:moveTo>
                <a:lnTo>
                  <a:pt x="55" y="307420"/>
                </a:lnTo>
                <a:lnTo>
                  <a:pt x="673632" y="307420"/>
                </a:lnTo>
                <a:lnTo>
                  <a:pt x="673632" y="80"/>
                </a:lnTo>
                <a:close/>
              </a:path>
            </a:pathLst>
          </a:custGeom>
          <a:solidFill>
            <a:srgbClr val="BEBB32">
              <a:alpha val="50000"/>
            </a:srgbClr>
          </a:solidFill>
          <a:ln w="7941" cap="flat">
            <a:noFill/>
            <a:prstDash val="solid"/>
            <a:miter/>
          </a:ln>
        </p:spPr>
        <p:txBody>
          <a:bodyPr rtlCol="0" anchor="ctr"/>
          <a:lstStyle/>
          <a:p>
            <a:endParaRPr lang="en-AE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A9E35D45-600A-A0B4-477C-055C90B432F3}"/>
              </a:ext>
            </a:extLst>
          </p:cNvPr>
          <p:cNvSpPr/>
          <p:nvPr/>
        </p:nvSpPr>
        <p:spPr>
          <a:xfrm>
            <a:off x="4851893" y="6117690"/>
            <a:ext cx="467698" cy="213406"/>
          </a:xfrm>
          <a:custGeom>
            <a:avLst/>
            <a:gdLst>
              <a:gd name="connsiteX0" fmla="*/ 16 w 673578"/>
              <a:gd name="connsiteY0" fmla="*/ 80 h 307347"/>
              <a:gd name="connsiteX1" fmla="*/ 16 w 673578"/>
              <a:gd name="connsiteY1" fmla="*/ 307428 h 307347"/>
              <a:gd name="connsiteX2" fmla="*/ 673594 w 673578"/>
              <a:gd name="connsiteY2" fmla="*/ 307428 h 307347"/>
              <a:gd name="connsiteX3" fmla="*/ 673594 w 673578"/>
              <a:gd name="connsiteY3" fmla="*/ 80 h 307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578" h="307347">
                <a:moveTo>
                  <a:pt x="16" y="80"/>
                </a:moveTo>
                <a:lnTo>
                  <a:pt x="16" y="307428"/>
                </a:lnTo>
                <a:lnTo>
                  <a:pt x="673594" y="307428"/>
                </a:lnTo>
                <a:lnTo>
                  <a:pt x="673594" y="80"/>
                </a:lnTo>
                <a:close/>
              </a:path>
            </a:pathLst>
          </a:custGeom>
          <a:solidFill>
            <a:srgbClr val="55A88C">
              <a:alpha val="33000"/>
            </a:srgbClr>
          </a:solidFill>
          <a:ln w="7941" cap="flat">
            <a:noFill/>
            <a:prstDash val="solid"/>
            <a:miter/>
          </a:ln>
        </p:spPr>
        <p:txBody>
          <a:bodyPr rtlCol="0" anchor="ctr"/>
          <a:lstStyle/>
          <a:p>
            <a:endParaRPr lang="en-AE"/>
          </a:p>
        </p:txBody>
      </p:sp>
      <p:grpSp>
        <p:nvGrpSpPr>
          <p:cNvPr id="70" name="Graphic 2">
            <a:extLst>
              <a:ext uri="{FF2B5EF4-FFF2-40B4-BE49-F238E27FC236}">
                <a16:creationId xmlns:a16="http://schemas.microsoft.com/office/drawing/2014/main" id="{424FA80B-1D3F-4D6E-85E2-71A6E7F9434D}"/>
              </a:ext>
            </a:extLst>
          </p:cNvPr>
          <p:cNvGrpSpPr/>
          <p:nvPr/>
        </p:nvGrpSpPr>
        <p:grpSpPr>
          <a:xfrm>
            <a:off x="6012310" y="6468737"/>
            <a:ext cx="300253" cy="146312"/>
            <a:chOff x="5554831" y="4120439"/>
            <a:chExt cx="432425" cy="210719"/>
          </a:xfrm>
          <a:solidFill>
            <a:srgbClr val="000000"/>
          </a:solidFill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D88EB0E-0812-0E5D-A63C-0D1753416A54}"/>
                </a:ext>
              </a:extLst>
            </p:cNvPr>
            <p:cNvSpPr/>
            <p:nvPr/>
          </p:nvSpPr>
          <p:spPr>
            <a:xfrm>
              <a:off x="5554831" y="4120439"/>
              <a:ext cx="189765" cy="179296"/>
            </a:xfrm>
            <a:custGeom>
              <a:avLst/>
              <a:gdLst>
                <a:gd name="connsiteX0" fmla="*/ 102286 w 189765"/>
                <a:gd name="connsiteY0" fmla="*/ 5829 h 179296"/>
                <a:gd name="connsiteX1" fmla="*/ 94870 w 189765"/>
                <a:gd name="connsiteY1" fmla="*/ 157 h 179296"/>
                <a:gd name="connsiteX2" fmla="*/ 88326 w 189765"/>
                <a:gd name="connsiteY2" fmla="*/ 4956 h 179296"/>
                <a:gd name="connsiteX3" fmla="*/ 1950 w 189765"/>
                <a:gd name="connsiteY3" fmla="*/ 173346 h 179296"/>
                <a:gd name="connsiteX4" fmla="*/ 205 w 189765"/>
                <a:gd name="connsiteY4" fmla="*/ 177272 h 179296"/>
                <a:gd name="connsiteX5" fmla="*/ 5876 w 189765"/>
                <a:gd name="connsiteY5" fmla="*/ 179453 h 179296"/>
                <a:gd name="connsiteX6" fmla="*/ 183863 w 189765"/>
                <a:gd name="connsiteY6" fmla="*/ 179453 h 179296"/>
                <a:gd name="connsiteX7" fmla="*/ 189971 w 189765"/>
                <a:gd name="connsiteY7" fmla="*/ 177272 h 179296"/>
                <a:gd name="connsiteX8" fmla="*/ 188662 w 189765"/>
                <a:gd name="connsiteY8" fmla="*/ 173782 h 179296"/>
                <a:gd name="connsiteX9" fmla="*/ 86581 w 189765"/>
                <a:gd name="connsiteY9" fmla="*/ 25023 h 179296"/>
                <a:gd name="connsiteX10" fmla="*/ 156380 w 189765"/>
                <a:gd name="connsiteY10" fmla="*/ 160259 h 179296"/>
                <a:gd name="connsiteX11" fmla="*/ 17219 w 189765"/>
                <a:gd name="connsiteY11" fmla="*/ 160259 h 179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765" h="179296">
                  <a:moveTo>
                    <a:pt x="102286" y="5829"/>
                  </a:moveTo>
                  <a:cubicBezTo>
                    <a:pt x="100105" y="1466"/>
                    <a:pt x="98796" y="157"/>
                    <a:pt x="94870" y="157"/>
                  </a:cubicBezTo>
                  <a:cubicBezTo>
                    <a:pt x="91380" y="157"/>
                    <a:pt x="90071" y="1466"/>
                    <a:pt x="88326" y="4956"/>
                  </a:cubicBezTo>
                  <a:lnTo>
                    <a:pt x="1950" y="173346"/>
                  </a:lnTo>
                  <a:cubicBezTo>
                    <a:pt x="641" y="175527"/>
                    <a:pt x="205" y="176836"/>
                    <a:pt x="205" y="177272"/>
                  </a:cubicBezTo>
                  <a:cubicBezTo>
                    <a:pt x="205" y="179453"/>
                    <a:pt x="1950" y="179453"/>
                    <a:pt x="5876" y="179453"/>
                  </a:cubicBezTo>
                  <a:lnTo>
                    <a:pt x="183863" y="179453"/>
                  </a:lnTo>
                  <a:cubicBezTo>
                    <a:pt x="188226" y="179453"/>
                    <a:pt x="189971" y="179453"/>
                    <a:pt x="189971" y="177272"/>
                  </a:cubicBezTo>
                  <a:cubicBezTo>
                    <a:pt x="189971" y="176836"/>
                    <a:pt x="189971" y="176400"/>
                    <a:pt x="188662" y="173782"/>
                  </a:cubicBezTo>
                  <a:close/>
                  <a:moveTo>
                    <a:pt x="86581" y="25023"/>
                  </a:moveTo>
                  <a:lnTo>
                    <a:pt x="156380" y="160259"/>
                  </a:lnTo>
                  <a:lnTo>
                    <a:pt x="17219" y="160259"/>
                  </a:lnTo>
                  <a:close/>
                </a:path>
              </a:pathLst>
            </a:custGeom>
            <a:solidFill>
              <a:srgbClr val="000000"/>
            </a:solidFill>
            <a:ln w="27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grpSp>
          <p:nvGrpSpPr>
            <p:cNvPr id="72" name="Graphic 2">
              <a:extLst>
                <a:ext uri="{FF2B5EF4-FFF2-40B4-BE49-F238E27FC236}">
                  <a16:creationId xmlns:a16="http://schemas.microsoft.com/office/drawing/2014/main" id="{2179501C-097C-55C0-8E66-042649526C4B}"/>
                </a:ext>
              </a:extLst>
            </p:cNvPr>
            <p:cNvGrpSpPr/>
            <p:nvPr/>
          </p:nvGrpSpPr>
          <p:grpSpPr>
            <a:xfrm>
              <a:off x="5764863" y="4211628"/>
              <a:ext cx="222393" cy="119530"/>
              <a:chOff x="5764863" y="4211628"/>
              <a:chExt cx="222393" cy="119530"/>
            </a:xfrm>
            <a:solidFill>
              <a:srgbClr val="000000"/>
            </a:solidFill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3078CA71-DB2A-CB02-27C4-8D6908EE4314}"/>
                  </a:ext>
                </a:extLst>
              </p:cNvPr>
              <p:cNvSpPr/>
              <p:nvPr/>
            </p:nvSpPr>
            <p:spPr>
              <a:xfrm>
                <a:off x="5764863" y="4254816"/>
                <a:ext cx="85940" cy="76342"/>
              </a:xfrm>
              <a:custGeom>
                <a:avLst/>
                <a:gdLst>
                  <a:gd name="connsiteX0" fmla="*/ 86155 w 85940"/>
                  <a:gd name="connsiteY0" fmla="*/ 38985 h 76342"/>
                  <a:gd name="connsiteX1" fmla="*/ 43403 w 85940"/>
                  <a:gd name="connsiteY1" fmla="*/ 159 h 76342"/>
                  <a:gd name="connsiteX2" fmla="*/ 215 w 85940"/>
                  <a:gd name="connsiteY2" fmla="*/ 38985 h 76342"/>
                  <a:gd name="connsiteX3" fmla="*/ 43403 w 85940"/>
                  <a:gd name="connsiteY3" fmla="*/ 76502 h 76342"/>
                  <a:gd name="connsiteX4" fmla="*/ 86155 w 85940"/>
                  <a:gd name="connsiteY4" fmla="*/ 38985 h 76342"/>
                  <a:gd name="connsiteX5" fmla="*/ 43403 w 85940"/>
                  <a:gd name="connsiteY5" fmla="*/ 70395 h 76342"/>
                  <a:gd name="connsiteX6" fmla="*/ 16356 w 85940"/>
                  <a:gd name="connsiteY6" fmla="*/ 37676 h 76342"/>
                  <a:gd name="connsiteX7" fmla="*/ 22463 w 85940"/>
                  <a:gd name="connsiteY7" fmla="*/ 14119 h 76342"/>
                  <a:gd name="connsiteX8" fmla="*/ 43403 w 85940"/>
                  <a:gd name="connsiteY8" fmla="*/ 5394 h 76342"/>
                  <a:gd name="connsiteX9" fmla="*/ 64342 w 85940"/>
                  <a:gd name="connsiteY9" fmla="*/ 14119 h 76342"/>
                  <a:gd name="connsiteX10" fmla="*/ 70450 w 85940"/>
                  <a:gd name="connsiteY10" fmla="*/ 37676 h 76342"/>
                  <a:gd name="connsiteX11" fmla="*/ 43403 w 85940"/>
                  <a:gd name="connsiteY11" fmla="*/ 70395 h 7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5940" h="76342">
                    <a:moveTo>
                      <a:pt x="86155" y="38985"/>
                    </a:moveTo>
                    <a:cubicBezTo>
                      <a:pt x="86155" y="18482"/>
                      <a:pt x="67396" y="159"/>
                      <a:pt x="43403" y="159"/>
                    </a:cubicBezTo>
                    <a:cubicBezTo>
                      <a:pt x="18973" y="159"/>
                      <a:pt x="215" y="18482"/>
                      <a:pt x="215" y="38985"/>
                    </a:cubicBezTo>
                    <a:cubicBezTo>
                      <a:pt x="215" y="59488"/>
                      <a:pt x="19409" y="76502"/>
                      <a:pt x="43403" y="76502"/>
                    </a:cubicBezTo>
                    <a:cubicBezTo>
                      <a:pt x="67396" y="76502"/>
                      <a:pt x="86155" y="59488"/>
                      <a:pt x="86155" y="38985"/>
                    </a:cubicBezTo>
                    <a:close/>
                    <a:moveTo>
                      <a:pt x="43403" y="70395"/>
                    </a:moveTo>
                    <a:cubicBezTo>
                      <a:pt x="16356" y="70395"/>
                      <a:pt x="16356" y="45529"/>
                      <a:pt x="16356" y="37676"/>
                    </a:cubicBezTo>
                    <a:cubicBezTo>
                      <a:pt x="16356" y="32442"/>
                      <a:pt x="16356" y="21099"/>
                      <a:pt x="22463" y="14119"/>
                    </a:cubicBezTo>
                    <a:cubicBezTo>
                      <a:pt x="28134" y="8012"/>
                      <a:pt x="35114" y="5394"/>
                      <a:pt x="43403" y="5394"/>
                    </a:cubicBezTo>
                    <a:cubicBezTo>
                      <a:pt x="51255" y="5394"/>
                      <a:pt x="58671" y="8012"/>
                      <a:pt x="64342" y="14119"/>
                    </a:cubicBezTo>
                    <a:cubicBezTo>
                      <a:pt x="70450" y="21099"/>
                      <a:pt x="70450" y="32442"/>
                      <a:pt x="70450" y="37676"/>
                    </a:cubicBezTo>
                    <a:cubicBezTo>
                      <a:pt x="70450" y="45529"/>
                      <a:pt x="70450" y="70395"/>
                      <a:pt x="43403" y="70395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9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B233AE0E-F248-050A-717D-383E6F939248}"/>
                  </a:ext>
                </a:extLst>
              </p:cNvPr>
              <p:cNvSpPr/>
              <p:nvPr/>
            </p:nvSpPr>
            <p:spPr>
              <a:xfrm>
                <a:off x="5866417" y="4211628"/>
                <a:ext cx="120839" cy="117785"/>
              </a:xfrm>
              <a:custGeom>
                <a:avLst/>
                <a:gdLst>
                  <a:gd name="connsiteX0" fmla="*/ 87468 w 120839"/>
                  <a:gd name="connsiteY0" fmla="*/ 52508 h 117785"/>
                  <a:gd name="connsiteX1" fmla="*/ 109717 w 120839"/>
                  <a:gd name="connsiteY1" fmla="*/ 52508 h 117785"/>
                  <a:gd name="connsiteX2" fmla="*/ 109717 w 120839"/>
                  <a:gd name="connsiteY2" fmla="*/ 45965 h 117785"/>
                  <a:gd name="connsiteX3" fmla="*/ 86596 w 120839"/>
                  <a:gd name="connsiteY3" fmla="*/ 45965 h 117785"/>
                  <a:gd name="connsiteX4" fmla="*/ 86596 w 120839"/>
                  <a:gd name="connsiteY4" fmla="*/ 27642 h 117785"/>
                  <a:gd name="connsiteX5" fmla="*/ 103609 w 120839"/>
                  <a:gd name="connsiteY5" fmla="*/ 5830 h 117785"/>
                  <a:gd name="connsiteX6" fmla="*/ 108408 w 120839"/>
                  <a:gd name="connsiteY6" fmla="*/ 6266 h 117785"/>
                  <a:gd name="connsiteX7" fmla="*/ 105354 w 120839"/>
                  <a:gd name="connsiteY7" fmla="*/ 12810 h 117785"/>
                  <a:gd name="connsiteX8" fmla="*/ 113207 w 120839"/>
                  <a:gd name="connsiteY8" fmla="*/ 20662 h 117785"/>
                  <a:gd name="connsiteX9" fmla="*/ 121059 w 120839"/>
                  <a:gd name="connsiteY9" fmla="*/ 12810 h 117785"/>
                  <a:gd name="connsiteX10" fmla="*/ 103609 w 120839"/>
                  <a:gd name="connsiteY10" fmla="*/ 159 h 117785"/>
                  <a:gd name="connsiteX11" fmla="*/ 83542 w 120839"/>
                  <a:gd name="connsiteY11" fmla="*/ 7139 h 117785"/>
                  <a:gd name="connsiteX12" fmla="*/ 59985 w 120839"/>
                  <a:gd name="connsiteY12" fmla="*/ 159 h 117785"/>
                  <a:gd name="connsiteX13" fmla="*/ 15488 w 120839"/>
                  <a:gd name="connsiteY13" fmla="*/ 28079 h 117785"/>
                  <a:gd name="connsiteX14" fmla="*/ 15488 w 120839"/>
                  <a:gd name="connsiteY14" fmla="*/ 45965 h 117785"/>
                  <a:gd name="connsiteX15" fmla="*/ 220 w 120839"/>
                  <a:gd name="connsiteY15" fmla="*/ 45965 h 117785"/>
                  <a:gd name="connsiteX16" fmla="*/ 220 w 120839"/>
                  <a:gd name="connsiteY16" fmla="*/ 52508 h 117785"/>
                  <a:gd name="connsiteX17" fmla="*/ 15488 w 120839"/>
                  <a:gd name="connsiteY17" fmla="*/ 52508 h 117785"/>
                  <a:gd name="connsiteX18" fmla="*/ 15488 w 120839"/>
                  <a:gd name="connsiteY18" fmla="*/ 104421 h 117785"/>
                  <a:gd name="connsiteX19" fmla="*/ 2401 w 120839"/>
                  <a:gd name="connsiteY19" fmla="*/ 111401 h 117785"/>
                  <a:gd name="connsiteX20" fmla="*/ 2401 w 120839"/>
                  <a:gd name="connsiteY20" fmla="*/ 117945 h 117785"/>
                  <a:gd name="connsiteX21" fmla="*/ 22032 w 120839"/>
                  <a:gd name="connsiteY21" fmla="*/ 117072 h 117785"/>
                  <a:gd name="connsiteX22" fmla="*/ 42099 w 120839"/>
                  <a:gd name="connsiteY22" fmla="*/ 117945 h 117785"/>
                  <a:gd name="connsiteX23" fmla="*/ 42099 w 120839"/>
                  <a:gd name="connsiteY23" fmla="*/ 111401 h 117785"/>
                  <a:gd name="connsiteX24" fmla="*/ 29012 w 120839"/>
                  <a:gd name="connsiteY24" fmla="*/ 104421 h 117785"/>
                  <a:gd name="connsiteX25" fmla="*/ 29012 w 120839"/>
                  <a:gd name="connsiteY25" fmla="*/ 52508 h 117785"/>
                  <a:gd name="connsiteX26" fmla="*/ 74381 w 120839"/>
                  <a:gd name="connsiteY26" fmla="*/ 52508 h 117785"/>
                  <a:gd name="connsiteX27" fmla="*/ 74381 w 120839"/>
                  <a:gd name="connsiteY27" fmla="*/ 104421 h 117785"/>
                  <a:gd name="connsiteX28" fmla="*/ 60857 w 120839"/>
                  <a:gd name="connsiteY28" fmla="*/ 111401 h 117785"/>
                  <a:gd name="connsiteX29" fmla="*/ 60857 w 120839"/>
                  <a:gd name="connsiteY29" fmla="*/ 117945 h 117785"/>
                  <a:gd name="connsiteX30" fmla="*/ 81361 w 120839"/>
                  <a:gd name="connsiteY30" fmla="*/ 117072 h 117785"/>
                  <a:gd name="connsiteX31" fmla="*/ 103609 w 120839"/>
                  <a:gd name="connsiteY31" fmla="*/ 117945 h 117785"/>
                  <a:gd name="connsiteX32" fmla="*/ 103609 w 120839"/>
                  <a:gd name="connsiteY32" fmla="*/ 111401 h 117785"/>
                  <a:gd name="connsiteX33" fmla="*/ 100119 w 120839"/>
                  <a:gd name="connsiteY33" fmla="*/ 111401 h 117785"/>
                  <a:gd name="connsiteX34" fmla="*/ 87468 w 120839"/>
                  <a:gd name="connsiteY34" fmla="*/ 103985 h 117785"/>
                  <a:gd name="connsiteX35" fmla="*/ 28139 w 120839"/>
                  <a:gd name="connsiteY35" fmla="*/ 45965 h 117785"/>
                  <a:gd name="connsiteX36" fmla="*/ 28139 w 120839"/>
                  <a:gd name="connsiteY36" fmla="*/ 28079 h 117785"/>
                  <a:gd name="connsiteX37" fmla="*/ 59549 w 120839"/>
                  <a:gd name="connsiteY37" fmla="*/ 5830 h 117785"/>
                  <a:gd name="connsiteX38" fmla="*/ 74817 w 120839"/>
                  <a:gd name="connsiteY38" fmla="*/ 8011 h 117785"/>
                  <a:gd name="connsiteX39" fmla="*/ 70455 w 120839"/>
                  <a:gd name="connsiteY39" fmla="*/ 14991 h 117785"/>
                  <a:gd name="connsiteX40" fmla="*/ 74817 w 120839"/>
                  <a:gd name="connsiteY40" fmla="*/ 21971 h 117785"/>
                  <a:gd name="connsiteX41" fmla="*/ 74381 w 120839"/>
                  <a:gd name="connsiteY41" fmla="*/ 27642 h 117785"/>
                  <a:gd name="connsiteX42" fmla="*/ 74381 w 120839"/>
                  <a:gd name="connsiteY42" fmla="*/ 45965 h 117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0839" h="117785">
                    <a:moveTo>
                      <a:pt x="87468" y="52508"/>
                    </a:moveTo>
                    <a:lnTo>
                      <a:pt x="109717" y="52508"/>
                    </a:lnTo>
                    <a:lnTo>
                      <a:pt x="109717" y="45965"/>
                    </a:lnTo>
                    <a:lnTo>
                      <a:pt x="86596" y="45965"/>
                    </a:lnTo>
                    <a:lnTo>
                      <a:pt x="86596" y="27642"/>
                    </a:lnTo>
                    <a:cubicBezTo>
                      <a:pt x="86596" y="12374"/>
                      <a:pt x="95757" y="5830"/>
                      <a:pt x="103609" y="5830"/>
                    </a:cubicBezTo>
                    <a:cubicBezTo>
                      <a:pt x="105791" y="5830"/>
                      <a:pt x="107536" y="6266"/>
                      <a:pt x="108408" y="6266"/>
                    </a:cubicBezTo>
                    <a:cubicBezTo>
                      <a:pt x="107099" y="7139"/>
                      <a:pt x="105354" y="8447"/>
                      <a:pt x="105354" y="12810"/>
                    </a:cubicBezTo>
                    <a:cubicBezTo>
                      <a:pt x="105354" y="17172"/>
                      <a:pt x="108408" y="20662"/>
                      <a:pt x="113207" y="20662"/>
                    </a:cubicBezTo>
                    <a:cubicBezTo>
                      <a:pt x="118005" y="20662"/>
                      <a:pt x="121059" y="17172"/>
                      <a:pt x="121059" y="12810"/>
                    </a:cubicBezTo>
                    <a:cubicBezTo>
                      <a:pt x="121059" y="4958"/>
                      <a:pt x="113643" y="159"/>
                      <a:pt x="103609" y="159"/>
                    </a:cubicBezTo>
                    <a:cubicBezTo>
                      <a:pt x="98374" y="159"/>
                      <a:pt x="90522" y="1468"/>
                      <a:pt x="83542" y="7139"/>
                    </a:cubicBezTo>
                    <a:cubicBezTo>
                      <a:pt x="78743" y="2340"/>
                      <a:pt x="70455" y="159"/>
                      <a:pt x="59985" y="159"/>
                    </a:cubicBezTo>
                    <a:cubicBezTo>
                      <a:pt x="40354" y="159"/>
                      <a:pt x="15488" y="8447"/>
                      <a:pt x="15488" y="28079"/>
                    </a:cubicBezTo>
                    <a:lnTo>
                      <a:pt x="15488" y="45965"/>
                    </a:lnTo>
                    <a:lnTo>
                      <a:pt x="220" y="45965"/>
                    </a:lnTo>
                    <a:lnTo>
                      <a:pt x="220" y="52508"/>
                    </a:lnTo>
                    <a:lnTo>
                      <a:pt x="15488" y="52508"/>
                    </a:lnTo>
                    <a:lnTo>
                      <a:pt x="15488" y="104421"/>
                    </a:lnTo>
                    <a:cubicBezTo>
                      <a:pt x="15488" y="111401"/>
                      <a:pt x="14179" y="111401"/>
                      <a:pt x="2401" y="111401"/>
                    </a:cubicBezTo>
                    <a:lnTo>
                      <a:pt x="2401" y="117945"/>
                    </a:lnTo>
                    <a:cubicBezTo>
                      <a:pt x="7636" y="117508"/>
                      <a:pt x="20723" y="117072"/>
                      <a:pt x="22032" y="117072"/>
                    </a:cubicBezTo>
                    <a:cubicBezTo>
                      <a:pt x="29012" y="117072"/>
                      <a:pt x="35555" y="117508"/>
                      <a:pt x="42099" y="117945"/>
                    </a:cubicBezTo>
                    <a:lnTo>
                      <a:pt x="42099" y="111401"/>
                    </a:lnTo>
                    <a:cubicBezTo>
                      <a:pt x="30757" y="111401"/>
                      <a:pt x="29012" y="111401"/>
                      <a:pt x="29012" y="104421"/>
                    </a:cubicBezTo>
                    <a:lnTo>
                      <a:pt x="29012" y="52508"/>
                    </a:lnTo>
                    <a:lnTo>
                      <a:pt x="74381" y="52508"/>
                    </a:lnTo>
                    <a:lnTo>
                      <a:pt x="74381" y="104421"/>
                    </a:lnTo>
                    <a:cubicBezTo>
                      <a:pt x="74381" y="111401"/>
                      <a:pt x="72636" y="111401"/>
                      <a:pt x="60857" y="111401"/>
                    </a:cubicBezTo>
                    <a:lnTo>
                      <a:pt x="60857" y="117945"/>
                    </a:lnTo>
                    <a:cubicBezTo>
                      <a:pt x="65220" y="117508"/>
                      <a:pt x="77435" y="117072"/>
                      <a:pt x="81361" y="117072"/>
                    </a:cubicBezTo>
                    <a:cubicBezTo>
                      <a:pt x="90086" y="117072"/>
                      <a:pt x="101428" y="117945"/>
                      <a:pt x="103609" y="117945"/>
                    </a:cubicBezTo>
                    <a:lnTo>
                      <a:pt x="103609" y="111401"/>
                    </a:lnTo>
                    <a:lnTo>
                      <a:pt x="100119" y="111401"/>
                    </a:lnTo>
                    <a:cubicBezTo>
                      <a:pt x="87468" y="111401"/>
                      <a:pt x="87468" y="109656"/>
                      <a:pt x="87468" y="103985"/>
                    </a:cubicBezTo>
                    <a:close/>
                    <a:moveTo>
                      <a:pt x="28139" y="45965"/>
                    </a:moveTo>
                    <a:lnTo>
                      <a:pt x="28139" y="28079"/>
                    </a:lnTo>
                    <a:cubicBezTo>
                      <a:pt x="28139" y="11937"/>
                      <a:pt x="45589" y="5830"/>
                      <a:pt x="59549" y="5830"/>
                    </a:cubicBezTo>
                    <a:cubicBezTo>
                      <a:pt x="61294" y="5830"/>
                      <a:pt x="69146" y="5830"/>
                      <a:pt x="74817" y="8011"/>
                    </a:cubicBezTo>
                    <a:cubicBezTo>
                      <a:pt x="74381" y="8011"/>
                      <a:pt x="70455" y="10192"/>
                      <a:pt x="70455" y="14991"/>
                    </a:cubicBezTo>
                    <a:cubicBezTo>
                      <a:pt x="70455" y="17172"/>
                      <a:pt x="71327" y="20226"/>
                      <a:pt x="74817" y="21971"/>
                    </a:cubicBezTo>
                    <a:cubicBezTo>
                      <a:pt x="74381" y="23716"/>
                      <a:pt x="74381" y="25897"/>
                      <a:pt x="74381" y="27642"/>
                    </a:cubicBezTo>
                    <a:lnTo>
                      <a:pt x="74381" y="45965"/>
                    </a:lnTo>
                    <a:close/>
                  </a:path>
                </a:pathLst>
              </a:custGeom>
              <a:solidFill>
                <a:srgbClr val="000000"/>
              </a:solidFill>
              <a:ln w="279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</p:grp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E92FE5BC-A926-FBD8-A2E5-6FC558C6A050}"/>
              </a:ext>
            </a:extLst>
          </p:cNvPr>
          <p:cNvSpPr/>
          <p:nvPr/>
        </p:nvSpPr>
        <p:spPr>
          <a:xfrm rot="16200000" flipV="1">
            <a:off x="6487019" y="4534149"/>
            <a:ext cx="14539" cy="3104436"/>
          </a:xfrm>
          <a:custGeom>
            <a:avLst/>
            <a:gdLst>
              <a:gd name="connsiteX0" fmla="*/ 132 w 20939"/>
              <a:gd name="connsiteY0" fmla="*/ 4471003 h 4471009"/>
              <a:gd name="connsiteX1" fmla="*/ 132 w 20939"/>
              <a:gd name="connsiteY1" fmla="*/ -6 h 447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939" h="4471009">
                <a:moveTo>
                  <a:pt x="132" y="4471003"/>
                </a:moveTo>
                <a:lnTo>
                  <a:pt x="132" y="-6"/>
                </a:lnTo>
              </a:path>
            </a:pathLst>
          </a:custGeom>
          <a:noFill/>
          <a:ln w="1215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AE"/>
          </a:p>
        </p:txBody>
      </p:sp>
      <p:grpSp>
        <p:nvGrpSpPr>
          <p:cNvPr id="76" name="Graphic 2">
            <a:extLst>
              <a:ext uri="{FF2B5EF4-FFF2-40B4-BE49-F238E27FC236}">
                <a16:creationId xmlns:a16="http://schemas.microsoft.com/office/drawing/2014/main" id="{85B4394C-5DE8-F75B-99DA-AD39B20F1577}"/>
              </a:ext>
            </a:extLst>
          </p:cNvPr>
          <p:cNvGrpSpPr/>
          <p:nvPr/>
        </p:nvGrpSpPr>
        <p:grpSpPr>
          <a:xfrm>
            <a:off x="5211733" y="6469996"/>
            <a:ext cx="283896" cy="145033"/>
            <a:chOff x="4401839" y="4122252"/>
            <a:chExt cx="408867" cy="208876"/>
          </a:xfrm>
          <a:solidFill>
            <a:srgbClr val="000000"/>
          </a:solidFill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EDCED5E-75FD-AB7D-3AFC-C9D7C6773AC4}"/>
                </a:ext>
              </a:extLst>
            </p:cNvPr>
            <p:cNvSpPr/>
            <p:nvPr/>
          </p:nvSpPr>
          <p:spPr>
            <a:xfrm>
              <a:off x="4401839" y="4122252"/>
              <a:ext cx="189765" cy="179296"/>
            </a:xfrm>
            <a:custGeom>
              <a:avLst/>
              <a:gdLst>
                <a:gd name="connsiteX0" fmla="*/ 102231 w 189765"/>
                <a:gd name="connsiteY0" fmla="*/ 5829 h 179296"/>
                <a:gd name="connsiteX1" fmla="*/ 94815 w 189765"/>
                <a:gd name="connsiteY1" fmla="*/ 157 h 179296"/>
                <a:gd name="connsiteX2" fmla="*/ 88271 w 189765"/>
                <a:gd name="connsiteY2" fmla="*/ 4956 h 179296"/>
                <a:gd name="connsiteX3" fmla="*/ 1895 w 189765"/>
                <a:gd name="connsiteY3" fmla="*/ 173346 h 179296"/>
                <a:gd name="connsiteX4" fmla="*/ 150 w 189765"/>
                <a:gd name="connsiteY4" fmla="*/ 177272 h 179296"/>
                <a:gd name="connsiteX5" fmla="*/ 5821 w 189765"/>
                <a:gd name="connsiteY5" fmla="*/ 179453 h 179296"/>
                <a:gd name="connsiteX6" fmla="*/ 183808 w 189765"/>
                <a:gd name="connsiteY6" fmla="*/ 179453 h 179296"/>
                <a:gd name="connsiteX7" fmla="*/ 189916 w 189765"/>
                <a:gd name="connsiteY7" fmla="*/ 177272 h 179296"/>
                <a:gd name="connsiteX8" fmla="*/ 188607 w 189765"/>
                <a:gd name="connsiteY8" fmla="*/ 173782 h 179296"/>
                <a:gd name="connsiteX9" fmla="*/ 86526 w 189765"/>
                <a:gd name="connsiteY9" fmla="*/ 25023 h 179296"/>
                <a:gd name="connsiteX10" fmla="*/ 156325 w 189765"/>
                <a:gd name="connsiteY10" fmla="*/ 160259 h 179296"/>
                <a:gd name="connsiteX11" fmla="*/ 17164 w 189765"/>
                <a:gd name="connsiteY11" fmla="*/ 160259 h 179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765" h="179296">
                  <a:moveTo>
                    <a:pt x="102231" y="5829"/>
                  </a:moveTo>
                  <a:cubicBezTo>
                    <a:pt x="100050" y="1466"/>
                    <a:pt x="98741" y="157"/>
                    <a:pt x="94815" y="157"/>
                  </a:cubicBezTo>
                  <a:cubicBezTo>
                    <a:pt x="91325" y="157"/>
                    <a:pt x="90016" y="1466"/>
                    <a:pt x="88271" y="4956"/>
                  </a:cubicBezTo>
                  <a:lnTo>
                    <a:pt x="1895" y="173346"/>
                  </a:lnTo>
                  <a:cubicBezTo>
                    <a:pt x="586" y="175527"/>
                    <a:pt x="150" y="176836"/>
                    <a:pt x="150" y="177272"/>
                  </a:cubicBezTo>
                  <a:cubicBezTo>
                    <a:pt x="150" y="179453"/>
                    <a:pt x="1895" y="179453"/>
                    <a:pt x="5821" y="179453"/>
                  </a:cubicBezTo>
                  <a:lnTo>
                    <a:pt x="183808" y="179453"/>
                  </a:lnTo>
                  <a:cubicBezTo>
                    <a:pt x="188171" y="179453"/>
                    <a:pt x="189916" y="179453"/>
                    <a:pt x="189916" y="177272"/>
                  </a:cubicBezTo>
                  <a:cubicBezTo>
                    <a:pt x="189916" y="176836"/>
                    <a:pt x="189916" y="176400"/>
                    <a:pt x="188607" y="173782"/>
                  </a:cubicBezTo>
                  <a:close/>
                  <a:moveTo>
                    <a:pt x="86526" y="25023"/>
                  </a:moveTo>
                  <a:lnTo>
                    <a:pt x="156325" y="160259"/>
                  </a:lnTo>
                  <a:lnTo>
                    <a:pt x="17164" y="160259"/>
                  </a:lnTo>
                  <a:close/>
                </a:path>
              </a:pathLst>
            </a:custGeom>
            <a:solidFill>
              <a:srgbClr val="000000"/>
            </a:solidFill>
            <a:ln w="27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grpSp>
          <p:nvGrpSpPr>
            <p:cNvPr id="78" name="Graphic 2">
              <a:extLst>
                <a:ext uri="{FF2B5EF4-FFF2-40B4-BE49-F238E27FC236}">
                  <a16:creationId xmlns:a16="http://schemas.microsoft.com/office/drawing/2014/main" id="{806718AB-F0ED-E7A4-7586-98612A321987}"/>
                </a:ext>
              </a:extLst>
            </p:cNvPr>
            <p:cNvGrpSpPr/>
            <p:nvPr/>
          </p:nvGrpSpPr>
          <p:grpSpPr>
            <a:xfrm>
              <a:off x="4611871" y="4254786"/>
              <a:ext cx="198836" cy="76342"/>
              <a:chOff x="4611871" y="4254786"/>
              <a:chExt cx="198836" cy="76342"/>
            </a:xfrm>
            <a:solidFill>
              <a:srgbClr val="000000"/>
            </a:solidFill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F500B31C-A3AA-66C2-53E5-77282599C8FA}"/>
                  </a:ext>
                </a:extLst>
              </p:cNvPr>
              <p:cNvSpPr/>
              <p:nvPr/>
            </p:nvSpPr>
            <p:spPr>
              <a:xfrm>
                <a:off x="4611871" y="4254786"/>
                <a:ext cx="85940" cy="76342"/>
              </a:xfrm>
              <a:custGeom>
                <a:avLst/>
                <a:gdLst>
                  <a:gd name="connsiteX0" fmla="*/ 86100 w 85940"/>
                  <a:gd name="connsiteY0" fmla="*/ 38985 h 76342"/>
                  <a:gd name="connsiteX1" fmla="*/ 43347 w 85940"/>
                  <a:gd name="connsiteY1" fmla="*/ 159 h 76342"/>
                  <a:gd name="connsiteX2" fmla="*/ 160 w 85940"/>
                  <a:gd name="connsiteY2" fmla="*/ 38985 h 76342"/>
                  <a:gd name="connsiteX3" fmla="*/ 43347 w 85940"/>
                  <a:gd name="connsiteY3" fmla="*/ 76502 h 76342"/>
                  <a:gd name="connsiteX4" fmla="*/ 86100 w 85940"/>
                  <a:gd name="connsiteY4" fmla="*/ 38985 h 76342"/>
                  <a:gd name="connsiteX5" fmla="*/ 43347 w 85940"/>
                  <a:gd name="connsiteY5" fmla="*/ 70395 h 76342"/>
                  <a:gd name="connsiteX6" fmla="*/ 16301 w 85940"/>
                  <a:gd name="connsiteY6" fmla="*/ 37676 h 76342"/>
                  <a:gd name="connsiteX7" fmla="*/ 22408 w 85940"/>
                  <a:gd name="connsiteY7" fmla="*/ 14119 h 76342"/>
                  <a:gd name="connsiteX8" fmla="*/ 43347 w 85940"/>
                  <a:gd name="connsiteY8" fmla="*/ 5394 h 76342"/>
                  <a:gd name="connsiteX9" fmla="*/ 64287 w 85940"/>
                  <a:gd name="connsiteY9" fmla="*/ 14119 h 76342"/>
                  <a:gd name="connsiteX10" fmla="*/ 70395 w 85940"/>
                  <a:gd name="connsiteY10" fmla="*/ 37676 h 76342"/>
                  <a:gd name="connsiteX11" fmla="*/ 43347 w 85940"/>
                  <a:gd name="connsiteY11" fmla="*/ 70395 h 7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5940" h="76342">
                    <a:moveTo>
                      <a:pt x="86100" y="38985"/>
                    </a:moveTo>
                    <a:cubicBezTo>
                      <a:pt x="86100" y="18482"/>
                      <a:pt x="67341" y="159"/>
                      <a:pt x="43347" y="159"/>
                    </a:cubicBezTo>
                    <a:cubicBezTo>
                      <a:pt x="18918" y="159"/>
                      <a:pt x="160" y="18482"/>
                      <a:pt x="160" y="38985"/>
                    </a:cubicBezTo>
                    <a:cubicBezTo>
                      <a:pt x="160" y="59488"/>
                      <a:pt x="19354" y="76502"/>
                      <a:pt x="43347" y="76502"/>
                    </a:cubicBezTo>
                    <a:cubicBezTo>
                      <a:pt x="67341" y="76502"/>
                      <a:pt x="86100" y="59488"/>
                      <a:pt x="86100" y="38985"/>
                    </a:cubicBezTo>
                    <a:close/>
                    <a:moveTo>
                      <a:pt x="43347" y="70395"/>
                    </a:moveTo>
                    <a:cubicBezTo>
                      <a:pt x="16301" y="70395"/>
                      <a:pt x="16301" y="45529"/>
                      <a:pt x="16301" y="37676"/>
                    </a:cubicBezTo>
                    <a:cubicBezTo>
                      <a:pt x="16301" y="32442"/>
                      <a:pt x="16301" y="21099"/>
                      <a:pt x="22408" y="14119"/>
                    </a:cubicBezTo>
                    <a:cubicBezTo>
                      <a:pt x="28079" y="8012"/>
                      <a:pt x="35059" y="5394"/>
                      <a:pt x="43347" y="5394"/>
                    </a:cubicBezTo>
                    <a:cubicBezTo>
                      <a:pt x="51200" y="5394"/>
                      <a:pt x="58616" y="8012"/>
                      <a:pt x="64287" y="14119"/>
                    </a:cubicBezTo>
                    <a:cubicBezTo>
                      <a:pt x="70395" y="21099"/>
                      <a:pt x="70395" y="32442"/>
                      <a:pt x="70395" y="37676"/>
                    </a:cubicBezTo>
                    <a:cubicBezTo>
                      <a:pt x="70395" y="45529"/>
                      <a:pt x="70395" y="70395"/>
                      <a:pt x="43347" y="70395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9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BDD95A4C-D942-7E08-B44E-50F5066471A9}"/>
                  </a:ext>
                </a:extLst>
              </p:cNvPr>
              <p:cNvSpPr/>
              <p:nvPr/>
            </p:nvSpPr>
            <p:spPr>
              <a:xfrm>
                <a:off x="4716479" y="4255659"/>
                <a:ext cx="94228" cy="73724"/>
              </a:xfrm>
              <a:custGeom>
                <a:avLst/>
                <a:gdLst>
                  <a:gd name="connsiteX0" fmla="*/ 80869 w 94228"/>
                  <a:gd name="connsiteY0" fmla="*/ 23280 h 73724"/>
                  <a:gd name="connsiteX1" fmla="*/ 54695 w 94228"/>
                  <a:gd name="connsiteY1" fmla="*/ 159 h 73724"/>
                  <a:gd name="connsiteX2" fmla="*/ 25903 w 94228"/>
                  <a:gd name="connsiteY2" fmla="*/ 15864 h 73724"/>
                  <a:gd name="connsiteX3" fmla="*/ 25903 w 94228"/>
                  <a:gd name="connsiteY3" fmla="*/ 159 h 73724"/>
                  <a:gd name="connsiteX4" fmla="*/ 165 w 94228"/>
                  <a:gd name="connsiteY4" fmla="*/ 1904 h 73724"/>
                  <a:gd name="connsiteX5" fmla="*/ 165 w 94228"/>
                  <a:gd name="connsiteY5" fmla="*/ 8448 h 73724"/>
                  <a:gd name="connsiteX6" fmla="*/ 13252 w 94228"/>
                  <a:gd name="connsiteY6" fmla="*/ 18045 h 73724"/>
                  <a:gd name="connsiteX7" fmla="*/ 13252 w 94228"/>
                  <a:gd name="connsiteY7" fmla="*/ 60361 h 73724"/>
                  <a:gd name="connsiteX8" fmla="*/ 165 w 94228"/>
                  <a:gd name="connsiteY8" fmla="*/ 67341 h 73724"/>
                  <a:gd name="connsiteX9" fmla="*/ 165 w 94228"/>
                  <a:gd name="connsiteY9" fmla="*/ 73884 h 73724"/>
                  <a:gd name="connsiteX10" fmla="*/ 20232 w 94228"/>
                  <a:gd name="connsiteY10" fmla="*/ 73012 h 73724"/>
                  <a:gd name="connsiteX11" fmla="*/ 40299 w 94228"/>
                  <a:gd name="connsiteY11" fmla="*/ 73884 h 73724"/>
                  <a:gd name="connsiteX12" fmla="*/ 40299 w 94228"/>
                  <a:gd name="connsiteY12" fmla="*/ 67341 h 73724"/>
                  <a:gd name="connsiteX13" fmla="*/ 27212 w 94228"/>
                  <a:gd name="connsiteY13" fmla="*/ 60361 h 73724"/>
                  <a:gd name="connsiteX14" fmla="*/ 27212 w 94228"/>
                  <a:gd name="connsiteY14" fmla="*/ 30696 h 73724"/>
                  <a:gd name="connsiteX15" fmla="*/ 53386 w 94228"/>
                  <a:gd name="connsiteY15" fmla="*/ 5394 h 73724"/>
                  <a:gd name="connsiteX16" fmla="*/ 67346 w 94228"/>
                  <a:gd name="connsiteY16" fmla="*/ 22844 h 73724"/>
                  <a:gd name="connsiteX17" fmla="*/ 67346 w 94228"/>
                  <a:gd name="connsiteY17" fmla="*/ 60361 h 73724"/>
                  <a:gd name="connsiteX18" fmla="*/ 53823 w 94228"/>
                  <a:gd name="connsiteY18" fmla="*/ 67341 h 73724"/>
                  <a:gd name="connsiteX19" fmla="*/ 53823 w 94228"/>
                  <a:gd name="connsiteY19" fmla="*/ 73884 h 73724"/>
                  <a:gd name="connsiteX20" fmla="*/ 73889 w 94228"/>
                  <a:gd name="connsiteY20" fmla="*/ 73012 h 73724"/>
                  <a:gd name="connsiteX21" fmla="*/ 94393 w 94228"/>
                  <a:gd name="connsiteY21" fmla="*/ 73884 h 73724"/>
                  <a:gd name="connsiteX22" fmla="*/ 94393 w 94228"/>
                  <a:gd name="connsiteY22" fmla="*/ 67341 h 73724"/>
                  <a:gd name="connsiteX23" fmla="*/ 80869 w 94228"/>
                  <a:gd name="connsiteY23" fmla="*/ 60361 h 73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4228" h="73724">
                    <a:moveTo>
                      <a:pt x="80869" y="23280"/>
                    </a:moveTo>
                    <a:cubicBezTo>
                      <a:pt x="80869" y="7139"/>
                      <a:pt x="71708" y="159"/>
                      <a:pt x="54695" y="159"/>
                    </a:cubicBezTo>
                    <a:cubicBezTo>
                      <a:pt x="40299" y="159"/>
                      <a:pt x="31138" y="8011"/>
                      <a:pt x="25903" y="15864"/>
                    </a:cubicBezTo>
                    <a:lnTo>
                      <a:pt x="25903" y="159"/>
                    </a:lnTo>
                    <a:lnTo>
                      <a:pt x="165" y="1904"/>
                    </a:lnTo>
                    <a:lnTo>
                      <a:pt x="165" y="8448"/>
                    </a:lnTo>
                    <a:cubicBezTo>
                      <a:pt x="11943" y="8448"/>
                      <a:pt x="13252" y="9756"/>
                      <a:pt x="13252" y="18045"/>
                    </a:cubicBezTo>
                    <a:lnTo>
                      <a:pt x="13252" y="60361"/>
                    </a:lnTo>
                    <a:cubicBezTo>
                      <a:pt x="13252" y="67341"/>
                      <a:pt x="11943" y="67341"/>
                      <a:pt x="165" y="67341"/>
                    </a:cubicBezTo>
                    <a:lnTo>
                      <a:pt x="165" y="73884"/>
                    </a:lnTo>
                    <a:cubicBezTo>
                      <a:pt x="1473" y="73884"/>
                      <a:pt x="12816" y="73012"/>
                      <a:pt x="20232" y="73012"/>
                    </a:cubicBezTo>
                    <a:cubicBezTo>
                      <a:pt x="27648" y="73012"/>
                      <a:pt x="38990" y="73884"/>
                      <a:pt x="40299" y="73884"/>
                    </a:cubicBezTo>
                    <a:lnTo>
                      <a:pt x="40299" y="67341"/>
                    </a:lnTo>
                    <a:cubicBezTo>
                      <a:pt x="28957" y="67341"/>
                      <a:pt x="27212" y="67341"/>
                      <a:pt x="27212" y="60361"/>
                    </a:cubicBezTo>
                    <a:lnTo>
                      <a:pt x="27212" y="30696"/>
                    </a:lnTo>
                    <a:cubicBezTo>
                      <a:pt x="27212" y="12374"/>
                      <a:pt x="42916" y="5394"/>
                      <a:pt x="53386" y="5394"/>
                    </a:cubicBezTo>
                    <a:cubicBezTo>
                      <a:pt x="64728" y="5394"/>
                      <a:pt x="67346" y="12374"/>
                      <a:pt x="67346" y="22844"/>
                    </a:cubicBezTo>
                    <a:lnTo>
                      <a:pt x="67346" y="60361"/>
                    </a:lnTo>
                    <a:cubicBezTo>
                      <a:pt x="67346" y="67341"/>
                      <a:pt x="65601" y="67341"/>
                      <a:pt x="53823" y="67341"/>
                    </a:cubicBezTo>
                    <a:lnTo>
                      <a:pt x="53823" y="73884"/>
                    </a:lnTo>
                    <a:cubicBezTo>
                      <a:pt x="55131" y="73884"/>
                      <a:pt x="66473" y="73012"/>
                      <a:pt x="73889" y="73012"/>
                    </a:cubicBezTo>
                    <a:cubicBezTo>
                      <a:pt x="81742" y="73012"/>
                      <a:pt x="92648" y="73884"/>
                      <a:pt x="94393" y="73884"/>
                    </a:cubicBezTo>
                    <a:lnTo>
                      <a:pt x="94393" y="67341"/>
                    </a:lnTo>
                    <a:cubicBezTo>
                      <a:pt x="82614" y="67341"/>
                      <a:pt x="80869" y="67341"/>
                      <a:pt x="80869" y="6036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9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</p:grpSp>
      <p:grpSp>
        <p:nvGrpSpPr>
          <p:cNvPr id="81" name="Graphic 2">
            <a:extLst>
              <a:ext uri="{FF2B5EF4-FFF2-40B4-BE49-F238E27FC236}">
                <a16:creationId xmlns:a16="http://schemas.microsoft.com/office/drawing/2014/main" id="{FC3CFE87-9CF2-AB57-2353-5EE64027AAC3}"/>
              </a:ext>
            </a:extLst>
          </p:cNvPr>
          <p:cNvGrpSpPr/>
          <p:nvPr/>
        </p:nvGrpSpPr>
        <p:grpSpPr>
          <a:xfrm>
            <a:off x="4894578" y="6198711"/>
            <a:ext cx="366294" cy="99059"/>
            <a:chOff x="3945073" y="3731547"/>
            <a:chExt cx="527537" cy="142665"/>
          </a:xfrm>
          <a:solidFill>
            <a:srgbClr val="000000"/>
          </a:solidFill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EB892C0-6ACB-ACD3-3021-4786E1DA8E61}"/>
                </a:ext>
              </a:extLst>
            </p:cNvPr>
            <p:cNvSpPr/>
            <p:nvPr/>
          </p:nvSpPr>
          <p:spPr>
            <a:xfrm>
              <a:off x="3945073" y="3731547"/>
              <a:ext cx="143523" cy="111242"/>
            </a:xfrm>
            <a:custGeom>
              <a:avLst/>
              <a:gdLst>
                <a:gd name="connsiteX0" fmla="*/ 83014 w 143523"/>
                <a:gd name="connsiteY0" fmla="*/ 49868 h 111242"/>
                <a:gd name="connsiteX1" fmla="*/ 113988 w 143523"/>
                <a:gd name="connsiteY1" fmla="*/ 17149 h 111242"/>
                <a:gd name="connsiteX2" fmla="*/ 138417 w 143523"/>
                <a:gd name="connsiteY2" fmla="*/ 12351 h 111242"/>
                <a:gd name="connsiteX3" fmla="*/ 138417 w 143523"/>
                <a:gd name="connsiteY3" fmla="*/ 136 h 111242"/>
                <a:gd name="connsiteX4" fmla="*/ 114860 w 143523"/>
                <a:gd name="connsiteY4" fmla="*/ 1009 h 111242"/>
                <a:gd name="connsiteX5" fmla="*/ 89558 w 143523"/>
                <a:gd name="connsiteY5" fmla="*/ 136 h 111242"/>
                <a:gd name="connsiteX6" fmla="*/ 89558 w 143523"/>
                <a:gd name="connsiteY6" fmla="*/ 12351 h 111242"/>
                <a:gd name="connsiteX7" fmla="*/ 97847 w 143523"/>
                <a:gd name="connsiteY7" fmla="*/ 15404 h 111242"/>
                <a:gd name="connsiteX8" fmla="*/ 74726 w 143523"/>
                <a:gd name="connsiteY8" fmla="*/ 40707 h 111242"/>
                <a:gd name="connsiteX9" fmla="*/ 49860 w 143523"/>
                <a:gd name="connsiteY9" fmla="*/ 12351 h 111242"/>
                <a:gd name="connsiteX10" fmla="*/ 59021 w 143523"/>
                <a:gd name="connsiteY10" fmla="*/ 12351 h 111242"/>
                <a:gd name="connsiteX11" fmla="*/ 59021 w 143523"/>
                <a:gd name="connsiteY11" fmla="*/ 136 h 111242"/>
                <a:gd name="connsiteX12" fmla="*/ 28920 w 143523"/>
                <a:gd name="connsiteY12" fmla="*/ 1009 h 111242"/>
                <a:gd name="connsiteX13" fmla="*/ 1437 w 143523"/>
                <a:gd name="connsiteY13" fmla="*/ 136 h 111242"/>
                <a:gd name="connsiteX14" fmla="*/ 1437 w 143523"/>
                <a:gd name="connsiteY14" fmla="*/ 12351 h 111242"/>
                <a:gd name="connsiteX15" fmla="*/ 18887 w 143523"/>
                <a:gd name="connsiteY15" fmla="*/ 12351 h 111242"/>
                <a:gd name="connsiteX16" fmla="*/ 58585 w 143523"/>
                <a:gd name="connsiteY16" fmla="*/ 57720 h 111242"/>
                <a:gd name="connsiteX17" fmla="*/ 24994 w 143523"/>
                <a:gd name="connsiteY17" fmla="*/ 94364 h 111242"/>
                <a:gd name="connsiteX18" fmla="*/ 128 w 143523"/>
                <a:gd name="connsiteY18" fmla="*/ 99163 h 111242"/>
                <a:gd name="connsiteX19" fmla="*/ 128 w 143523"/>
                <a:gd name="connsiteY19" fmla="*/ 111378 h 111242"/>
                <a:gd name="connsiteX20" fmla="*/ 23249 w 143523"/>
                <a:gd name="connsiteY20" fmla="*/ 110505 h 111242"/>
                <a:gd name="connsiteX21" fmla="*/ 48987 w 143523"/>
                <a:gd name="connsiteY21" fmla="*/ 111378 h 111242"/>
                <a:gd name="connsiteX22" fmla="*/ 48987 w 143523"/>
                <a:gd name="connsiteY22" fmla="*/ 99163 h 111242"/>
                <a:gd name="connsiteX23" fmla="*/ 40699 w 143523"/>
                <a:gd name="connsiteY23" fmla="*/ 96546 h 111242"/>
                <a:gd name="connsiteX24" fmla="*/ 42880 w 143523"/>
                <a:gd name="connsiteY24" fmla="*/ 93492 h 111242"/>
                <a:gd name="connsiteX25" fmla="*/ 67309 w 143523"/>
                <a:gd name="connsiteY25" fmla="*/ 67318 h 111242"/>
                <a:gd name="connsiteX26" fmla="*/ 94793 w 143523"/>
                <a:gd name="connsiteY26" fmla="*/ 99163 h 111242"/>
                <a:gd name="connsiteX27" fmla="*/ 86068 w 143523"/>
                <a:gd name="connsiteY27" fmla="*/ 99163 h 111242"/>
                <a:gd name="connsiteX28" fmla="*/ 86068 w 143523"/>
                <a:gd name="connsiteY28" fmla="*/ 111378 h 111242"/>
                <a:gd name="connsiteX29" fmla="*/ 116169 w 143523"/>
                <a:gd name="connsiteY29" fmla="*/ 110505 h 111242"/>
                <a:gd name="connsiteX30" fmla="*/ 143652 w 143523"/>
                <a:gd name="connsiteY30" fmla="*/ 111378 h 111242"/>
                <a:gd name="connsiteX31" fmla="*/ 143652 w 143523"/>
                <a:gd name="connsiteY31" fmla="*/ 99163 h 111242"/>
                <a:gd name="connsiteX32" fmla="*/ 126202 w 143523"/>
                <a:gd name="connsiteY32" fmla="*/ 99163 h 111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43523" h="111242">
                  <a:moveTo>
                    <a:pt x="83014" y="49868"/>
                  </a:moveTo>
                  <a:lnTo>
                    <a:pt x="113988" y="17149"/>
                  </a:lnTo>
                  <a:cubicBezTo>
                    <a:pt x="116605" y="14096"/>
                    <a:pt x="118350" y="12351"/>
                    <a:pt x="138417" y="12351"/>
                  </a:cubicBezTo>
                  <a:lnTo>
                    <a:pt x="138417" y="136"/>
                  </a:lnTo>
                  <a:cubicBezTo>
                    <a:pt x="129692" y="1009"/>
                    <a:pt x="123149" y="1009"/>
                    <a:pt x="114860" y="1009"/>
                  </a:cubicBezTo>
                  <a:cubicBezTo>
                    <a:pt x="110498" y="1009"/>
                    <a:pt x="100900" y="1009"/>
                    <a:pt x="89558" y="136"/>
                  </a:cubicBezTo>
                  <a:lnTo>
                    <a:pt x="89558" y="12351"/>
                  </a:lnTo>
                  <a:cubicBezTo>
                    <a:pt x="94793" y="12351"/>
                    <a:pt x="96102" y="13659"/>
                    <a:pt x="97847" y="15404"/>
                  </a:cubicBezTo>
                  <a:lnTo>
                    <a:pt x="74726" y="40707"/>
                  </a:lnTo>
                  <a:lnTo>
                    <a:pt x="49860" y="12351"/>
                  </a:lnTo>
                  <a:lnTo>
                    <a:pt x="59021" y="12351"/>
                  </a:lnTo>
                  <a:lnTo>
                    <a:pt x="59021" y="136"/>
                  </a:lnTo>
                  <a:cubicBezTo>
                    <a:pt x="43753" y="572"/>
                    <a:pt x="37209" y="1009"/>
                    <a:pt x="28920" y="1009"/>
                  </a:cubicBezTo>
                  <a:cubicBezTo>
                    <a:pt x="23685" y="1009"/>
                    <a:pt x="14088" y="1009"/>
                    <a:pt x="1437" y="136"/>
                  </a:cubicBezTo>
                  <a:lnTo>
                    <a:pt x="1437" y="12351"/>
                  </a:lnTo>
                  <a:lnTo>
                    <a:pt x="18887" y="12351"/>
                  </a:lnTo>
                  <a:lnTo>
                    <a:pt x="58585" y="57720"/>
                  </a:lnTo>
                  <a:lnTo>
                    <a:pt x="24994" y="94364"/>
                  </a:lnTo>
                  <a:cubicBezTo>
                    <a:pt x="20195" y="99163"/>
                    <a:pt x="11470" y="99163"/>
                    <a:pt x="128" y="99163"/>
                  </a:cubicBezTo>
                  <a:lnTo>
                    <a:pt x="128" y="111378"/>
                  </a:lnTo>
                  <a:cubicBezTo>
                    <a:pt x="8417" y="110505"/>
                    <a:pt x="14960" y="110505"/>
                    <a:pt x="23249" y="110505"/>
                  </a:cubicBezTo>
                  <a:cubicBezTo>
                    <a:pt x="28048" y="110505"/>
                    <a:pt x="37645" y="110505"/>
                    <a:pt x="48987" y="111378"/>
                  </a:cubicBezTo>
                  <a:lnTo>
                    <a:pt x="48987" y="99163"/>
                  </a:lnTo>
                  <a:cubicBezTo>
                    <a:pt x="45061" y="99163"/>
                    <a:pt x="40699" y="98291"/>
                    <a:pt x="40699" y="96546"/>
                  </a:cubicBezTo>
                  <a:cubicBezTo>
                    <a:pt x="40699" y="95237"/>
                    <a:pt x="42444" y="93928"/>
                    <a:pt x="42880" y="93492"/>
                  </a:cubicBezTo>
                  <a:lnTo>
                    <a:pt x="67309" y="67318"/>
                  </a:lnTo>
                  <a:lnTo>
                    <a:pt x="94793" y="99163"/>
                  </a:lnTo>
                  <a:lnTo>
                    <a:pt x="86068" y="99163"/>
                  </a:lnTo>
                  <a:lnTo>
                    <a:pt x="86068" y="111378"/>
                  </a:lnTo>
                  <a:cubicBezTo>
                    <a:pt x="102209" y="110942"/>
                    <a:pt x="107880" y="110505"/>
                    <a:pt x="116169" y="110505"/>
                  </a:cubicBezTo>
                  <a:cubicBezTo>
                    <a:pt x="121840" y="110505"/>
                    <a:pt x="131001" y="110505"/>
                    <a:pt x="143652" y="111378"/>
                  </a:cubicBezTo>
                  <a:lnTo>
                    <a:pt x="143652" y="99163"/>
                  </a:lnTo>
                  <a:lnTo>
                    <a:pt x="126202" y="99163"/>
                  </a:lnTo>
                  <a:close/>
                </a:path>
              </a:pathLst>
            </a:custGeom>
            <a:solidFill>
              <a:srgbClr val="000000"/>
            </a:solidFill>
            <a:ln w="27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grpSp>
          <p:nvGrpSpPr>
            <p:cNvPr id="83" name="Graphic 2">
              <a:extLst>
                <a:ext uri="{FF2B5EF4-FFF2-40B4-BE49-F238E27FC236}">
                  <a16:creationId xmlns:a16="http://schemas.microsoft.com/office/drawing/2014/main" id="{BA6C668B-5A17-DBB1-3A8B-6763EAA2006F}"/>
                </a:ext>
              </a:extLst>
            </p:cNvPr>
            <p:cNvGrpSpPr/>
            <p:nvPr/>
          </p:nvGrpSpPr>
          <p:grpSpPr>
            <a:xfrm>
              <a:off x="4104012" y="3756427"/>
              <a:ext cx="368598" cy="117785"/>
              <a:chOff x="4104012" y="3756427"/>
              <a:chExt cx="368598" cy="117785"/>
            </a:xfrm>
            <a:solidFill>
              <a:srgbClr val="000000"/>
            </a:solidFill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201DC7CF-A229-D256-A0DB-19F776F17D68}"/>
                  </a:ext>
                </a:extLst>
              </p:cNvPr>
              <p:cNvSpPr/>
              <p:nvPr/>
            </p:nvSpPr>
            <p:spPr>
              <a:xfrm>
                <a:off x="4104012" y="3756427"/>
                <a:ext cx="93792" cy="117785"/>
              </a:xfrm>
              <a:custGeom>
                <a:avLst/>
                <a:gdLst>
                  <a:gd name="connsiteX0" fmla="*/ 54666 w 93792"/>
                  <a:gd name="connsiteY0" fmla="*/ 1882 h 117785"/>
                  <a:gd name="connsiteX1" fmla="*/ 54666 w 93792"/>
                  <a:gd name="connsiteY1" fmla="*/ 8426 h 117785"/>
                  <a:gd name="connsiteX2" fmla="*/ 67753 w 93792"/>
                  <a:gd name="connsiteY2" fmla="*/ 18023 h 117785"/>
                  <a:gd name="connsiteX3" fmla="*/ 67753 w 93792"/>
                  <a:gd name="connsiteY3" fmla="*/ 52050 h 117785"/>
                  <a:gd name="connsiteX4" fmla="*/ 42887 w 93792"/>
                  <a:gd name="connsiteY4" fmla="*/ 42453 h 117785"/>
                  <a:gd name="connsiteX5" fmla="*/ 135 w 93792"/>
                  <a:gd name="connsiteY5" fmla="*/ 80406 h 117785"/>
                  <a:gd name="connsiteX6" fmla="*/ 41142 w 93792"/>
                  <a:gd name="connsiteY6" fmla="*/ 117923 h 117785"/>
                  <a:gd name="connsiteX7" fmla="*/ 66880 w 93792"/>
                  <a:gd name="connsiteY7" fmla="*/ 107453 h 117785"/>
                  <a:gd name="connsiteX8" fmla="*/ 66880 w 93792"/>
                  <a:gd name="connsiteY8" fmla="*/ 117923 h 117785"/>
                  <a:gd name="connsiteX9" fmla="*/ 93928 w 93792"/>
                  <a:gd name="connsiteY9" fmla="*/ 116178 h 117785"/>
                  <a:gd name="connsiteX10" fmla="*/ 93928 w 93792"/>
                  <a:gd name="connsiteY10" fmla="*/ 109634 h 117785"/>
                  <a:gd name="connsiteX11" fmla="*/ 80840 w 93792"/>
                  <a:gd name="connsiteY11" fmla="*/ 100473 h 117785"/>
                  <a:gd name="connsiteX12" fmla="*/ 80840 w 93792"/>
                  <a:gd name="connsiteY12" fmla="*/ 137 h 117785"/>
                  <a:gd name="connsiteX13" fmla="*/ 66880 w 93792"/>
                  <a:gd name="connsiteY13" fmla="*/ 94802 h 117785"/>
                  <a:gd name="connsiteX14" fmla="*/ 64263 w 93792"/>
                  <a:gd name="connsiteY14" fmla="*/ 101782 h 117785"/>
                  <a:gd name="connsiteX15" fmla="*/ 42014 w 93792"/>
                  <a:gd name="connsiteY15" fmla="*/ 112688 h 117785"/>
                  <a:gd name="connsiteX16" fmla="*/ 22384 w 93792"/>
                  <a:gd name="connsiteY16" fmla="*/ 103527 h 117785"/>
                  <a:gd name="connsiteX17" fmla="*/ 15840 w 93792"/>
                  <a:gd name="connsiteY17" fmla="*/ 80406 h 117785"/>
                  <a:gd name="connsiteX18" fmla="*/ 44196 w 93792"/>
                  <a:gd name="connsiteY18" fmla="*/ 47688 h 117785"/>
                  <a:gd name="connsiteX19" fmla="*/ 64699 w 93792"/>
                  <a:gd name="connsiteY19" fmla="*/ 56849 h 117785"/>
                  <a:gd name="connsiteX20" fmla="*/ 66880 w 93792"/>
                  <a:gd name="connsiteY20" fmla="*/ 63393 h 117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3792" h="117785">
                    <a:moveTo>
                      <a:pt x="54666" y="1882"/>
                    </a:moveTo>
                    <a:lnTo>
                      <a:pt x="54666" y="8426"/>
                    </a:lnTo>
                    <a:cubicBezTo>
                      <a:pt x="66008" y="8426"/>
                      <a:pt x="67753" y="9735"/>
                      <a:pt x="67753" y="18023"/>
                    </a:cubicBezTo>
                    <a:lnTo>
                      <a:pt x="67753" y="52050"/>
                    </a:lnTo>
                    <a:cubicBezTo>
                      <a:pt x="60337" y="45506"/>
                      <a:pt x="52048" y="42453"/>
                      <a:pt x="42887" y="42453"/>
                    </a:cubicBezTo>
                    <a:cubicBezTo>
                      <a:pt x="19766" y="42453"/>
                      <a:pt x="135" y="59030"/>
                      <a:pt x="135" y="80406"/>
                    </a:cubicBezTo>
                    <a:cubicBezTo>
                      <a:pt x="135" y="100909"/>
                      <a:pt x="18458" y="117923"/>
                      <a:pt x="41142" y="117923"/>
                    </a:cubicBezTo>
                    <a:cubicBezTo>
                      <a:pt x="51176" y="117923"/>
                      <a:pt x="59901" y="113997"/>
                      <a:pt x="66880" y="107453"/>
                    </a:cubicBezTo>
                    <a:lnTo>
                      <a:pt x="66880" y="117923"/>
                    </a:lnTo>
                    <a:lnTo>
                      <a:pt x="93928" y="116178"/>
                    </a:lnTo>
                    <a:lnTo>
                      <a:pt x="93928" y="109634"/>
                    </a:lnTo>
                    <a:cubicBezTo>
                      <a:pt x="82149" y="109634"/>
                      <a:pt x="80840" y="108325"/>
                      <a:pt x="80840" y="100473"/>
                    </a:cubicBezTo>
                    <a:lnTo>
                      <a:pt x="80840" y="137"/>
                    </a:lnTo>
                    <a:close/>
                    <a:moveTo>
                      <a:pt x="66880" y="94802"/>
                    </a:moveTo>
                    <a:cubicBezTo>
                      <a:pt x="66880" y="97856"/>
                      <a:pt x="66880" y="98292"/>
                      <a:pt x="64263" y="101782"/>
                    </a:cubicBezTo>
                    <a:cubicBezTo>
                      <a:pt x="55974" y="111815"/>
                      <a:pt x="45068" y="112688"/>
                      <a:pt x="42014" y="112688"/>
                    </a:cubicBezTo>
                    <a:cubicBezTo>
                      <a:pt x="35035" y="112688"/>
                      <a:pt x="28055" y="109634"/>
                      <a:pt x="22384" y="103527"/>
                    </a:cubicBezTo>
                    <a:cubicBezTo>
                      <a:pt x="17149" y="96983"/>
                      <a:pt x="15840" y="87822"/>
                      <a:pt x="15840" y="80406"/>
                    </a:cubicBezTo>
                    <a:cubicBezTo>
                      <a:pt x="15840" y="49869"/>
                      <a:pt x="38088" y="47688"/>
                      <a:pt x="44196" y="47688"/>
                    </a:cubicBezTo>
                    <a:cubicBezTo>
                      <a:pt x="49867" y="47688"/>
                      <a:pt x="58156" y="49869"/>
                      <a:pt x="64699" y="56849"/>
                    </a:cubicBezTo>
                    <a:cubicBezTo>
                      <a:pt x="66880" y="59903"/>
                      <a:pt x="66880" y="60339"/>
                      <a:pt x="66880" y="63393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9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E3091814-A2D5-61E9-E313-60C9811CA483}"/>
                  </a:ext>
                </a:extLst>
              </p:cNvPr>
              <p:cNvSpPr/>
              <p:nvPr/>
            </p:nvSpPr>
            <p:spPr>
              <a:xfrm>
                <a:off x="4218125" y="3798743"/>
                <a:ext cx="94228" cy="75469"/>
              </a:xfrm>
              <a:custGeom>
                <a:avLst/>
                <a:gdLst>
                  <a:gd name="connsiteX0" fmla="*/ 53799 w 94228"/>
                  <a:gd name="connsiteY0" fmla="*/ 1882 h 75469"/>
                  <a:gd name="connsiteX1" fmla="*/ 53799 w 94228"/>
                  <a:gd name="connsiteY1" fmla="*/ 8426 h 75469"/>
                  <a:gd name="connsiteX2" fmla="*/ 67322 w 94228"/>
                  <a:gd name="connsiteY2" fmla="*/ 18023 h 75469"/>
                  <a:gd name="connsiteX3" fmla="*/ 67322 w 94228"/>
                  <a:gd name="connsiteY3" fmla="*/ 45943 h 75469"/>
                  <a:gd name="connsiteX4" fmla="*/ 43765 w 94228"/>
                  <a:gd name="connsiteY4" fmla="*/ 70372 h 75469"/>
                  <a:gd name="connsiteX5" fmla="*/ 27188 w 94228"/>
                  <a:gd name="connsiteY5" fmla="*/ 55104 h 75469"/>
                  <a:gd name="connsiteX6" fmla="*/ 27188 w 94228"/>
                  <a:gd name="connsiteY6" fmla="*/ 137 h 75469"/>
                  <a:gd name="connsiteX7" fmla="*/ 141 w 94228"/>
                  <a:gd name="connsiteY7" fmla="*/ 1882 h 75469"/>
                  <a:gd name="connsiteX8" fmla="*/ 141 w 94228"/>
                  <a:gd name="connsiteY8" fmla="*/ 8426 h 75469"/>
                  <a:gd name="connsiteX9" fmla="*/ 13228 w 94228"/>
                  <a:gd name="connsiteY9" fmla="*/ 19768 h 75469"/>
                  <a:gd name="connsiteX10" fmla="*/ 13228 w 94228"/>
                  <a:gd name="connsiteY10" fmla="*/ 45943 h 75469"/>
                  <a:gd name="connsiteX11" fmla="*/ 21080 w 94228"/>
                  <a:gd name="connsiteY11" fmla="*/ 70372 h 75469"/>
                  <a:gd name="connsiteX12" fmla="*/ 42456 w 94228"/>
                  <a:gd name="connsiteY12" fmla="*/ 75607 h 75469"/>
                  <a:gd name="connsiteX13" fmla="*/ 67759 w 94228"/>
                  <a:gd name="connsiteY13" fmla="*/ 61648 h 75469"/>
                  <a:gd name="connsiteX14" fmla="*/ 67759 w 94228"/>
                  <a:gd name="connsiteY14" fmla="*/ 75607 h 75469"/>
                  <a:gd name="connsiteX15" fmla="*/ 94369 w 94228"/>
                  <a:gd name="connsiteY15" fmla="*/ 73862 h 75469"/>
                  <a:gd name="connsiteX16" fmla="*/ 94369 w 94228"/>
                  <a:gd name="connsiteY16" fmla="*/ 67319 h 75469"/>
                  <a:gd name="connsiteX17" fmla="*/ 80846 w 94228"/>
                  <a:gd name="connsiteY17" fmla="*/ 58158 h 75469"/>
                  <a:gd name="connsiteX18" fmla="*/ 80846 w 94228"/>
                  <a:gd name="connsiteY18" fmla="*/ 137 h 75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228" h="75469">
                    <a:moveTo>
                      <a:pt x="53799" y="1882"/>
                    </a:moveTo>
                    <a:lnTo>
                      <a:pt x="53799" y="8426"/>
                    </a:lnTo>
                    <a:cubicBezTo>
                      <a:pt x="65577" y="8426"/>
                      <a:pt x="67322" y="9735"/>
                      <a:pt x="67322" y="18023"/>
                    </a:cubicBezTo>
                    <a:lnTo>
                      <a:pt x="67322" y="45943"/>
                    </a:lnTo>
                    <a:cubicBezTo>
                      <a:pt x="67322" y="61211"/>
                      <a:pt x="56852" y="70372"/>
                      <a:pt x="43765" y="70372"/>
                    </a:cubicBezTo>
                    <a:cubicBezTo>
                      <a:pt x="28060" y="70372"/>
                      <a:pt x="27188" y="62956"/>
                      <a:pt x="27188" y="55104"/>
                    </a:cubicBezTo>
                    <a:lnTo>
                      <a:pt x="27188" y="137"/>
                    </a:lnTo>
                    <a:lnTo>
                      <a:pt x="141" y="1882"/>
                    </a:lnTo>
                    <a:lnTo>
                      <a:pt x="141" y="8426"/>
                    </a:lnTo>
                    <a:cubicBezTo>
                      <a:pt x="13228" y="8426"/>
                      <a:pt x="13228" y="10171"/>
                      <a:pt x="13228" y="19768"/>
                    </a:cubicBezTo>
                    <a:lnTo>
                      <a:pt x="13228" y="45943"/>
                    </a:lnTo>
                    <a:cubicBezTo>
                      <a:pt x="13228" y="57285"/>
                      <a:pt x="13228" y="64701"/>
                      <a:pt x="21080" y="70372"/>
                    </a:cubicBezTo>
                    <a:cubicBezTo>
                      <a:pt x="27188" y="74735"/>
                      <a:pt x="35476" y="75607"/>
                      <a:pt x="42456" y="75607"/>
                    </a:cubicBezTo>
                    <a:cubicBezTo>
                      <a:pt x="53362" y="75607"/>
                      <a:pt x="62087" y="71245"/>
                      <a:pt x="67759" y="61648"/>
                    </a:cubicBezTo>
                    <a:lnTo>
                      <a:pt x="67759" y="75607"/>
                    </a:lnTo>
                    <a:lnTo>
                      <a:pt x="94369" y="73862"/>
                    </a:lnTo>
                    <a:lnTo>
                      <a:pt x="94369" y="67319"/>
                    </a:lnTo>
                    <a:cubicBezTo>
                      <a:pt x="82591" y="67319"/>
                      <a:pt x="80846" y="66010"/>
                      <a:pt x="80846" y="58158"/>
                    </a:cubicBezTo>
                    <a:lnTo>
                      <a:pt x="80846" y="137"/>
                    </a:lnTo>
                    <a:close/>
                  </a:path>
                </a:pathLst>
              </a:custGeom>
              <a:solidFill>
                <a:srgbClr val="000000"/>
              </a:solidFill>
              <a:ln w="279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7B9FD9F9-B211-89FE-FAD6-6F446F9CD73E}"/>
                  </a:ext>
                </a:extLst>
              </p:cNvPr>
              <p:cNvSpPr/>
              <p:nvPr/>
            </p:nvSpPr>
            <p:spPr>
              <a:xfrm>
                <a:off x="4331361" y="3797870"/>
                <a:ext cx="87684" cy="76342"/>
              </a:xfrm>
              <a:custGeom>
                <a:avLst/>
                <a:gdLst>
                  <a:gd name="connsiteX0" fmla="*/ 68636 w 87684"/>
                  <a:gd name="connsiteY0" fmla="*/ 25003 h 76342"/>
                  <a:gd name="connsiteX1" fmla="*/ 34173 w 87684"/>
                  <a:gd name="connsiteY1" fmla="*/ 137 h 76342"/>
                  <a:gd name="connsiteX2" fmla="*/ 6253 w 87684"/>
                  <a:gd name="connsiteY2" fmla="*/ 14970 h 76342"/>
                  <a:gd name="connsiteX3" fmla="*/ 14542 w 87684"/>
                  <a:gd name="connsiteY3" fmla="*/ 23258 h 76342"/>
                  <a:gd name="connsiteX4" fmla="*/ 22394 w 87684"/>
                  <a:gd name="connsiteY4" fmla="*/ 15406 h 76342"/>
                  <a:gd name="connsiteX5" fmla="*/ 18032 w 87684"/>
                  <a:gd name="connsiteY5" fmla="*/ 7990 h 76342"/>
                  <a:gd name="connsiteX6" fmla="*/ 33737 w 87684"/>
                  <a:gd name="connsiteY6" fmla="*/ 5372 h 76342"/>
                  <a:gd name="connsiteX7" fmla="*/ 54676 w 87684"/>
                  <a:gd name="connsiteY7" fmla="*/ 25440 h 76342"/>
                  <a:gd name="connsiteX8" fmla="*/ 54676 w 87684"/>
                  <a:gd name="connsiteY8" fmla="*/ 29802 h 76342"/>
                  <a:gd name="connsiteX9" fmla="*/ 21522 w 87684"/>
                  <a:gd name="connsiteY9" fmla="*/ 34601 h 76342"/>
                  <a:gd name="connsiteX10" fmla="*/ 146 w 87684"/>
                  <a:gd name="connsiteY10" fmla="*/ 57285 h 76342"/>
                  <a:gd name="connsiteX11" fmla="*/ 30683 w 87684"/>
                  <a:gd name="connsiteY11" fmla="*/ 76480 h 76342"/>
                  <a:gd name="connsiteX12" fmla="*/ 56858 w 87684"/>
                  <a:gd name="connsiteY12" fmla="*/ 62957 h 76342"/>
                  <a:gd name="connsiteX13" fmla="*/ 69073 w 87684"/>
                  <a:gd name="connsiteY13" fmla="*/ 75608 h 76342"/>
                  <a:gd name="connsiteX14" fmla="*/ 87831 w 87684"/>
                  <a:gd name="connsiteY14" fmla="*/ 59903 h 76342"/>
                  <a:gd name="connsiteX15" fmla="*/ 87831 w 87684"/>
                  <a:gd name="connsiteY15" fmla="*/ 50306 h 76342"/>
                  <a:gd name="connsiteX16" fmla="*/ 81724 w 87684"/>
                  <a:gd name="connsiteY16" fmla="*/ 50306 h 76342"/>
                  <a:gd name="connsiteX17" fmla="*/ 81724 w 87684"/>
                  <a:gd name="connsiteY17" fmla="*/ 59467 h 76342"/>
                  <a:gd name="connsiteX18" fmla="*/ 75180 w 87684"/>
                  <a:gd name="connsiteY18" fmla="*/ 68628 h 76342"/>
                  <a:gd name="connsiteX19" fmla="*/ 68636 w 87684"/>
                  <a:gd name="connsiteY19" fmla="*/ 59467 h 76342"/>
                  <a:gd name="connsiteX20" fmla="*/ 54676 w 87684"/>
                  <a:gd name="connsiteY20" fmla="*/ 51178 h 76342"/>
                  <a:gd name="connsiteX21" fmla="*/ 31992 w 87684"/>
                  <a:gd name="connsiteY21" fmla="*/ 71245 h 76342"/>
                  <a:gd name="connsiteX22" fmla="*/ 14542 w 87684"/>
                  <a:gd name="connsiteY22" fmla="*/ 57285 h 76342"/>
                  <a:gd name="connsiteX23" fmla="*/ 54676 w 87684"/>
                  <a:gd name="connsiteY23" fmla="*/ 34601 h 7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7684" h="76342">
                    <a:moveTo>
                      <a:pt x="68636" y="25003"/>
                    </a:moveTo>
                    <a:cubicBezTo>
                      <a:pt x="68636" y="9299"/>
                      <a:pt x="52931" y="137"/>
                      <a:pt x="34173" y="137"/>
                    </a:cubicBezTo>
                    <a:cubicBezTo>
                      <a:pt x="25884" y="137"/>
                      <a:pt x="6253" y="1010"/>
                      <a:pt x="6253" y="14970"/>
                    </a:cubicBezTo>
                    <a:cubicBezTo>
                      <a:pt x="6253" y="19769"/>
                      <a:pt x="9307" y="23258"/>
                      <a:pt x="14542" y="23258"/>
                    </a:cubicBezTo>
                    <a:cubicBezTo>
                      <a:pt x="19341" y="23258"/>
                      <a:pt x="22394" y="19769"/>
                      <a:pt x="22394" y="15406"/>
                    </a:cubicBezTo>
                    <a:cubicBezTo>
                      <a:pt x="22394" y="12352"/>
                      <a:pt x="21086" y="9299"/>
                      <a:pt x="18032" y="7990"/>
                    </a:cubicBezTo>
                    <a:cubicBezTo>
                      <a:pt x="23703" y="5372"/>
                      <a:pt x="31992" y="5372"/>
                      <a:pt x="33737" y="5372"/>
                    </a:cubicBezTo>
                    <a:cubicBezTo>
                      <a:pt x="45515" y="5372"/>
                      <a:pt x="54676" y="12789"/>
                      <a:pt x="54676" y="25440"/>
                    </a:cubicBezTo>
                    <a:lnTo>
                      <a:pt x="54676" y="29802"/>
                    </a:lnTo>
                    <a:cubicBezTo>
                      <a:pt x="47260" y="29802"/>
                      <a:pt x="33737" y="30238"/>
                      <a:pt x="21522" y="34601"/>
                    </a:cubicBezTo>
                    <a:cubicBezTo>
                      <a:pt x="10616" y="38527"/>
                      <a:pt x="146" y="45943"/>
                      <a:pt x="146" y="57285"/>
                    </a:cubicBezTo>
                    <a:cubicBezTo>
                      <a:pt x="146" y="72118"/>
                      <a:pt x="17596" y="76480"/>
                      <a:pt x="30683" y="76480"/>
                    </a:cubicBezTo>
                    <a:cubicBezTo>
                      <a:pt x="44643" y="76480"/>
                      <a:pt x="52931" y="69500"/>
                      <a:pt x="56858" y="62957"/>
                    </a:cubicBezTo>
                    <a:cubicBezTo>
                      <a:pt x="57730" y="71681"/>
                      <a:pt x="63401" y="75608"/>
                      <a:pt x="69073" y="75608"/>
                    </a:cubicBezTo>
                    <a:cubicBezTo>
                      <a:pt x="69945" y="75608"/>
                      <a:pt x="87831" y="75608"/>
                      <a:pt x="87831" y="59903"/>
                    </a:cubicBezTo>
                    <a:lnTo>
                      <a:pt x="87831" y="50306"/>
                    </a:lnTo>
                    <a:lnTo>
                      <a:pt x="81724" y="50306"/>
                    </a:lnTo>
                    <a:lnTo>
                      <a:pt x="81724" y="59467"/>
                    </a:lnTo>
                    <a:cubicBezTo>
                      <a:pt x="81724" y="61212"/>
                      <a:pt x="81724" y="68628"/>
                      <a:pt x="75180" y="68628"/>
                    </a:cubicBezTo>
                    <a:cubicBezTo>
                      <a:pt x="68636" y="68628"/>
                      <a:pt x="68636" y="61212"/>
                      <a:pt x="68636" y="59467"/>
                    </a:cubicBezTo>
                    <a:close/>
                    <a:moveTo>
                      <a:pt x="54676" y="51178"/>
                    </a:moveTo>
                    <a:cubicBezTo>
                      <a:pt x="54676" y="68192"/>
                      <a:pt x="37663" y="71245"/>
                      <a:pt x="31992" y="71245"/>
                    </a:cubicBezTo>
                    <a:cubicBezTo>
                      <a:pt x="23267" y="71245"/>
                      <a:pt x="14542" y="65574"/>
                      <a:pt x="14542" y="57285"/>
                    </a:cubicBezTo>
                    <a:cubicBezTo>
                      <a:pt x="14542" y="47688"/>
                      <a:pt x="23703" y="35473"/>
                      <a:pt x="54676" y="3460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9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6211EC05-4947-6EA8-D132-D79734239E24}"/>
                  </a:ext>
                </a:extLst>
              </p:cNvPr>
              <p:cNvSpPr/>
              <p:nvPr/>
            </p:nvSpPr>
            <p:spPr>
              <a:xfrm>
                <a:off x="4433349" y="3756427"/>
                <a:ext cx="39262" cy="116040"/>
              </a:xfrm>
              <a:custGeom>
                <a:avLst/>
                <a:gdLst>
                  <a:gd name="connsiteX0" fmla="*/ 26325 w 39262"/>
                  <a:gd name="connsiteY0" fmla="*/ 137 h 116040"/>
                  <a:gd name="connsiteX1" fmla="*/ 151 w 39262"/>
                  <a:gd name="connsiteY1" fmla="*/ 1882 h 116040"/>
                  <a:gd name="connsiteX2" fmla="*/ 151 w 39262"/>
                  <a:gd name="connsiteY2" fmla="*/ 8426 h 116040"/>
                  <a:gd name="connsiteX3" fmla="*/ 13238 w 39262"/>
                  <a:gd name="connsiteY3" fmla="*/ 18023 h 116040"/>
                  <a:gd name="connsiteX4" fmla="*/ 13238 w 39262"/>
                  <a:gd name="connsiteY4" fmla="*/ 102654 h 116040"/>
                  <a:gd name="connsiteX5" fmla="*/ 151 w 39262"/>
                  <a:gd name="connsiteY5" fmla="*/ 109634 h 116040"/>
                  <a:gd name="connsiteX6" fmla="*/ 151 w 39262"/>
                  <a:gd name="connsiteY6" fmla="*/ 116178 h 116040"/>
                  <a:gd name="connsiteX7" fmla="*/ 19782 w 39262"/>
                  <a:gd name="connsiteY7" fmla="*/ 115305 h 116040"/>
                  <a:gd name="connsiteX8" fmla="*/ 39413 w 39262"/>
                  <a:gd name="connsiteY8" fmla="*/ 116178 h 116040"/>
                  <a:gd name="connsiteX9" fmla="*/ 39413 w 39262"/>
                  <a:gd name="connsiteY9" fmla="*/ 109634 h 116040"/>
                  <a:gd name="connsiteX10" fmla="*/ 26325 w 39262"/>
                  <a:gd name="connsiteY10" fmla="*/ 102654 h 116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262" h="116040">
                    <a:moveTo>
                      <a:pt x="26325" y="137"/>
                    </a:moveTo>
                    <a:lnTo>
                      <a:pt x="151" y="1882"/>
                    </a:lnTo>
                    <a:lnTo>
                      <a:pt x="151" y="8426"/>
                    </a:lnTo>
                    <a:cubicBezTo>
                      <a:pt x="11493" y="8426"/>
                      <a:pt x="13238" y="9735"/>
                      <a:pt x="13238" y="18023"/>
                    </a:cubicBezTo>
                    <a:lnTo>
                      <a:pt x="13238" y="102654"/>
                    </a:lnTo>
                    <a:cubicBezTo>
                      <a:pt x="13238" y="109634"/>
                      <a:pt x="11493" y="109634"/>
                      <a:pt x="151" y="109634"/>
                    </a:cubicBezTo>
                    <a:lnTo>
                      <a:pt x="151" y="116178"/>
                    </a:lnTo>
                    <a:cubicBezTo>
                      <a:pt x="4949" y="115742"/>
                      <a:pt x="18473" y="115305"/>
                      <a:pt x="19782" y="115305"/>
                    </a:cubicBezTo>
                    <a:cubicBezTo>
                      <a:pt x="26325" y="115305"/>
                      <a:pt x="32869" y="115742"/>
                      <a:pt x="39413" y="116178"/>
                    </a:cubicBezTo>
                    <a:lnTo>
                      <a:pt x="39413" y="109634"/>
                    </a:lnTo>
                    <a:cubicBezTo>
                      <a:pt x="28070" y="109634"/>
                      <a:pt x="26325" y="109634"/>
                      <a:pt x="26325" y="10265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9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</p:grpSp>
      <p:grpSp>
        <p:nvGrpSpPr>
          <p:cNvPr id="88" name="Graphic 2">
            <a:extLst>
              <a:ext uri="{FF2B5EF4-FFF2-40B4-BE49-F238E27FC236}">
                <a16:creationId xmlns:a16="http://schemas.microsoft.com/office/drawing/2014/main" id="{4088AEF0-00FC-11E3-F33E-F8A261181768}"/>
              </a:ext>
            </a:extLst>
          </p:cNvPr>
          <p:cNvGrpSpPr/>
          <p:nvPr/>
        </p:nvGrpSpPr>
        <p:grpSpPr>
          <a:xfrm>
            <a:off x="5745568" y="6136526"/>
            <a:ext cx="252718" cy="149692"/>
            <a:chOff x="5170669" y="3641989"/>
            <a:chExt cx="363965" cy="215587"/>
          </a:xfrm>
          <a:solidFill>
            <a:srgbClr val="000000"/>
          </a:solidFill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7AA7D0E-444A-F04D-76AC-35643420F393}"/>
                </a:ext>
              </a:extLst>
            </p:cNvPr>
            <p:cNvSpPr/>
            <p:nvPr/>
          </p:nvSpPr>
          <p:spPr>
            <a:xfrm>
              <a:off x="5170669" y="3716799"/>
              <a:ext cx="143523" cy="111242"/>
            </a:xfrm>
            <a:custGeom>
              <a:avLst/>
              <a:gdLst>
                <a:gd name="connsiteX0" fmla="*/ 83073 w 143523"/>
                <a:gd name="connsiteY0" fmla="*/ 49867 h 111242"/>
                <a:gd name="connsiteX1" fmla="*/ 114046 w 143523"/>
                <a:gd name="connsiteY1" fmla="*/ 17149 h 111242"/>
                <a:gd name="connsiteX2" fmla="*/ 138476 w 143523"/>
                <a:gd name="connsiteY2" fmla="*/ 12350 h 111242"/>
                <a:gd name="connsiteX3" fmla="*/ 138476 w 143523"/>
                <a:gd name="connsiteY3" fmla="*/ 135 h 111242"/>
                <a:gd name="connsiteX4" fmla="*/ 114919 w 143523"/>
                <a:gd name="connsiteY4" fmla="*/ 1008 h 111242"/>
                <a:gd name="connsiteX5" fmla="*/ 89616 w 143523"/>
                <a:gd name="connsiteY5" fmla="*/ 135 h 111242"/>
                <a:gd name="connsiteX6" fmla="*/ 89616 w 143523"/>
                <a:gd name="connsiteY6" fmla="*/ 12350 h 111242"/>
                <a:gd name="connsiteX7" fmla="*/ 97905 w 143523"/>
                <a:gd name="connsiteY7" fmla="*/ 15404 h 111242"/>
                <a:gd name="connsiteX8" fmla="*/ 74784 w 143523"/>
                <a:gd name="connsiteY8" fmla="*/ 40706 h 111242"/>
                <a:gd name="connsiteX9" fmla="*/ 49918 w 143523"/>
                <a:gd name="connsiteY9" fmla="*/ 12350 h 111242"/>
                <a:gd name="connsiteX10" fmla="*/ 59079 w 143523"/>
                <a:gd name="connsiteY10" fmla="*/ 12350 h 111242"/>
                <a:gd name="connsiteX11" fmla="*/ 59079 w 143523"/>
                <a:gd name="connsiteY11" fmla="*/ 135 h 111242"/>
                <a:gd name="connsiteX12" fmla="*/ 28979 w 143523"/>
                <a:gd name="connsiteY12" fmla="*/ 1008 h 111242"/>
                <a:gd name="connsiteX13" fmla="*/ 1495 w 143523"/>
                <a:gd name="connsiteY13" fmla="*/ 135 h 111242"/>
                <a:gd name="connsiteX14" fmla="*/ 1495 w 143523"/>
                <a:gd name="connsiteY14" fmla="*/ 12350 h 111242"/>
                <a:gd name="connsiteX15" fmla="*/ 18945 w 143523"/>
                <a:gd name="connsiteY15" fmla="*/ 12350 h 111242"/>
                <a:gd name="connsiteX16" fmla="*/ 58643 w 143523"/>
                <a:gd name="connsiteY16" fmla="*/ 57719 h 111242"/>
                <a:gd name="connsiteX17" fmla="*/ 25052 w 143523"/>
                <a:gd name="connsiteY17" fmla="*/ 94364 h 111242"/>
                <a:gd name="connsiteX18" fmla="*/ 187 w 143523"/>
                <a:gd name="connsiteY18" fmla="*/ 99162 h 111242"/>
                <a:gd name="connsiteX19" fmla="*/ 187 w 143523"/>
                <a:gd name="connsiteY19" fmla="*/ 111377 h 111242"/>
                <a:gd name="connsiteX20" fmla="*/ 23308 w 143523"/>
                <a:gd name="connsiteY20" fmla="*/ 110505 h 111242"/>
                <a:gd name="connsiteX21" fmla="*/ 49046 w 143523"/>
                <a:gd name="connsiteY21" fmla="*/ 111377 h 111242"/>
                <a:gd name="connsiteX22" fmla="*/ 49046 w 143523"/>
                <a:gd name="connsiteY22" fmla="*/ 99162 h 111242"/>
                <a:gd name="connsiteX23" fmla="*/ 40757 w 143523"/>
                <a:gd name="connsiteY23" fmla="*/ 96545 h 111242"/>
                <a:gd name="connsiteX24" fmla="*/ 42938 w 143523"/>
                <a:gd name="connsiteY24" fmla="*/ 93491 h 111242"/>
                <a:gd name="connsiteX25" fmla="*/ 67368 w 143523"/>
                <a:gd name="connsiteY25" fmla="*/ 67317 h 111242"/>
                <a:gd name="connsiteX26" fmla="*/ 94851 w 143523"/>
                <a:gd name="connsiteY26" fmla="*/ 99162 h 111242"/>
                <a:gd name="connsiteX27" fmla="*/ 86127 w 143523"/>
                <a:gd name="connsiteY27" fmla="*/ 99162 h 111242"/>
                <a:gd name="connsiteX28" fmla="*/ 86127 w 143523"/>
                <a:gd name="connsiteY28" fmla="*/ 111377 h 111242"/>
                <a:gd name="connsiteX29" fmla="*/ 116227 w 143523"/>
                <a:gd name="connsiteY29" fmla="*/ 110505 h 111242"/>
                <a:gd name="connsiteX30" fmla="*/ 143711 w 143523"/>
                <a:gd name="connsiteY30" fmla="*/ 111377 h 111242"/>
                <a:gd name="connsiteX31" fmla="*/ 143711 w 143523"/>
                <a:gd name="connsiteY31" fmla="*/ 99162 h 111242"/>
                <a:gd name="connsiteX32" fmla="*/ 126261 w 143523"/>
                <a:gd name="connsiteY32" fmla="*/ 99162 h 111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43523" h="111242">
                  <a:moveTo>
                    <a:pt x="83073" y="49867"/>
                  </a:moveTo>
                  <a:lnTo>
                    <a:pt x="114046" y="17149"/>
                  </a:lnTo>
                  <a:cubicBezTo>
                    <a:pt x="116664" y="14095"/>
                    <a:pt x="118408" y="12350"/>
                    <a:pt x="138476" y="12350"/>
                  </a:cubicBezTo>
                  <a:lnTo>
                    <a:pt x="138476" y="135"/>
                  </a:lnTo>
                  <a:cubicBezTo>
                    <a:pt x="129751" y="1008"/>
                    <a:pt x="123207" y="1008"/>
                    <a:pt x="114919" y="1008"/>
                  </a:cubicBezTo>
                  <a:cubicBezTo>
                    <a:pt x="110556" y="1008"/>
                    <a:pt x="100959" y="1008"/>
                    <a:pt x="89616" y="135"/>
                  </a:cubicBezTo>
                  <a:lnTo>
                    <a:pt x="89616" y="12350"/>
                  </a:lnTo>
                  <a:cubicBezTo>
                    <a:pt x="94851" y="12350"/>
                    <a:pt x="96160" y="13659"/>
                    <a:pt x="97905" y="15404"/>
                  </a:cubicBezTo>
                  <a:lnTo>
                    <a:pt x="74784" y="40706"/>
                  </a:lnTo>
                  <a:lnTo>
                    <a:pt x="49918" y="12350"/>
                  </a:lnTo>
                  <a:lnTo>
                    <a:pt x="59079" y="12350"/>
                  </a:lnTo>
                  <a:lnTo>
                    <a:pt x="59079" y="135"/>
                  </a:lnTo>
                  <a:cubicBezTo>
                    <a:pt x="43811" y="571"/>
                    <a:pt x="37267" y="1008"/>
                    <a:pt x="28979" y="1008"/>
                  </a:cubicBezTo>
                  <a:cubicBezTo>
                    <a:pt x="23744" y="1008"/>
                    <a:pt x="14146" y="1008"/>
                    <a:pt x="1495" y="135"/>
                  </a:cubicBezTo>
                  <a:lnTo>
                    <a:pt x="1495" y="12350"/>
                  </a:lnTo>
                  <a:lnTo>
                    <a:pt x="18945" y="12350"/>
                  </a:lnTo>
                  <a:lnTo>
                    <a:pt x="58643" y="57719"/>
                  </a:lnTo>
                  <a:lnTo>
                    <a:pt x="25052" y="94364"/>
                  </a:lnTo>
                  <a:cubicBezTo>
                    <a:pt x="20254" y="99162"/>
                    <a:pt x="11529" y="99162"/>
                    <a:pt x="187" y="99162"/>
                  </a:cubicBezTo>
                  <a:lnTo>
                    <a:pt x="187" y="111377"/>
                  </a:lnTo>
                  <a:cubicBezTo>
                    <a:pt x="8475" y="110505"/>
                    <a:pt x="15019" y="110505"/>
                    <a:pt x="23308" y="110505"/>
                  </a:cubicBezTo>
                  <a:cubicBezTo>
                    <a:pt x="28106" y="110505"/>
                    <a:pt x="37703" y="110505"/>
                    <a:pt x="49046" y="111377"/>
                  </a:cubicBezTo>
                  <a:lnTo>
                    <a:pt x="49046" y="99162"/>
                  </a:lnTo>
                  <a:cubicBezTo>
                    <a:pt x="45120" y="99162"/>
                    <a:pt x="40757" y="98290"/>
                    <a:pt x="40757" y="96545"/>
                  </a:cubicBezTo>
                  <a:cubicBezTo>
                    <a:pt x="40757" y="95236"/>
                    <a:pt x="42502" y="93927"/>
                    <a:pt x="42938" y="93491"/>
                  </a:cubicBezTo>
                  <a:lnTo>
                    <a:pt x="67368" y="67317"/>
                  </a:lnTo>
                  <a:lnTo>
                    <a:pt x="94851" y="99162"/>
                  </a:lnTo>
                  <a:lnTo>
                    <a:pt x="86127" y="99162"/>
                  </a:lnTo>
                  <a:lnTo>
                    <a:pt x="86127" y="111377"/>
                  </a:lnTo>
                  <a:cubicBezTo>
                    <a:pt x="102267" y="110941"/>
                    <a:pt x="107939" y="110505"/>
                    <a:pt x="116227" y="110505"/>
                  </a:cubicBezTo>
                  <a:cubicBezTo>
                    <a:pt x="121898" y="110505"/>
                    <a:pt x="131060" y="110505"/>
                    <a:pt x="143711" y="111377"/>
                  </a:cubicBezTo>
                  <a:lnTo>
                    <a:pt x="143711" y="99162"/>
                  </a:lnTo>
                  <a:lnTo>
                    <a:pt x="126261" y="99162"/>
                  </a:lnTo>
                  <a:close/>
                </a:path>
              </a:pathLst>
            </a:custGeom>
            <a:solidFill>
              <a:srgbClr val="000000"/>
            </a:solidFill>
            <a:ln w="27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00345B6-A847-CC7B-9CD1-00A8811E4D3E}"/>
                </a:ext>
              </a:extLst>
            </p:cNvPr>
            <p:cNvSpPr/>
            <p:nvPr/>
          </p:nvSpPr>
          <p:spPr>
            <a:xfrm>
              <a:off x="5326583" y="3752879"/>
              <a:ext cx="61074" cy="104698"/>
            </a:xfrm>
            <a:custGeom>
              <a:avLst/>
              <a:gdLst>
                <a:gd name="connsiteX0" fmla="*/ 30295 w 61074"/>
                <a:gd name="connsiteY0" fmla="*/ 37653 h 104698"/>
                <a:gd name="connsiteX1" fmla="*/ 57778 w 61074"/>
                <a:gd name="connsiteY1" fmla="*/ 37653 h 104698"/>
                <a:gd name="connsiteX2" fmla="*/ 57778 w 61074"/>
                <a:gd name="connsiteY2" fmla="*/ 31110 h 104698"/>
                <a:gd name="connsiteX3" fmla="*/ 30295 w 61074"/>
                <a:gd name="connsiteY3" fmla="*/ 31110 h 104698"/>
                <a:gd name="connsiteX4" fmla="*/ 30295 w 61074"/>
                <a:gd name="connsiteY4" fmla="*/ 136 h 104698"/>
                <a:gd name="connsiteX5" fmla="*/ 24187 w 61074"/>
                <a:gd name="connsiteY5" fmla="*/ 136 h 104698"/>
                <a:gd name="connsiteX6" fmla="*/ 194 w 61074"/>
                <a:gd name="connsiteY6" fmla="*/ 32418 h 104698"/>
                <a:gd name="connsiteX7" fmla="*/ 194 w 61074"/>
                <a:gd name="connsiteY7" fmla="*/ 37653 h 104698"/>
                <a:gd name="connsiteX8" fmla="*/ 16771 w 61074"/>
                <a:gd name="connsiteY8" fmla="*/ 37653 h 104698"/>
                <a:gd name="connsiteX9" fmla="*/ 16771 w 61074"/>
                <a:gd name="connsiteY9" fmla="*/ 82150 h 104698"/>
                <a:gd name="connsiteX10" fmla="*/ 41200 w 61074"/>
                <a:gd name="connsiteY10" fmla="*/ 104835 h 104698"/>
                <a:gd name="connsiteX11" fmla="*/ 61268 w 61074"/>
                <a:gd name="connsiteY11" fmla="*/ 82150 h 104698"/>
                <a:gd name="connsiteX12" fmla="*/ 61268 w 61074"/>
                <a:gd name="connsiteY12" fmla="*/ 72989 h 104698"/>
                <a:gd name="connsiteX13" fmla="*/ 54724 w 61074"/>
                <a:gd name="connsiteY13" fmla="*/ 72989 h 104698"/>
                <a:gd name="connsiteX14" fmla="*/ 54724 w 61074"/>
                <a:gd name="connsiteY14" fmla="*/ 81714 h 104698"/>
                <a:gd name="connsiteX15" fmla="*/ 42509 w 61074"/>
                <a:gd name="connsiteY15" fmla="*/ 98727 h 104698"/>
                <a:gd name="connsiteX16" fmla="*/ 30295 w 61074"/>
                <a:gd name="connsiteY16" fmla="*/ 82150 h 10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074" h="104698">
                  <a:moveTo>
                    <a:pt x="30295" y="37653"/>
                  </a:moveTo>
                  <a:lnTo>
                    <a:pt x="57778" y="37653"/>
                  </a:lnTo>
                  <a:lnTo>
                    <a:pt x="57778" y="31110"/>
                  </a:lnTo>
                  <a:lnTo>
                    <a:pt x="30295" y="31110"/>
                  </a:lnTo>
                  <a:lnTo>
                    <a:pt x="30295" y="136"/>
                  </a:lnTo>
                  <a:lnTo>
                    <a:pt x="24187" y="136"/>
                  </a:lnTo>
                  <a:cubicBezTo>
                    <a:pt x="24187" y="15405"/>
                    <a:pt x="16771" y="31546"/>
                    <a:pt x="194" y="32418"/>
                  </a:cubicBezTo>
                  <a:lnTo>
                    <a:pt x="194" y="37653"/>
                  </a:lnTo>
                  <a:lnTo>
                    <a:pt x="16771" y="37653"/>
                  </a:lnTo>
                  <a:lnTo>
                    <a:pt x="16771" y="82150"/>
                  </a:lnTo>
                  <a:cubicBezTo>
                    <a:pt x="16771" y="99600"/>
                    <a:pt x="29858" y="104835"/>
                    <a:pt x="41200" y="104835"/>
                  </a:cubicBezTo>
                  <a:cubicBezTo>
                    <a:pt x="52543" y="104835"/>
                    <a:pt x="61268" y="95674"/>
                    <a:pt x="61268" y="82150"/>
                  </a:cubicBezTo>
                  <a:lnTo>
                    <a:pt x="61268" y="72989"/>
                  </a:lnTo>
                  <a:lnTo>
                    <a:pt x="54724" y="72989"/>
                  </a:lnTo>
                  <a:lnTo>
                    <a:pt x="54724" y="81714"/>
                  </a:lnTo>
                  <a:cubicBezTo>
                    <a:pt x="54724" y="93492"/>
                    <a:pt x="48616" y="98727"/>
                    <a:pt x="42509" y="98727"/>
                  </a:cubicBezTo>
                  <a:cubicBezTo>
                    <a:pt x="30295" y="98727"/>
                    <a:pt x="30295" y="85204"/>
                    <a:pt x="30295" y="82150"/>
                  </a:cubicBezTo>
                  <a:close/>
                </a:path>
              </a:pathLst>
            </a:custGeom>
            <a:solidFill>
              <a:srgbClr val="000000"/>
            </a:solidFill>
            <a:ln w="27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grpSp>
          <p:nvGrpSpPr>
            <p:cNvPr id="91" name="Graphic 2">
              <a:extLst>
                <a:ext uri="{FF2B5EF4-FFF2-40B4-BE49-F238E27FC236}">
                  <a16:creationId xmlns:a16="http://schemas.microsoft.com/office/drawing/2014/main" id="{1E53815B-517E-53F6-8771-19C45BB80A8D}"/>
                </a:ext>
              </a:extLst>
            </p:cNvPr>
            <p:cNvGrpSpPr/>
            <p:nvPr/>
          </p:nvGrpSpPr>
          <p:grpSpPr>
            <a:xfrm>
              <a:off x="5335799" y="3641989"/>
              <a:ext cx="198836" cy="76342"/>
              <a:chOff x="5335799" y="3641989"/>
              <a:chExt cx="198836" cy="76342"/>
            </a:xfrm>
            <a:solidFill>
              <a:srgbClr val="000000"/>
            </a:solidFill>
          </p:grpSpPr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BE599886-B8FF-B086-7C57-3585EDE59D06}"/>
                  </a:ext>
                </a:extLst>
              </p:cNvPr>
              <p:cNvSpPr/>
              <p:nvPr/>
            </p:nvSpPr>
            <p:spPr>
              <a:xfrm>
                <a:off x="5335799" y="3641989"/>
                <a:ext cx="85940" cy="76342"/>
              </a:xfrm>
              <a:custGeom>
                <a:avLst/>
                <a:gdLst>
                  <a:gd name="connsiteX0" fmla="*/ 86134 w 85940"/>
                  <a:gd name="connsiteY0" fmla="*/ 38956 h 76342"/>
                  <a:gd name="connsiteX1" fmla="*/ 43382 w 85940"/>
                  <a:gd name="connsiteY1" fmla="*/ 130 h 76342"/>
                  <a:gd name="connsiteX2" fmla="*/ 194 w 85940"/>
                  <a:gd name="connsiteY2" fmla="*/ 38956 h 76342"/>
                  <a:gd name="connsiteX3" fmla="*/ 43382 w 85940"/>
                  <a:gd name="connsiteY3" fmla="*/ 76473 h 76342"/>
                  <a:gd name="connsiteX4" fmla="*/ 86134 w 85940"/>
                  <a:gd name="connsiteY4" fmla="*/ 38956 h 76342"/>
                  <a:gd name="connsiteX5" fmla="*/ 43382 w 85940"/>
                  <a:gd name="connsiteY5" fmla="*/ 70365 h 76342"/>
                  <a:gd name="connsiteX6" fmla="*/ 16335 w 85940"/>
                  <a:gd name="connsiteY6" fmla="*/ 37647 h 76342"/>
                  <a:gd name="connsiteX7" fmla="*/ 22442 w 85940"/>
                  <a:gd name="connsiteY7" fmla="*/ 14090 h 76342"/>
                  <a:gd name="connsiteX8" fmla="*/ 43382 w 85940"/>
                  <a:gd name="connsiteY8" fmla="*/ 5365 h 76342"/>
                  <a:gd name="connsiteX9" fmla="*/ 64322 w 85940"/>
                  <a:gd name="connsiteY9" fmla="*/ 14090 h 76342"/>
                  <a:gd name="connsiteX10" fmla="*/ 70429 w 85940"/>
                  <a:gd name="connsiteY10" fmla="*/ 37647 h 76342"/>
                  <a:gd name="connsiteX11" fmla="*/ 43382 w 85940"/>
                  <a:gd name="connsiteY11" fmla="*/ 70365 h 7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5940" h="76342">
                    <a:moveTo>
                      <a:pt x="86134" y="38956"/>
                    </a:moveTo>
                    <a:cubicBezTo>
                      <a:pt x="86134" y="18452"/>
                      <a:pt x="67376" y="130"/>
                      <a:pt x="43382" y="130"/>
                    </a:cubicBezTo>
                    <a:cubicBezTo>
                      <a:pt x="18953" y="130"/>
                      <a:pt x="194" y="18452"/>
                      <a:pt x="194" y="38956"/>
                    </a:cubicBezTo>
                    <a:cubicBezTo>
                      <a:pt x="194" y="59459"/>
                      <a:pt x="19389" y="76473"/>
                      <a:pt x="43382" y="76473"/>
                    </a:cubicBezTo>
                    <a:cubicBezTo>
                      <a:pt x="67376" y="76473"/>
                      <a:pt x="86134" y="59459"/>
                      <a:pt x="86134" y="38956"/>
                    </a:cubicBezTo>
                    <a:close/>
                    <a:moveTo>
                      <a:pt x="43382" y="70365"/>
                    </a:moveTo>
                    <a:cubicBezTo>
                      <a:pt x="16335" y="70365"/>
                      <a:pt x="16335" y="45499"/>
                      <a:pt x="16335" y="37647"/>
                    </a:cubicBezTo>
                    <a:cubicBezTo>
                      <a:pt x="16335" y="32412"/>
                      <a:pt x="16335" y="21070"/>
                      <a:pt x="22442" y="14090"/>
                    </a:cubicBezTo>
                    <a:cubicBezTo>
                      <a:pt x="28114" y="7983"/>
                      <a:pt x="35094" y="5365"/>
                      <a:pt x="43382" y="5365"/>
                    </a:cubicBezTo>
                    <a:cubicBezTo>
                      <a:pt x="51235" y="5365"/>
                      <a:pt x="58651" y="7983"/>
                      <a:pt x="64322" y="14090"/>
                    </a:cubicBezTo>
                    <a:cubicBezTo>
                      <a:pt x="70429" y="21070"/>
                      <a:pt x="70429" y="32412"/>
                      <a:pt x="70429" y="37647"/>
                    </a:cubicBezTo>
                    <a:cubicBezTo>
                      <a:pt x="70429" y="45499"/>
                      <a:pt x="70429" y="70365"/>
                      <a:pt x="43382" y="703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9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31AC418A-073B-7393-2116-3B4A2E7573F5}"/>
                  </a:ext>
                </a:extLst>
              </p:cNvPr>
              <p:cNvSpPr/>
              <p:nvPr/>
            </p:nvSpPr>
            <p:spPr>
              <a:xfrm>
                <a:off x="5440406" y="3642862"/>
                <a:ext cx="94228" cy="73724"/>
              </a:xfrm>
              <a:custGeom>
                <a:avLst/>
                <a:gdLst>
                  <a:gd name="connsiteX0" fmla="*/ 80904 w 94228"/>
                  <a:gd name="connsiteY0" fmla="*/ 23251 h 73724"/>
                  <a:gd name="connsiteX1" fmla="*/ 54729 w 94228"/>
                  <a:gd name="connsiteY1" fmla="*/ 130 h 73724"/>
                  <a:gd name="connsiteX2" fmla="*/ 25938 w 94228"/>
                  <a:gd name="connsiteY2" fmla="*/ 15835 h 73724"/>
                  <a:gd name="connsiteX3" fmla="*/ 25938 w 94228"/>
                  <a:gd name="connsiteY3" fmla="*/ 130 h 73724"/>
                  <a:gd name="connsiteX4" fmla="*/ 199 w 94228"/>
                  <a:gd name="connsiteY4" fmla="*/ 1875 h 73724"/>
                  <a:gd name="connsiteX5" fmla="*/ 199 w 94228"/>
                  <a:gd name="connsiteY5" fmla="*/ 8418 h 73724"/>
                  <a:gd name="connsiteX6" fmla="*/ 13286 w 94228"/>
                  <a:gd name="connsiteY6" fmla="*/ 18016 h 73724"/>
                  <a:gd name="connsiteX7" fmla="*/ 13286 w 94228"/>
                  <a:gd name="connsiteY7" fmla="*/ 60331 h 73724"/>
                  <a:gd name="connsiteX8" fmla="*/ 199 w 94228"/>
                  <a:gd name="connsiteY8" fmla="*/ 67311 h 73724"/>
                  <a:gd name="connsiteX9" fmla="*/ 199 w 94228"/>
                  <a:gd name="connsiteY9" fmla="*/ 73855 h 73724"/>
                  <a:gd name="connsiteX10" fmla="*/ 20266 w 94228"/>
                  <a:gd name="connsiteY10" fmla="*/ 72982 h 73724"/>
                  <a:gd name="connsiteX11" fmla="*/ 40333 w 94228"/>
                  <a:gd name="connsiteY11" fmla="*/ 73855 h 73724"/>
                  <a:gd name="connsiteX12" fmla="*/ 40333 w 94228"/>
                  <a:gd name="connsiteY12" fmla="*/ 67311 h 73724"/>
                  <a:gd name="connsiteX13" fmla="*/ 27246 w 94228"/>
                  <a:gd name="connsiteY13" fmla="*/ 60331 h 73724"/>
                  <a:gd name="connsiteX14" fmla="*/ 27246 w 94228"/>
                  <a:gd name="connsiteY14" fmla="*/ 30667 h 73724"/>
                  <a:gd name="connsiteX15" fmla="*/ 53421 w 94228"/>
                  <a:gd name="connsiteY15" fmla="*/ 5365 h 73724"/>
                  <a:gd name="connsiteX16" fmla="*/ 67381 w 94228"/>
                  <a:gd name="connsiteY16" fmla="*/ 22815 h 73724"/>
                  <a:gd name="connsiteX17" fmla="*/ 67381 w 94228"/>
                  <a:gd name="connsiteY17" fmla="*/ 60331 h 73724"/>
                  <a:gd name="connsiteX18" fmla="*/ 53857 w 94228"/>
                  <a:gd name="connsiteY18" fmla="*/ 67311 h 73724"/>
                  <a:gd name="connsiteX19" fmla="*/ 53857 w 94228"/>
                  <a:gd name="connsiteY19" fmla="*/ 73855 h 73724"/>
                  <a:gd name="connsiteX20" fmla="*/ 73924 w 94228"/>
                  <a:gd name="connsiteY20" fmla="*/ 72982 h 73724"/>
                  <a:gd name="connsiteX21" fmla="*/ 94428 w 94228"/>
                  <a:gd name="connsiteY21" fmla="*/ 73855 h 73724"/>
                  <a:gd name="connsiteX22" fmla="*/ 94428 w 94228"/>
                  <a:gd name="connsiteY22" fmla="*/ 67311 h 73724"/>
                  <a:gd name="connsiteX23" fmla="*/ 80904 w 94228"/>
                  <a:gd name="connsiteY23" fmla="*/ 60331 h 73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4228" h="73724">
                    <a:moveTo>
                      <a:pt x="80904" y="23251"/>
                    </a:moveTo>
                    <a:cubicBezTo>
                      <a:pt x="80904" y="7110"/>
                      <a:pt x="71743" y="130"/>
                      <a:pt x="54729" y="130"/>
                    </a:cubicBezTo>
                    <a:cubicBezTo>
                      <a:pt x="40333" y="130"/>
                      <a:pt x="31172" y="7982"/>
                      <a:pt x="25938" y="15835"/>
                    </a:cubicBezTo>
                    <a:lnTo>
                      <a:pt x="25938" y="130"/>
                    </a:lnTo>
                    <a:lnTo>
                      <a:pt x="199" y="1875"/>
                    </a:lnTo>
                    <a:lnTo>
                      <a:pt x="199" y="8418"/>
                    </a:lnTo>
                    <a:cubicBezTo>
                      <a:pt x="11978" y="8418"/>
                      <a:pt x="13286" y="9727"/>
                      <a:pt x="13286" y="18016"/>
                    </a:cubicBezTo>
                    <a:lnTo>
                      <a:pt x="13286" y="60331"/>
                    </a:lnTo>
                    <a:cubicBezTo>
                      <a:pt x="13286" y="67311"/>
                      <a:pt x="11978" y="67311"/>
                      <a:pt x="199" y="67311"/>
                    </a:cubicBezTo>
                    <a:lnTo>
                      <a:pt x="199" y="73855"/>
                    </a:lnTo>
                    <a:cubicBezTo>
                      <a:pt x="1508" y="73855"/>
                      <a:pt x="12850" y="72982"/>
                      <a:pt x="20266" y="72982"/>
                    </a:cubicBezTo>
                    <a:cubicBezTo>
                      <a:pt x="27683" y="72982"/>
                      <a:pt x="39025" y="73855"/>
                      <a:pt x="40333" y="73855"/>
                    </a:cubicBezTo>
                    <a:lnTo>
                      <a:pt x="40333" y="67311"/>
                    </a:lnTo>
                    <a:cubicBezTo>
                      <a:pt x="28991" y="67311"/>
                      <a:pt x="27246" y="67311"/>
                      <a:pt x="27246" y="60331"/>
                    </a:cubicBezTo>
                    <a:lnTo>
                      <a:pt x="27246" y="30667"/>
                    </a:lnTo>
                    <a:cubicBezTo>
                      <a:pt x="27246" y="12345"/>
                      <a:pt x="42951" y="5365"/>
                      <a:pt x="53421" y="5365"/>
                    </a:cubicBezTo>
                    <a:cubicBezTo>
                      <a:pt x="64763" y="5365"/>
                      <a:pt x="67381" y="12345"/>
                      <a:pt x="67381" y="22815"/>
                    </a:cubicBezTo>
                    <a:lnTo>
                      <a:pt x="67381" y="60331"/>
                    </a:lnTo>
                    <a:cubicBezTo>
                      <a:pt x="67381" y="67311"/>
                      <a:pt x="65636" y="67311"/>
                      <a:pt x="53857" y="67311"/>
                    </a:cubicBezTo>
                    <a:lnTo>
                      <a:pt x="53857" y="73855"/>
                    </a:lnTo>
                    <a:cubicBezTo>
                      <a:pt x="55166" y="73855"/>
                      <a:pt x="66508" y="72982"/>
                      <a:pt x="73924" y="72982"/>
                    </a:cubicBezTo>
                    <a:cubicBezTo>
                      <a:pt x="81777" y="72982"/>
                      <a:pt x="92683" y="73855"/>
                      <a:pt x="94428" y="73855"/>
                    </a:cubicBezTo>
                    <a:lnTo>
                      <a:pt x="94428" y="67311"/>
                    </a:lnTo>
                    <a:cubicBezTo>
                      <a:pt x="82649" y="67311"/>
                      <a:pt x="80904" y="67311"/>
                      <a:pt x="80904" y="6033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9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</p:grpSp>
      <p:grpSp>
        <p:nvGrpSpPr>
          <p:cNvPr id="94" name="Graphic 2">
            <a:extLst>
              <a:ext uri="{FF2B5EF4-FFF2-40B4-BE49-F238E27FC236}">
                <a16:creationId xmlns:a16="http://schemas.microsoft.com/office/drawing/2014/main" id="{B839B086-F11F-37D3-5350-9852D95E8D5A}"/>
              </a:ext>
            </a:extLst>
          </p:cNvPr>
          <p:cNvGrpSpPr/>
          <p:nvPr/>
        </p:nvGrpSpPr>
        <p:grpSpPr>
          <a:xfrm>
            <a:off x="7358647" y="6126887"/>
            <a:ext cx="265605" cy="171202"/>
            <a:chOff x="7493826" y="3628106"/>
            <a:chExt cx="382525" cy="246565"/>
          </a:xfrm>
          <a:solidFill>
            <a:srgbClr val="000000"/>
          </a:solidFill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6FFDBFF-B211-1F99-2BB2-00F61CBAEBF3}"/>
                </a:ext>
              </a:extLst>
            </p:cNvPr>
            <p:cNvSpPr/>
            <p:nvPr/>
          </p:nvSpPr>
          <p:spPr>
            <a:xfrm>
              <a:off x="7493826" y="3733815"/>
              <a:ext cx="143523" cy="111242"/>
            </a:xfrm>
            <a:custGeom>
              <a:avLst/>
              <a:gdLst>
                <a:gd name="connsiteX0" fmla="*/ 83184 w 143523"/>
                <a:gd name="connsiteY0" fmla="*/ 49868 h 111242"/>
                <a:gd name="connsiteX1" fmla="*/ 114157 w 143523"/>
                <a:gd name="connsiteY1" fmla="*/ 17150 h 111242"/>
                <a:gd name="connsiteX2" fmla="*/ 138587 w 143523"/>
                <a:gd name="connsiteY2" fmla="*/ 12351 h 111242"/>
                <a:gd name="connsiteX3" fmla="*/ 138587 w 143523"/>
                <a:gd name="connsiteY3" fmla="*/ 136 h 111242"/>
                <a:gd name="connsiteX4" fmla="*/ 115029 w 143523"/>
                <a:gd name="connsiteY4" fmla="*/ 1009 h 111242"/>
                <a:gd name="connsiteX5" fmla="*/ 89727 w 143523"/>
                <a:gd name="connsiteY5" fmla="*/ 136 h 111242"/>
                <a:gd name="connsiteX6" fmla="*/ 89727 w 143523"/>
                <a:gd name="connsiteY6" fmla="*/ 12351 h 111242"/>
                <a:gd name="connsiteX7" fmla="*/ 98016 w 143523"/>
                <a:gd name="connsiteY7" fmla="*/ 15405 h 111242"/>
                <a:gd name="connsiteX8" fmla="*/ 74895 w 143523"/>
                <a:gd name="connsiteY8" fmla="*/ 40707 h 111242"/>
                <a:gd name="connsiteX9" fmla="*/ 50029 w 143523"/>
                <a:gd name="connsiteY9" fmla="*/ 12351 h 111242"/>
                <a:gd name="connsiteX10" fmla="*/ 59190 w 143523"/>
                <a:gd name="connsiteY10" fmla="*/ 12351 h 111242"/>
                <a:gd name="connsiteX11" fmla="*/ 59190 w 143523"/>
                <a:gd name="connsiteY11" fmla="*/ 136 h 111242"/>
                <a:gd name="connsiteX12" fmla="*/ 29089 w 143523"/>
                <a:gd name="connsiteY12" fmla="*/ 1009 h 111242"/>
                <a:gd name="connsiteX13" fmla="*/ 1606 w 143523"/>
                <a:gd name="connsiteY13" fmla="*/ 136 h 111242"/>
                <a:gd name="connsiteX14" fmla="*/ 1606 w 143523"/>
                <a:gd name="connsiteY14" fmla="*/ 12351 h 111242"/>
                <a:gd name="connsiteX15" fmla="*/ 19056 w 143523"/>
                <a:gd name="connsiteY15" fmla="*/ 12351 h 111242"/>
                <a:gd name="connsiteX16" fmla="*/ 58754 w 143523"/>
                <a:gd name="connsiteY16" fmla="*/ 57720 h 111242"/>
                <a:gd name="connsiteX17" fmla="*/ 25163 w 143523"/>
                <a:gd name="connsiteY17" fmla="*/ 94365 h 111242"/>
                <a:gd name="connsiteX18" fmla="*/ 298 w 143523"/>
                <a:gd name="connsiteY18" fmla="*/ 99163 h 111242"/>
                <a:gd name="connsiteX19" fmla="*/ 298 w 143523"/>
                <a:gd name="connsiteY19" fmla="*/ 111378 h 111242"/>
                <a:gd name="connsiteX20" fmla="*/ 23418 w 143523"/>
                <a:gd name="connsiteY20" fmla="*/ 110506 h 111242"/>
                <a:gd name="connsiteX21" fmla="*/ 49157 w 143523"/>
                <a:gd name="connsiteY21" fmla="*/ 111378 h 111242"/>
                <a:gd name="connsiteX22" fmla="*/ 49157 w 143523"/>
                <a:gd name="connsiteY22" fmla="*/ 99163 h 111242"/>
                <a:gd name="connsiteX23" fmla="*/ 40868 w 143523"/>
                <a:gd name="connsiteY23" fmla="*/ 96546 h 111242"/>
                <a:gd name="connsiteX24" fmla="*/ 43049 w 143523"/>
                <a:gd name="connsiteY24" fmla="*/ 93492 h 111242"/>
                <a:gd name="connsiteX25" fmla="*/ 67479 w 143523"/>
                <a:gd name="connsiteY25" fmla="*/ 67318 h 111242"/>
                <a:gd name="connsiteX26" fmla="*/ 94962 w 143523"/>
                <a:gd name="connsiteY26" fmla="*/ 99163 h 111242"/>
                <a:gd name="connsiteX27" fmla="*/ 86237 w 143523"/>
                <a:gd name="connsiteY27" fmla="*/ 99163 h 111242"/>
                <a:gd name="connsiteX28" fmla="*/ 86237 w 143523"/>
                <a:gd name="connsiteY28" fmla="*/ 111378 h 111242"/>
                <a:gd name="connsiteX29" fmla="*/ 116338 w 143523"/>
                <a:gd name="connsiteY29" fmla="*/ 110506 h 111242"/>
                <a:gd name="connsiteX30" fmla="*/ 143822 w 143523"/>
                <a:gd name="connsiteY30" fmla="*/ 111378 h 111242"/>
                <a:gd name="connsiteX31" fmla="*/ 143822 w 143523"/>
                <a:gd name="connsiteY31" fmla="*/ 99163 h 111242"/>
                <a:gd name="connsiteX32" fmla="*/ 126372 w 143523"/>
                <a:gd name="connsiteY32" fmla="*/ 99163 h 111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43523" h="111242">
                  <a:moveTo>
                    <a:pt x="83184" y="49868"/>
                  </a:moveTo>
                  <a:lnTo>
                    <a:pt x="114157" y="17150"/>
                  </a:lnTo>
                  <a:cubicBezTo>
                    <a:pt x="116774" y="14096"/>
                    <a:pt x="118519" y="12351"/>
                    <a:pt x="138587" y="12351"/>
                  </a:cubicBezTo>
                  <a:lnTo>
                    <a:pt x="138587" y="136"/>
                  </a:lnTo>
                  <a:cubicBezTo>
                    <a:pt x="129862" y="1009"/>
                    <a:pt x="123318" y="1009"/>
                    <a:pt x="115029" y="1009"/>
                  </a:cubicBezTo>
                  <a:cubicBezTo>
                    <a:pt x="110667" y="1009"/>
                    <a:pt x="101070" y="1009"/>
                    <a:pt x="89727" y="136"/>
                  </a:cubicBezTo>
                  <a:lnTo>
                    <a:pt x="89727" y="12351"/>
                  </a:lnTo>
                  <a:cubicBezTo>
                    <a:pt x="94962" y="12351"/>
                    <a:pt x="96271" y="13660"/>
                    <a:pt x="98016" y="15405"/>
                  </a:cubicBezTo>
                  <a:lnTo>
                    <a:pt x="74895" y="40707"/>
                  </a:lnTo>
                  <a:lnTo>
                    <a:pt x="50029" y="12351"/>
                  </a:lnTo>
                  <a:lnTo>
                    <a:pt x="59190" y="12351"/>
                  </a:lnTo>
                  <a:lnTo>
                    <a:pt x="59190" y="136"/>
                  </a:lnTo>
                  <a:cubicBezTo>
                    <a:pt x="43922" y="572"/>
                    <a:pt x="37378" y="1009"/>
                    <a:pt x="29089" y="1009"/>
                  </a:cubicBezTo>
                  <a:cubicBezTo>
                    <a:pt x="23855" y="1009"/>
                    <a:pt x="14257" y="1009"/>
                    <a:pt x="1606" y="136"/>
                  </a:cubicBezTo>
                  <a:lnTo>
                    <a:pt x="1606" y="12351"/>
                  </a:lnTo>
                  <a:lnTo>
                    <a:pt x="19056" y="12351"/>
                  </a:lnTo>
                  <a:lnTo>
                    <a:pt x="58754" y="57720"/>
                  </a:lnTo>
                  <a:lnTo>
                    <a:pt x="25163" y="94365"/>
                  </a:lnTo>
                  <a:cubicBezTo>
                    <a:pt x="20365" y="99163"/>
                    <a:pt x="11640" y="99163"/>
                    <a:pt x="298" y="99163"/>
                  </a:cubicBezTo>
                  <a:lnTo>
                    <a:pt x="298" y="111378"/>
                  </a:lnTo>
                  <a:cubicBezTo>
                    <a:pt x="8586" y="110506"/>
                    <a:pt x="15130" y="110506"/>
                    <a:pt x="23418" y="110506"/>
                  </a:cubicBezTo>
                  <a:cubicBezTo>
                    <a:pt x="28217" y="110506"/>
                    <a:pt x="37814" y="110506"/>
                    <a:pt x="49157" y="111378"/>
                  </a:cubicBezTo>
                  <a:lnTo>
                    <a:pt x="49157" y="99163"/>
                  </a:lnTo>
                  <a:cubicBezTo>
                    <a:pt x="45231" y="99163"/>
                    <a:pt x="40868" y="98291"/>
                    <a:pt x="40868" y="96546"/>
                  </a:cubicBezTo>
                  <a:cubicBezTo>
                    <a:pt x="40868" y="95237"/>
                    <a:pt x="42613" y="93928"/>
                    <a:pt x="43049" y="93492"/>
                  </a:cubicBezTo>
                  <a:lnTo>
                    <a:pt x="67479" y="67318"/>
                  </a:lnTo>
                  <a:lnTo>
                    <a:pt x="94962" y="99163"/>
                  </a:lnTo>
                  <a:lnTo>
                    <a:pt x="86237" y="99163"/>
                  </a:lnTo>
                  <a:lnTo>
                    <a:pt x="86237" y="111378"/>
                  </a:lnTo>
                  <a:cubicBezTo>
                    <a:pt x="102378" y="110942"/>
                    <a:pt x="108050" y="110506"/>
                    <a:pt x="116338" y="110506"/>
                  </a:cubicBezTo>
                  <a:cubicBezTo>
                    <a:pt x="122009" y="110506"/>
                    <a:pt x="131171" y="110506"/>
                    <a:pt x="143822" y="111378"/>
                  </a:cubicBezTo>
                  <a:lnTo>
                    <a:pt x="143822" y="99163"/>
                  </a:lnTo>
                  <a:lnTo>
                    <a:pt x="126372" y="99163"/>
                  </a:lnTo>
                  <a:close/>
                </a:path>
              </a:pathLst>
            </a:custGeom>
            <a:solidFill>
              <a:srgbClr val="000000"/>
            </a:solidFill>
            <a:ln w="27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5CF71E7-8316-74A7-3E80-ADBB493E4B94}"/>
                </a:ext>
              </a:extLst>
            </p:cNvPr>
            <p:cNvSpPr/>
            <p:nvPr/>
          </p:nvSpPr>
          <p:spPr>
            <a:xfrm>
              <a:off x="7649733" y="3769974"/>
              <a:ext cx="61074" cy="104698"/>
            </a:xfrm>
            <a:custGeom>
              <a:avLst/>
              <a:gdLst>
                <a:gd name="connsiteX0" fmla="*/ 30405 w 61074"/>
                <a:gd name="connsiteY0" fmla="*/ 37654 h 104698"/>
                <a:gd name="connsiteX1" fmla="*/ 57889 w 61074"/>
                <a:gd name="connsiteY1" fmla="*/ 37654 h 104698"/>
                <a:gd name="connsiteX2" fmla="*/ 57889 w 61074"/>
                <a:gd name="connsiteY2" fmla="*/ 31111 h 104698"/>
                <a:gd name="connsiteX3" fmla="*/ 30405 w 61074"/>
                <a:gd name="connsiteY3" fmla="*/ 31111 h 104698"/>
                <a:gd name="connsiteX4" fmla="*/ 30405 w 61074"/>
                <a:gd name="connsiteY4" fmla="*/ 137 h 104698"/>
                <a:gd name="connsiteX5" fmla="*/ 24298 w 61074"/>
                <a:gd name="connsiteY5" fmla="*/ 137 h 104698"/>
                <a:gd name="connsiteX6" fmla="*/ 305 w 61074"/>
                <a:gd name="connsiteY6" fmla="*/ 32419 h 104698"/>
                <a:gd name="connsiteX7" fmla="*/ 305 w 61074"/>
                <a:gd name="connsiteY7" fmla="*/ 37654 h 104698"/>
                <a:gd name="connsiteX8" fmla="*/ 16882 w 61074"/>
                <a:gd name="connsiteY8" fmla="*/ 37654 h 104698"/>
                <a:gd name="connsiteX9" fmla="*/ 16882 w 61074"/>
                <a:gd name="connsiteY9" fmla="*/ 82151 h 104698"/>
                <a:gd name="connsiteX10" fmla="*/ 41311 w 61074"/>
                <a:gd name="connsiteY10" fmla="*/ 104836 h 104698"/>
                <a:gd name="connsiteX11" fmla="*/ 61379 w 61074"/>
                <a:gd name="connsiteY11" fmla="*/ 82151 h 104698"/>
                <a:gd name="connsiteX12" fmla="*/ 61379 w 61074"/>
                <a:gd name="connsiteY12" fmla="*/ 72990 h 104698"/>
                <a:gd name="connsiteX13" fmla="*/ 54835 w 61074"/>
                <a:gd name="connsiteY13" fmla="*/ 72990 h 104698"/>
                <a:gd name="connsiteX14" fmla="*/ 54835 w 61074"/>
                <a:gd name="connsiteY14" fmla="*/ 81715 h 104698"/>
                <a:gd name="connsiteX15" fmla="*/ 42620 w 61074"/>
                <a:gd name="connsiteY15" fmla="*/ 98728 h 104698"/>
                <a:gd name="connsiteX16" fmla="*/ 30405 w 61074"/>
                <a:gd name="connsiteY16" fmla="*/ 82151 h 10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074" h="104698">
                  <a:moveTo>
                    <a:pt x="30405" y="37654"/>
                  </a:moveTo>
                  <a:lnTo>
                    <a:pt x="57889" y="37654"/>
                  </a:lnTo>
                  <a:lnTo>
                    <a:pt x="57889" y="31111"/>
                  </a:lnTo>
                  <a:lnTo>
                    <a:pt x="30405" y="31111"/>
                  </a:lnTo>
                  <a:lnTo>
                    <a:pt x="30405" y="137"/>
                  </a:lnTo>
                  <a:lnTo>
                    <a:pt x="24298" y="137"/>
                  </a:lnTo>
                  <a:cubicBezTo>
                    <a:pt x="24298" y="15406"/>
                    <a:pt x="16882" y="31547"/>
                    <a:pt x="305" y="32419"/>
                  </a:cubicBezTo>
                  <a:lnTo>
                    <a:pt x="305" y="37654"/>
                  </a:lnTo>
                  <a:lnTo>
                    <a:pt x="16882" y="37654"/>
                  </a:lnTo>
                  <a:lnTo>
                    <a:pt x="16882" y="82151"/>
                  </a:lnTo>
                  <a:cubicBezTo>
                    <a:pt x="16882" y="99601"/>
                    <a:pt x="29969" y="104836"/>
                    <a:pt x="41311" y="104836"/>
                  </a:cubicBezTo>
                  <a:cubicBezTo>
                    <a:pt x="52654" y="104836"/>
                    <a:pt x="61379" y="95675"/>
                    <a:pt x="61379" y="82151"/>
                  </a:cubicBezTo>
                  <a:lnTo>
                    <a:pt x="61379" y="72990"/>
                  </a:lnTo>
                  <a:lnTo>
                    <a:pt x="54835" y="72990"/>
                  </a:lnTo>
                  <a:lnTo>
                    <a:pt x="54835" y="81715"/>
                  </a:lnTo>
                  <a:cubicBezTo>
                    <a:pt x="54835" y="93493"/>
                    <a:pt x="48727" y="98728"/>
                    <a:pt x="42620" y="98728"/>
                  </a:cubicBezTo>
                  <a:cubicBezTo>
                    <a:pt x="30405" y="98728"/>
                    <a:pt x="30405" y="85205"/>
                    <a:pt x="30405" y="82151"/>
                  </a:cubicBezTo>
                  <a:close/>
                </a:path>
              </a:pathLst>
            </a:custGeom>
            <a:solidFill>
              <a:srgbClr val="000000"/>
            </a:solidFill>
            <a:ln w="27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grpSp>
          <p:nvGrpSpPr>
            <p:cNvPr id="97" name="Graphic 2">
              <a:extLst>
                <a:ext uri="{FF2B5EF4-FFF2-40B4-BE49-F238E27FC236}">
                  <a16:creationId xmlns:a16="http://schemas.microsoft.com/office/drawing/2014/main" id="{8A78D686-005F-0B33-75DD-E84627292949}"/>
                </a:ext>
              </a:extLst>
            </p:cNvPr>
            <p:cNvGrpSpPr/>
            <p:nvPr/>
          </p:nvGrpSpPr>
          <p:grpSpPr>
            <a:xfrm>
              <a:off x="7653959" y="3628106"/>
              <a:ext cx="222393" cy="119530"/>
              <a:chOff x="7653959" y="3628106"/>
              <a:chExt cx="222393" cy="119530"/>
            </a:xfrm>
            <a:solidFill>
              <a:srgbClr val="000000"/>
            </a:solidFill>
          </p:grpSpPr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C2384768-F342-25A0-2CA8-4F7F0E35BBDB}"/>
                  </a:ext>
                </a:extLst>
              </p:cNvPr>
              <p:cNvSpPr/>
              <p:nvPr/>
            </p:nvSpPr>
            <p:spPr>
              <a:xfrm>
                <a:off x="7653959" y="3671294"/>
                <a:ext cx="85940" cy="76342"/>
              </a:xfrm>
              <a:custGeom>
                <a:avLst/>
                <a:gdLst>
                  <a:gd name="connsiteX0" fmla="*/ 86245 w 85940"/>
                  <a:gd name="connsiteY0" fmla="*/ 38957 h 76342"/>
                  <a:gd name="connsiteX1" fmla="*/ 43493 w 85940"/>
                  <a:gd name="connsiteY1" fmla="*/ 131 h 76342"/>
                  <a:gd name="connsiteX2" fmla="*/ 305 w 85940"/>
                  <a:gd name="connsiteY2" fmla="*/ 38957 h 76342"/>
                  <a:gd name="connsiteX3" fmla="*/ 43493 w 85940"/>
                  <a:gd name="connsiteY3" fmla="*/ 76474 h 76342"/>
                  <a:gd name="connsiteX4" fmla="*/ 86245 w 85940"/>
                  <a:gd name="connsiteY4" fmla="*/ 38957 h 76342"/>
                  <a:gd name="connsiteX5" fmla="*/ 43493 w 85940"/>
                  <a:gd name="connsiteY5" fmla="*/ 70367 h 76342"/>
                  <a:gd name="connsiteX6" fmla="*/ 16446 w 85940"/>
                  <a:gd name="connsiteY6" fmla="*/ 37649 h 76342"/>
                  <a:gd name="connsiteX7" fmla="*/ 22553 w 85940"/>
                  <a:gd name="connsiteY7" fmla="*/ 14091 h 76342"/>
                  <a:gd name="connsiteX8" fmla="*/ 43493 w 85940"/>
                  <a:gd name="connsiteY8" fmla="*/ 5366 h 76342"/>
                  <a:gd name="connsiteX9" fmla="*/ 64432 w 85940"/>
                  <a:gd name="connsiteY9" fmla="*/ 14091 h 76342"/>
                  <a:gd name="connsiteX10" fmla="*/ 70540 w 85940"/>
                  <a:gd name="connsiteY10" fmla="*/ 37649 h 76342"/>
                  <a:gd name="connsiteX11" fmla="*/ 43493 w 85940"/>
                  <a:gd name="connsiteY11" fmla="*/ 70367 h 7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5940" h="76342">
                    <a:moveTo>
                      <a:pt x="86245" y="38957"/>
                    </a:moveTo>
                    <a:cubicBezTo>
                      <a:pt x="86245" y="18454"/>
                      <a:pt x="67486" y="131"/>
                      <a:pt x="43493" y="131"/>
                    </a:cubicBezTo>
                    <a:cubicBezTo>
                      <a:pt x="19063" y="131"/>
                      <a:pt x="305" y="18454"/>
                      <a:pt x="305" y="38957"/>
                    </a:cubicBezTo>
                    <a:cubicBezTo>
                      <a:pt x="305" y="59461"/>
                      <a:pt x="19500" y="76474"/>
                      <a:pt x="43493" y="76474"/>
                    </a:cubicBezTo>
                    <a:cubicBezTo>
                      <a:pt x="67486" y="76474"/>
                      <a:pt x="86245" y="59461"/>
                      <a:pt x="86245" y="38957"/>
                    </a:cubicBezTo>
                    <a:close/>
                    <a:moveTo>
                      <a:pt x="43493" y="70367"/>
                    </a:moveTo>
                    <a:cubicBezTo>
                      <a:pt x="16446" y="70367"/>
                      <a:pt x="16446" y="45501"/>
                      <a:pt x="16446" y="37649"/>
                    </a:cubicBezTo>
                    <a:cubicBezTo>
                      <a:pt x="16446" y="32414"/>
                      <a:pt x="16446" y="21071"/>
                      <a:pt x="22553" y="14091"/>
                    </a:cubicBezTo>
                    <a:cubicBezTo>
                      <a:pt x="28224" y="7984"/>
                      <a:pt x="35204" y="5366"/>
                      <a:pt x="43493" y="5366"/>
                    </a:cubicBezTo>
                    <a:cubicBezTo>
                      <a:pt x="51345" y="5366"/>
                      <a:pt x="58761" y="7984"/>
                      <a:pt x="64432" y="14091"/>
                    </a:cubicBezTo>
                    <a:cubicBezTo>
                      <a:pt x="70540" y="21071"/>
                      <a:pt x="70540" y="32414"/>
                      <a:pt x="70540" y="37649"/>
                    </a:cubicBezTo>
                    <a:cubicBezTo>
                      <a:pt x="70540" y="45501"/>
                      <a:pt x="70540" y="70367"/>
                      <a:pt x="43493" y="7036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9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C695DD2E-936E-9282-90F1-B5BDBA4A5EEC}"/>
                  </a:ext>
                </a:extLst>
              </p:cNvPr>
              <p:cNvSpPr/>
              <p:nvPr/>
            </p:nvSpPr>
            <p:spPr>
              <a:xfrm>
                <a:off x="7755513" y="3628106"/>
                <a:ext cx="120839" cy="117785"/>
              </a:xfrm>
              <a:custGeom>
                <a:avLst/>
                <a:gdLst>
                  <a:gd name="connsiteX0" fmla="*/ 87558 w 120839"/>
                  <a:gd name="connsiteY0" fmla="*/ 52480 h 117785"/>
                  <a:gd name="connsiteX1" fmla="*/ 109807 w 120839"/>
                  <a:gd name="connsiteY1" fmla="*/ 52480 h 117785"/>
                  <a:gd name="connsiteX2" fmla="*/ 109807 w 120839"/>
                  <a:gd name="connsiteY2" fmla="*/ 45937 h 117785"/>
                  <a:gd name="connsiteX3" fmla="*/ 86686 w 120839"/>
                  <a:gd name="connsiteY3" fmla="*/ 45937 h 117785"/>
                  <a:gd name="connsiteX4" fmla="*/ 86686 w 120839"/>
                  <a:gd name="connsiteY4" fmla="*/ 27614 h 117785"/>
                  <a:gd name="connsiteX5" fmla="*/ 103700 w 120839"/>
                  <a:gd name="connsiteY5" fmla="*/ 5802 h 117785"/>
                  <a:gd name="connsiteX6" fmla="*/ 108498 w 120839"/>
                  <a:gd name="connsiteY6" fmla="*/ 6239 h 117785"/>
                  <a:gd name="connsiteX7" fmla="*/ 105444 w 120839"/>
                  <a:gd name="connsiteY7" fmla="*/ 12782 h 117785"/>
                  <a:gd name="connsiteX8" fmla="*/ 113297 w 120839"/>
                  <a:gd name="connsiteY8" fmla="*/ 20634 h 117785"/>
                  <a:gd name="connsiteX9" fmla="*/ 121149 w 120839"/>
                  <a:gd name="connsiteY9" fmla="*/ 12782 h 117785"/>
                  <a:gd name="connsiteX10" fmla="*/ 103700 w 120839"/>
                  <a:gd name="connsiteY10" fmla="*/ 131 h 117785"/>
                  <a:gd name="connsiteX11" fmla="*/ 83632 w 120839"/>
                  <a:gd name="connsiteY11" fmla="*/ 7111 h 117785"/>
                  <a:gd name="connsiteX12" fmla="*/ 60075 w 120839"/>
                  <a:gd name="connsiteY12" fmla="*/ 131 h 117785"/>
                  <a:gd name="connsiteX13" fmla="*/ 15578 w 120839"/>
                  <a:gd name="connsiteY13" fmla="*/ 28051 h 117785"/>
                  <a:gd name="connsiteX14" fmla="*/ 15578 w 120839"/>
                  <a:gd name="connsiteY14" fmla="*/ 45937 h 117785"/>
                  <a:gd name="connsiteX15" fmla="*/ 310 w 120839"/>
                  <a:gd name="connsiteY15" fmla="*/ 45937 h 117785"/>
                  <a:gd name="connsiteX16" fmla="*/ 310 w 120839"/>
                  <a:gd name="connsiteY16" fmla="*/ 52480 h 117785"/>
                  <a:gd name="connsiteX17" fmla="*/ 15578 w 120839"/>
                  <a:gd name="connsiteY17" fmla="*/ 52480 h 117785"/>
                  <a:gd name="connsiteX18" fmla="*/ 15578 w 120839"/>
                  <a:gd name="connsiteY18" fmla="*/ 104393 h 117785"/>
                  <a:gd name="connsiteX19" fmla="*/ 2491 w 120839"/>
                  <a:gd name="connsiteY19" fmla="*/ 111373 h 117785"/>
                  <a:gd name="connsiteX20" fmla="*/ 2491 w 120839"/>
                  <a:gd name="connsiteY20" fmla="*/ 117917 h 117785"/>
                  <a:gd name="connsiteX21" fmla="*/ 22122 w 120839"/>
                  <a:gd name="connsiteY21" fmla="*/ 117044 h 117785"/>
                  <a:gd name="connsiteX22" fmla="*/ 42189 w 120839"/>
                  <a:gd name="connsiteY22" fmla="*/ 117917 h 117785"/>
                  <a:gd name="connsiteX23" fmla="*/ 42189 w 120839"/>
                  <a:gd name="connsiteY23" fmla="*/ 111373 h 117785"/>
                  <a:gd name="connsiteX24" fmla="*/ 29102 w 120839"/>
                  <a:gd name="connsiteY24" fmla="*/ 104393 h 117785"/>
                  <a:gd name="connsiteX25" fmla="*/ 29102 w 120839"/>
                  <a:gd name="connsiteY25" fmla="*/ 52480 h 117785"/>
                  <a:gd name="connsiteX26" fmla="*/ 74471 w 120839"/>
                  <a:gd name="connsiteY26" fmla="*/ 52480 h 117785"/>
                  <a:gd name="connsiteX27" fmla="*/ 74471 w 120839"/>
                  <a:gd name="connsiteY27" fmla="*/ 104393 h 117785"/>
                  <a:gd name="connsiteX28" fmla="*/ 60948 w 120839"/>
                  <a:gd name="connsiteY28" fmla="*/ 111373 h 117785"/>
                  <a:gd name="connsiteX29" fmla="*/ 60948 w 120839"/>
                  <a:gd name="connsiteY29" fmla="*/ 117917 h 117785"/>
                  <a:gd name="connsiteX30" fmla="*/ 81451 w 120839"/>
                  <a:gd name="connsiteY30" fmla="*/ 117044 h 117785"/>
                  <a:gd name="connsiteX31" fmla="*/ 103700 w 120839"/>
                  <a:gd name="connsiteY31" fmla="*/ 117917 h 117785"/>
                  <a:gd name="connsiteX32" fmla="*/ 103700 w 120839"/>
                  <a:gd name="connsiteY32" fmla="*/ 111373 h 117785"/>
                  <a:gd name="connsiteX33" fmla="*/ 100210 w 120839"/>
                  <a:gd name="connsiteY33" fmla="*/ 111373 h 117785"/>
                  <a:gd name="connsiteX34" fmla="*/ 87558 w 120839"/>
                  <a:gd name="connsiteY34" fmla="*/ 103957 h 117785"/>
                  <a:gd name="connsiteX35" fmla="*/ 28229 w 120839"/>
                  <a:gd name="connsiteY35" fmla="*/ 45937 h 117785"/>
                  <a:gd name="connsiteX36" fmla="*/ 28229 w 120839"/>
                  <a:gd name="connsiteY36" fmla="*/ 28051 h 117785"/>
                  <a:gd name="connsiteX37" fmla="*/ 59639 w 120839"/>
                  <a:gd name="connsiteY37" fmla="*/ 5802 h 117785"/>
                  <a:gd name="connsiteX38" fmla="*/ 74907 w 120839"/>
                  <a:gd name="connsiteY38" fmla="*/ 7984 h 117785"/>
                  <a:gd name="connsiteX39" fmla="*/ 70545 w 120839"/>
                  <a:gd name="connsiteY39" fmla="*/ 14963 h 117785"/>
                  <a:gd name="connsiteX40" fmla="*/ 74907 w 120839"/>
                  <a:gd name="connsiteY40" fmla="*/ 21943 h 117785"/>
                  <a:gd name="connsiteX41" fmla="*/ 74471 w 120839"/>
                  <a:gd name="connsiteY41" fmla="*/ 27614 h 117785"/>
                  <a:gd name="connsiteX42" fmla="*/ 74471 w 120839"/>
                  <a:gd name="connsiteY42" fmla="*/ 45937 h 117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0839" h="117785">
                    <a:moveTo>
                      <a:pt x="87558" y="52480"/>
                    </a:moveTo>
                    <a:lnTo>
                      <a:pt x="109807" y="52480"/>
                    </a:lnTo>
                    <a:lnTo>
                      <a:pt x="109807" y="45937"/>
                    </a:lnTo>
                    <a:lnTo>
                      <a:pt x="86686" y="45937"/>
                    </a:lnTo>
                    <a:lnTo>
                      <a:pt x="86686" y="27614"/>
                    </a:lnTo>
                    <a:cubicBezTo>
                      <a:pt x="86686" y="12346"/>
                      <a:pt x="95847" y="5802"/>
                      <a:pt x="103700" y="5802"/>
                    </a:cubicBezTo>
                    <a:cubicBezTo>
                      <a:pt x="105881" y="5802"/>
                      <a:pt x="107626" y="6239"/>
                      <a:pt x="108498" y="6239"/>
                    </a:cubicBezTo>
                    <a:cubicBezTo>
                      <a:pt x="107189" y="7111"/>
                      <a:pt x="105444" y="8420"/>
                      <a:pt x="105444" y="12782"/>
                    </a:cubicBezTo>
                    <a:cubicBezTo>
                      <a:pt x="105444" y="17144"/>
                      <a:pt x="108498" y="20634"/>
                      <a:pt x="113297" y="20634"/>
                    </a:cubicBezTo>
                    <a:cubicBezTo>
                      <a:pt x="118096" y="20634"/>
                      <a:pt x="121149" y="17144"/>
                      <a:pt x="121149" y="12782"/>
                    </a:cubicBezTo>
                    <a:cubicBezTo>
                      <a:pt x="121149" y="4930"/>
                      <a:pt x="113733" y="131"/>
                      <a:pt x="103700" y="131"/>
                    </a:cubicBezTo>
                    <a:cubicBezTo>
                      <a:pt x="98465" y="131"/>
                      <a:pt x="90612" y="1440"/>
                      <a:pt x="83632" y="7111"/>
                    </a:cubicBezTo>
                    <a:cubicBezTo>
                      <a:pt x="78834" y="2312"/>
                      <a:pt x="70545" y="131"/>
                      <a:pt x="60075" y="131"/>
                    </a:cubicBezTo>
                    <a:cubicBezTo>
                      <a:pt x="40444" y="131"/>
                      <a:pt x="15578" y="8420"/>
                      <a:pt x="15578" y="28051"/>
                    </a:cubicBezTo>
                    <a:lnTo>
                      <a:pt x="15578" y="45937"/>
                    </a:lnTo>
                    <a:lnTo>
                      <a:pt x="310" y="45937"/>
                    </a:lnTo>
                    <a:lnTo>
                      <a:pt x="310" y="52480"/>
                    </a:lnTo>
                    <a:lnTo>
                      <a:pt x="15578" y="52480"/>
                    </a:lnTo>
                    <a:lnTo>
                      <a:pt x="15578" y="104393"/>
                    </a:lnTo>
                    <a:cubicBezTo>
                      <a:pt x="15578" y="111373"/>
                      <a:pt x="14270" y="111373"/>
                      <a:pt x="2491" y="111373"/>
                    </a:cubicBezTo>
                    <a:lnTo>
                      <a:pt x="2491" y="117917"/>
                    </a:lnTo>
                    <a:cubicBezTo>
                      <a:pt x="7726" y="117481"/>
                      <a:pt x="20813" y="117044"/>
                      <a:pt x="22122" y="117044"/>
                    </a:cubicBezTo>
                    <a:cubicBezTo>
                      <a:pt x="29102" y="117044"/>
                      <a:pt x="35646" y="117481"/>
                      <a:pt x="42189" y="117917"/>
                    </a:cubicBezTo>
                    <a:lnTo>
                      <a:pt x="42189" y="111373"/>
                    </a:lnTo>
                    <a:cubicBezTo>
                      <a:pt x="30847" y="111373"/>
                      <a:pt x="29102" y="111373"/>
                      <a:pt x="29102" y="104393"/>
                    </a:cubicBezTo>
                    <a:lnTo>
                      <a:pt x="29102" y="52480"/>
                    </a:lnTo>
                    <a:lnTo>
                      <a:pt x="74471" y="52480"/>
                    </a:lnTo>
                    <a:lnTo>
                      <a:pt x="74471" y="104393"/>
                    </a:lnTo>
                    <a:cubicBezTo>
                      <a:pt x="74471" y="111373"/>
                      <a:pt x="72726" y="111373"/>
                      <a:pt x="60948" y="111373"/>
                    </a:cubicBezTo>
                    <a:lnTo>
                      <a:pt x="60948" y="117917"/>
                    </a:lnTo>
                    <a:cubicBezTo>
                      <a:pt x="65310" y="117481"/>
                      <a:pt x="77525" y="117044"/>
                      <a:pt x="81451" y="117044"/>
                    </a:cubicBezTo>
                    <a:cubicBezTo>
                      <a:pt x="90176" y="117044"/>
                      <a:pt x="101518" y="117917"/>
                      <a:pt x="103700" y="117917"/>
                    </a:cubicBezTo>
                    <a:lnTo>
                      <a:pt x="103700" y="111373"/>
                    </a:lnTo>
                    <a:lnTo>
                      <a:pt x="100210" y="111373"/>
                    </a:lnTo>
                    <a:cubicBezTo>
                      <a:pt x="87558" y="111373"/>
                      <a:pt x="87558" y="109628"/>
                      <a:pt x="87558" y="103957"/>
                    </a:cubicBezTo>
                    <a:close/>
                    <a:moveTo>
                      <a:pt x="28229" y="45937"/>
                    </a:moveTo>
                    <a:lnTo>
                      <a:pt x="28229" y="28051"/>
                    </a:lnTo>
                    <a:cubicBezTo>
                      <a:pt x="28229" y="11910"/>
                      <a:pt x="45679" y="5802"/>
                      <a:pt x="59639" y="5802"/>
                    </a:cubicBezTo>
                    <a:cubicBezTo>
                      <a:pt x="61384" y="5802"/>
                      <a:pt x="69236" y="5802"/>
                      <a:pt x="74907" y="7984"/>
                    </a:cubicBezTo>
                    <a:cubicBezTo>
                      <a:pt x="74471" y="7984"/>
                      <a:pt x="70545" y="10165"/>
                      <a:pt x="70545" y="14963"/>
                    </a:cubicBezTo>
                    <a:cubicBezTo>
                      <a:pt x="70545" y="17144"/>
                      <a:pt x="71418" y="20198"/>
                      <a:pt x="74907" y="21943"/>
                    </a:cubicBezTo>
                    <a:cubicBezTo>
                      <a:pt x="74471" y="23688"/>
                      <a:pt x="74471" y="25869"/>
                      <a:pt x="74471" y="27614"/>
                    </a:cubicBezTo>
                    <a:lnTo>
                      <a:pt x="74471" y="45937"/>
                    </a:lnTo>
                    <a:close/>
                  </a:path>
                </a:pathLst>
              </a:custGeom>
              <a:solidFill>
                <a:srgbClr val="000000"/>
              </a:solidFill>
              <a:ln w="279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</p:grp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41A8D887-0EBD-CD6C-A288-1853073629E2}"/>
              </a:ext>
            </a:extLst>
          </p:cNvPr>
          <p:cNvSpPr/>
          <p:nvPr/>
        </p:nvSpPr>
        <p:spPr>
          <a:xfrm>
            <a:off x="4938057" y="6413991"/>
            <a:ext cx="853020" cy="54551"/>
          </a:xfrm>
          <a:custGeom>
            <a:avLst/>
            <a:gdLst>
              <a:gd name="connsiteX0" fmla="*/ 2641 w 1228520"/>
              <a:gd name="connsiteY0" fmla="*/ 91 h 78564"/>
              <a:gd name="connsiteX1" fmla="*/ 4541 w 1228520"/>
              <a:gd name="connsiteY1" fmla="*/ 1508 h 78564"/>
              <a:gd name="connsiteX2" fmla="*/ 5411 w 1228520"/>
              <a:gd name="connsiteY2" fmla="*/ 6415 h 78564"/>
              <a:gd name="connsiteX3" fmla="*/ 6757 w 1228520"/>
              <a:gd name="connsiteY3" fmla="*/ 12532 h 78564"/>
              <a:gd name="connsiteX4" fmla="*/ 31370 w 1228520"/>
              <a:gd name="connsiteY4" fmla="*/ 31503 h 78564"/>
              <a:gd name="connsiteX5" fmla="*/ 584256 w 1228520"/>
              <a:gd name="connsiteY5" fmla="*/ 31503 h 78564"/>
              <a:gd name="connsiteX6" fmla="*/ 614329 w 1228520"/>
              <a:gd name="connsiteY6" fmla="*/ 58118 h 78564"/>
              <a:gd name="connsiteX7" fmla="*/ 642900 w 1228520"/>
              <a:gd name="connsiteY7" fmla="*/ 31503 h 78564"/>
              <a:gd name="connsiteX8" fmla="*/ 1195311 w 1228520"/>
              <a:gd name="connsiteY8" fmla="*/ 31503 h 78564"/>
              <a:gd name="connsiteX9" fmla="*/ 1203384 w 1228520"/>
              <a:gd name="connsiteY9" fmla="*/ 31107 h 78564"/>
              <a:gd name="connsiteX10" fmla="*/ 1216600 w 1228520"/>
              <a:gd name="connsiteY10" fmla="*/ 22599 h 78564"/>
              <a:gd name="connsiteX11" fmla="*/ 1223248 w 1228520"/>
              <a:gd name="connsiteY11" fmla="*/ 5481 h 78564"/>
              <a:gd name="connsiteX12" fmla="*/ 1223328 w 1228520"/>
              <a:gd name="connsiteY12" fmla="*/ 4175 h 78564"/>
              <a:gd name="connsiteX13" fmla="*/ 1223565 w 1228520"/>
              <a:gd name="connsiteY13" fmla="*/ 2758 h 78564"/>
              <a:gd name="connsiteX14" fmla="*/ 1223882 w 1228520"/>
              <a:gd name="connsiteY14" fmla="*/ 1556 h 78564"/>
              <a:gd name="connsiteX15" fmla="*/ 1224673 w 1228520"/>
              <a:gd name="connsiteY15" fmla="*/ 463 h 78564"/>
              <a:gd name="connsiteX16" fmla="*/ 1225860 w 1228520"/>
              <a:gd name="connsiteY16" fmla="*/ 147 h 78564"/>
              <a:gd name="connsiteX17" fmla="*/ 1228551 w 1228520"/>
              <a:gd name="connsiteY17" fmla="*/ 3859 h 78564"/>
              <a:gd name="connsiteX18" fmla="*/ 1221666 w 1228520"/>
              <a:gd name="connsiteY18" fmla="*/ 32540 h 78564"/>
              <a:gd name="connsiteX19" fmla="*/ 1201959 w 1228520"/>
              <a:gd name="connsiteY19" fmla="*/ 47046 h 78564"/>
              <a:gd name="connsiteX20" fmla="*/ 1195549 w 1228520"/>
              <a:gd name="connsiteY20" fmla="*/ 47284 h 78564"/>
              <a:gd name="connsiteX21" fmla="*/ 644008 w 1228520"/>
              <a:gd name="connsiteY21" fmla="*/ 47284 h 78564"/>
              <a:gd name="connsiteX22" fmla="*/ 631029 w 1228520"/>
              <a:gd name="connsiteY22" fmla="*/ 50117 h 78564"/>
              <a:gd name="connsiteX23" fmla="*/ 622719 w 1228520"/>
              <a:gd name="connsiteY23" fmla="*/ 57643 h 78564"/>
              <a:gd name="connsiteX24" fmla="*/ 618921 w 1228520"/>
              <a:gd name="connsiteY24" fmla="*/ 65281 h 78564"/>
              <a:gd name="connsiteX25" fmla="*/ 617258 w 1228520"/>
              <a:gd name="connsiteY25" fmla="*/ 71604 h 78564"/>
              <a:gd name="connsiteX26" fmla="*/ 617179 w 1228520"/>
              <a:gd name="connsiteY26" fmla="*/ 73456 h 78564"/>
              <a:gd name="connsiteX27" fmla="*/ 616705 w 1228520"/>
              <a:gd name="connsiteY27" fmla="*/ 75530 h 78564"/>
              <a:gd name="connsiteX28" fmla="*/ 616229 w 1228520"/>
              <a:gd name="connsiteY28" fmla="*/ 77057 h 78564"/>
              <a:gd name="connsiteX29" fmla="*/ 615438 w 1228520"/>
              <a:gd name="connsiteY29" fmla="*/ 78260 h 78564"/>
              <a:gd name="connsiteX30" fmla="*/ 614251 w 1228520"/>
              <a:gd name="connsiteY30" fmla="*/ 78656 h 78564"/>
              <a:gd name="connsiteX31" fmla="*/ 612826 w 1228520"/>
              <a:gd name="connsiteY31" fmla="*/ 78339 h 78564"/>
              <a:gd name="connsiteX32" fmla="*/ 611955 w 1228520"/>
              <a:gd name="connsiteY32" fmla="*/ 77136 h 78564"/>
              <a:gd name="connsiteX33" fmla="*/ 611639 w 1228520"/>
              <a:gd name="connsiteY33" fmla="*/ 75284 h 78564"/>
              <a:gd name="connsiteX34" fmla="*/ 611322 w 1228520"/>
              <a:gd name="connsiteY34" fmla="*/ 72886 h 78564"/>
              <a:gd name="connsiteX35" fmla="*/ 610848 w 1228520"/>
              <a:gd name="connsiteY35" fmla="*/ 70053 h 78564"/>
              <a:gd name="connsiteX36" fmla="*/ 603962 w 1228520"/>
              <a:gd name="connsiteY36" fmla="*/ 55435 h 78564"/>
              <a:gd name="connsiteX37" fmla="*/ 590350 w 1228520"/>
              <a:gd name="connsiteY37" fmla="*/ 47695 h 78564"/>
              <a:gd name="connsiteX38" fmla="*/ 583860 w 1228520"/>
              <a:gd name="connsiteY38" fmla="*/ 47221 h 78564"/>
              <a:gd name="connsiteX39" fmla="*/ 32636 w 1228520"/>
              <a:gd name="connsiteY39" fmla="*/ 47221 h 78564"/>
              <a:gd name="connsiteX40" fmla="*/ 25513 w 1228520"/>
              <a:gd name="connsiteY40" fmla="*/ 46825 h 78564"/>
              <a:gd name="connsiteX41" fmla="*/ 17995 w 1228520"/>
              <a:gd name="connsiteY41" fmla="*/ 43881 h 78564"/>
              <a:gd name="connsiteX42" fmla="*/ 9369 w 1228520"/>
              <a:gd name="connsiteY42" fmla="*/ 36465 h 78564"/>
              <a:gd name="connsiteX43" fmla="*/ 30 w 1228520"/>
              <a:gd name="connsiteY43" fmla="*/ 4080 h 78564"/>
              <a:gd name="connsiteX44" fmla="*/ 2562 w 1228520"/>
              <a:gd name="connsiteY44" fmla="*/ 155 h 7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228520" h="78564">
                <a:moveTo>
                  <a:pt x="2641" y="91"/>
                </a:moveTo>
                <a:cubicBezTo>
                  <a:pt x="3670" y="91"/>
                  <a:pt x="4303" y="574"/>
                  <a:pt x="4541" y="1508"/>
                </a:cubicBezTo>
                <a:cubicBezTo>
                  <a:pt x="4858" y="2458"/>
                  <a:pt x="5174" y="4088"/>
                  <a:pt x="5411" y="6415"/>
                </a:cubicBezTo>
                <a:cubicBezTo>
                  <a:pt x="5728" y="8741"/>
                  <a:pt x="6203" y="10784"/>
                  <a:pt x="6757" y="12532"/>
                </a:cubicBezTo>
                <a:cubicBezTo>
                  <a:pt x="10872" y="25179"/>
                  <a:pt x="19103" y="31503"/>
                  <a:pt x="31370" y="31503"/>
                </a:cubicBezTo>
                <a:lnTo>
                  <a:pt x="584256" y="31503"/>
                </a:lnTo>
                <a:cubicBezTo>
                  <a:pt x="599846" y="31503"/>
                  <a:pt x="609897" y="40375"/>
                  <a:pt x="614329" y="58118"/>
                </a:cubicBezTo>
                <a:cubicBezTo>
                  <a:pt x="618763" y="40375"/>
                  <a:pt x="628259" y="31503"/>
                  <a:pt x="642900" y="31503"/>
                </a:cubicBezTo>
                <a:lnTo>
                  <a:pt x="1195311" y="31503"/>
                </a:lnTo>
                <a:cubicBezTo>
                  <a:pt x="1198872" y="31503"/>
                  <a:pt x="1201564" y="31345"/>
                  <a:pt x="1203384" y="31107"/>
                </a:cubicBezTo>
                <a:cubicBezTo>
                  <a:pt x="1208449" y="30086"/>
                  <a:pt x="1212881" y="27253"/>
                  <a:pt x="1216600" y="22599"/>
                </a:cubicBezTo>
                <a:cubicBezTo>
                  <a:pt x="1220241" y="18017"/>
                  <a:pt x="1222457" y="12311"/>
                  <a:pt x="1223248" y="5481"/>
                </a:cubicBezTo>
                <a:cubicBezTo>
                  <a:pt x="1223248" y="5323"/>
                  <a:pt x="1223248" y="4927"/>
                  <a:pt x="1223328" y="4175"/>
                </a:cubicBezTo>
                <a:cubicBezTo>
                  <a:pt x="1223328" y="3542"/>
                  <a:pt x="1223486" y="3051"/>
                  <a:pt x="1223565" y="2758"/>
                </a:cubicBezTo>
                <a:cubicBezTo>
                  <a:pt x="1223565" y="2442"/>
                  <a:pt x="1223724" y="2046"/>
                  <a:pt x="1223882" y="1556"/>
                </a:cubicBezTo>
                <a:cubicBezTo>
                  <a:pt x="1224040" y="1081"/>
                  <a:pt x="1224277" y="685"/>
                  <a:pt x="1224673" y="463"/>
                </a:cubicBezTo>
                <a:cubicBezTo>
                  <a:pt x="1225069" y="226"/>
                  <a:pt x="1225464" y="147"/>
                  <a:pt x="1225860" y="147"/>
                </a:cubicBezTo>
                <a:cubicBezTo>
                  <a:pt x="1227680" y="147"/>
                  <a:pt x="1228551" y="1381"/>
                  <a:pt x="1228551" y="3859"/>
                </a:cubicBezTo>
                <a:cubicBezTo>
                  <a:pt x="1228551" y="14400"/>
                  <a:pt x="1226256" y="23961"/>
                  <a:pt x="1221666" y="32540"/>
                </a:cubicBezTo>
                <a:cubicBezTo>
                  <a:pt x="1217234" y="41118"/>
                  <a:pt x="1210586" y="45954"/>
                  <a:pt x="1201959" y="47046"/>
                </a:cubicBezTo>
                <a:cubicBezTo>
                  <a:pt x="1200535" y="47205"/>
                  <a:pt x="1198398" y="47284"/>
                  <a:pt x="1195549" y="47284"/>
                </a:cubicBezTo>
                <a:lnTo>
                  <a:pt x="644008" y="47284"/>
                </a:lnTo>
                <a:cubicBezTo>
                  <a:pt x="639023" y="47284"/>
                  <a:pt x="634749" y="48226"/>
                  <a:pt x="631029" y="50117"/>
                </a:cubicBezTo>
                <a:cubicBezTo>
                  <a:pt x="627309" y="52080"/>
                  <a:pt x="624540" y="54588"/>
                  <a:pt x="622719" y="57643"/>
                </a:cubicBezTo>
                <a:cubicBezTo>
                  <a:pt x="620978" y="60698"/>
                  <a:pt x="619712" y="63239"/>
                  <a:pt x="618921" y="65281"/>
                </a:cubicBezTo>
                <a:cubicBezTo>
                  <a:pt x="618129" y="67386"/>
                  <a:pt x="617574" y="69499"/>
                  <a:pt x="617258" y="71604"/>
                </a:cubicBezTo>
                <a:cubicBezTo>
                  <a:pt x="617258" y="72079"/>
                  <a:pt x="617258" y="72657"/>
                  <a:pt x="617179" y="73456"/>
                </a:cubicBezTo>
                <a:cubicBezTo>
                  <a:pt x="617179" y="74327"/>
                  <a:pt x="616941" y="75015"/>
                  <a:pt x="616705" y="75530"/>
                </a:cubicBezTo>
                <a:cubicBezTo>
                  <a:pt x="616545" y="76004"/>
                  <a:pt x="616387" y="76543"/>
                  <a:pt x="616229" y="77057"/>
                </a:cubicBezTo>
                <a:cubicBezTo>
                  <a:pt x="616071" y="77532"/>
                  <a:pt x="615834" y="77959"/>
                  <a:pt x="615438" y="78260"/>
                </a:cubicBezTo>
                <a:cubicBezTo>
                  <a:pt x="615042" y="78576"/>
                  <a:pt x="614647" y="78656"/>
                  <a:pt x="614251" y="78656"/>
                </a:cubicBezTo>
                <a:cubicBezTo>
                  <a:pt x="613697" y="78656"/>
                  <a:pt x="613222" y="78576"/>
                  <a:pt x="612826" y="78339"/>
                </a:cubicBezTo>
                <a:cubicBezTo>
                  <a:pt x="612431" y="78102"/>
                  <a:pt x="612193" y="77706"/>
                  <a:pt x="611955" y="77136"/>
                </a:cubicBezTo>
                <a:cubicBezTo>
                  <a:pt x="611797" y="76582"/>
                  <a:pt x="611719" y="75933"/>
                  <a:pt x="611639" y="75284"/>
                </a:cubicBezTo>
                <a:cubicBezTo>
                  <a:pt x="611639" y="74730"/>
                  <a:pt x="611481" y="73907"/>
                  <a:pt x="611322" y="72886"/>
                </a:cubicBezTo>
                <a:cubicBezTo>
                  <a:pt x="611164" y="71865"/>
                  <a:pt x="611006" y="70924"/>
                  <a:pt x="610848" y="70053"/>
                </a:cubicBezTo>
                <a:cubicBezTo>
                  <a:pt x="609819" y="64671"/>
                  <a:pt x="607523" y="59804"/>
                  <a:pt x="603962" y="55435"/>
                </a:cubicBezTo>
                <a:cubicBezTo>
                  <a:pt x="600401" y="51146"/>
                  <a:pt x="595890" y="48566"/>
                  <a:pt x="590350" y="47695"/>
                </a:cubicBezTo>
                <a:cubicBezTo>
                  <a:pt x="588925" y="47379"/>
                  <a:pt x="586709" y="47221"/>
                  <a:pt x="583860" y="47221"/>
                </a:cubicBezTo>
                <a:lnTo>
                  <a:pt x="32636" y="47221"/>
                </a:lnTo>
                <a:cubicBezTo>
                  <a:pt x="29629" y="47221"/>
                  <a:pt x="27255" y="47062"/>
                  <a:pt x="25513" y="46825"/>
                </a:cubicBezTo>
                <a:cubicBezTo>
                  <a:pt x="23693" y="46587"/>
                  <a:pt x="21240" y="45630"/>
                  <a:pt x="17995" y="43881"/>
                </a:cubicBezTo>
                <a:cubicBezTo>
                  <a:pt x="14830" y="42211"/>
                  <a:pt x="11980" y="39734"/>
                  <a:pt x="9369" y="36465"/>
                </a:cubicBezTo>
                <a:cubicBezTo>
                  <a:pt x="3116" y="27965"/>
                  <a:pt x="30" y="17162"/>
                  <a:pt x="30" y="4080"/>
                </a:cubicBezTo>
                <a:cubicBezTo>
                  <a:pt x="30" y="1461"/>
                  <a:pt x="821" y="155"/>
                  <a:pt x="2562" y="155"/>
                </a:cubicBezTo>
                <a:close/>
              </a:path>
            </a:pathLst>
          </a:custGeom>
          <a:solidFill>
            <a:srgbClr val="000000"/>
          </a:solidFill>
          <a:ln w="20931" cap="flat">
            <a:noFill/>
            <a:prstDash val="solid"/>
            <a:round/>
          </a:ln>
        </p:spPr>
        <p:txBody>
          <a:bodyPr rtlCol="0" anchor="ctr"/>
          <a:lstStyle/>
          <a:p>
            <a:endParaRPr lang="en-AE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3F9A1748-A462-B6B9-BE7E-13774A993C8D}"/>
              </a:ext>
            </a:extLst>
          </p:cNvPr>
          <p:cNvSpPr/>
          <p:nvPr/>
        </p:nvSpPr>
        <p:spPr>
          <a:xfrm>
            <a:off x="4927616" y="6358484"/>
            <a:ext cx="2510541" cy="54551"/>
          </a:xfrm>
          <a:custGeom>
            <a:avLst/>
            <a:gdLst>
              <a:gd name="connsiteX0" fmla="*/ 2683 w 3615681"/>
              <a:gd name="connsiteY0" fmla="*/ 89 h 78564"/>
              <a:gd name="connsiteX1" fmla="*/ 4662 w 3615681"/>
              <a:gd name="connsiteY1" fmla="*/ 1505 h 78564"/>
              <a:gd name="connsiteX2" fmla="*/ 5532 w 3615681"/>
              <a:gd name="connsiteY2" fmla="*/ 6412 h 78564"/>
              <a:gd name="connsiteX3" fmla="*/ 6799 w 3615681"/>
              <a:gd name="connsiteY3" fmla="*/ 12522 h 78564"/>
              <a:gd name="connsiteX4" fmla="*/ 31491 w 3615681"/>
              <a:gd name="connsiteY4" fmla="*/ 31500 h 78564"/>
              <a:gd name="connsiteX5" fmla="*/ 1756865 w 3615681"/>
              <a:gd name="connsiteY5" fmla="*/ 31500 h 78564"/>
              <a:gd name="connsiteX6" fmla="*/ 1787019 w 3615681"/>
              <a:gd name="connsiteY6" fmla="*/ 58108 h 78564"/>
              <a:gd name="connsiteX7" fmla="*/ 1815589 w 3615681"/>
              <a:gd name="connsiteY7" fmla="*/ 31500 h 78564"/>
              <a:gd name="connsiteX8" fmla="*/ 3582433 w 3615681"/>
              <a:gd name="connsiteY8" fmla="*/ 31500 h 78564"/>
              <a:gd name="connsiteX9" fmla="*/ 3590506 w 3615681"/>
              <a:gd name="connsiteY9" fmla="*/ 31105 h 78564"/>
              <a:gd name="connsiteX10" fmla="*/ 3603722 w 3615681"/>
              <a:gd name="connsiteY10" fmla="*/ 22597 h 78564"/>
              <a:gd name="connsiteX11" fmla="*/ 3610370 w 3615681"/>
              <a:gd name="connsiteY11" fmla="*/ 5478 h 78564"/>
              <a:gd name="connsiteX12" fmla="*/ 3610450 w 3615681"/>
              <a:gd name="connsiteY12" fmla="*/ 4172 h 78564"/>
              <a:gd name="connsiteX13" fmla="*/ 3610688 w 3615681"/>
              <a:gd name="connsiteY13" fmla="*/ 2756 h 78564"/>
              <a:gd name="connsiteX14" fmla="*/ 3611004 w 3615681"/>
              <a:gd name="connsiteY14" fmla="*/ 1553 h 78564"/>
              <a:gd name="connsiteX15" fmla="*/ 3611795 w 3615681"/>
              <a:gd name="connsiteY15" fmla="*/ 461 h 78564"/>
              <a:gd name="connsiteX16" fmla="*/ 3612982 w 3615681"/>
              <a:gd name="connsiteY16" fmla="*/ 144 h 78564"/>
              <a:gd name="connsiteX17" fmla="*/ 3615753 w 3615681"/>
              <a:gd name="connsiteY17" fmla="*/ 3856 h 78564"/>
              <a:gd name="connsiteX18" fmla="*/ 3608867 w 3615681"/>
              <a:gd name="connsiteY18" fmla="*/ 32537 h 78564"/>
              <a:gd name="connsiteX19" fmla="*/ 3589161 w 3615681"/>
              <a:gd name="connsiteY19" fmla="*/ 47044 h 78564"/>
              <a:gd name="connsiteX20" fmla="*/ 3582671 w 3615681"/>
              <a:gd name="connsiteY20" fmla="*/ 47281 h 78564"/>
              <a:gd name="connsiteX21" fmla="*/ 1816697 w 3615681"/>
              <a:gd name="connsiteY21" fmla="*/ 47281 h 78564"/>
              <a:gd name="connsiteX22" fmla="*/ 1803718 w 3615681"/>
              <a:gd name="connsiteY22" fmla="*/ 50114 h 78564"/>
              <a:gd name="connsiteX23" fmla="*/ 1795407 w 3615681"/>
              <a:gd name="connsiteY23" fmla="*/ 57641 h 78564"/>
              <a:gd name="connsiteX24" fmla="*/ 1791609 w 3615681"/>
              <a:gd name="connsiteY24" fmla="*/ 65278 h 78564"/>
              <a:gd name="connsiteX25" fmla="*/ 1789946 w 3615681"/>
              <a:gd name="connsiteY25" fmla="*/ 71601 h 78564"/>
              <a:gd name="connsiteX26" fmla="*/ 1789868 w 3615681"/>
              <a:gd name="connsiteY26" fmla="*/ 73453 h 78564"/>
              <a:gd name="connsiteX27" fmla="*/ 1789393 w 3615681"/>
              <a:gd name="connsiteY27" fmla="*/ 75527 h 78564"/>
              <a:gd name="connsiteX28" fmla="*/ 1788917 w 3615681"/>
              <a:gd name="connsiteY28" fmla="*/ 77054 h 78564"/>
              <a:gd name="connsiteX29" fmla="*/ 1788126 w 3615681"/>
              <a:gd name="connsiteY29" fmla="*/ 78257 h 78564"/>
              <a:gd name="connsiteX30" fmla="*/ 1786939 w 3615681"/>
              <a:gd name="connsiteY30" fmla="*/ 78653 h 78564"/>
              <a:gd name="connsiteX31" fmla="*/ 1785514 w 3615681"/>
              <a:gd name="connsiteY31" fmla="*/ 78336 h 78564"/>
              <a:gd name="connsiteX32" fmla="*/ 1784644 w 3615681"/>
              <a:gd name="connsiteY32" fmla="*/ 77133 h 78564"/>
              <a:gd name="connsiteX33" fmla="*/ 1784327 w 3615681"/>
              <a:gd name="connsiteY33" fmla="*/ 75281 h 78564"/>
              <a:gd name="connsiteX34" fmla="*/ 1784011 w 3615681"/>
              <a:gd name="connsiteY34" fmla="*/ 72883 h 78564"/>
              <a:gd name="connsiteX35" fmla="*/ 1783536 w 3615681"/>
              <a:gd name="connsiteY35" fmla="*/ 70050 h 78564"/>
              <a:gd name="connsiteX36" fmla="*/ 1776650 w 3615681"/>
              <a:gd name="connsiteY36" fmla="*/ 55433 h 78564"/>
              <a:gd name="connsiteX37" fmla="*/ 1763038 w 3615681"/>
              <a:gd name="connsiteY37" fmla="*/ 47693 h 78564"/>
              <a:gd name="connsiteX38" fmla="*/ 1756470 w 3615681"/>
              <a:gd name="connsiteY38" fmla="*/ 47218 h 78564"/>
              <a:gd name="connsiteX39" fmla="*/ 32678 w 3615681"/>
              <a:gd name="connsiteY39" fmla="*/ 47218 h 78564"/>
              <a:gd name="connsiteX40" fmla="*/ 25555 w 3615681"/>
              <a:gd name="connsiteY40" fmla="*/ 46822 h 78564"/>
              <a:gd name="connsiteX41" fmla="*/ 18037 w 3615681"/>
              <a:gd name="connsiteY41" fmla="*/ 43878 h 78564"/>
              <a:gd name="connsiteX42" fmla="*/ 9410 w 3615681"/>
              <a:gd name="connsiteY42" fmla="*/ 36462 h 78564"/>
              <a:gd name="connsiteX43" fmla="*/ 71 w 3615681"/>
              <a:gd name="connsiteY43" fmla="*/ 4069 h 78564"/>
              <a:gd name="connsiteX44" fmla="*/ 2604 w 3615681"/>
              <a:gd name="connsiteY44" fmla="*/ 144 h 7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615681" h="78564">
                <a:moveTo>
                  <a:pt x="2683" y="89"/>
                </a:moveTo>
                <a:cubicBezTo>
                  <a:pt x="3712" y="89"/>
                  <a:pt x="4345" y="563"/>
                  <a:pt x="4662" y="1505"/>
                </a:cubicBezTo>
                <a:cubicBezTo>
                  <a:pt x="4978" y="2447"/>
                  <a:pt x="5295" y="4085"/>
                  <a:pt x="5532" y="6412"/>
                </a:cubicBezTo>
                <a:cubicBezTo>
                  <a:pt x="5849" y="8739"/>
                  <a:pt x="6324" y="10773"/>
                  <a:pt x="6799" y="12522"/>
                </a:cubicBezTo>
                <a:cubicBezTo>
                  <a:pt x="10914" y="25177"/>
                  <a:pt x="19145" y="31500"/>
                  <a:pt x="31491" y="31500"/>
                </a:cubicBezTo>
                <a:lnTo>
                  <a:pt x="1756865" y="31500"/>
                </a:lnTo>
                <a:cubicBezTo>
                  <a:pt x="1772535" y="31500"/>
                  <a:pt x="1782587" y="40372"/>
                  <a:pt x="1787019" y="58108"/>
                </a:cubicBezTo>
                <a:cubicBezTo>
                  <a:pt x="1791451" y="40372"/>
                  <a:pt x="1800948" y="31500"/>
                  <a:pt x="1815589" y="31500"/>
                </a:cubicBezTo>
                <a:lnTo>
                  <a:pt x="3582433" y="31500"/>
                </a:lnTo>
                <a:cubicBezTo>
                  <a:pt x="3585995" y="31500"/>
                  <a:pt x="3588686" y="31342"/>
                  <a:pt x="3590506" y="31105"/>
                </a:cubicBezTo>
                <a:cubicBezTo>
                  <a:pt x="3595651" y="30084"/>
                  <a:pt x="3600003" y="27250"/>
                  <a:pt x="3603722" y="22597"/>
                </a:cubicBezTo>
                <a:cubicBezTo>
                  <a:pt x="3607443" y="18014"/>
                  <a:pt x="3609659" y="12308"/>
                  <a:pt x="3610370" y="5478"/>
                </a:cubicBezTo>
                <a:cubicBezTo>
                  <a:pt x="3610370" y="5320"/>
                  <a:pt x="3610450" y="4924"/>
                  <a:pt x="3610450" y="4172"/>
                </a:cubicBezTo>
                <a:cubicBezTo>
                  <a:pt x="3610530" y="3539"/>
                  <a:pt x="3610608" y="3048"/>
                  <a:pt x="3610688" y="2756"/>
                </a:cubicBezTo>
                <a:cubicBezTo>
                  <a:pt x="3610766" y="2439"/>
                  <a:pt x="3610846" y="2043"/>
                  <a:pt x="3611004" y="1553"/>
                </a:cubicBezTo>
                <a:cubicBezTo>
                  <a:pt x="3611162" y="1078"/>
                  <a:pt x="3611399" y="682"/>
                  <a:pt x="3611795" y="461"/>
                </a:cubicBezTo>
                <a:cubicBezTo>
                  <a:pt x="3612191" y="223"/>
                  <a:pt x="3612586" y="144"/>
                  <a:pt x="3612982" y="144"/>
                </a:cubicBezTo>
                <a:cubicBezTo>
                  <a:pt x="3614802" y="144"/>
                  <a:pt x="3615753" y="1379"/>
                  <a:pt x="3615753" y="3856"/>
                </a:cubicBezTo>
                <a:cubicBezTo>
                  <a:pt x="3615753" y="14398"/>
                  <a:pt x="3613457" y="23958"/>
                  <a:pt x="3608867" y="32537"/>
                </a:cubicBezTo>
                <a:cubicBezTo>
                  <a:pt x="3604356" y="41116"/>
                  <a:pt x="3597787" y="45952"/>
                  <a:pt x="3589161" y="47044"/>
                </a:cubicBezTo>
                <a:cubicBezTo>
                  <a:pt x="3587658" y="47202"/>
                  <a:pt x="3585520" y="47281"/>
                  <a:pt x="3582671" y="47281"/>
                </a:cubicBezTo>
                <a:lnTo>
                  <a:pt x="1816697" y="47281"/>
                </a:lnTo>
                <a:cubicBezTo>
                  <a:pt x="1811711" y="47281"/>
                  <a:pt x="1807437" y="48223"/>
                  <a:pt x="1803718" y="50114"/>
                </a:cubicBezTo>
                <a:cubicBezTo>
                  <a:pt x="1799997" y="52077"/>
                  <a:pt x="1797228" y="54586"/>
                  <a:pt x="1795407" y="57641"/>
                </a:cubicBezTo>
                <a:cubicBezTo>
                  <a:pt x="1793667" y="60696"/>
                  <a:pt x="1792400" y="63236"/>
                  <a:pt x="1791609" y="65278"/>
                </a:cubicBezTo>
                <a:cubicBezTo>
                  <a:pt x="1790817" y="67383"/>
                  <a:pt x="1790264" y="69496"/>
                  <a:pt x="1789946" y="71601"/>
                </a:cubicBezTo>
                <a:cubicBezTo>
                  <a:pt x="1789946" y="72076"/>
                  <a:pt x="1789946" y="72654"/>
                  <a:pt x="1789868" y="73453"/>
                </a:cubicBezTo>
                <a:cubicBezTo>
                  <a:pt x="1789788" y="74324"/>
                  <a:pt x="1789630" y="75012"/>
                  <a:pt x="1789393" y="75527"/>
                </a:cubicBezTo>
                <a:cubicBezTo>
                  <a:pt x="1789235" y="76002"/>
                  <a:pt x="1789076" y="76540"/>
                  <a:pt x="1788917" y="77054"/>
                </a:cubicBezTo>
                <a:cubicBezTo>
                  <a:pt x="1788759" y="77529"/>
                  <a:pt x="1788522" y="77957"/>
                  <a:pt x="1788126" y="78257"/>
                </a:cubicBezTo>
                <a:cubicBezTo>
                  <a:pt x="1787730" y="78574"/>
                  <a:pt x="1787335" y="78653"/>
                  <a:pt x="1786939" y="78653"/>
                </a:cubicBezTo>
                <a:cubicBezTo>
                  <a:pt x="1786385" y="78653"/>
                  <a:pt x="1785910" y="78574"/>
                  <a:pt x="1785514" y="78336"/>
                </a:cubicBezTo>
                <a:cubicBezTo>
                  <a:pt x="1785119" y="78099"/>
                  <a:pt x="1784882" y="77703"/>
                  <a:pt x="1784644" y="77133"/>
                </a:cubicBezTo>
                <a:cubicBezTo>
                  <a:pt x="1784485" y="76579"/>
                  <a:pt x="1784407" y="75930"/>
                  <a:pt x="1784327" y="75281"/>
                </a:cubicBezTo>
                <a:cubicBezTo>
                  <a:pt x="1784249" y="74727"/>
                  <a:pt x="1784169" y="73904"/>
                  <a:pt x="1784011" y="72883"/>
                </a:cubicBezTo>
                <a:cubicBezTo>
                  <a:pt x="1783853" y="71863"/>
                  <a:pt x="1783694" y="70921"/>
                  <a:pt x="1783536" y="70050"/>
                </a:cubicBezTo>
                <a:cubicBezTo>
                  <a:pt x="1782507" y="64669"/>
                  <a:pt x="1780212" y="59793"/>
                  <a:pt x="1776650" y="55433"/>
                </a:cubicBezTo>
                <a:cubicBezTo>
                  <a:pt x="1773089" y="51143"/>
                  <a:pt x="1768579" y="48563"/>
                  <a:pt x="1763038" y="47693"/>
                </a:cubicBezTo>
                <a:cubicBezTo>
                  <a:pt x="1761614" y="47376"/>
                  <a:pt x="1759397" y="47218"/>
                  <a:pt x="1756470" y="47218"/>
                </a:cubicBezTo>
                <a:lnTo>
                  <a:pt x="32678" y="47218"/>
                </a:lnTo>
                <a:cubicBezTo>
                  <a:pt x="29670" y="47218"/>
                  <a:pt x="27375" y="47060"/>
                  <a:pt x="25555" y="46822"/>
                </a:cubicBezTo>
                <a:cubicBezTo>
                  <a:pt x="23814" y="46585"/>
                  <a:pt x="21282" y="45627"/>
                  <a:pt x="18037" y="43878"/>
                </a:cubicBezTo>
                <a:cubicBezTo>
                  <a:pt x="14871" y="42208"/>
                  <a:pt x="12022" y="39731"/>
                  <a:pt x="9410" y="36462"/>
                </a:cubicBezTo>
                <a:cubicBezTo>
                  <a:pt x="3158" y="27954"/>
                  <a:pt x="71" y="17160"/>
                  <a:pt x="71" y="4069"/>
                </a:cubicBezTo>
                <a:cubicBezTo>
                  <a:pt x="71" y="1450"/>
                  <a:pt x="942" y="144"/>
                  <a:pt x="2604" y="144"/>
                </a:cubicBezTo>
                <a:close/>
              </a:path>
            </a:pathLst>
          </a:custGeom>
          <a:solidFill>
            <a:srgbClr val="000000"/>
          </a:solidFill>
          <a:ln w="20931" cap="flat">
            <a:noFill/>
            <a:prstDash val="solid"/>
            <a:round/>
          </a:ln>
        </p:spPr>
        <p:txBody>
          <a:bodyPr rtlCol="0" anchor="ctr"/>
          <a:lstStyle/>
          <a:p>
            <a:endParaRPr lang="en-AE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6B6FBF0C-CBC8-D384-9BB5-8D0805CD0082}"/>
              </a:ext>
            </a:extLst>
          </p:cNvPr>
          <p:cNvSpPr/>
          <p:nvPr/>
        </p:nvSpPr>
        <p:spPr>
          <a:xfrm>
            <a:off x="7984651" y="6189877"/>
            <a:ext cx="99655" cy="77241"/>
          </a:xfrm>
          <a:custGeom>
            <a:avLst/>
            <a:gdLst>
              <a:gd name="connsiteX0" fmla="*/ 83227 w 143523"/>
              <a:gd name="connsiteY0" fmla="*/ 49867 h 111242"/>
              <a:gd name="connsiteX1" fmla="*/ 114200 w 143523"/>
              <a:gd name="connsiteY1" fmla="*/ 17149 h 111242"/>
              <a:gd name="connsiteX2" fmla="*/ 138630 w 143523"/>
              <a:gd name="connsiteY2" fmla="*/ 12350 h 111242"/>
              <a:gd name="connsiteX3" fmla="*/ 138630 w 143523"/>
              <a:gd name="connsiteY3" fmla="*/ 135 h 111242"/>
              <a:gd name="connsiteX4" fmla="*/ 115073 w 143523"/>
              <a:gd name="connsiteY4" fmla="*/ 1008 h 111242"/>
              <a:gd name="connsiteX5" fmla="*/ 89770 w 143523"/>
              <a:gd name="connsiteY5" fmla="*/ 135 h 111242"/>
              <a:gd name="connsiteX6" fmla="*/ 89770 w 143523"/>
              <a:gd name="connsiteY6" fmla="*/ 12350 h 111242"/>
              <a:gd name="connsiteX7" fmla="*/ 98059 w 143523"/>
              <a:gd name="connsiteY7" fmla="*/ 15404 h 111242"/>
              <a:gd name="connsiteX8" fmla="*/ 74938 w 143523"/>
              <a:gd name="connsiteY8" fmla="*/ 40706 h 111242"/>
              <a:gd name="connsiteX9" fmla="*/ 50072 w 143523"/>
              <a:gd name="connsiteY9" fmla="*/ 12350 h 111242"/>
              <a:gd name="connsiteX10" fmla="*/ 59233 w 143523"/>
              <a:gd name="connsiteY10" fmla="*/ 12350 h 111242"/>
              <a:gd name="connsiteX11" fmla="*/ 59233 w 143523"/>
              <a:gd name="connsiteY11" fmla="*/ 135 h 111242"/>
              <a:gd name="connsiteX12" fmla="*/ 29133 w 143523"/>
              <a:gd name="connsiteY12" fmla="*/ 1008 h 111242"/>
              <a:gd name="connsiteX13" fmla="*/ 1649 w 143523"/>
              <a:gd name="connsiteY13" fmla="*/ 135 h 111242"/>
              <a:gd name="connsiteX14" fmla="*/ 1649 w 143523"/>
              <a:gd name="connsiteY14" fmla="*/ 12350 h 111242"/>
              <a:gd name="connsiteX15" fmla="*/ 19099 w 143523"/>
              <a:gd name="connsiteY15" fmla="*/ 12350 h 111242"/>
              <a:gd name="connsiteX16" fmla="*/ 58797 w 143523"/>
              <a:gd name="connsiteY16" fmla="*/ 57719 h 111242"/>
              <a:gd name="connsiteX17" fmla="*/ 25206 w 143523"/>
              <a:gd name="connsiteY17" fmla="*/ 94364 h 111242"/>
              <a:gd name="connsiteX18" fmla="*/ 341 w 143523"/>
              <a:gd name="connsiteY18" fmla="*/ 99163 h 111242"/>
              <a:gd name="connsiteX19" fmla="*/ 341 w 143523"/>
              <a:gd name="connsiteY19" fmla="*/ 111377 h 111242"/>
              <a:gd name="connsiteX20" fmla="*/ 23462 w 143523"/>
              <a:gd name="connsiteY20" fmla="*/ 110505 h 111242"/>
              <a:gd name="connsiteX21" fmla="*/ 49200 w 143523"/>
              <a:gd name="connsiteY21" fmla="*/ 111377 h 111242"/>
              <a:gd name="connsiteX22" fmla="*/ 49200 w 143523"/>
              <a:gd name="connsiteY22" fmla="*/ 99163 h 111242"/>
              <a:gd name="connsiteX23" fmla="*/ 40911 w 143523"/>
              <a:gd name="connsiteY23" fmla="*/ 96545 h 111242"/>
              <a:gd name="connsiteX24" fmla="*/ 43092 w 143523"/>
              <a:gd name="connsiteY24" fmla="*/ 93491 h 111242"/>
              <a:gd name="connsiteX25" fmla="*/ 67522 w 143523"/>
              <a:gd name="connsiteY25" fmla="*/ 67317 h 111242"/>
              <a:gd name="connsiteX26" fmla="*/ 95005 w 143523"/>
              <a:gd name="connsiteY26" fmla="*/ 99163 h 111242"/>
              <a:gd name="connsiteX27" fmla="*/ 86281 w 143523"/>
              <a:gd name="connsiteY27" fmla="*/ 99163 h 111242"/>
              <a:gd name="connsiteX28" fmla="*/ 86281 w 143523"/>
              <a:gd name="connsiteY28" fmla="*/ 111377 h 111242"/>
              <a:gd name="connsiteX29" fmla="*/ 116381 w 143523"/>
              <a:gd name="connsiteY29" fmla="*/ 110505 h 111242"/>
              <a:gd name="connsiteX30" fmla="*/ 143865 w 143523"/>
              <a:gd name="connsiteY30" fmla="*/ 111377 h 111242"/>
              <a:gd name="connsiteX31" fmla="*/ 143865 w 143523"/>
              <a:gd name="connsiteY31" fmla="*/ 99163 h 111242"/>
              <a:gd name="connsiteX32" fmla="*/ 126415 w 143523"/>
              <a:gd name="connsiteY32" fmla="*/ 99163 h 11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3523" h="111242">
                <a:moveTo>
                  <a:pt x="83227" y="49867"/>
                </a:moveTo>
                <a:lnTo>
                  <a:pt x="114200" y="17149"/>
                </a:lnTo>
                <a:cubicBezTo>
                  <a:pt x="116818" y="14095"/>
                  <a:pt x="118562" y="12350"/>
                  <a:pt x="138630" y="12350"/>
                </a:cubicBezTo>
                <a:lnTo>
                  <a:pt x="138630" y="135"/>
                </a:lnTo>
                <a:cubicBezTo>
                  <a:pt x="129905" y="1008"/>
                  <a:pt x="123361" y="1008"/>
                  <a:pt x="115073" y="1008"/>
                </a:cubicBezTo>
                <a:cubicBezTo>
                  <a:pt x="110710" y="1008"/>
                  <a:pt x="101113" y="1008"/>
                  <a:pt x="89770" y="135"/>
                </a:cubicBezTo>
                <a:lnTo>
                  <a:pt x="89770" y="12350"/>
                </a:lnTo>
                <a:cubicBezTo>
                  <a:pt x="95005" y="12350"/>
                  <a:pt x="96314" y="13659"/>
                  <a:pt x="98059" y="15404"/>
                </a:cubicBezTo>
                <a:lnTo>
                  <a:pt x="74938" y="40706"/>
                </a:lnTo>
                <a:lnTo>
                  <a:pt x="50072" y="12350"/>
                </a:lnTo>
                <a:lnTo>
                  <a:pt x="59233" y="12350"/>
                </a:lnTo>
                <a:lnTo>
                  <a:pt x="59233" y="135"/>
                </a:lnTo>
                <a:cubicBezTo>
                  <a:pt x="43965" y="572"/>
                  <a:pt x="37421" y="1008"/>
                  <a:pt x="29133" y="1008"/>
                </a:cubicBezTo>
                <a:cubicBezTo>
                  <a:pt x="23898" y="1008"/>
                  <a:pt x="14300" y="1008"/>
                  <a:pt x="1649" y="135"/>
                </a:cubicBezTo>
                <a:lnTo>
                  <a:pt x="1649" y="12350"/>
                </a:lnTo>
                <a:lnTo>
                  <a:pt x="19099" y="12350"/>
                </a:lnTo>
                <a:lnTo>
                  <a:pt x="58797" y="57719"/>
                </a:lnTo>
                <a:lnTo>
                  <a:pt x="25206" y="94364"/>
                </a:lnTo>
                <a:cubicBezTo>
                  <a:pt x="20408" y="99163"/>
                  <a:pt x="11683" y="99163"/>
                  <a:pt x="341" y="99163"/>
                </a:cubicBezTo>
                <a:lnTo>
                  <a:pt x="341" y="111377"/>
                </a:lnTo>
                <a:cubicBezTo>
                  <a:pt x="8629" y="110505"/>
                  <a:pt x="15173" y="110505"/>
                  <a:pt x="23462" y="110505"/>
                </a:cubicBezTo>
                <a:cubicBezTo>
                  <a:pt x="28260" y="110505"/>
                  <a:pt x="37857" y="110505"/>
                  <a:pt x="49200" y="111377"/>
                </a:cubicBezTo>
                <a:lnTo>
                  <a:pt x="49200" y="99163"/>
                </a:lnTo>
                <a:cubicBezTo>
                  <a:pt x="45274" y="99163"/>
                  <a:pt x="40911" y="98290"/>
                  <a:pt x="40911" y="96545"/>
                </a:cubicBezTo>
                <a:cubicBezTo>
                  <a:pt x="40911" y="95236"/>
                  <a:pt x="42656" y="93928"/>
                  <a:pt x="43092" y="93491"/>
                </a:cubicBezTo>
                <a:lnTo>
                  <a:pt x="67522" y="67317"/>
                </a:lnTo>
                <a:lnTo>
                  <a:pt x="95005" y="99163"/>
                </a:lnTo>
                <a:lnTo>
                  <a:pt x="86281" y="99163"/>
                </a:lnTo>
                <a:lnTo>
                  <a:pt x="86281" y="111377"/>
                </a:lnTo>
                <a:cubicBezTo>
                  <a:pt x="102421" y="110941"/>
                  <a:pt x="108093" y="110505"/>
                  <a:pt x="116381" y="110505"/>
                </a:cubicBezTo>
                <a:cubicBezTo>
                  <a:pt x="122052" y="110505"/>
                  <a:pt x="131214" y="110505"/>
                  <a:pt x="143865" y="111377"/>
                </a:cubicBezTo>
                <a:lnTo>
                  <a:pt x="143865" y="99163"/>
                </a:lnTo>
                <a:lnTo>
                  <a:pt x="126415" y="99163"/>
                </a:lnTo>
                <a:close/>
              </a:path>
            </a:pathLst>
          </a:custGeom>
          <a:solidFill>
            <a:srgbClr val="000000"/>
          </a:solidFill>
          <a:ln w="27907" cap="flat">
            <a:noFill/>
            <a:prstDash val="solid"/>
            <a:miter/>
          </a:ln>
        </p:spPr>
        <p:txBody>
          <a:bodyPr rtlCol="0" anchor="ctr"/>
          <a:lstStyle/>
          <a:p>
            <a:endParaRPr lang="en-AE"/>
          </a:p>
        </p:txBody>
      </p:sp>
      <p:grpSp>
        <p:nvGrpSpPr>
          <p:cNvPr id="103" name="Graphic 2">
            <a:extLst>
              <a:ext uri="{FF2B5EF4-FFF2-40B4-BE49-F238E27FC236}">
                <a16:creationId xmlns:a16="http://schemas.microsoft.com/office/drawing/2014/main" id="{CBB8223E-46A6-5A8D-EC1F-AE8F08820163}"/>
              </a:ext>
            </a:extLst>
          </p:cNvPr>
          <p:cNvGrpSpPr/>
          <p:nvPr/>
        </p:nvGrpSpPr>
        <p:grpSpPr>
          <a:xfrm>
            <a:off x="4668415" y="4426828"/>
            <a:ext cx="150214" cy="174170"/>
            <a:chOff x="3619353" y="1179682"/>
            <a:chExt cx="216338" cy="250839"/>
          </a:xfrm>
          <a:solidFill>
            <a:srgbClr val="000000"/>
          </a:solidFill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D0A01E1-F335-B416-06F1-6F75A766C88C}"/>
                </a:ext>
              </a:extLst>
            </p:cNvPr>
            <p:cNvSpPr/>
            <p:nvPr/>
          </p:nvSpPr>
          <p:spPr>
            <a:xfrm>
              <a:off x="3619353" y="1179682"/>
              <a:ext cx="10906" cy="250839"/>
            </a:xfrm>
            <a:custGeom>
              <a:avLst/>
              <a:gdLst>
                <a:gd name="connsiteX0" fmla="*/ 11017 w 10906"/>
                <a:gd name="connsiteY0" fmla="*/ 9615 h 250839"/>
                <a:gd name="connsiteX1" fmla="*/ 5782 w 10906"/>
                <a:gd name="connsiteY1" fmla="*/ 18 h 250839"/>
                <a:gd name="connsiteX2" fmla="*/ 111 w 10906"/>
                <a:gd name="connsiteY2" fmla="*/ 9615 h 250839"/>
                <a:gd name="connsiteX3" fmla="*/ 111 w 10906"/>
                <a:gd name="connsiteY3" fmla="*/ 241260 h 250839"/>
                <a:gd name="connsiteX4" fmla="*/ 5782 w 10906"/>
                <a:gd name="connsiteY4" fmla="*/ 250857 h 250839"/>
                <a:gd name="connsiteX5" fmla="*/ 11017 w 10906"/>
                <a:gd name="connsiteY5" fmla="*/ 241260 h 25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06" h="250839">
                  <a:moveTo>
                    <a:pt x="11017" y="9615"/>
                  </a:moveTo>
                  <a:cubicBezTo>
                    <a:pt x="11017" y="5252"/>
                    <a:pt x="11017" y="18"/>
                    <a:pt x="5782" y="18"/>
                  </a:cubicBezTo>
                  <a:cubicBezTo>
                    <a:pt x="111" y="18"/>
                    <a:pt x="111" y="4816"/>
                    <a:pt x="111" y="9615"/>
                  </a:cubicBezTo>
                  <a:lnTo>
                    <a:pt x="111" y="241260"/>
                  </a:lnTo>
                  <a:cubicBezTo>
                    <a:pt x="111" y="245622"/>
                    <a:pt x="111" y="250857"/>
                    <a:pt x="5782" y="250857"/>
                  </a:cubicBezTo>
                  <a:cubicBezTo>
                    <a:pt x="11017" y="250857"/>
                    <a:pt x="11017" y="246059"/>
                    <a:pt x="11017" y="241260"/>
                  </a:cubicBezTo>
                  <a:close/>
                </a:path>
              </a:pathLst>
            </a:custGeom>
            <a:solidFill>
              <a:srgbClr val="000000"/>
            </a:solidFill>
            <a:ln w="27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DED0BC3-E71C-7FF4-0280-E8998E3032AD}"/>
                </a:ext>
              </a:extLst>
            </p:cNvPr>
            <p:cNvSpPr/>
            <p:nvPr/>
          </p:nvSpPr>
          <p:spPr>
            <a:xfrm>
              <a:off x="3668143" y="1256897"/>
              <a:ext cx="112986" cy="113423"/>
            </a:xfrm>
            <a:custGeom>
              <a:avLst/>
              <a:gdLst>
                <a:gd name="connsiteX0" fmla="*/ 113102 w 112986"/>
                <a:gd name="connsiteY0" fmla="*/ 18340 h 113423"/>
                <a:gd name="connsiteX1" fmla="*/ 101759 w 112986"/>
                <a:gd name="connsiteY1" fmla="*/ 18 h 113423"/>
                <a:gd name="connsiteX2" fmla="*/ 88672 w 112986"/>
                <a:gd name="connsiteY2" fmla="*/ 12232 h 113423"/>
                <a:gd name="connsiteX3" fmla="*/ 93034 w 112986"/>
                <a:gd name="connsiteY3" fmla="*/ 19649 h 113423"/>
                <a:gd name="connsiteX4" fmla="*/ 101759 w 112986"/>
                <a:gd name="connsiteY4" fmla="*/ 40588 h 113423"/>
                <a:gd name="connsiteX5" fmla="*/ 57263 w 112986"/>
                <a:gd name="connsiteY5" fmla="*/ 107333 h 113423"/>
                <a:gd name="connsiteX6" fmla="*/ 38068 w 112986"/>
                <a:gd name="connsiteY6" fmla="*/ 85085 h 113423"/>
                <a:gd name="connsiteX7" fmla="*/ 50719 w 112986"/>
                <a:gd name="connsiteY7" fmla="*/ 38843 h 113423"/>
                <a:gd name="connsiteX8" fmla="*/ 55518 w 112986"/>
                <a:gd name="connsiteY8" fmla="*/ 21394 h 113423"/>
                <a:gd name="connsiteX9" fmla="*/ 34142 w 112986"/>
                <a:gd name="connsiteY9" fmla="*/ 18 h 113423"/>
                <a:gd name="connsiteX10" fmla="*/ 115 w 112986"/>
                <a:gd name="connsiteY10" fmla="*/ 38843 h 113423"/>
                <a:gd name="connsiteX11" fmla="*/ 3605 w 112986"/>
                <a:gd name="connsiteY11" fmla="*/ 41897 h 113423"/>
                <a:gd name="connsiteX12" fmla="*/ 7531 w 112986"/>
                <a:gd name="connsiteY12" fmla="*/ 37098 h 113423"/>
                <a:gd name="connsiteX13" fmla="*/ 33269 w 112986"/>
                <a:gd name="connsiteY13" fmla="*/ 6561 h 113423"/>
                <a:gd name="connsiteX14" fmla="*/ 39377 w 112986"/>
                <a:gd name="connsiteY14" fmla="*/ 14850 h 113423"/>
                <a:gd name="connsiteX15" fmla="*/ 35887 w 112986"/>
                <a:gd name="connsiteY15" fmla="*/ 29246 h 113423"/>
                <a:gd name="connsiteX16" fmla="*/ 21054 w 112986"/>
                <a:gd name="connsiteY16" fmla="*/ 82031 h 113423"/>
                <a:gd name="connsiteX17" fmla="*/ 55954 w 112986"/>
                <a:gd name="connsiteY17" fmla="*/ 113441 h 113423"/>
                <a:gd name="connsiteX18" fmla="*/ 113102 w 112986"/>
                <a:gd name="connsiteY18" fmla="*/ 18340 h 11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2986" h="113423">
                  <a:moveTo>
                    <a:pt x="113102" y="18340"/>
                  </a:moveTo>
                  <a:cubicBezTo>
                    <a:pt x="113102" y="890"/>
                    <a:pt x="103941" y="18"/>
                    <a:pt x="101759" y="18"/>
                  </a:cubicBezTo>
                  <a:cubicBezTo>
                    <a:pt x="95216" y="18"/>
                    <a:pt x="88672" y="6561"/>
                    <a:pt x="88672" y="12232"/>
                  </a:cubicBezTo>
                  <a:cubicBezTo>
                    <a:pt x="88672" y="16159"/>
                    <a:pt x="91289" y="18340"/>
                    <a:pt x="93034" y="19649"/>
                  </a:cubicBezTo>
                  <a:cubicBezTo>
                    <a:pt x="99578" y="25756"/>
                    <a:pt x="101759" y="34045"/>
                    <a:pt x="101759" y="40588"/>
                  </a:cubicBezTo>
                  <a:cubicBezTo>
                    <a:pt x="101759" y="51494"/>
                    <a:pt x="86055" y="107333"/>
                    <a:pt x="57263" y="107333"/>
                  </a:cubicBezTo>
                  <a:cubicBezTo>
                    <a:pt x="38068" y="107333"/>
                    <a:pt x="38068" y="89884"/>
                    <a:pt x="38068" y="85085"/>
                  </a:cubicBezTo>
                  <a:cubicBezTo>
                    <a:pt x="38068" y="74615"/>
                    <a:pt x="41994" y="61528"/>
                    <a:pt x="50719" y="38843"/>
                  </a:cubicBezTo>
                  <a:cubicBezTo>
                    <a:pt x="54645" y="28374"/>
                    <a:pt x="55518" y="25756"/>
                    <a:pt x="55518" y="21394"/>
                  </a:cubicBezTo>
                  <a:cubicBezTo>
                    <a:pt x="55518" y="8742"/>
                    <a:pt x="46357" y="18"/>
                    <a:pt x="34142" y="18"/>
                  </a:cubicBezTo>
                  <a:cubicBezTo>
                    <a:pt x="10148" y="18"/>
                    <a:pt x="115" y="35790"/>
                    <a:pt x="115" y="38843"/>
                  </a:cubicBezTo>
                  <a:cubicBezTo>
                    <a:pt x="115" y="41024"/>
                    <a:pt x="1860" y="41897"/>
                    <a:pt x="3605" y="41897"/>
                  </a:cubicBezTo>
                  <a:cubicBezTo>
                    <a:pt x="6222" y="41897"/>
                    <a:pt x="6658" y="40152"/>
                    <a:pt x="7531" y="37098"/>
                  </a:cubicBezTo>
                  <a:cubicBezTo>
                    <a:pt x="12766" y="18776"/>
                    <a:pt x="22799" y="6561"/>
                    <a:pt x="33269" y="6561"/>
                  </a:cubicBezTo>
                  <a:cubicBezTo>
                    <a:pt x="38068" y="6561"/>
                    <a:pt x="39377" y="9615"/>
                    <a:pt x="39377" y="14850"/>
                  </a:cubicBezTo>
                  <a:cubicBezTo>
                    <a:pt x="39377" y="18776"/>
                    <a:pt x="38068" y="23575"/>
                    <a:pt x="35887" y="29246"/>
                  </a:cubicBezTo>
                  <a:cubicBezTo>
                    <a:pt x="27162" y="53675"/>
                    <a:pt x="21054" y="69380"/>
                    <a:pt x="21054" y="82031"/>
                  </a:cubicBezTo>
                  <a:cubicBezTo>
                    <a:pt x="21054" y="105588"/>
                    <a:pt x="38940" y="113441"/>
                    <a:pt x="55954" y="113441"/>
                  </a:cubicBezTo>
                  <a:cubicBezTo>
                    <a:pt x="98269" y="113441"/>
                    <a:pt x="113102" y="34481"/>
                    <a:pt x="113102" y="18340"/>
                  </a:cubicBezTo>
                  <a:close/>
                </a:path>
              </a:pathLst>
            </a:custGeom>
            <a:solidFill>
              <a:srgbClr val="000000"/>
            </a:solidFill>
            <a:ln w="27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7655EF0-0E9A-7AD3-44E3-2A0310BFD955}"/>
                </a:ext>
              </a:extLst>
            </p:cNvPr>
            <p:cNvSpPr/>
            <p:nvPr/>
          </p:nvSpPr>
          <p:spPr>
            <a:xfrm>
              <a:off x="3824785" y="1179682"/>
              <a:ext cx="10906" cy="250839"/>
            </a:xfrm>
            <a:custGeom>
              <a:avLst/>
              <a:gdLst>
                <a:gd name="connsiteX0" fmla="*/ 11027 w 10906"/>
                <a:gd name="connsiteY0" fmla="*/ 9615 h 250839"/>
                <a:gd name="connsiteX1" fmla="*/ 5792 w 10906"/>
                <a:gd name="connsiteY1" fmla="*/ 18 h 250839"/>
                <a:gd name="connsiteX2" fmla="*/ 121 w 10906"/>
                <a:gd name="connsiteY2" fmla="*/ 9615 h 250839"/>
                <a:gd name="connsiteX3" fmla="*/ 121 w 10906"/>
                <a:gd name="connsiteY3" fmla="*/ 241260 h 250839"/>
                <a:gd name="connsiteX4" fmla="*/ 5792 w 10906"/>
                <a:gd name="connsiteY4" fmla="*/ 250857 h 250839"/>
                <a:gd name="connsiteX5" fmla="*/ 11027 w 10906"/>
                <a:gd name="connsiteY5" fmla="*/ 241260 h 25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06" h="250839">
                  <a:moveTo>
                    <a:pt x="11027" y="9615"/>
                  </a:moveTo>
                  <a:cubicBezTo>
                    <a:pt x="11027" y="5252"/>
                    <a:pt x="11027" y="18"/>
                    <a:pt x="5792" y="18"/>
                  </a:cubicBezTo>
                  <a:cubicBezTo>
                    <a:pt x="121" y="18"/>
                    <a:pt x="121" y="4816"/>
                    <a:pt x="121" y="9615"/>
                  </a:cubicBezTo>
                  <a:lnTo>
                    <a:pt x="121" y="241260"/>
                  </a:lnTo>
                  <a:cubicBezTo>
                    <a:pt x="121" y="245622"/>
                    <a:pt x="121" y="250857"/>
                    <a:pt x="5792" y="250857"/>
                  </a:cubicBezTo>
                  <a:cubicBezTo>
                    <a:pt x="11027" y="250857"/>
                    <a:pt x="11027" y="246059"/>
                    <a:pt x="11027" y="241260"/>
                  </a:cubicBezTo>
                  <a:close/>
                </a:path>
              </a:pathLst>
            </a:custGeom>
            <a:solidFill>
              <a:srgbClr val="000000"/>
            </a:solidFill>
            <a:ln w="27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</p:grpSp>
      <p:grpSp>
        <p:nvGrpSpPr>
          <p:cNvPr id="107" name="Graphic 2">
            <a:extLst>
              <a:ext uri="{FF2B5EF4-FFF2-40B4-BE49-F238E27FC236}">
                <a16:creationId xmlns:a16="http://schemas.microsoft.com/office/drawing/2014/main" id="{87CF2C34-C953-8F3C-A14A-A613A94F9BC7}"/>
              </a:ext>
            </a:extLst>
          </p:cNvPr>
          <p:cNvGrpSpPr/>
          <p:nvPr/>
        </p:nvGrpSpPr>
        <p:grpSpPr>
          <a:xfrm>
            <a:off x="4594110" y="4747748"/>
            <a:ext cx="224519" cy="174170"/>
            <a:chOff x="3512339" y="1641871"/>
            <a:chExt cx="323353" cy="250839"/>
          </a:xfrm>
          <a:solidFill>
            <a:srgbClr val="000000"/>
          </a:solidFill>
        </p:grpSpPr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BB2752A-6071-AF1D-5CC1-8808452D0530}"/>
                </a:ext>
              </a:extLst>
            </p:cNvPr>
            <p:cNvSpPr/>
            <p:nvPr/>
          </p:nvSpPr>
          <p:spPr>
            <a:xfrm>
              <a:off x="3512339" y="1641871"/>
              <a:ext cx="10906" cy="250839"/>
            </a:xfrm>
            <a:custGeom>
              <a:avLst/>
              <a:gdLst>
                <a:gd name="connsiteX0" fmla="*/ 11012 w 10906"/>
                <a:gd name="connsiteY0" fmla="*/ 9637 h 250839"/>
                <a:gd name="connsiteX1" fmla="*/ 5777 w 10906"/>
                <a:gd name="connsiteY1" fmla="*/ 40 h 250839"/>
                <a:gd name="connsiteX2" fmla="*/ 106 w 10906"/>
                <a:gd name="connsiteY2" fmla="*/ 9637 h 250839"/>
                <a:gd name="connsiteX3" fmla="*/ 106 w 10906"/>
                <a:gd name="connsiteY3" fmla="*/ 241282 h 250839"/>
                <a:gd name="connsiteX4" fmla="*/ 5777 w 10906"/>
                <a:gd name="connsiteY4" fmla="*/ 250879 h 250839"/>
                <a:gd name="connsiteX5" fmla="*/ 11012 w 10906"/>
                <a:gd name="connsiteY5" fmla="*/ 241282 h 25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06" h="250839">
                  <a:moveTo>
                    <a:pt x="11012" y="9637"/>
                  </a:moveTo>
                  <a:cubicBezTo>
                    <a:pt x="11012" y="5275"/>
                    <a:pt x="11012" y="40"/>
                    <a:pt x="5777" y="40"/>
                  </a:cubicBezTo>
                  <a:cubicBezTo>
                    <a:pt x="106" y="40"/>
                    <a:pt x="106" y="4838"/>
                    <a:pt x="106" y="9637"/>
                  </a:cubicBezTo>
                  <a:lnTo>
                    <a:pt x="106" y="241282"/>
                  </a:lnTo>
                  <a:cubicBezTo>
                    <a:pt x="106" y="245645"/>
                    <a:pt x="106" y="250879"/>
                    <a:pt x="5777" y="250879"/>
                  </a:cubicBezTo>
                  <a:cubicBezTo>
                    <a:pt x="11012" y="250879"/>
                    <a:pt x="11012" y="246081"/>
                    <a:pt x="11012" y="241282"/>
                  </a:cubicBezTo>
                  <a:close/>
                </a:path>
              </a:pathLst>
            </a:custGeom>
            <a:solidFill>
              <a:srgbClr val="000000"/>
            </a:solidFill>
            <a:ln w="27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CE72EF0-E1ED-89FF-8AE5-5E7E48E7D04F}"/>
                </a:ext>
              </a:extLst>
            </p:cNvPr>
            <p:cNvSpPr/>
            <p:nvPr/>
          </p:nvSpPr>
          <p:spPr>
            <a:xfrm>
              <a:off x="3561240" y="1719086"/>
              <a:ext cx="112986" cy="113423"/>
            </a:xfrm>
            <a:custGeom>
              <a:avLst/>
              <a:gdLst>
                <a:gd name="connsiteX0" fmla="*/ 113097 w 112986"/>
                <a:gd name="connsiteY0" fmla="*/ 18362 h 113423"/>
                <a:gd name="connsiteX1" fmla="*/ 101754 w 112986"/>
                <a:gd name="connsiteY1" fmla="*/ 40 h 113423"/>
                <a:gd name="connsiteX2" fmla="*/ 88667 w 112986"/>
                <a:gd name="connsiteY2" fmla="*/ 12255 h 113423"/>
                <a:gd name="connsiteX3" fmla="*/ 93029 w 112986"/>
                <a:gd name="connsiteY3" fmla="*/ 19671 h 113423"/>
                <a:gd name="connsiteX4" fmla="*/ 101754 w 112986"/>
                <a:gd name="connsiteY4" fmla="*/ 40610 h 113423"/>
                <a:gd name="connsiteX5" fmla="*/ 57257 w 112986"/>
                <a:gd name="connsiteY5" fmla="*/ 107355 h 113423"/>
                <a:gd name="connsiteX6" fmla="*/ 38063 w 112986"/>
                <a:gd name="connsiteY6" fmla="*/ 85107 h 113423"/>
                <a:gd name="connsiteX7" fmla="*/ 50714 w 112986"/>
                <a:gd name="connsiteY7" fmla="*/ 38865 h 113423"/>
                <a:gd name="connsiteX8" fmla="*/ 55512 w 112986"/>
                <a:gd name="connsiteY8" fmla="*/ 21416 h 113423"/>
                <a:gd name="connsiteX9" fmla="*/ 34137 w 112986"/>
                <a:gd name="connsiteY9" fmla="*/ 40 h 113423"/>
                <a:gd name="connsiteX10" fmla="*/ 110 w 112986"/>
                <a:gd name="connsiteY10" fmla="*/ 38865 h 113423"/>
                <a:gd name="connsiteX11" fmla="*/ 3600 w 112986"/>
                <a:gd name="connsiteY11" fmla="*/ 41919 h 113423"/>
                <a:gd name="connsiteX12" fmla="*/ 7526 w 112986"/>
                <a:gd name="connsiteY12" fmla="*/ 37120 h 113423"/>
                <a:gd name="connsiteX13" fmla="*/ 33264 w 112986"/>
                <a:gd name="connsiteY13" fmla="*/ 6583 h 113423"/>
                <a:gd name="connsiteX14" fmla="*/ 39372 w 112986"/>
                <a:gd name="connsiteY14" fmla="*/ 14872 h 113423"/>
                <a:gd name="connsiteX15" fmla="*/ 35882 w 112986"/>
                <a:gd name="connsiteY15" fmla="*/ 29268 h 113423"/>
                <a:gd name="connsiteX16" fmla="*/ 21049 w 112986"/>
                <a:gd name="connsiteY16" fmla="*/ 82053 h 113423"/>
                <a:gd name="connsiteX17" fmla="*/ 55949 w 112986"/>
                <a:gd name="connsiteY17" fmla="*/ 113463 h 113423"/>
                <a:gd name="connsiteX18" fmla="*/ 113097 w 112986"/>
                <a:gd name="connsiteY18" fmla="*/ 18362 h 11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2986" h="113423">
                  <a:moveTo>
                    <a:pt x="113097" y="18362"/>
                  </a:moveTo>
                  <a:cubicBezTo>
                    <a:pt x="113097" y="912"/>
                    <a:pt x="103936" y="40"/>
                    <a:pt x="101754" y="40"/>
                  </a:cubicBezTo>
                  <a:cubicBezTo>
                    <a:pt x="95211" y="40"/>
                    <a:pt x="88667" y="6583"/>
                    <a:pt x="88667" y="12255"/>
                  </a:cubicBezTo>
                  <a:cubicBezTo>
                    <a:pt x="88667" y="16181"/>
                    <a:pt x="91284" y="18362"/>
                    <a:pt x="93029" y="19671"/>
                  </a:cubicBezTo>
                  <a:cubicBezTo>
                    <a:pt x="99573" y="25778"/>
                    <a:pt x="101754" y="34067"/>
                    <a:pt x="101754" y="40610"/>
                  </a:cubicBezTo>
                  <a:cubicBezTo>
                    <a:pt x="101754" y="51516"/>
                    <a:pt x="86049" y="107355"/>
                    <a:pt x="57257" y="107355"/>
                  </a:cubicBezTo>
                  <a:cubicBezTo>
                    <a:pt x="38063" y="107355"/>
                    <a:pt x="38063" y="89906"/>
                    <a:pt x="38063" y="85107"/>
                  </a:cubicBezTo>
                  <a:cubicBezTo>
                    <a:pt x="38063" y="74637"/>
                    <a:pt x="41989" y="61550"/>
                    <a:pt x="50714" y="38865"/>
                  </a:cubicBezTo>
                  <a:cubicBezTo>
                    <a:pt x="54640" y="28396"/>
                    <a:pt x="55512" y="25778"/>
                    <a:pt x="55512" y="21416"/>
                  </a:cubicBezTo>
                  <a:cubicBezTo>
                    <a:pt x="55512" y="8765"/>
                    <a:pt x="46351" y="40"/>
                    <a:pt x="34137" y="40"/>
                  </a:cubicBezTo>
                  <a:cubicBezTo>
                    <a:pt x="10143" y="40"/>
                    <a:pt x="110" y="35812"/>
                    <a:pt x="110" y="38865"/>
                  </a:cubicBezTo>
                  <a:cubicBezTo>
                    <a:pt x="110" y="41047"/>
                    <a:pt x="1855" y="41919"/>
                    <a:pt x="3600" y="41919"/>
                  </a:cubicBezTo>
                  <a:cubicBezTo>
                    <a:pt x="6217" y="41919"/>
                    <a:pt x="6653" y="40174"/>
                    <a:pt x="7526" y="37120"/>
                  </a:cubicBezTo>
                  <a:cubicBezTo>
                    <a:pt x="12761" y="18798"/>
                    <a:pt x="22794" y="6583"/>
                    <a:pt x="33264" y="6583"/>
                  </a:cubicBezTo>
                  <a:cubicBezTo>
                    <a:pt x="38063" y="6583"/>
                    <a:pt x="39372" y="9637"/>
                    <a:pt x="39372" y="14872"/>
                  </a:cubicBezTo>
                  <a:cubicBezTo>
                    <a:pt x="39372" y="18798"/>
                    <a:pt x="38063" y="23597"/>
                    <a:pt x="35882" y="29268"/>
                  </a:cubicBezTo>
                  <a:cubicBezTo>
                    <a:pt x="27157" y="53697"/>
                    <a:pt x="21049" y="69402"/>
                    <a:pt x="21049" y="82053"/>
                  </a:cubicBezTo>
                  <a:cubicBezTo>
                    <a:pt x="21049" y="105611"/>
                    <a:pt x="38935" y="113463"/>
                    <a:pt x="55949" y="113463"/>
                  </a:cubicBezTo>
                  <a:cubicBezTo>
                    <a:pt x="98264" y="113463"/>
                    <a:pt x="113097" y="34503"/>
                    <a:pt x="113097" y="18362"/>
                  </a:cubicBezTo>
                  <a:close/>
                </a:path>
              </a:pathLst>
            </a:custGeom>
            <a:solidFill>
              <a:srgbClr val="000000"/>
            </a:solidFill>
            <a:ln w="27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B4C2D5E-49EE-9AFF-AA7F-198272523B6B}"/>
                </a:ext>
              </a:extLst>
            </p:cNvPr>
            <p:cNvSpPr/>
            <p:nvPr/>
          </p:nvSpPr>
          <p:spPr>
            <a:xfrm>
              <a:off x="3688826" y="1746458"/>
              <a:ext cx="82013" cy="114732"/>
            </a:xfrm>
            <a:custGeom>
              <a:avLst/>
              <a:gdLst>
                <a:gd name="connsiteX0" fmla="*/ 82129 w 82013"/>
                <a:gd name="connsiteY0" fmla="*/ 58061 h 114732"/>
                <a:gd name="connsiteX1" fmla="*/ 41122 w 82013"/>
                <a:gd name="connsiteY1" fmla="*/ 41 h 114732"/>
                <a:gd name="connsiteX2" fmla="*/ 115 w 82013"/>
                <a:gd name="connsiteY2" fmla="*/ 58061 h 114732"/>
                <a:gd name="connsiteX3" fmla="*/ 41122 w 82013"/>
                <a:gd name="connsiteY3" fmla="*/ 114773 h 114732"/>
                <a:gd name="connsiteX4" fmla="*/ 82129 w 82013"/>
                <a:gd name="connsiteY4" fmla="*/ 58061 h 114732"/>
                <a:gd name="connsiteX5" fmla="*/ 41122 w 82013"/>
                <a:gd name="connsiteY5" fmla="*/ 109538 h 114732"/>
                <a:gd name="connsiteX6" fmla="*/ 18437 w 82013"/>
                <a:gd name="connsiteY6" fmla="*/ 92088 h 114732"/>
                <a:gd name="connsiteX7" fmla="*/ 15820 w 82013"/>
                <a:gd name="connsiteY7" fmla="*/ 55880 h 114732"/>
                <a:gd name="connsiteX8" fmla="*/ 18437 w 82013"/>
                <a:gd name="connsiteY8" fmla="*/ 22726 h 114732"/>
                <a:gd name="connsiteX9" fmla="*/ 41122 w 82013"/>
                <a:gd name="connsiteY9" fmla="*/ 5712 h 114732"/>
                <a:gd name="connsiteX10" fmla="*/ 63371 w 82013"/>
                <a:gd name="connsiteY10" fmla="*/ 21853 h 114732"/>
                <a:gd name="connsiteX11" fmla="*/ 65988 w 82013"/>
                <a:gd name="connsiteY11" fmla="*/ 55880 h 114732"/>
                <a:gd name="connsiteX12" fmla="*/ 63371 w 82013"/>
                <a:gd name="connsiteY12" fmla="*/ 92525 h 114732"/>
                <a:gd name="connsiteX13" fmla="*/ 41122 w 82013"/>
                <a:gd name="connsiteY13" fmla="*/ 109538 h 11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013" h="114732">
                  <a:moveTo>
                    <a:pt x="82129" y="58061"/>
                  </a:moveTo>
                  <a:cubicBezTo>
                    <a:pt x="82129" y="45847"/>
                    <a:pt x="82129" y="41"/>
                    <a:pt x="41122" y="41"/>
                  </a:cubicBezTo>
                  <a:cubicBezTo>
                    <a:pt x="115" y="41"/>
                    <a:pt x="115" y="45847"/>
                    <a:pt x="115" y="58061"/>
                  </a:cubicBezTo>
                  <a:cubicBezTo>
                    <a:pt x="115" y="69840"/>
                    <a:pt x="115" y="114773"/>
                    <a:pt x="41122" y="114773"/>
                  </a:cubicBezTo>
                  <a:cubicBezTo>
                    <a:pt x="82129" y="114773"/>
                    <a:pt x="82129" y="69840"/>
                    <a:pt x="82129" y="58061"/>
                  </a:cubicBezTo>
                  <a:close/>
                  <a:moveTo>
                    <a:pt x="41122" y="109538"/>
                  </a:moveTo>
                  <a:cubicBezTo>
                    <a:pt x="34142" y="109538"/>
                    <a:pt x="22800" y="106048"/>
                    <a:pt x="18437" y="92088"/>
                  </a:cubicBezTo>
                  <a:cubicBezTo>
                    <a:pt x="15820" y="82491"/>
                    <a:pt x="15820" y="66350"/>
                    <a:pt x="15820" y="55880"/>
                  </a:cubicBezTo>
                  <a:cubicBezTo>
                    <a:pt x="15820" y="44538"/>
                    <a:pt x="15820" y="31887"/>
                    <a:pt x="18437" y="22726"/>
                  </a:cubicBezTo>
                  <a:cubicBezTo>
                    <a:pt x="22364" y="7894"/>
                    <a:pt x="35015" y="5712"/>
                    <a:pt x="41122" y="5712"/>
                  </a:cubicBezTo>
                  <a:cubicBezTo>
                    <a:pt x="48538" y="5712"/>
                    <a:pt x="59881" y="9202"/>
                    <a:pt x="63371" y="21853"/>
                  </a:cubicBezTo>
                  <a:cubicBezTo>
                    <a:pt x="65988" y="30578"/>
                    <a:pt x="65988" y="42793"/>
                    <a:pt x="65988" y="55880"/>
                  </a:cubicBezTo>
                  <a:cubicBezTo>
                    <a:pt x="65988" y="66350"/>
                    <a:pt x="65988" y="83364"/>
                    <a:pt x="63371" y="92525"/>
                  </a:cubicBezTo>
                  <a:cubicBezTo>
                    <a:pt x="58572" y="107357"/>
                    <a:pt x="46357" y="109538"/>
                    <a:pt x="41122" y="109538"/>
                  </a:cubicBezTo>
                  <a:close/>
                </a:path>
              </a:pathLst>
            </a:custGeom>
            <a:solidFill>
              <a:srgbClr val="000000"/>
            </a:solidFill>
            <a:ln w="27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82FBCFF-2BEA-9618-F0E3-47715F21FD0F}"/>
                </a:ext>
              </a:extLst>
            </p:cNvPr>
            <p:cNvSpPr/>
            <p:nvPr/>
          </p:nvSpPr>
          <p:spPr>
            <a:xfrm>
              <a:off x="3824787" y="1641871"/>
              <a:ext cx="10906" cy="250839"/>
            </a:xfrm>
            <a:custGeom>
              <a:avLst/>
              <a:gdLst>
                <a:gd name="connsiteX0" fmla="*/ 11027 w 10906"/>
                <a:gd name="connsiteY0" fmla="*/ 9637 h 250839"/>
                <a:gd name="connsiteX1" fmla="*/ 5792 w 10906"/>
                <a:gd name="connsiteY1" fmla="*/ 40 h 250839"/>
                <a:gd name="connsiteX2" fmla="*/ 121 w 10906"/>
                <a:gd name="connsiteY2" fmla="*/ 9637 h 250839"/>
                <a:gd name="connsiteX3" fmla="*/ 121 w 10906"/>
                <a:gd name="connsiteY3" fmla="*/ 241282 h 250839"/>
                <a:gd name="connsiteX4" fmla="*/ 5792 w 10906"/>
                <a:gd name="connsiteY4" fmla="*/ 250879 h 250839"/>
                <a:gd name="connsiteX5" fmla="*/ 11027 w 10906"/>
                <a:gd name="connsiteY5" fmla="*/ 241282 h 25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06" h="250839">
                  <a:moveTo>
                    <a:pt x="11027" y="9637"/>
                  </a:moveTo>
                  <a:cubicBezTo>
                    <a:pt x="11027" y="5275"/>
                    <a:pt x="11027" y="40"/>
                    <a:pt x="5792" y="40"/>
                  </a:cubicBezTo>
                  <a:cubicBezTo>
                    <a:pt x="121" y="40"/>
                    <a:pt x="121" y="4838"/>
                    <a:pt x="121" y="9637"/>
                  </a:cubicBezTo>
                  <a:lnTo>
                    <a:pt x="121" y="241282"/>
                  </a:lnTo>
                  <a:cubicBezTo>
                    <a:pt x="121" y="245645"/>
                    <a:pt x="121" y="250879"/>
                    <a:pt x="5792" y="250879"/>
                  </a:cubicBezTo>
                  <a:cubicBezTo>
                    <a:pt x="11027" y="250879"/>
                    <a:pt x="11027" y="246081"/>
                    <a:pt x="11027" y="241282"/>
                  </a:cubicBezTo>
                  <a:close/>
                </a:path>
              </a:pathLst>
            </a:custGeom>
            <a:solidFill>
              <a:srgbClr val="000000"/>
            </a:solidFill>
            <a:ln w="27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</p:grp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C24A5177-04AE-2E22-32CC-ECAA582F13B6}"/>
              </a:ext>
            </a:extLst>
          </p:cNvPr>
          <p:cNvSpPr/>
          <p:nvPr/>
        </p:nvSpPr>
        <p:spPr>
          <a:xfrm>
            <a:off x="4881941" y="4839219"/>
            <a:ext cx="57188" cy="14539"/>
          </a:xfrm>
          <a:custGeom>
            <a:avLst/>
            <a:gdLst>
              <a:gd name="connsiteX0" fmla="*/ 82444 w 82362"/>
              <a:gd name="connsiteY0" fmla="*/ -183 h 20939"/>
              <a:gd name="connsiteX1" fmla="*/ 81 w 82362"/>
              <a:gd name="connsiteY1" fmla="*/ -183 h 2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362" h="20939">
                <a:moveTo>
                  <a:pt x="82444" y="-183"/>
                </a:moveTo>
                <a:lnTo>
                  <a:pt x="81" y="-183"/>
                </a:lnTo>
              </a:path>
            </a:pathLst>
          </a:custGeom>
          <a:noFill/>
          <a:ln w="1116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AE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EBB69DBE-055E-7E8F-4436-A941029DE14F}"/>
              </a:ext>
            </a:extLst>
          </p:cNvPr>
          <p:cNvSpPr/>
          <p:nvPr/>
        </p:nvSpPr>
        <p:spPr>
          <a:xfrm>
            <a:off x="4882809" y="6086686"/>
            <a:ext cx="57188" cy="14539"/>
          </a:xfrm>
          <a:custGeom>
            <a:avLst/>
            <a:gdLst>
              <a:gd name="connsiteX0" fmla="*/ 82444 w 82362"/>
              <a:gd name="connsiteY0" fmla="*/ -97 h 20939"/>
              <a:gd name="connsiteX1" fmla="*/ 81 w 82362"/>
              <a:gd name="connsiteY1" fmla="*/ -97 h 2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362" h="20939">
                <a:moveTo>
                  <a:pt x="82444" y="-97"/>
                </a:moveTo>
                <a:lnTo>
                  <a:pt x="81" y="-97"/>
                </a:lnTo>
              </a:path>
            </a:pathLst>
          </a:custGeom>
          <a:noFill/>
          <a:ln w="1116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AE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6641F340-08F1-E674-20A6-5D83FC0F6643}"/>
              </a:ext>
            </a:extLst>
          </p:cNvPr>
          <p:cNvSpPr/>
          <p:nvPr/>
        </p:nvSpPr>
        <p:spPr>
          <a:xfrm rot="5400000">
            <a:off x="4912376" y="6114493"/>
            <a:ext cx="57188" cy="14539"/>
          </a:xfrm>
          <a:custGeom>
            <a:avLst/>
            <a:gdLst>
              <a:gd name="connsiteX0" fmla="*/ 82446 w 82362"/>
              <a:gd name="connsiteY0" fmla="*/ -95 h 20939"/>
              <a:gd name="connsiteX1" fmla="*/ 83 w 82362"/>
              <a:gd name="connsiteY1" fmla="*/ -95 h 2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362" h="20939">
                <a:moveTo>
                  <a:pt x="82446" y="-95"/>
                </a:moveTo>
                <a:lnTo>
                  <a:pt x="83" y="-95"/>
                </a:lnTo>
              </a:path>
            </a:pathLst>
          </a:custGeom>
          <a:noFill/>
          <a:ln w="1116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AE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91F78502-DAFB-E8A1-D643-19687F3AAD96}"/>
              </a:ext>
            </a:extLst>
          </p:cNvPr>
          <p:cNvSpPr/>
          <p:nvPr/>
        </p:nvSpPr>
        <p:spPr>
          <a:xfrm rot="5400000">
            <a:off x="5776772" y="6111884"/>
            <a:ext cx="57188" cy="14539"/>
          </a:xfrm>
          <a:custGeom>
            <a:avLst/>
            <a:gdLst>
              <a:gd name="connsiteX0" fmla="*/ 82505 w 82362"/>
              <a:gd name="connsiteY0" fmla="*/ -95 h 20939"/>
              <a:gd name="connsiteX1" fmla="*/ 142 w 82362"/>
              <a:gd name="connsiteY1" fmla="*/ -95 h 2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362" h="20939">
                <a:moveTo>
                  <a:pt x="82505" y="-95"/>
                </a:moveTo>
                <a:lnTo>
                  <a:pt x="142" y="-95"/>
                </a:lnTo>
              </a:path>
            </a:pathLst>
          </a:custGeom>
          <a:noFill/>
          <a:ln w="1116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AE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6F84E6D8-2C4E-D0DB-E4F2-A1CB6C562CE7}"/>
              </a:ext>
            </a:extLst>
          </p:cNvPr>
          <p:cNvSpPr/>
          <p:nvPr/>
        </p:nvSpPr>
        <p:spPr>
          <a:xfrm rot="5400000">
            <a:off x="7390824" y="6111874"/>
            <a:ext cx="57188" cy="14539"/>
          </a:xfrm>
          <a:custGeom>
            <a:avLst/>
            <a:gdLst>
              <a:gd name="connsiteX0" fmla="*/ 82616 w 82362"/>
              <a:gd name="connsiteY0" fmla="*/ -95 h 20939"/>
              <a:gd name="connsiteX1" fmla="*/ 253 w 82362"/>
              <a:gd name="connsiteY1" fmla="*/ -95 h 2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362" h="20939">
                <a:moveTo>
                  <a:pt x="82616" y="-95"/>
                </a:moveTo>
                <a:lnTo>
                  <a:pt x="253" y="-95"/>
                </a:lnTo>
              </a:path>
            </a:pathLst>
          </a:custGeom>
          <a:noFill/>
          <a:ln w="1116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AE"/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C831E374-AE7D-255A-D61F-8039AF1F40D6}"/>
              </a:ext>
            </a:extLst>
          </p:cNvPr>
          <p:cNvSpPr/>
          <p:nvPr/>
        </p:nvSpPr>
        <p:spPr>
          <a:xfrm>
            <a:off x="4753364" y="6016051"/>
            <a:ext cx="65283" cy="106700"/>
          </a:xfrm>
          <a:custGeom>
            <a:avLst/>
            <a:gdLst>
              <a:gd name="connsiteX0" fmla="*/ 0 w 94020"/>
              <a:gd name="connsiteY0" fmla="*/ 77402 h 153670"/>
              <a:gd name="connsiteX1" fmla="*/ 8311 w 94020"/>
              <a:gd name="connsiteY1" fmla="*/ 26688 h 153670"/>
              <a:gd name="connsiteX2" fmla="*/ 47090 w 94020"/>
              <a:gd name="connsiteY2" fmla="*/ 73 h 153670"/>
              <a:gd name="connsiteX3" fmla="*/ 58882 w 94020"/>
              <a:gd name="connsiteY3" fmla="*/ 1711 h 153670"/>
              <a:gd name="connsiteX4" fmla="*/ 72653 w 94020"/>
              <a:gd name="connsiteY4" fmla="*/ 9237 h 153670"/>
              <a:gd name="connsiteX5" fmla="*/ 85078 w 94020"/>
              <a:gd name="connsiteY5" fmla="*/ 25050 h 153670"/>
              <a:gd name="connsiteX6" fmla="*/ 94021 w 94020"/>
              <a:gd name="connsiteY6" fmla="*/ 77402 h 153670"/>
              <a:gd name="connsiteX7" fmla="*/ 85711 w 94020"/>
              <a:gd name="connsiteY7" fmla="*/ 127784 h 153670"/>
              <a:gd name="connsiteX8" fmla="*/ 46853 w 94020"/>
              <a:gd name="connsiteY8" fmla="*/ 153743 h 153670"/>
              <a:gd name="connsiteX9" fmla="*/ 26592 w 94020"/>
              <a:gd name="connsiteY9" fmla="*/ 148614 h 153670"/>
              <a:gd name="connsiteX10" fmla="*/ 10051 w 94020"/>
              <a:gd name="connsiteY10" fmla="*/ 131171 h 153670"/>
              <a:gd name="connsiteX11" fmla="*/ 0 w 94020"/>
              <a:gd name="connsiteY11" fmla="*/ 77402 h 153670"/>
              <a:gd name="connsiteX12" fmla="*/ 18520 w 94020"/>
              <a:gd name="connsiteY12" fmla="*/ 74672 h 153670"/>
              <a:gd name="connsiteX13" fmla="*/ 20894 w 94020"/>
              <a:gd name="connsiteY13" fmla="*/ 121785 h 153670"/>
              <a:gd name="connsiteX14" fmla="*/ 31103 w 94020"/>
              <a:gd name="connsiteY14" fmla="*/ 142615 h 153670"/>
              <a:gd name="connsiteX15" fmla="*/ 46853 w 94020"/>
              <a:gd name="connsiteY15" fmla="*/ 148836 h 153670"/>
              <a:gd name="connsiteX16" fmla="*/ 63235 w 94020"/>
              <a:gd name="connsiteY16" fmla="*/ 142180 h 153670"/>
              <a:gd name="connsiteX17" fmla="*/ 73049 w 94020"/>
              <a:gd name="connsiteY17" fmla="*/ 120915 h 153670"/>
              <a:gd name="connsiteX18" fmla="*/ 75423 w 94020"/>
              <a:gd name="connsiteY18" fmla="*/ 74672 h 153670"/>
              <a:gd name="connsiteX19" fmla="*/ 73286 w 94020"/>
              <a:gd name="connsiteY19" fmla="*/ 31159 h 153670"/>
              <a:gd name="connsiteX20" fmla="*/ 62444 w 94020"/>
              <a:gd name="connsiteY20" fmla="*/ 10876 h 153670"/>
              <a:gd name="connsiteX21" fmla="*/ 46853 w 94020"/>
              <a:gd name="connsiteY21" fmla="*/ 4987 h 153670"/>
              <a:gd name="connsiteX22" fmla="*/ 40759 w 94020"/>
              <a:gd name="connsiteY22" fmla="*/ 5858 h 153670"/>
              <a:gd name="connsiteX23" fmla="*/ 33240 w 94020"/>
              <a:gd name="connsiteY23" fmla="*/ 9237 h 153670"/>
              <a:gd name="connsiteX24" fmla="*/ 25247 w 94020"/>
              <a:gd name="connsiteY24" fmla="*/ 17959 h 153670"/>
              <a:gd name="connsiteX25" fmla="*/ 20261 w 94020"/>
              <a:gd name="connsiteY25" fmla="*/ 33558 h 153670"/>
              <a:gd name="connsiteX26" fmla="*/ 18520 w 94020"/>
              <a:gd name="connsiteY26" fmla="*/ 74672 h 15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4020" h="153670">
                <a:moveTo>
                  <a:pt x="0" y="77402"/>
                </a:moveTo>
                <a:cubicBezTo>
                  <a:pt x="0" y="55512"/>
                  <a:pt x="2771" y="38615"/>
                  <a:pt x="8311" y="26688"/>
                </a:cubicBezTo>
                <a:cubicBezTo>
                  <a:pt x="15987" y="8944"/>
                  <a:pt x="28887" y="73"/>
                  <a:pt x="47090" y="73"/>
                </a:cubicBezTo>
                <a:cubicBezTo>
                  <a:pt x="50968" y="73"/>
                  <a:pt x="54846" y="619"/>
                  <a:pt x="58882" y="1711"/>
                </a:cubicBezTo>
                <a:cubicBezTo>
                  <a:pt x="62918" y="2732"/>
                  <a:pt x="67509" y="5241"/>
                  <a:pt x="72653" y="9237"/>
                </a:cubicBezTo>
                <a:cubicBezTo>
                  <a:pt x="77797" y="13234"/>
                  <a:pt x="81913" y="18505"/>
                  <a:pt x="85078" y="25050"/>
                </a:cubicBezTo>
                <a:cubicBezTo>
                  <a:pt x="91014" y="37704"/>
                  <a:pt x="94021" y="55155"/>
                  <a:pt x="94021" y="77402"/>
                </a:cubicBezTo>
                <a:cubicBezTo>
                  <a:pt x="94021" y="99143"/>
                  <a:pt x="91251" y="115937"/>
                  <a:pt x="85711" y="127784"/>
                </a:cubicBezTo>
                <a:cubicBezTo>
                  <a:pt x="77639" y="145092"/>
                  <a:pt x="64660" y="153743"/>
                  <a:pt x="46853" y="153743"/>
                </a:cubicBezTo>
                <a:cubicBezTo>
                  <a:pt x="40205" y="153743"/>
                  <a:pt x="33399" y="152033"/>
                  <a:pt x="26592" y="148614"/>
                </a:cubicBezTo>
                <a:cubicBezTo>
                  <a:pt x="19865" y="145203"/>
                  <a:pt x="14325" y="139386"/>
                  <a:pt x="10051" y="131171"/>
                </a:cubicBezTo>
                <a:cubicBezTo>
                  <a:pt x="3324" y="118881"/>
                  <a:pt x="0" y="100955"/>
                  <a:pt x="0" y="77402"/>
                </a:cubicBezTo>
                <a:close/>
                <a:moveTo>
                  <a:pt x="18520" y="74672"/>
                </a:moveTo>
                <a:cubicBezTo>
                  <a:pt x="18520" y="97140"/>
                  <a:pt x="19311" y="112842"/>
                  <a:pt x="20894" y="121785"/>
                </a:cubicBezTo>
                <a:cubicBezTo>
                  <a:pt x="22714" y="131456"/>
                  <a:pt x="26117" y="138405"/>
                  <a:pt x="31103" y="142615"/>
                </a:cubicBezTo>
                <a:cubicBezTo>
                  <a:pt x="36089" y="146762"/>
                  <a:pt x="41392" y="148836"/>
                  <a:pt x="46853" y="148836"/>
                </a:cubicBezTo>
                <a:cubicBezTo>
                  <a:pt x="52867" y="148836"/>
                  <a:pt x="58328" y="146620"/>
                  <a:pt x="63235" y="142180"/>
                </a:cubicBezTo>
                <a:cubicBezTo>
                  <a:pt x="68221" y="137677"/>
                  <a:pt x="71545" y="130586"/>
                  <a:pt x="73049" y="120915"/>
                </a:cubicBezTo>
                <a:cubicBezTo>
                  <a:pt x="74711" y="111394"/>
                  <a:pt x="75502" y="95977"/>
                  <a:pt x="75423" y="74672"/>
                </a:cubicBezTo>
                <a:cubicBezTo>
                  <a:pt x="75423" y="53953"/>
                  <a:pt x="74711" y="39446"/>
                  <a:pt x="73286" y="31159"/>
                </a:cubicBezTo>
                <a:cubicBezTo>
                  <a:pt x="71307" y="21488"/>
                  <a:pt x="67746" y="14730"/>
                  <a:pt x="62444" y="10876"/>
                </a:cubicBezTo>
                <a:cubicBezTo>
                  <a:pt x="57299" y="6950"/>
                  <a:pt x="52076" y="4987"/>
                  <a:pt x="46853" y="4987"/>
                </a:cubicBezTo>
                <a:cubicBezTo>
                  <a:pt x="44874" y="4987"/>
                  <a:pt x="42895" y="5272"/>
                  <a:pt x="40759" y="5858"/>
                </a:cubicBezTo>
                <a:cubicBezTo>
                  <a:pt x="38701" y="6435"/>
                  <a:pt x="36248" y="7567"/>
                  <a:pt x="33240" y="9237"/>
                </a:cubicBezTo>
                <a:cubicBezTo>
                  <a:pt x="30233" y="10907"/>
                  <a:pt x="27621" y="13819"/>
                  <a:pt x="25247" y="17959"/>
                </a:cubicBezTo>
                <a:cubicBezTo>
                  <a:pt x="23031" y="22106"/>
                  <a:pt x="21369" y="27305"/>
                  <a:pt x="20261" y="33558"/>
                </a:cubicBezTo>
                <a:cubicBezTo>
                  <a:pt x="19073" y="41630"/>
                  <a:pt x="18520" y="55337"/>
                  <a:pt x="18520" y="74672"/>
                </a:cubicBezTo>
                <a:close/>
              </a:path>
            </a:pathLst>
          </a:custGeom>
          <a:solidFill>
            <a:srgbClr val="000000"/>
          </a:solidFill>
          <a:ln w="20931" cap="flat">
            <a:noFill/>
            <a:prstDash val="solid"/>
            <a:round/>
          </a:ln>
        </p:spPr>
        <p:txBody>
          <a:bodyPr rtlCol="0" anchor="ctr"/>
          <a:lstStyle/>
          <a:p>
            <a:endParaRPr lang="en-AE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250F04CD-9CD2-9CAD-C41E-ABBFE7BC54A2}"/>
              </a:ext>
            </a:extLst>
          </p:cNvPr>
          <p:cNvSpPr/>
          <p:nvPr/>
        </p:nvSpPr>
        <p:spPr>
          <a:xfrm>
            <a:off x="4914099" y="4811819"/>
            <a:ext cx="55886" cy="55903"/>
          </a:xfrm>
          <a:custGeom>
            <a:avLst/>
            <a:gdLst>
              <a:gd name="connsiteX0" fmla="*/ 80496 w 80487"/>
              <a:gd name="connsiteY0" fmla="*/ 40262 h 80511"/>
              <a:gd name="connsiteX1" fmla="*/ 40291 w 80487"/>
              <a:gd name="connsiteY1" fmla="*/ 80521 h 80511"/>
              <a:gd name="connsiteX2" fmla="*/ 8 w 80487"/>
              <a:gd name="connsiteY2" fmla="*/ 40262 h 80511"/>
              <a:gd name="connsiteX3" fmla="*/ 40291 w 80487"/>
              <a:gd name="connsiteY3" fmla="*/ 10 h 80511"/>
              <a:gd name="connsiteX4" fmla="*/ 80496 w 80487"/>
              <a:gd name="connsiteY4" fmla="*/ 40262 h 8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87" h="80511">
                <a:moveTo>
                  <a:pt x="80496" y="40262"/>
                </a:moveTo>
                <a:cubicBezTo>
                  <a:pt x="80496" y="62493"/>
                  <a:pt x="62531" y="80521"/>
                  <a:pt x="40291" y="80521"/>
                </a:cubicBezTo>
                <a:cubicBezTo>
                  <a:pt x="18052" y="80521"/>
                  <a:pt x="8" y="62493"/>
                  <a:pt x="8" y="40262"/>
                </a:cubicBezTo>
                <a:cubicBezTo>
                  <a:pt x="8" y="18031"/>
                  <a:pt x="18052" y="10"/>
                  <a:pt x="40291" y="10"/>
                </a:cubicBezTo>
                <a:cubicBezTo>
                  <a:pt x="62531" y="10"/>
                  <a:pt x="80496" y="18031"/>
                  <a:pt x="80496" y="40262"/>
                </a:cubicBezTo>
                <a:close/>
              </a:path>
            </a:pathLst>
          </a:custGeom>
          <a:solidFill>
            <a:srgbClr val="000000"/>
          </a:solidFill>
          <a:ln w="25115" cap="flat">
            <a:noFill/>
            <a:prstDash val="solid"/>
            <a:miter/>
          </a:ln>
        </p:spPr>
        <p:txBody>
          <a:bodyPr rtlCol="0" anchor="ctr"/>
          <a:lstStyle/>
          <a:p>
            <a:endParaRPr lang="en-AE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C3F18D29-1E40-D46C-4C4A-FF557D9A97EE}"/>
              </a:ext>
            </a:extLst>
          </p:cNvPr>
          <p:cNvSpPr/>
          <p:nvPr/>
        </p:nvSpPr>
        <p:spPr>
          <a:xfrm>
            <a:off x="5776462" y="6054692"/>
            <a:ext cx="55886" cy="55903"/>
          </a:xfrm>
          <a:custGeom>
            <a:avLst/>
            <a:gdLst>
              <a:gd name="connsiteX0" fmla="*/ 80539 w 80487"/>
              <a:gd name="connsiteY0" fmla="*/ 40325 h 80511"/>
              <a:gd name="connsiteX1" fmla="*/ 40335 w 80487"/>
              <a:gd name="connsiteY1" fmla="*/ 80584 h 80511"/>
              <a:gd name="connsiteX2" fmla="*/ 52 w 80487"/>
              <a:gd name="connsiteY2" fmla="*/ 40325 h 80511"/>
              <a:gd name="connsiteX3" fmla="*/ 40335 w 80487"/>
              <a:gd name="connsiteY3" fmla="*/ 73 h 80511"/>
              <a:gd name="connsiteX4" fmla="*/ 80539 w 80487"/>
              <a:gd name="connsiteY4" fmla="*/ 40325 h 8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87" h="80511">
                <a:moveTo>
                  <a:pt x="80539" y="40325"/>
                </a:moveTo>
                <a:cubicBezTo>
                  <a:pt x="80539" y="62564"/>
                  <a:pt x="62574" y="80584"/>
                  <a:pt x="40335" y="80584"/>
                </a:cubicBezTo>
                <a:cubicBezTo>
                  <a:pt x="18096" y="80584"/>
                  <a:pt x="52" y="62564"/>
                  <a:pt x="52" y="40325"/>
                </a:cubicBezTo>
                <a:cubicBezTo>
                  <a:pt x="52" y="18094"/>
                  <a:pt x="18096" y="73"/>
                  <a:pt x="40335" y="73"/>
                </a:cubicBezTo>
                <a:cubicBezTo>
                  <a:pt x="62574" y="73"/>
                  <a:pt x="80539" y="18094"/>
                  <a:pt x="80539" y="40325"/>
                </a:cubicBezTo>
                <a:close/>
              </a:path>
            </a:pathLst>
          </a:custGeom>
          <a:solidFill>
            <a:srgbClr val="000000"/>
          </a:solidFill>
          <a:ln w="25115" cap="flat">
            <a:noFill/>
            <a:prstDash val="solid"/>
            <a:miter/>
          </a:ln>
        </p:spPr>
        <p:txBody>
          <a:bodyPr rtlCol="0" anchor="ctr"/>
          <a:lstStyle/>
          <a:p>
            <a:endParaRPr lang="en-AE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891505B5-014D-7F3D-8605-7E1286ED8E2A}"/>
              </a:ext>
            </a:extLst>
          </p:cNvPr>
          <p:cNvSpPr/>
          <p:nvPr/>
        </p:nvSpPr>
        <p:spPr>
          <a:xfrm>
            <a:off x="7391998" y="6056539"/>
            <a:ext cx="55940" cy="55903"/>
          </a:xfrm>
          <a:custGeom>
            <a:avLst/>
            <a:gdLst>
              <a:gd name="connsiteX0" fmla="*/ 80699 w 80565"/>
              <a:gd name="connsiteY0" fmla="*/ 40325 h 80511"/>
              <a:gd name="connsiteX1" fmla="*/ 40416 w 80565"/>
              <a:gd name="connsiteY1" fmla="*/ 80584 h 80511"/>
              <a:gd name="connsiteX2" fmla="*/ 134 w 80565"/>
              <a:gd name="connsiteY2" fmla="*/ 40325 h 80511"/>
              <a:gd name="connsiteX3" fmla="*/ 40416 w 80565"/>
              <a:gd name="connsiteY3" fmla="*/ 73 h 80511"/>
              <a:gd name="connsiteX4" fmla="*/ 80699 w 80565"/>
              <a:gd name="connsiteY4" fmla="*/ 40325 h 8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565" h="80511">
                <a:moveTo>
                  <a:pt x="80699" y="40325"/>
                </a:moveTo>
                <a:cubicBezTo>
                  <a:pt x="80699" y="62556"/>
                  <a:pt x="62655" y="80584"/>
                  <a:pt x="40416" y="80584"/>
                </a:cubicBezTo>
                <a:cubicBezTo>
                  <a:pt x="18178" y="80584"/>
                  <a:pt x="134" y="62556"/>
                  <a:pt x="134" y="40325"/>
                </a:cubicBezTo>
                <a:cubicBezTo>
                  <a:pt x="134" y="18094"/>
                  <a:pt x="18178" y="73"/>
                  <a:pt x="40416" y="73"/>
                </a:cubicBezTo>
                <a:cubicBezTo>
                  <a:pt x="62655" y="73"/>
                  <a:pt x="80699" y="18094"/>
                  <a:pt x="80699" y="40325"/>
                </a:cubicBezTo>
                <a:close/>
              </a:path>
            </a:pathLst>
          </a:custGeom>
          <a:solidFill>
            <a:srgbClr val="000000"/>
          </a:solidFill>
          <a:ln w="25115" cap="flat">
            <a:noFill/>
            <a:prstDash val="solid"/>
            <a:miter/>
          </a:ln>
        </p:spPr>
        <p:txBody>
          <a:bodyPr rtlCol="0" anchor="ctr"/>
          <a:lstStyle/>
          <a:p>
            <a:endParaRPr lang="en-AE"/>
          </a:p>
        </p:txBody>
      </p:sp>
      <p:grpSp>
        <p:nvGrpSpPr>
          <p:cNvPr id="121" name="Graphic 2">
            <a:extLst>
              <a:ext uri="{FF2B5EF4-FFF2-40B4-BE49-F238E27FC236}">
                <a16:creationId xmlns:a16="http://schemas.microsoft.com/office/drawing/2014/main" id="{EE2E102B-1C9F-B3BD-F18E-480376820703}"/>
              </a:ext>
            </a:extLst>
          </p:cNvPr>
          <p:cNvGrpSpPr/>
          <p:nvPr/>
        </p:nvGrpSpPr>
        <p:grpSpPr>
          <a:xfrm>
            <a:off x="5381597" y="5383174"/>
            <a:ext cx="405305" cy="97457"/>
            <a:chOff x="4646478" y="2557011"/>
            <a:chExt cx="583721" cy="140358"/>
          </a:xfrm>
          <a:solidFill>
            <a:srgbClr val="000000"/>
          </a:solidFill>
        </p:grpSpPr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AE0B89CC-B0CC-5EA1-862D-DE9B97C9C936}"/>
                </a:ext>
              </a:extLst>
            </p:cNvPr>
            <p:cNvSpPr/>
            <p:nvPr/>
          </p:nvSpPr>
          <p:spPr>
            <a:xfrm>
              <a:off x="4646478" y="2574461"/>
              <a:ext cx="171007" cy="61510"/>
            </a:xfrm>
            <a:custGeom>
              <a:avLst/>
              <a:gdLst>
                <a:gd name="connsiteX0" fmla="*/ 171169 w 171007"/>
                <a:gd name="connsiteY0" fmla="*/ 9241 h 61510"/>
                <a:gd name="connsiteX1" fmla="*/ 167679 w 171007"/>
                <a:gd name="connsiteY1" fmla="*/ 516 h 61510"/>
                <a:gd name="connsiteX2" fmla="*/ 163753 w 171007"/>
                <a:gd name="connsiteY2" fmla="*/ 9677 h 61510"/>
                <a:gd name="connsiteX3" fmla="*/ 128417 w 171007"/>
                <a:gd name="connsiteY3" fmla="*/ 46321 h 61510"/>
                <a:gd name="connsiteX4" fmla="*/ 87410 w 171007"/>
                <a:gd name="connsiteY4" fmla="*/ 24509 h 61510"/>
                <a:gd name="connsiteX5" fmla="*/ 42913 w 171007"/>
                <a:gd name="connsiteY5" fmla="*/ 80 h 61510"/>
                <a:gd name="connsiteX6" fmla="*/ 161 w 171007"/>
                <a:gd name="connsiteY6" fmla="*/ 52429 h 61510"/>
                <a:gd name="connsiteX7" fmla="*/ 3651 w 171007"/>
                <a:gd name="connsiteY7" fmla="*/ 61154 h 61510"/>
                <a:gd name="connsiteX8" fmla="*/ 7578 w 171007"/>
                <a:gd name="connsiteY8" fmla="*/ 55046 h 61510"/>
                <a:gd name="connsiteX9" fmla="*/ 42913 w 171007"/>
                <a:gd name="connsiteY9" fmla="*/ 15348 h 61510"/>
                <a:gd name="connsiteX10" fmla="*/ 83920 w 171007"/>
                <a:gd name="connsiteY10" fmla="*/ 37160 h 61510"/>
                <a:gd name="connsiteX11" fmla="*/ 128417 w 171007"/>
                <a:gd name="connsiteY11" fmla="*/ 61590 h 61510"/>
                <a:gd name="connsiteX12" fmla="*/ 171169 w 171007"/>
                <a:gd name="connsiteY12" fmla="*/ 9241 h 61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1007" h="61510">
                  <a:moveTo>
                    <a:pt x="171169" y="9241"/>
                  </a:moveTo>
                  <a:cubicBezTo>
                    <a:pt x="171169" y="2261"/>
                    <a:pt x="168988" y="516"/>
                    <a:pt x="167679" y="516"/>
                  </a:cubicBezTo>
                  <a:cubicBezTo>
                    <a:pt x="164189" y="516"/>
                    <a:pt x="164189" y="6187"/>
                    <a:pt x="163753" y="9677"/>
                  </a:cubicBezTo>
                  <a:cubicBezTo>
                    <a:pt x="162880" y="28436"/>
                    <a:pt x="148920" y="46321"/>
                    <a:pt x="128417" y="46321"/>
                  </a:cubicBezTo>
                  <a:cubicBezTo>
                    <a:pt x="114021" y="46321"/>
                    <a:pt x="102242" y="38033"/>
                    <a:pt x="87410" y="24509"/>
                  </a:cubicBezTo>
                  <a:cubicBezTo>
                    <a:pt x="72578" y="10549"/>
                    <a:pt x="59927" y="80"/>
                    <a:pt x="42913" y="80"/>
                  </a:cubicBezTo>
                  <a:cubicBezTo>
                    <a:pt x="15430" y="80"/>
                    <a:pt x="161" y="28436"/>
                    <a:pt x="161" y="52429"/>
                  </a:cubicBezTo>
                  <a:cubicBezTo>
                    <a:pt x="161" y="58972"/>
                    <a:pt x="1906" y="61154"/>
                    <a:pt x="3651" y="61154"/>
                  </a:cubicBezTo>
                  <a:cubicBezTo>
                    <a:pt x="6705" y="61154"/>
                    <a:pt x="7578" y="56355"/>
                    <a:pt x="7578" y="55046"/>
                  </a:cubicBezTo>
                  <a:cubicBezTo>
                    <a:pt x="8886" y="23637"/>
                    <a:pt x="30699" y="15348"/>
                    <a:pt x="42913" y="15348"/>
                  </a:cubicBezTo>
                  <a:cubicBezTo>
                    <a:pt x="57309" y="15348"/>
                    <a:pt x="69088" y="23637"/>
                    <a:pt x="83920" y="37160"/>
                  </a:cubicBezTo>
                  <a:cubicBezTo>
                    <a:pt x="98753" y="51120"/>
                    <a:pt x="111403" y="61590"/>
                    <a:pt x="128417" y="61590"/>
                  </a:cubicBezTo>
                  <a:cubicBezTo>
                    <a:pt x="155900" y="61590"/>
                    <a:pt x="171169" y="33234"/>
                    <a:pt x="171169" y="9241"/>
                  </a:cubicBezTo>
                  <a:close/>
                </a:path>
              </a:pathLst>
            </a:custGeom>
            <a:solidFill>
              <a:srgbClr val="000000"/>
            </a:solidFill>
            <a:ln w="27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C276D7EE-4856-2A14-F2B4-02FBAAA7278C}"/>
                </a:ext>
              </a:extLst>
            </p:cNvPr>
            <p:cNvSpPr/>
            <p:nvPr/>
          </p:nvSpPr>
          <p:spPr>
            <a:xfrm>
              <a:off x="4916743" y="2557011"/>
              <a:ext cx="94228" cy="113423"/>
            </a:xfrm>
            <a:custGeom>
              <a:avLst/>
              <a:gdLst>
                <a:gd name="connsiteX0" fmla="*/ 86550 w 94228"/>
                <a:gd name="connsiteY0" fmla="*/ 17093 h 113423"/>
                <a:gd name="connsiteX1" fmla="*/ 74771 w 94228"/>
                <a:gd name="connsiteY1" fmla="*/ 28436 h 113423"/>
                <a:gd name="connsiteX2" fmla="*/ 82624 w 94228"/>
                <a:gd name="connsiteY2" fmla="*/ 35852 h 113423"/>
                <a:gd name="connsiteX3" fmla="*/ 94402 w 94228"/>
                <a:gd name="connsiteY3" fmla="*/ 21892 h 113423"/>
                <a:gd name="connsiteX4" fmla="*/ 63865 w 94228"/>
                <a:gd name="connsiteY4" fmla="*/ 80 h 113423"/>
                <a:gd name="connsiteX5" fmla="*/ 20677 w 94228"/>
                <a:gd name="connsiteY5" fmla="*/ 36724 h 113423"/>
                <a:gd name="connsiteX6" fmla="*/ 28530 w 94228"/>
                <a:gd name="connsiteY6" fmla="*/ 54174 h 113423"/>
                <a:gd name="connsiteX7" fmla="*/ 49470 w 94228"/>
                <a:gd name="connsiteY7" fmla="*/ 62462 h 113423"/>
                <a:gd name="connsiteX8" fmla="*/ 67792 w 94228"/>
                <a:gd name="connsiteY8" fmla="*/ 68134 h 113423"/>
                <a:gd name="connsiteX9" fmla="*/ 73899 w 94228"/>
                <a:gd name="connsiteY9" fmla="*/ 80785 h 113423"/>
                <a:gd name="connsiteX10" fmla="*/ 37691 w 94228"/>
                <a:gd name="connsiteY10" fmla="*/ 107395 h 113423"/>
                <a:gd name="connsiteX11" fmla="*/ 8899 w 94228"/>
                <a:gd name="connsiteY11" fmla="*/ 95181 h 113423"/>
                <a:gd name="connsiteX12" fmla="*/ 23731 w 94228"/>
                <a:gd name="connsiteY12" fmla="*/ 81657 h 113423"/>
                <a:gd name="connsiteX13" fmla="*/ 14570 w 94228"/>
                <a:gd name="connsiteY13" fmla="*/ 72496 h 113423"/>
                <a:gd name="connsiteX14" fmla="*/ 174 w 94228"/>
                <a:gd name="connsiteY14" fmla="*/ 89073 h 113423"/>
                <a:gd name="connsiteX15" fmla="*/ 37255 w 94228"/>
                <a:gd name="connsiteY15" fmla="*/ 113503 h 113423"/>
                <a:gd name="connsiteX16" fmla="*/ 88731 w 94228"/>
                <a:gd name="connsiteY16" fmla="*/ 72060 h 113423"/>
                <a:gd name="connsiteX17" fmla="*/ 80443 w 94228"/>
                <a:gd name="connsiteY17" fmla="*/ 53737 h 113423"/>
                <a:gd name="connsiteX18" fmla="*/ 57322 w 94228"/>
                <a:gd name="connsiteY18" fmla="*/ 43704 h 113423"/>
                <a:gd name="connsiteX19" fmla="*/ 47725 w 94228"/>
                <a:gd name="connsiteY19" fmla="*/ 41523 h 113423"/>
                <a:gd name="connsiteX20" fmla="*/ 35073 w 94228"/>
                <a:gd name="connsiteY20" fmla="*/ 28436 h 113423"/>
                <a:gd name="connsiteX21" fmla="*/ 43798 w 94228"/>
                <a:gd name="connsiteY21" fmla="*/ 12295 h 113423"/>
                <a:gd name="connsiteX22" fmla="*/ 63865 w 94228"/>
                <a:gd name="connsiteY22" fmla="*/ 6623 h 113423"/>
                <a:gd name="connsiteX23" fmla="*/ 86550 w 94228"/>
                <a:gd name="connsiteY23" fmla="*/ 17093 h 11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228" h="113423">
                  <a:moveTo>
                    <a:pt x="86550" y="17093"/>
                  </a:moveTo>
                  <a:cubicBezTo>
                    <a:pt x="75644" y="18402"/>
                    <a:pt x="74771" y="26691"/>
                    <a:pt x="74771" y="28436"/>
                  </a:cubicBezTo>
                  <a:cubicBezTo>
                    <a:pt x="74771" y="32798"/>
                    <a:pt x="77825" y="35852"/>
                    <a:pt x="82624" y="35852"/>
                  </a:cubicBezTo>
                  <a:cubicBezTo>
                    <a:pt x="89604" y="35852"/>
                    <a:pt x="94402" y="30181"/>
                    <a:pt x="94402" y="21892"/>
                  </a:cubicBezTo>
                  <a:cubicBezTo>
                    <a:pt x="94402" y="9677"/>
                    <a:pt x="82188" y="80"/>
                    <a:pt x="63865" y="80"/>
                  </a:cubicBezTo>
                  <a:cubicBezTo>
                    <a:pt x="30275" y="80"/>
                    <a:pt x="20677" y="25382"/>
                    <a:pt x="20677" y="36724"/>
                  </a:cubicBezTo>
                  <a:cubicBezTo>
                    <a:pt x="20677" y="46321"/>
                    <a:pt x="25476" y="51120"/>
                    <a:pt x="28530" y="54174"/>
                  </a:cubicBezTo>
                  <a:cubicBezTo>
                    <a:pt x="33765" y="58972"/>
                    <a:pt x="40308" y="60717"/>
                    <a:pt x="49470" y="62462"/>
                  </a:cubicBezTo>
                  <a:cubicBezTo>
                    <a:pt x="60812" y="64644"/>
                    <a:pt x="62993" y="65080"/>
                    <a:pt x="67792" y="68134"/>
                  </a:cubicBezTo>
                  <a:cubicBezTo>
                    <a:pt x="71718" y="71187"/>
                    <a:pt x="73899" y="75114"/>
                    <a:pt x="73899" y="80785"/>
                  </a:cubicBezTo>
                  <a:cubicBezTo>
                    <a:pt x="73899" y="86892"/>
                    <a:pt x="67792" y="107395"/>
                    <a:pt x="37691" y="107395"/>
                  </a:cubicBezTo>
                  <a:cubicBezTo>
                    <a:pt x="32020" y="107395"/>
                    <a:pt x="14570" y="106523"/>
                    <a:pt x="8899" y="95181"/>
                  </a:cubicBezTo>
                  <a:cubicBezTo>
                    <a:pt x="21550" y="95181"/>
                    <a:pt x="23731" y="85147"/>
                    <a:pt x="23731" y="81657"/>
                  </a:cubicBezTo>
                  <a:cubicBezTo>
                    <a:pt x="23731" y="74241"/>
                    <a:pt x="17187" y="72496"/>
                    <a:pt x="14570" y="72496"/>
                  </a:cubicBezTo>
                  <a:cubicBezTo>
                    <a:pt x="9771" y="72496"/>
                    <a:pt x="174" y="75986"/>
                    <a:pt x="174" y="89073"/>
                  </a:cubicBezTo>
                  <a:cubicBezTo>
                    <a:pt x="174" y="104778"/>
                    <a:pt x="16315" y="113503"/>
                    <a:pt x="37255" y="113503"/>
                  </a:cubicBezTo>
                  <a:cubicBezTo>
                    <a:pt x="79570" y="113503"/>
                    <a:pt x="88731" y="82966"/>
                    <a:pt x="88731" y="72060"/>
                  </a:cubicBezTo>
                  <a:cubicBezTo>
                    <a:pt x="88731" y="62462"/>
                    <a:pt x="83496" y="56355"/>
                    <a:pt x="80443" y="53737"/>
                  </a:cubicBezTo>
                  <a:cubicBezTo>
                    <a:pt x="73899" y="46758"/>
                    <a:pt x="66047" y="45449"/>
                    <a:pt x="57322" y="43704"/>
                  </a:cubicBezTo>
                  <a:cubicBezTo>
                    <a:pt x="54268" y="42832"/>
                    <a:pt x="48597" y="41959"/>
                    <a:pt x="47725" y="41523"/>
                  </a:cubicBezTo>
                  <a:cubicBezTo>
                    <a:pt x="39872" y="39778"/>
                    <a:pt x="35073" y="34979"/>
                    <a:pt x="35073" y="28436"/>
                  </a:cubicBezTo>
                  <a:cubicBezTo>
                    <a:pt x="35073" y="25818"/>
                    <a:pt x="36818" y="17529"/>
                    <a:pt x="43798" y="12295"/>
                  </a:cubicBezTo>
                  <a:cubicBezTo>
                    <a:pt x="50778" y="6623"/>
                    <a:pt x="60376" y="6623"/>
                    <a:pt x="63865" y="6623"/>
                  </a:cubicBezTo>
                  <a:cubicBezTo>
                    <a:pt x="72590" y="6623"/>
                    <a:pt x="82624" y="9241"/>
                    <a:pt x="86550" y="17093"/>
                  </a:cubicBezTo>
                  <a:close/>
                </a:path>
              </a:pathLst>
            </a:custGeom>
            <a:solidFill>
              <a:srgbClr val="000000"/>
            </a:solidFill>
            <a:ln w="27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grpSp>
          <p:nvGrpSpPr>
            <p:cNvPr id="124" name="Graphic 2">
              <a:extLst>
                <a:ext uri="{FF2B5EF4-FFF2-40B4-BE49-F238E27FC236}">
                  <a16:creationId xmlns:a16="http://schemas.microsoft.com/office/drawing/2014/main" id="{19F39564-BC98-AC48-778D-EFBDED51EC2F}"/>
                </a:ext>
              </a:extLst>
            </p:cNvPr>
            <p:cNvGrpSpPr/>
            <p:nvPr/>
          </p:nvGrpSpPr>
          <p:grpSpPr>
            <a:xfrm>
              <a:off x="5031367" y="2621027"/>
              <a:ext cx="198833" cy="76342"/>
              <a:chOff x="5031367" y="2621027"/>
              <a:chExt cx="198833" cy="76342"/>
            </a:xfrm>
            <a:solidFill>
              <a:srgbClr val="000000"/>
            </a:solidFill>
          </p:grpSpPr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3128E947-A18E-4510-2E7D-54284598C88C}"/>
                  </a:ext>
                </a:extLst>
              </p:cNvPr>
              <p:cNvSpPr/>
              <p:nvPr/>
            </p:nvSpPr>
            <p:spPr>
              <a:xfrm>
                <a:off x="5031367" y="2621027"/>
                <a:ext cx="85940" cy="76342"/>
              </a:xfrm>
              <a:custGeom>
                <a:avLst/>
                <a:gdLst>
                  <a:gd name="connsiteX0" fmla="*/ 86120 w 85940"/>
                  <a:gd name="connsiteY0" fmla="*/ 38907 h 76342"/>
                  <a:gd name="connsiteX1" fmla="*/ 43368 w 85940"/>
                  <a:gd name="connsiteY1" fmla="*/ 81 h 76342"/>
                  <a:gd name="connsiteX2" fmla="*/ 180 w 85940"/>
                  <a:gd name="connsiteY2" fmla="*/ 38907 h 76342"/>
                  <a:gd name="connsiteX3" fmla="*/ 43368 w 85940"/>
                  <a:gd name="connsiteY3" fmla="*/ 76424 h 76342"/>
                  <a:gd name="connsiteX4" fmla="*/ 86120 w 85940"/>
                  <a:gd name="connsiteY4" fmla="*/ 38907 h 76342"/>
                  <a:gd name="connsiteX5" fmla="*/ 43368 w 85940"/>
                  <a:gd name="connsiteY5" fmla="*/ 70317 h 76342"/>
                  <a:gd name="connsiteX6" fmla="*/ 16321 w 85940"/>
                  <a:gd name="connsiteY6" fmla="*/ 37598 h 76342"/>
                  <a:gd name="connsiteX7" fmla="*/ 22428 w 85940"/>
                  <a:gd name="connsiteY7" fmla="*/ 14041 h 76342"/>
                  <a:gd name="connsiteX8" fmla="*/ 43368 w 85940"/>
                  <a:gd name="connsiteY8" fmla="*/ 5316 h 76342"/>
                  <a:gd name="connsiteX9" fmla="*/ 64307 w 85940"/>
                  <a:gd name="connsiteY9" fmla="*/ 14041 h 76342"/>
                  <a:gd name="connsiteX10" fmla="*/ 70415 w 85940"/>
                  <a:gd name="connsiteY10" fmla="*/ 37598 h 76342"/>
                  <a:gd name="connsiteX11" fmla="*/ 43368 w 85940"/>
                  <a:gd name="connsiteY11" fmla="*/ 70317 h 7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5940" h="76342">
                    <a:moveTo>
                      <a:pt x="86120" y="38907"/>
                    </a:moveTo>
                    <a:cubicBezTo>
                      <a:pt x="86120" y="18404"/>
                      <a:pt x="67361" y="81"/>
                      <a:pt x="43368" y="81"/>
                    </a:cubicBezTo>
                    <a:cubicBezTo>
                      <a:pt x="18938" y="81"/>
                      <a:pt x="180" y="18404"/>
                      <a:pt x="180" y="38907"/>
                    </a:cubicBezTo>
                    <a:cubicBezTo>
                      <a:pt x="180" y="59410"/>
                      <a:pt x="19374" y="76424"/>
                      <a:pt x="43368" y="76424"/>
                    </a:cubicBezTo>
                    <a:cubicBezTo>
                      <a:pt x="67361" y="76424"/>
                      <a:pt x="86120" y="59410"/>
                      <a:pt x="86120" y="38907"/>
                    </a:cubicBezTo>
                    <a:close/>
                    <a:moveTo>
                      <a:pt x="43368" y="70317"/>
                    </a:moveTo>
                    <a:cubicBezTo>
                      <a:pt x="16321" y="70317"/>
                      <a:pt x="16321" y="45451"/>
                      <a:pt x="16321" y="37598"/>
                    </a:cubicBezTo>
                    <a:cubicBezTo>
                      <a:pt x="16321" y="32364"/>
                      <a:pt x="16321" y="21021"/>
                      <a:pt x="22428" y="14041"/>
                    </a:cubicBezTo>
                    <a:cubicBezTo>
                      <a:pt x="28099" y="7934"/>
                      <a:pt x="35079" y="5316"/>
                      <a:pt x="43368" y="5316"/>
                    </a:cubicBezTo>
                    <a:cubicBezTo>
                      <a:pt x="51220" y="5316"/>
                      <a:pt x="58636" y="7934"/>
                      <a:pt x="64307" y="14041"/>
                    </a:cubicBezTo>
                    <a:cubicBezTo>
                      <a:pt x="70415" y="21021"/>
                      <a:pt x="70415" y="32364"/>
                      <a:pt x="70415" y="37598"/>
                    </a:cubicBezTo>
                    <a:cubicBezTo>
                      <a:pt x="70415" y="45451"/>
                      <a:pt x="70415" y="70317"/>
                      <a:pt x="43368" y="7031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9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B8DF8857-82E9-8A24-D720-C1290454A80E}"/>
                  </a:ext>
                </a:extLst>
              </p:cNvPr>
              <p:cNvSpPr/>
              <p:nvPr/>
            </p:nvSpPr>
            <p:spPr>
              <a:xfrm>
                <a:off x="5135971" y="2621900"/>
                <a:ext cx="94228" cy="73724"/>
              </a:xfrm>
              <a:custGeom>
                <a:avLst/>
                <a:gdLst>
                  <a:gd name="connsiteX0" fmla="*/ 80889 w 94228"/>
                  <a:gd name="connsiteY0" fmla="*/ 23202 h 73724"/>
                  <a:gd name="connsiteX1" fmla="*/ 54715 w 94228"/>
                  <a:gd name="connsiteY1" fmla="*/ 81 h 73724"/>
                  <a:gd name="connsiteX2" fmla="*/ 25923 w 94228"/>
                  <a:gd name="connsiteY2" fmla="*/ 15786 h 73724"/>
                  <a:gd name="connsiteX3" fmla="*/ 25923 w 94228"/>
                  <a:gd name="connsiteY3" fmla="*/ 81 h 73724"/>
                  <a:gd name="connsiteX4" fmla="*/ 185 w 94228"/>
                  <a:gd name="connsiteY4" fmla="*/ 1826 h 73724"/>
                  <a:gd name="connsiteX5" fmla="*/ 185 w 94228"/>
                  <a:gd name="connsiteY5" fmla="*/ 8370 h 73724"/>
                  <a:gd name="connsiteX6" fmla="*/ 13272 w 94228"/>
                  <a:gd name="connsiteY6" fmla="*/ 17967 h 73724"/>
                  <a:gd name="connsiteX7" fmla="*/ 13272 w 94228"/>
                  <a:gd name="connsiteY7" fmla="*/ 60283 h 73724"/>
                  <a:gd name="connsiteX8" fmla="*/ 185 w 94228"/>
                  <a:gd name="connsiteY8" fmla="*/ 67263 h 73724"/>
                  <a:gd name="connsiteX9" fmla="*/ 185 w 94228"/>
                  <a:gd name="connsiteY9" fmla="*/ 73806 h 73724"/>
                  <a:gd name="connsiteX10" fmla="*/ 20252 w 94228"/>
                  <a:gd name="connsiteY10" fmla="*/ 72934 h 73724"/>
                  <a:gd name="connsiteX11" fmla="*/ 40319 w 94228"/>
                  <a:gd name="connsiteY11" fmla="*/ 73806 h 73724"/>
                  <a:gd name="connsiteX12" fmla="*/ 40319 w 94228"/>
                  <a:gd name="connsiteY12" fmla="*/ 67263 h 73724"/>
                  <a:gd name="connsiteX13" fmla="*/ 27232 w 94228"/>
                  <a:gd name="connsiteY13" fmla="*/ 60283 h 73724"/>
                  <a:gd name="connsiteX14" fmla="*/ 27232 w 94228"/>
                  <a:gd name="connsiteY14" fmla="*/ 30618 h 73724"/>
                  <a:gd name="connsiteX15" fmla="*/ 53406 w 94228"/>
                  <a:gd name="connsiteY15" fmla="*/ 5316 h 73724"/>
                  <a:gd name="connsiteX16" fmla="*/ 67366 w 94228"/>
                  <a:gd name="connsiteY16" fmla="*/ 22766 h 73724"/>
                  <a:gd name="connsiteX17" fmla="*/ 67366 w 94228"/>
                  <a:gd name="connsiteY17" fmla="*/ 60283 h 73724"/>
                  <a:gd name="connsiteX18" fmla="*/ 53843 w 94228"/>
                  <a:gd name="connsiteY18" fmla="*/ 67263 h 73724"/>
                  <a:gd name="connsiteX19" fmla="*/ 53843 w 94228"/>
                  <a:gd name="connsiteY19" fmla="*/ 73806 h 73724"/>
                  <a:gd name="connsiteX20" fmla="*/ 73909 w 94228"/>
                  <a:gd name="connsiteY20" fmla="*/ 72934 h 73724"/>
                  <a:gd name="connsiteX21" fmla="*/ 94413 w 94228"/>
                  <a:gd name="connsiteY21" fmla="*/ 73806 h 73724"/>
                  <a:gd name="connsiteX22" fmla="*/ 94413 w 94228"/>
                  <a:gd name="connsiteY22" fmla="*/ 67263 h 73724"/>
                  <a:gd name="connsiteX23" fmla="*/ 80889 w 94228"/>
                  <a:gd name="connsiteY23" fmla="*/ 60283 h 73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4228" h="73724">
                    <a:moveTo>
                      <a:pt x="80889" y="23202"/>
                    </a:moveTo>
                    <a:cubicBezTo>
                      <a:pt x="80889" y="7061"/>
                      <a:pt x="71728" y="81"/>
                      <a:pt x="54715" y="81"/>
                    </a:cubicBezTo>
                    <a:cubicBezTo>
                      <a:pt x="40319" y="81"/>
                      <a:pt x="31158" y="7933"/>
                      <a:pt x="25923" y="15786"/>
                    </a:cubicBezTo>
                    <a:lnTo>
                      <a:pt x="25923" y="81"/>
                    </a:lnTo>
                    <a:lnTo>
                      <a:pt x="185" y="1826"/>
                    </a:lnTo>
                    <a:lnTo>
                      <a:pt x="185" y="8370"/>
                    </a:lnTo>
                    <a:cubicBezTo>
                      <a:pt x="11963" y="8370"/>
                      <a:pt x="13272" y="9678"/>
                      <a:pt x="13272" y="17967"/>
                    </a:cubicBezTo>
                    <a:lnTo>
                      <a:pt x="13272" y="60283"/>
                    </a:lnTo>
                    <a:cubicBezTo>
                      <a:pt x="13272" y="67263"/>
                      <a:pt x="11963" y="67263"/>
                      <a:pt x="185" y="67263"/>
                    </a:cubicBezTo>
                    <a:lnTo>
                      <a:pt x="185" y="73806"/>
                    </a:lnTo>
                    <a:cubicBezTo>
                      <a:pt x="1493" y="73806"/>
                      <a:pt x="12836" y="72934"/>
                      <a:pt x="20252" y="72934"/>
                    </a:cubicBezTo>
                    <a:cubicBezTo>
                      <a:pt x="27668" y="72934"/>
                      <a:pt x="39010" y="73806"/>
                      <a:pt x="40319" y="73806"/>
                    </a:cubicBezTo>
                    <a:lnTo>
                      <a:pt x="40319" y="67263"/>
                    </a:lnTo>
                    <a:cubicBezTo>
                      <a:pt x="28977" y="67263"/>
                      <a:pt x="27232" y="67263"/>
                      <a:pt x="27232" y="60283"/>
                    </a:cubicBezTo>
                    <a:lnTo>
                      <a:pt x="27232" y="30618"/>
                    </a:lnTo>
                    <a:cubicBezTo>
                      <a:pt x="27232" y="12296"/>
                      <a:pt x="42936" y="5316"/>
                      <a:pt x="53406" y="5316"/>
                    </a:cubicBezTo>
                    <a:cubicBezTo>
                      <a:pt x="64749" y="5316"/>
                      <a:pt x="67366" y="12296"/>
                      <a:pt x="67366" y="22766"/>
                    </a:cubicBezTo>
                    <a:lnTo>
                      <a:pt x="67366" y="60283"/>
                    </a:lnTo>
                    <a:cubicBezTo>
                      <a:pt x="67366" y="67263"/>
                      <a:pt x="65621" y="67263"/>
                      <a:pt x="53843" y="67263"/>
                    </a:cubicBezTo>
                    <a:lnTo>
                      <a:pt x="53843" y="73806"/>
                    </a:lnTo>
                    <a:cubicBezTo>
                      <a:pt x="55151" y="73806"/>
                      <a:pt x="66493" y="72934"/>
                      <a:pt x="73909" y="72934"/>
                    </a:cubicBezTo>
                    <a:cubicBezTo>
                      <a:pt x="81762" y="72934"/>
                      <a:pt x="92668" y="73806"/>
                      <a:pt x="94413" y="73806"/>
                    </a:cubicBezTo>
                    <a:lnTo>
                      <a:pt x="94413" y="67263"/>
                    </a:lnTo>
                    <a:cubicBezTo>
                      <a:pt x="82634" y="67263"/>
                      <a:pt x="80889" y="67263"/>
                      <a:pt x="80889" y="60283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9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</p:grpSp>
      <p:grpSp>
        <p:nvGrpSpPr>
          <p:cNvPr id="127" name="Graphic 2">
            <a:extLst>
              <a:ext uri="{FF2B5EF4-FFF2-40B4-BE49-F238E27FC236}">
                <a16:creationId xmlns:a16="http://schemas.microsoft.com/office/drawing/2014/main" id="{4055E76F-3EF8-A84D-237A-A9A8F5205AEF}"/>
              </a:ext>
            </a:extLst>
          </p:cNvPr>
          <p:cNvGrpSpPr/>
          <p:nvPr/>
        </p:nvGrpSpPr>
        <p:grpSpPr>
          <a:xfrm>
            <a:off x="6314366" y="5402902"/>
            <a:ext cx="421662" cy="98737"/>
            <a:chOff x="5989852" y="2585423"/>
            <a:chExt cx="607278" cy="142201"/>
          </a:xfrm>
          <a:solidFill>
            <a:srgbClr val="000000"/>
          </a:solidFill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E8A65BD0-2A80-8D44-6B13-54453D4653D1}"/>
                </a:ext>
              </a:extLst>
            </p:cNvPr>
            <p:cNvSpPr/>
            <p:nvPr/>
          </p:nvSpPr>
          <p:spPr>
            <a:xfrm>
              <a:off x="5989852" y="2602873"/>
              <a:ext cx="171007" cy="61510"/>
            </a:xfrm>
            <a:custGeom>
              <a:avLst/>
              <a:gdLst>
                <a:gd name="connsiteX0" fmla="*/ 171233 w 171007"/>
                <a:gd name="connsiteY0" fmla="*/ 9242 h 61510"/>
                <a:gd name="connsiteX1" fmla="*/ 167743 w 171007"/>
                <a:gd name="connsiteY1" fmla="*/ 517 h 61510"/>
                <a:gd name="connsiteX2" fmla="*/ 163817 w 171007"/>
                <a:gd name="connsiteY2" fmla="*/ 9678 h 61510"/>
                <a:gd name="connsiteX3" fmla="*/ 128481 w 171007"/>
                <a:gd name="connsiteY3" fmla="*/ 46323 h 61510"/>
                <a:gd name="connsiteX4" fmla="*/ 87474 w 171007"/>
                <a:gd name="connsiteY4" fmla="*/ 24511 h 61510"/>
                <a:gd name="connsiteX5" fmla="*/ 42978 w 171007"/>
                <a:gd name="connsiteY5" fmla="*/ 81 h 61510"/>
                <a:gd name="connsiteX6" fmla="*/ 226 w 171007"/>
                <a:gd name="connsiteY6" fmla="*/ 52430 h 61510"/>
                <a:gd name="connsiteX7" fmla="*/ 3716 w 171007"/>
                <a:gd name="connsiteY7" fmla="*/ 61155 h 61510"/>
                <a:gd name="connsiteX8" fmla="*/ 7642 w 171007"/>
                <a:gd name="connsiteY8" fmla="*/ 55048 h 61510"/>
                <a:gd name="connsiteX9" fmla="*/ 42978 w 171007"/>
                <a:gd name="connsiteY9" fmla="*/ 15349 h 61510"/>
                <a:gd name="connsiteX10" fmla="*/ 83984 w 171007"/>
                <a:gd name="connsiteY10" fmla="*/ 37162 h 61510"/>
                <a:gd name="connsiteX11" fmla="*/ 128481 w 171007"/>
                <a:gd name="connsiteY11" fmla="*/ 61591 h 61510"/>
                <a:gd name="connsiteX12" fmla="*/ 171233 w 171007"/>
                <a:gd name="connsiteY12" fmla="*/ 9242 h 61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1007" h="61510">
                  <a:moveTo>
                    <a:pt x="171233" y="9242"/>
                  </a:moveTo>
                  <a:cubicBezTo>
                    <a:pt x="171233" y="2262"/>
                    <a:pt x="169052" y="517"/>
                    <a:pt x="167743" y="517"/>
                  </a:cubicBezTo>
                  <a:cubicBezTo>
                    <a:pt x="164253" y="517"/>
                    <a:pt x="164253" y="6188"/>
                    <a:pt x="163817" y="9678"/>
                  </a:cubicBezTo>
                  <a:cubicBezTo>
                    <a:pt x="162944" y="28437"/>
                    <a:pt x="148985" y="46323"/>
                    <a:pt x="128481" y="46323"/>
                  </a:cubicBezTo>
                  <a:cubicBezTo>
                    <a:pt x="114085" y="46323"/>
                    <a:pt x="102307" y="38034"/>
                    <a:pt x="87474" y="24511"/>
                  </a:cubicBezTo>
                  <a:cubicBezTo>
                    <a:pt x="72642" y="10551"/>
                    <a:pt x="59991" y="81"/>
                    <a:pt x="42978" y="81"/>
                  </a:cubicBezTo>
                  <a:cubicBezTo>
                    <a:pt x="15494" y="81"/>
                    <a:pt x="226" y="28437"/>
                    <a:pt x="226" y="52430"/>
                  </a:cubicBezTo>
                  <a:cubicBezTo>
                    <a:pt x="226" y="58974"/>
                    <a:pt x="1971" y="61155"/>
                    <a:pt x="3716" y="61155"/>
                  </a:cubicBezTo>
                  <a:cubicBezTo>
                    <a:pt x="6769" y="61155"/>
                    <a:pt x="7642" y="56356"/>
                    <a:pt x="7642" y="55048"/>
                  </a:cubicBezTo>
                  <a:cubicBezTo>
                    <a:pt x="8951" y="23638"/>
                    <a:pt x="30763" y="15349"/>
                    <a:pt x="42978" y="15349"/>
                  </a:cubicBezTo>
                  <a:cubicBezTo>
                    <a:pt x="57373" y="15349"/>
                    <a:pt x="69152" y="23638"/>
                    <a:pt x="83984" y="37162"/>
                  </a:cubicBezTo>
                  <a:cubicBezTo>
                    <a:pt x="98817" y="51122"/>
                    <a:pt x="111468" y="61591"/>
                    <a:pt x="128481" y="61591"/>
                  </a:cubicBezTo>
                  <a:cubicBezTo>
                    <a:pt x="155964" y="61591"/>
                    <a:pt x="171233" y="33235"/>
                    <a:pt x="171233" y="9242"/>
                  </a:cubicBezTo>
                  <a:close/>
                </a:path>
              </a:pathLst>
            </a:custGeom>
            <a:solidFill>
              <a:srgbClr val="000000"/>
            </a:solidFill>
            <a:ln w="27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80CC6D63-96AA-40CB-572C-0E333B285F41}"/>
                </a:ext>
              </a:extLst>
            </p:cNvPr>
            <p:cNvSpPr/>
            <p:nvPr/>
          </p:nvSpPr>
          <p:spPr>
            <a:xfrm>
              <a:off x="6260117" y="2585423"/>
              <a:ext cx="94228" cy="113423"/>
            </a:xfrm>
            <a:custGeom>
              <a:avLst/>
              <a:gdLst>
                <a:gd name="connsiteX0" fmla="*/ 86614 w 94228"/>
                <a:gd name="connsiteY0" fmla="*/ 17094 h 113423"/>
                <a:gd name="connsiteX1" fmla="*/ 74836 w 94228"/>
                <a:gd name="connsiteY1" fmla="*/ 28437 h 113423"/>
                <a:gd name="connsiteX2" fmla="*/ 82688 w 94228"/>
                <a:gd name="connsiteY2" fmla="*/ 35853 h 113423"/>
                <a:gd name="connsiteX3" fmla="*/ 94467 w 94228"/>
                <a:gd name="connsiteY3" fmla="*/ 21893 h 113423"/>
                <a:gd name="connsiteX4" fmla="*/ 63930 w 94228"/>
                <a:gd name="connsiteY4" fmla="*/ 81 h 113423"/>
                <a:gd name="connsiteX5" fmla="*/ 20741 w 94228"/>
                <a:gd name="connsiteY5" fmla="*/ 36725 h 113423"/>
                <a:gd name="connsiteX6" fmla="*/ 28594 w 94228"/>
                <a:gd name="connsiteY6" fmla="*/ 54175 h 113423"/>
                <a:gd name="connsiteX7" fmla="*/ 49534 w 94228"/>
                <a:gd name="connsiteY7" fmla="*/ 62464 h 113423"/>
                <a:gd name="connsiteX8" fmla="*/ 67856 w 94228"/>
                <a:gd name="connsiteY8" fmla="*/ 68135 h 113423"/>
                <a:gd name="connsiteX9" fmla="*/ 73963 w 94228"/>
                <a:gd name="connsiteY9" fmla="*/ 80786 h 113423"/>
                <a:gd name="connsiteX10" fmla="*/ 37755 w 94228"/>
                <a:gd name="connsiteY10" fmla="*/ 107397 h 113423"/>
                <a:gd name="connsiteX11" fmla="*/ 8963 w 94228"/>
                <a:gd name="connsiteY11" fmla="*/ 95182 h 113423"/>
                <a:gd name="connsiteX12" fmla="*/ 23795 w 94228"/>
                <a:gd name="connsiteY12" fmla="*/ 81658 h 113423"/>
                <a:gd name="connsiteX13" fmla="*/ 14634 w 94228"/>
                <a:gd name="connsiteY13" fmla="*/ 72497 h 113423"/>
                <a:gd name="connsiteX14" fmla="*/ 238 w 94228"/>
                <a:gd name="connsiteY14" fmla="*/ 89075 h 113423"/>
                <a:gd name="connsiteX15" fmla="*/ 37319 w 94228"/>
                <a:gd name="connsiteY15" fmla="*/ 113504 h 113423"/>
                <a:gd name="connsiteX16" fmla="*/ 88795 w 94228"/>
                <a:gd name="connsiteY16" fmla="*/ 72061 h 113423"/>
                <a:gd name="connsiteX17" fmla="*/ 80507 w 94228"/>
                <a:gd name="connsiteY17" fmla="*/ 53739 h 113423"/>
                <a:gd name="connsiteX18" fmla="*/ 57386 w 94228"/>
                <a:gd name="connsiteY18" fmla="*/ 43705 h 113423"/>
                <a:gd name="connsiteX19" fmla="*/ 47789 w 94228"/>
                <a:gd name="connsiteY19" fmla="*/ 41524 h 113423"/>
                <a:gd name="connsiteX20" fmla="*/ 35138 w 94228"/>
                <a:gd name="connsiteY20" fmla="*/ 28437 h 113423"/>
                <a:gd name="connsiteX21" fmla="*/ 43862 w 94228"/>
                <a:gd name="connsiteY21" fmla="*/ 12296 h 113423"/>
                <a:gd name="connsiteX22" fmla="*/ 63930 w 94228"/>
                <a:gd name="connsiteY22" fmla="*/ 6625 h 113423"/>
                <a:gd name="connsiteX23" fmla="*/ 86614 w 94228"/>
                <a:gd name="connsiteY23" fmla="*/ 17094 h 11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228" h="113423">
                  <a:moveTo>
                    <a:pt x="86614" y="17094"/>
                  </a:moveTo>
                  <a:cubicBezTo>
                    <a:pt x="75708" y="18403"/>
                    <a:pt x="74836" y="26692"/>
                    <a:pt x="74836" y="28437"/>
                  </a:cubicBezTo>
                  <a:cubicBezTo>
                    <a:pt x="74836" y="32799"/>
                    <a:pt x="77889" y="35853"/>
                    <a:pt x="82688" y="35853"/>
                  </a:cubicBezTo>
                  <a:cubicBezTo>
                    <a:pt x="89668" y="35853"/>
                    <a:pt x="94467" y="30182"/>
                    <a:pt x="94467" y="21893"/>
                  </a:cubicBezTo>
                  <a:cubicBezTo>
                    <a:pt x="94467" y="9678"/>
                    <a:pt x="82252" y="81"/>
                    <a:pt x="63930" y="81"/>
                  </a:cubicBezTo>
                  <a:cubicBezTo>
                    <a:pt x="30339" y="81"/>
                    <a:pt x="20741" y="25383"/>
                    <a:pt x="20741" y="36725"/>
                  </a:cubicBezTo>
                  <a:cubicBezTo>
                    <a:pt x="20741" y="46323"/>
                    <a:pt x="25540" y="51122"/>
                    <a:pt x="28594" y="54175"/>
                  </a:cubicBezTo>
                  <a:cubicBezTo>
                    <a:pt x="33829" y="58974"/>
                    <a:pt x="40372" y="60719"/>
                    <a:pt x="49534" y="62464"/>
                  </a:cubicBezTo>
                  <a:cubicBezTo>
                    <a:pt x="60876" y="64645"/>
                    <a:pt x="63057" y="65081"/>
                    <a:pt x="67856" y="68135"/>
                  </a:cubicBezTo>
                  <a:cubicBezTo>
                    <a:pt x="71782" y="71189"/>
                    <a:pt x="73963" y="75115"/>
                    <a:pt x="73963" y="80786"/>
                  </a:cubicBezTo>
                  <a:cubicBezTo>
                    <a:pt x="73963" y="86893"/>
                    <a:pt x="67856" y="107397"/>
                    <a:pt x="37755" y="107397"/>
                  </a:cubicBezTo>
                  <a:cubicBezTo>
                    <a:pt x="32084" y="107397"/>
                    <a:pt x="14634" y="106524"/>
                    <a:pt x="8963" y="95182"/>
                  </a:cubicBezTo>
                  <a:cubicBezTo>
                    <a:pt x="21614" y="95182"/>
                    <a:pt x="23795" y="85148"/>
                    <a:pt x="23795" y="81658"/>
                  </a:cubicBezTo>
                  <a:cubicBezTo>
                    <a:pt x="23795" y="74242"/>
                    <a:pt x="17251" y="72497"/>
                    <a:pt x="14634" y="72497"/>
                  </a:cubicBezTo>
                  <a:cubicBezTo>
                    <a:pt x="9835" y="72497"/>
                    <a:pt x="238" y="75987"/>
                    <a:pt x="238" y="89075"/>
                  </a:cubicBezTo>
                  <a:cubicBezTo>
                    <a:pt x="238" y="104779"/>
                    <a:pt x="16379" y="113504"/>
                    <a:pt x="37319" y="113504"/>
                  </a:cubicBezTo>
                  <a:cubicBezTo>
                    <a:pt x="79634" y="113504"/>
                    <a:pt x="88795" y="82967"/>
                    <a:pt x="88795" y="72061"/>
                  </a:cubicBezTo>
                  <a:cubicBezTo>
                    <a:pt x="88795" y="62464"/>
                    <a:pt x="83560" y="56357"/>
                    <a:pt x="80507" y="53739"/>
                  </a:cubicBezTo>
                  <a:cubicBezTo>
                    <a:pt x="73963" y="46759"/>
                    <a:pt x="66111" y="45450"/>
                    <a:pt x="57386" y="43705"/>
                  </a:cubicBezTo>
                  <a:cubicBezTo>
                    <a:pt x="54332" y="42833"/>
                    <a:pt x="48661" y="41960"/>
                    <a:pt x="47789" y="41524"/>
                  </a:cubicBezTo>
                  <a:cubicBezTo>
                    <a:pt x="39936" y="39779"/>
                    <a:pt x="35138" y="34981"/>
                    <a:pt x="35138" y="28437"/>
                  </a:cubicBezTo>
                  <a:cubicBezTo>
                    <a:pt x="35138" y="25819"/>
                    <a:pt x="36883" y="17531"/>
                    <a:pt x="43862" y="12296"/>
                  </a:cubicBezTo>
                  <a:cubicBezTo>
                    <a:pt x="50842" y="6625"/>
                    <a:pt x="60440" y="6625"/>
                    <a:pt x="63930" y="6625"/>
                  </a:cubicBezTo>
                  <a:cubicBezTo>
                    <a:pt x="72654" y="6625"/>
                    <a:pt x="82688" y="9242"/>
                    <a:pt x="86614" y="17094"/>
                  </a:cubicBezTo>
                  <a:close/>
                </a:path>
              </a:pathLst>
            </a:custGeom>
            <a:solidFill>
              <a:srgbClr val="000000"/>
            </a:solidFill>
            <a:ln w="27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grpSp>
          <p:nvGrpSpPr>
            <p:cNvPr id="130" name="Graphic 2">
              <a:extLst>
                <a:ext uri="{FF2B5EF4-FFF2-40B4-BE49-F238E27FC236}">
                  <a16:creationId xmlns:a16="http://schemas.microsoft.com/office/drawing/2014/main" id="{8CB123FE-9945-818C-D4A5-D78B3EF6AC1D}"/>
                </a:ext>
              </a:extLst>
            </p:cNvPr>
            <p:cNvGrpSpPr/>
            <p:nvPr/>
          </p:nvGrpSpPr>
          <p:grpSpPr>
            <a:xfrm>
              <a:off x="6374741" y="2608094"/>
              <a:ext cx="222390" cy="119530"/>
              <a:chOff x="6374741" y="2608094"/>
              <a:chExt cx="222390" cy="119530"/>
            </a:xfrm>
            <a:solidFill>
              <a:srgbClr val="000000"/>
            </a:solidFill>
          </p:grpSpPr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05992F2D-8321-7D5B-7FE9-33674B38A339}"/>
                  </a:ext>
                </a:extLst>
              </p:cNvPr>
              <p:cNvSpPr/>
              <p:nvPr/>
            </p:nvSpPr>
            <p:spPr>
              <a:xfrm>
                <a:off x="6374741" y="2651282"/>
                <a:ext cx="85940" cy="76342"/>
              </a:xfrm>
              <a:custGeom>
                <a:avLst/>
                <a:gdLst>
                  <a:gd name="connsiteX0" fmla="*/ 86184 w 85940"/>
                  <a:gd name="connsiteY0" fmla="*/ 38908 h 76342"/>
                  <a:gd name="connsiteX1" fmla="*/ 43432 w 85940"/>
                  <a:gd name="connsiteY1" fmla="*/ 83 h 76342"/>
                  <a:gd name="connsiteX2" fmla="*/ 244 w 85940"/>
                  <a:gd name="connsiteY2" fmla="*/ 38908 h 76342"/>
                  <a:gd name="connsiteX3" fmla="*/ 43432 w 85940"/>
                  <a:gd name="connsiteY3" fmla="*/ 76425 h 76342"/>
                  <a:gd name="connsiteX4" fmla="*/ 86184 w 85940"/>
                  <a:gd name="connsiteY4" fmla="*/ 38908 h 76342"/>
                  <a:gd name="connsiteX5" fmla="*/ 43432 w 85940"/>
                  <a:gd name="connsiteY5" fmla="*/ 70318 h 76342"/>
                  <a:gd name="connsiteX6" fmla="*/ 16385 w 85940"/>
                  <a:gd name="connsiteY6" fmla="*/ 37600 h 76342"/>
                  <a:gd name="connsiteX7" fmla="*/ 22492 w 85940"/>
                  <a:gd name="connsiteY7" fmla="*/ 14042 h 76342"/>
                  <a:gd name="connsiteX8" fmla="*/ 43432 w 85940"/>
                  <a:gd name="connsiteY8" fmla="*/ 5318 h 76342"/>
                  <a:gd name="connsiteX9" fmla="*/ 64371 w 85940"/>
                  <a:gd name="connsiteY9" fmla="*/ 14042 h 76342"/>
                  <a:gd name="connsiteX10" fmla="*/ 70479 w 85940"/>
                  <a:gd name="connsiteY10" fmla="*/ 37600 h 76342"/>
                  <a:gd name="connsiteX11" fmla="*/ 43432 w 85940"/>
                  <a:gd name="connsiteY11" fmla="*/ 70318 h 7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5940" h="76342">
                    <a:moveTo>
                      <a:pt x="86184" y="38908"/>
                    </a:moveTo>
                    <a:cubicBezTo>
                      <a:pt x="86184" y="18405"/>
                      <a:pt x="67425" y="83"/>
                      <a:pt x="43432" y="83"/>
                    </a:cubicBezTo>
                    <a:cubicBezTo>
                      <a:pt x="19002" y="83"/>
                      <a:pt x="244" y="18405"/>
                      <a:pt x="244" y="38908"/>
                    </a:cubicBezTo>
                    <a:cubicBezTo>
                      <a:pt x="244" y="59412"/>
                      <a:pt x="19438" y="76425"/>
                      <a:pt x="43432" y="76425"/>
                    </a:cubicBezTo>
                    <a:cubicBezTo>
                      <a:pt x="67425" y="76425"/>
                      <a:pt x="86184" y="59412"/>
                      <a:pt x="86184" y="38908"/>
                    </a:cubicBezTo>
                    <a:close/>
                    <a:moveTo>
                      <a:pt x="43432" y="70318"/>
                    </a:moveTo>
                    <a:cubicBezTo>
                      <a:pt x="16385" y="70318"/>
                      <a:pt x="16385" y="45452"/>
                      <a:pt x="16385" y="37600"/>
                    </a:cubicBezTo>
                    <a:cubicBezTo>
                      <a:pt x="16385" y="32365"/>
                      <a:pt x="16385" y="21022"/>
                      <a:pt x="22492" y="14042"/>
                    </a:cubicBezTo>
                    <a:cubicBezTo>
                      <a:pt x="28163" y="7935"/>
                      <a:pt x="35143" y="5318"/>
                      <a:pt x="43432" y="5318"/>
                    </a:cubicBezTo>
                    <a:cubicBezTo>
                      <a:pt x="51284" y="5318"/>
                      <a:pt x="58700" y="7935"/>
                      <a:pt x="64371" y="14042"/>
                    </a:cubicBezTo>
                    <a:cubicBezTo>
                      <a:pt x="70479" y="21022"/>
                      <a:pt x="70479" y="32365"/>
                      <a:pt x="70479" y="37600"/>
                    </a:cubicBezTo>
                    <a:cubicBezTo>
                      <a:pt x="70479" y="45452"/>
                      <a:pt x="70479" y="70318"/>
                      <a:pt x="43432" y="7031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9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C6890E6-5841-E723-3FB7-8714A4FCF5F9}"/>
                  </a:ext>
                </a:extLst>
              </p:cNvPr>
              <p:cNvSpPr/>
              <p:nvPr/>
            </p:nvSpPr>
            <p:spPr>
              <a:xfrm>
                <a:off x="6476292" y="2608094"/>
                <a:ext cx="120839" cy="117785"/>
              </a:xfrm>
              <a:custGeom>
                <a:avLst/>
                <a:gdLst>
                  <a:gd name="connsiteX0" fmla="*/ 87497 w 120839"/>
                  <a:gd name="connsiteY0" fmla="*/ 52432 h 117785"/>
                  <a:gd name="connsiteX1" fmla="*/ 109746 w 120839"/>
                  <a:gd name="connsiteY1" fmla="*/ 52432 h 117785"/>
                  <a:gd name="connsiteX2" fmla="*/ 109746 w 120839"/>
                  <a:gd name="connsiteY2" fmla="*/ 45888 h 117785"/>
                  <a:gd name="connsiteX3" fmla="*/ 86625 w 120839"/>
                  <a:gd name="connsiteY3" fmla="*/ 45888 h 117785"/>
                  <a:gd name="connsiteX4" fmla="*/ 86625 w 120839"/>
                  <a:gd name="connsiteY4" fmla="*/ 27566 h 117785"/>
                  <a:gd name="connsiteX5" fmla="*/ 103638 w 120839"/>
                  <a:gd name="connsiteY5" fmla="*/ 5754 h 117785"/>
                  <a:gd name="connsiteX6" fmla="*/ 108437 w 120839"/>
                  <a:gd name="connsiteY6" fmla="*/ 6190 h 117785"/>
                  <a:gd name="connsiteX7" fmla="*/ 105383 w 120839"/>
                  <a:gd name="connsiteY7" fmla="*/ 12734 h 117785"/>
                  <a:gd name="connsiteX8" fmla="*/ 113236 w 120839"/>
                  <a:gd name="connsiteY8" fmla="*/ 20586 h 117785"/>
                  <a:gd name="connsiteX9" fmla="*/ 121088 w 120839"/>
                  <a:gd name="connsiteY9" fmla="*/ 12734 h 117785"/>
                  <a:gd name="connsiteX10" fmla="*/ 103638 w 120839"/>
                  <a:gd name="connsiteY10" fmla="*/ 82 h 117785"/>
                  <a:gd name="connsiteX11" fmla="*/ 83571 w 120839"/>
                  <a:gd name="connsiteY11" fmla="*/ 7062 h 117785"/>
                  <a:gd name="connsiteX12" fmla="*/ 60014 w 120839"/>
                  <a:gd name="connsiteY12" fmla="*/ 82 h 117785"/>
                  <a:gd name="connsiteX13" fmla="*/ 15517 w 120839"/>
                  <a:gd name="connsiteY13" fmla="*/ 28002 h 117785"/>
                  <a:gd name="connsiteX14" fmla="*/ 15517 w 120839"/>
                  <a:gd name="connsiteY14" fmla="*/ 45888 h 117785"/>
                  <a:gd name="connsiteX15" fmla="*/ 249 w 120839"/>
                  <a:gd name="connsiteY15" fmla="*/ 45888 h 117785"/>
                  <a:gd name="connsiteX16" fmla="*/ 249 w 120839"/>
                  <a:gd name="connsiteY16" fmla="*/ 52432 h 117785"/>
                  <a:gd name="connsiteX17" fmla="*/ 15517 w 120839"/>
                  <a:gd name="connsiteY17" fmla="*/ 52432 h 117785"/>
                  <a:gd name="connsiteX18" fmla="*/ 15517 w 120839"/>
                  <a:gd name="connsiteY18" fmla="*/ 104345 h 117785"/>
                  <a:gd name="connsiteX19" fmla="*/ 2430 w 120839"/>
                  <a:gd name="connsiteY19" fmla="*/ 111324 h 117785"/>
                  <a:gd name="connsiteX20" fmla="*/ 2430 w 120839"/>
                  <a:gd name="connsiteY20" fmla="*/ 117868 h 117785"/>
                  <a:gd name="connsiteX21" fmla="*/ 22061 w 120839"/>
                  <a:gd name="connsiteY21" fmla="*/ 116996 h 117785"/>
                  <a:gd name="connsiteX22" fmla="*/ 42128 w 120839"/>
                  <a:gd name="connsiteY22" fmla="*/ 117868 h 117785"/>
                  <a:gd name="connsiteX23" fmla="*/ 42128 w 120839"/>
                  <a:gd name="connsiteY23" fmla="*/ 111324 h 117785"/>
                  <a:gd name="connsiteX24" fmla="*/ 29041 w 120839"/>
                  <a:gd name="connsiteY24" fmla="*/ 104345 h 117785"/>
                  <a:gd name="connsiteX25" fmla="*/ 29041 w 120839"/>
                  <a:gd name="connsiteY25" fmla="*/ 52432 h 117785"/>
                  <a:gd name="connsiteX26" fmla="*/ 74410 w 120839"/>
                  <a:gd name="connsiteY26" fmla="*/ 52432 h 117785"/>
                  <a:gd name="connsiteX27" fmla="*/ 74410 w 120839"/>
                  <a:gd name="connsiteY27" fmla="*/ 104345 h 117785"/>
                  <a:gd name="connsiteX28" fmla="*/ 60887 w 120839"/>
                  <a:gd name="connsiteY28" fmla="*/ 111324 h 117785"/>
                  <a:gd name="connsiteX29" fmla="*/ 60887 w 120839"/>
                  <a:gd name="connsiteY29" fmla="*/ 117868 h 117785"/>
                  <a:gd name="connsiteX30" fmla="*/ 81390 w 120839"/>
                  <a:gd name="connsiteY30" fmla="*/ 116996 h 117785"/>
                  <a:gd name="connsiteX31" fmla="*/ 103638 w 120839"/>
                  <a:gd name="connsiteY31" fmla="*/ 117868 h 117785"/>
                  <a:gd name="connsiteX32" fmla="*/ 103638 w 120839"/>
                  <a:gd name="connsiteY32" fmla="*/ 111324 h 117785"/>
                  <a:gd name="connsiteX33" fmla="*/ 100148 w 120839"/>
                  <a:gd name="connsiteY33" fmla="*/ 111324 h 117785"/>
                  <a:gd name="connsiteX34" fmla="*/ 87497 w 120839"/>
                  <a:gd name="connsiteY34" fmla="*/ 103908 h 117785"/>
                  <a:gd name="connsiteX35" fmla="*/ 28168 w 120839"/>
                  <a:gd name="connsiteY35" fmla="*/ 45888 h 117785"/>
                  <a:gd name="connsiteX36" fmla="*/ 28168 w 120839"/>
                  <a:gd name="connsiteY36" fmla="*/ 28002 h 117785"/>
                  <a:gd name="connsiteX37" fmla="*/ 59578 w 120839"/>
                  <a:gd name="connsiteY37" fmla="*/ 5754 h 117785"/>
                  <a:gd name="connsiteX38" fmla="*/ 74846 w 120839"/>
                  <a:gd name="connsiteY38" fmla="*/ 7935 h 117785"/>
                  <a:gd name="connsiteX39" fmla="*/ 70484 w 120839"/>
                  <a:gd name="connsiteY39" fmla="*/ 14915 h 117785"/>
                  <a:gd name="connsiteX40" fmla="*/ 74846 w 120839"/>
                  <a:gd name="connsiteY40" fmla="*/ 21895 h 117785"/>
                  <a:gd name="connsiteX41" fmla="*/ 74410 w 120839"/>
                  <a:gd name="connsiteY41" fmla="*/ 27566 h 117785"/>
                  <a:gd name="connsiteX42" fmla="*/ 74410 w 120839"/>
                  <a:gd name="connsiteY42" fmla="*/ 45888 h 117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0839" h="117785">
                    <a:moveTo>
                      <a:pt x="87497" y="52432"/>
                    </a:moveTo>
                    <a:lnTo>
                      <a:pt x="109746" y="52432"/>
                    </a:lnTo>
                    <a:lnTo>
                      <a:pt x="109746" y="45888"/>
                    </a:lnTo>
                    <a:lnTo>
                      <a:pt x="86625" y="45888"/>
                    </a:lnTo>
                    <a:lnTo>
                      <a:pt x="86625" y="27566"/>
                    </a:lnTo>
                    <a:cubicBezTo>
                      <a:pt x="86625" y="12297"/>
                      <a:pt x="95786" y="5754"/>
                      <a:pt x="103638" y="5754"/>
                    </a:cubicBezTo>
                    <a:cubicBezTo>
                      <a:pt x="105820" y="5754"/>
                      <a:pt x="107565" y="6190"/>
                      <a:pt x="108437" y="6190"/>
                    </a:cubicBezTo>
                    <a:cubicBezTo>
                      <a:pt x="107128" y="7062"/>
                      <a:pt x="105383" y="8371"/>
                      <a:pt x="105383" y="12734"/>
                    </a:cubicBezTo>
                    <a:cubicBezTo>
                      <a:pt x="105383" y="17096"/>
                      <a:pt x="108437" y="20586"/>
                      <a:pt x="113236" y="20586"/>
                    </a:cubicBezTo>
                    <a:cubicBezTo>
                      <a:pt x="118035" y="20586"/>
                      <a:pt x="121088" y="17096"/>
                      <a:pt x="121088" y="12734"/>
                    </a:cubicBezTo>
                    <a:cubicBezTo>
                      <a:pt x="121088" y="4881"/>
                      <a:pt x="113672" y="82"/>
                      <a:pt x="103638" y="82"/>
                    </a:cubicBezTo>
                    <a:cubicBezTo>
                      <a:pt x="98404" y="82"/>
                      <a:pt x="90551" y="1391"/>
                      <a:pt x="83571" y="7062"/>
                    </a:cubicBezTo>
                    <a:cubicBezTo>
                      <a:pt x="78772" y="2264"/>
                      <a:pt x="70484" y="82"/>
                      <a:pt x="60014" y="82"/>
                    </a:cubicBezTo>
                    <a:cubicBezTo>
                      <a:pt x="40383" y="82"/>
                      <a:pt x="15517" y="8371"/>
                      <a:pt x="15517" y="28002"/>
                    </a:cubicBezTo>
                    <a:lnTo>
                      <a:pt x="15517" y="45888"/>
                    </a:lnTo>
                    <a:lnTo>
                      <a:pt x="249" y="45888"/>
                    </a:lnTo>
                    <a:lnTo>
                      <a:pt x="249" y="52432"/>
                    </a:lnTo>
                    <a:lnTo>
                      <a:pt x="15517" y="52432"/>
                    </a:lnTo>
                    <a:lnTo>
                      <a:pt x="15517" y="104345"/>
                    </a:lnTo>
                    <a:cubicBezTo>
                      <a:pt x="15517" y="111324"/>
                      <a:pt x="14209" y="111324"/>
                      <a:pt x="2430" y="111324"/>
                    </a:cubicBezTo>
                    <a:lnTo>
                      <a:pt x="2430" y="117868"/>
                    </a:lnTo>
                    <a:cubicBezTo>
                      <a:pt x="7665" y="117432"/>
                      <a:pt x="20752" y="116996"/>
                      <a:pt x="22061" y="116996"/>
                    </a:cubicBezTo>
                    <a:cubicBezTo>
                      <a:pt x="29041" y="116996"/>
                      <a:pt x="35585" y="117432"/>
                      <a:pt x="42128" y="117868"/>
                    </a:cubicBezTo>
                    <a:lnTo>
                      <a:pt x="42128" y="111324"/>
                    </a:lnTo>
                    <a:cubicBezTo>
                      <a:pt x="30786" y="111324"/>
                      <a:pt x="29041" y="111324"/>
                      <a:pt x="29041" y="104345"/>
                    </a:cubicBezTo>
                    <a:lnTo>
                      <a:pt x="29041" y="52432"/>
                    </a:lnTo>
                    <a:lnTo>
                      <a:pt x="74410" y="52432"/>
                    </a:lnTo>
                    <a:lnTo>
                      <a:pt x="74410" y="104345"/>
                    </a:lnTo>
                    <a:cubicBezTo>
                      <a:pt x="74410" y="111324"/>
                      <a:pt x="72665" y="111324"/>
                      <a:pt x="60887" y="111324"/>
                    </a:cubicBezTo>
                    <a:lnTo>
                      <a:pt x="60887" y="117868"/>
                    </a:lnTo>
                    <a:cubicBezTo>
                      <a:pt x="65249" y="117432"/>
                      <a:pt x="77464" y="116996"/>
                      <a:pt x="81390" y="116996"/>
                    </a:cubicBezTo>
                    <a:cubicBezTo>
                      <a:pt x="90115" y="116996"/>
                      <a:pt x="101457" y="117868"/>
                      <a:pt x="103638" y="117868"/>
                    </a:cubicBezTo>
                    <a:lnTo>
                      <a:pt x="103638" y="111324"/>
                    </a:lnTo>
                    <a:lnTo>
                      <a:pt x="100148" y="111324"/>
                    </a:lnTo>
                    <a:cubicBezTo>
                      <a:pt x="87497" y="111324"/>
                      <a:pt x="87497" y="109579"/>
                      <a:pt x="87497" y="103908"/>
                    </a:cubicBezTo>
                    <a:close/>
                    <a:moveTo>
                      <a:pt x="28168" y="45888"/>
                    </a:moveTo>
                    <a:lnTo>
                      <a:pt x="28168" y="28002"/>
                    </a:lnTo>
                    <a:cubicBezTo>
                      <a:pt x="28168" y="11861"/>
                      <a:pt x="45618" y="5754"/>
                      <a:pt x="59578" y="5754"/>
                    </a:cubicBezTo>
                    <a:cubicBezTo>
                      <a:pt x="61323" y="5754"/>
                      <a:pt x="69175" y="5754"/>
                      <a:pt x="74846" y="7935"/>
                    </a:cubicBezTo>
                    <a:cubicBezTo>
                      <a:pt x="74410" y="7935"/>
                      <a:pt x="70484" y="10116"/>
                      <a:pt x="70484" y="14915"/>
                    </a:cubicBezTo>
                    <a:cubicBezTo>
                      <a:pt x="70484" y="17096"/>
                      <a:pt x="71356" y="20150"/>
                      <a:pt x="74846" y="21895"/>
                    </a:cubicBezTo>
                    <a:cubicBezTo>
                      <a:pt x="74410" y="23640"/>
                      <a:pt x="74410" y="25821"/>
                      <a:pt x="74410" y="27566"/>
                    </a:cubicBezTo>
                    <a:lnTo>
                      <a:pt x="74410" y="45888"/>
                    </a:lnTo>
                    <a:close/>
                  </a:path>
                </a:pathLst>
              </a:custGeom>
              <a:solidFill>
                <a:srgbClr val="000000"/>
              </a:solidFill>
              <a:ln w="279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</p:grpSp>
      <p:grpSp>
        <p:nvGrpSpPr>
          <p:cNvPr id="133" name="Graphic 2">
            <a:extLst>
              <a:ext uri="{FF2B5EF4-FFF2-40B4-BE49-F238E27FC236}">
                <a16:creationId xmlns:a16="http://schemas.microsoft.com/office/drawing/2014/main" id="{C44BCECD-542A-B427-D789-77713F410865}"/>
              </a:ext>
            </a:extLst>
          </p:cNvPr>
          <p:cNvGrpSpPr/>
          <p:nvPr/>
        </p:nvGrpSpPr>
        <p:grpSpPr>
          <a:xfrm>
            <a:off x="3614783" y="3743360"/>
            <a:ext cx="2596906" cy="565303"/>
            <a:chOff x="5093109" y="1131369"/>
            <a:chExt cx="1588047" cy="345691"/>
          </a:xfrm>
        </p:grpSpPr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70A68B0-5102-7E24-BA09-7993B2EE7C47}"/>
                </a:ext>
              </a:extLst>
            </p:cNvPr>
            <p:cNvSpPr/>
            <p:nvPr/>
          </p:nvSpPr>
          <p:spPr>
            <a:xfrm>
              <a:off x="5093109" y="1131369"/>
              <a:ext cx="1588047" cy="345691"/>
            </a:xfrm>
            <a:custGeom>
              <a:avLst/>
              <a:gdLst>
                <a:gd name="connsiteX0" fmla="*/ 161 w 1588047"/>
                <a:gd name="connsiteY0" fmla="*/ -231 h 345691"/>
                <a:gd name="connsiteX1" fmla="*/ 1588208 w 1588047"/>
                <a:gd name="connsiteY1" fmla="*/ -231 h 345691"/>
                <a:gd name="connsiteX2" fmla="*/ 1588208 w 1588047"/>
                <a:gd name="connsiteY2" fmla="*/ 345461 h 345691"/>
                <a:gd name="connsiteX3" fmla="*/ 161 w 1588047"/>
                <a:gd name="connsiteY3" fmla="*/ 345461 h 345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8047" h="345691">
                  <a:moveTo>
                    <a:pt x="161" y="-231"/>
                  </a:moveTo>
                  <a:lnTo>
                    <a:pt x="1588208" y="-231"/>
                  </a:lnTo>
                  <a:lnTo>
                    <a:pt x="1588208" y="345461"/>
                  </a:lnTo>
                  <a:lnTo>
                    <a:pt x="161" y="345461"/>
                  </a:lnTo>
                  <a:close/>
                </a:path>
              </a:pathLst>
            </a:custGeom>
            <a:solidFill>
              <a:srgbClr val="FFFFFF"/>
            </a:solidFill>
            <a:ln w="1116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grpSp>
          <p:nvGrpSpPr>
            <p:cNvPr id="135" name="Graphic 2">
              <a:extLst>
                <a:ext uri="{FF2B5EF4-FFF2-40B4-BE49-F238E27FC236}">
                  <a16:creationId xmlns:a16="http://schemas.microsoft.com/office/drawing/2014/main" id="{ECAC6511-6964-B06D-E0AB-F9234651270E}"/>
                </a:ext>
              </a:extLst>
            </p:cNvPr>
            <p:cNvGrpSpPr/>
            <p:nvPr/>
          </p:nvGrpSpPr>
          <p:grpSpPr>
            <a:xfrm>
              <a:off x="5379168" y="1183947"/>
              <a:ext cx="432425" cy="210719"/>
              <a:chOff x="5379168" y="1183947"/>
              <a:chExt cx="432425" cy="210719"/>
            </a:xfrm>
            <a:solidFill>
              <a:srgbClr val="000000"/>
            </a:solidFill>
          </p:grpSpPr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E1014614-40C9-B4AA-ADDE-BAC441BAB384}"/>
                  </a:ext>
                </a:extLst>
              </p:cNvPr>
              <p:cNvSpPr/>
              <p:nvPr/>
            </p:nvSpPr>
            <p:spPr>
              <a:xfrm>
                <a:off x="5379168" y="1183947"/>
                <a:ext cx="189765" cy="179296"/>
              </a:xfrm>
              <a:custGeom>
                <a:avLst/>
                <a:gdLst>
                  <a:gd name="connsiteX0" fmla="*/ 102278 w 189765"/>
                  <a:gd name="connsiteY0" fmla="*/ 5688 h 179296"/>
                  <a:gd name="connsiteX1" fmla="*/ 94861 w 189765"/>
                  <a:gd name="connsiteY1" fmla="*/ 17 h 179296"/>
                  <a:gd name="connsiteX2" fmla="*/ 88318 w 189765"/>
                  <a:gd name="connsiteY2" fmla="*/ 4816 h 179296"/>
                  <a:gd name="connsiteX3" fmla="*/ 1942 w 189765"/>
                  <a:gd name="connsiteY3" fmla="*/ 173206 h 179296"/>
                  <a:gd name="connsiteX4" fmla="*/ 197 w 189765"/>
                  <a:gd name="connsiteY4" fmla="*/ 177132 h 179296"/>
                  <a:gd name="connsiteX5" fmla="*/ 5868 w 189765"/>
                  <a:gd name="connsiteY5" fmla="*/ 179313 h 179296"/>
                  <a:gd name="connsiteX6" fmla="*/ 183855 w 189765"/>
                  <a:gd name="connsiteY6" fmla="*/ 179313 h 179296"/>
                  <a:gd name="connsiteX7" fmla="*/ 189963 w 189765"/>
                  <a:gd name="connsiteY7" fmla="*/ 177132 h 179296"/>
                  <a:gd name="connsiteX8" fmla="*/ 188654 w 189765"/>
                  <a:gd name="connsiteY8" fmla="*/ 173642 h 179296"/>
                  <a:gd name="connsiteX9" fmla="*/ 86573 w 189765"/>
                  <a:gd name="connsiteY9" fmla="*/ 24883 h 179296"/>
                  <a:gd name="connsiteX10" fmla="*/ 156372 w 189765"/>
                  <a:gd name="connsiteY10" fmla="*/ 160118 h 179296"/>
                  <a:gd name="connsiteX11" fmla="*/ 17210 w 189765"/>
                  <a:gd name="connsiteY11" fmla="*/ 160118 h 1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9765" h="179296">
                    <a:moveTo>
                      <a:pt x="102278" y="5688"/>
                    </a:moveTo>
                    <a:cubicBezTo>
                      <a:pt x="100096" y="1326"/>
                      <a:pt x="98788" y="17"/>
                      <a:pt x="94861" y="17"/>
                    </a:cubicBezTo>
                    <a:cubicBezTo>
                      <a:pt x="91371" y="17"/>
                      <a:pt x="90063" y="1326"/>
                      <a:pt x="88318" y="4816"/>
                    </a:cubicBezTo>
                    <a:lnTo>
                      <a:pt x="1942" y="173206"/>
                    </a:lnTo>
                    <a:cubicBezTo>
                      <a:pt x="633" y="175387"/>
                      <a:pt x="197" y="176696"/>
                      <a:pt x="197" y="177132"/>
                    </a:cubicBezTo>
                    <a:cubicBezTo>
                      <a:pt x="197" y="179313"/>
                      <a:pt x="1942" y="179313"/>
                      <a:pt x="5868" y="179313"/>
                    </a:cubicBezTo>
                    <a:lnTo>
                      <a:pt x="183855" y="179313"/>
                    </a:lnTo>
                    <a:cubicBezTo>
                      <a:pt x="188218" y="179313"/>
                      <a:pt x="189963" y="179313"/>
                      <a:pt x="189963" y="177132"/>
                    </a:cubicBezTo>
                    <a:cubicBezTo>
                      <a:pt x="189963" y="176696"/>
                      <a:pt x="189963" y="176259"/>
                      <a:pt x="188654" y="173642"/>
                    </a:cubicBezTo>
                    <a:close/>
                    <a:moveTo>
                      <a:pt x="86573" y="24883"/>
                    </a:moveTo>
                    <a:lnTo>
                      <a:pt x="156372" y="160118"/>
                    </a:lnTo>
                    <a:lnTo>
                      <a:pt x="17210" y="160118"/>
                    </a:lnTo>
                    <a:close/>
                  </a:path>
                </a:pathLst>
              </a:custGeom>
              <a:solidFill>
                <a:srgbClr val="000000"/>
              </a:solidFill>
              <a:ln w="279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grpSp>
            <p:nvGrpSpPr>
              <p:cNvPr id="143" name="Graphic 2">
                <a:extLst>
                  <a:ext uri="{FF2B5EF4-FFF2-40B4-BE49-F238E27FC236}">
                    <a16:creationId xmlns:a16="http://schemas.microsoft.com/office/drawing/2014/main" id="{EC6C8160-7620-E23E-9EF1-38C0D5ACE592}"/>
                  </a:ext>
                </a:extLst>
              </p:cNvPr>
              <p:cNvGrpSpPr/>
              <p:nvPr/>
            </p:nvGrpSpPr>
            <p:grpSpPr>
              <a:xfrm>
                <a:off x="5589200" y="1275136"/>
                <a:ext cx="222393" cy="119530"/>
                <a:chOff x="5589200" y="1275136"/>
                <a:chExt cx="222393" cy="119530"/>
              </a:xfrm>
              <a:solidFill>
                <a:srgbClr val="000000"/>
              </a:solidFill>
            </p:grpSpPr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D3C612FB-1A25-D731-FA6B-DE76C28F1A6D}"/>
                    </a:ext>
                  </a:extLst>
                </p:cNvPr>
                <p:cNvSpPr/>
                <p:nvPr/>
              </p:nvSpPr>
              <p:spPr>
                <a:xfrm>
                  <a:off x="5589200" y="1318324"/>
                  <a:ext cx="85940" cy="76342"/>
                </a:xfrm>
                <a:custGeom>
                  <a:avLst/>
                  <a:gdLst>
                    <a:gd name="connsiteX0" fmla="*/ 86146 w 85940"/>
                    <a:gd name="connsiteY0" fmla="*/ 38845 h 76342"/>
                    <a:gd name="connsiteX1" fmla="*/ 43394 w 85940"/>
                    <a:gd name="connsiteY1" fmla="*/ 19 h 76342"/>
                    <a:gd name="connsiteX2" fmla="*/ 206 w 85940"/>
                    <a:gd name="connsiteY2" fmla="*/ 38845 h 76342"/>
                    <a:gd name="connsiteX3" fmla="*/ 43394 w 85940"/>
                    <a:gd name="connsiteY3" fmla="*/ 76362 h 76342"/>
                    <a:gd name="connsiteX4" fmla="*/ 86146 w 85940"/>
                    <a:gd name="connsiteY4" fmla="*/ 38845 h 76342"/>
                    <a:gd name="connsiteX5" fmla="*/ 43394 w 85940"/>
                    <a:gd name="connsiteY5" fmla="*/ 70254 h 76342"/>
                    <a:gd name="connsiteX6" fmla="*/ 16347 w 85940"/>
                    <a:gd name="connsiteY6" fmla="*/ 37536 h 76342"/>
                    <a:gd name="connsiteX7" fmla="*/ 22454 w 85940"/>
                    <a:gd name="connsiteY7" fmla="*/ 13979 h 76342"/>
                    <a:gd name="connsiteX8" fmla="*/ 43394 w 85940"/>
                    <a:gd name="connsiteY8" fmla="*/ 5254 h 76342"/>
                    <a:gd name="connsiteX9" fmla="*/ 64334 w 85940"/>
                    <a:gd name="connsiteY9" fmla="*/ 13979 h 76342"/>
                    <a:gd name="connsiteX10" fmla="*/ 70442 w 85940"/>
                    <a:gd name="connsiteY10" fmla="*/ 37536 h 76342"/>
                    <a:gd name="connsiteX11" fmla="*/ 43394 w 85940"/>
                    <a:gd name="connsiteY11" fmla="*/ 70254 h 76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5940" h="76342">
                      <a:moveTo>
                        <a:pt x="86146" y="38845"/>
                      </a:moveTo>
                      <a:cubicBezTo>
                        <a:pt x="86146" y="18342"/>
                        <a:pt x="67388" y="19"/>
                        <a:pt x="43394" y="19"/>
                      </a:cubicBezTo>
                      <a:cubicBezTo>
                        <a:pt x="18965" y="19"/>
                        <a:pt x="206" y="18342"/>
                        <a:pt x="206" y="38845"/>
                      </a:cubicBezTo>
                      <a:cubicBezTo>
                        <a:pt x="206" y="59348"/>
                        <a:pt x="19401" y="76362"/>
                        <a:pt x="43394" y="76362"/>
                      </a:cubicBezTo>
                      <a:cubicBezTo>
                        <a:pt x="67388" y="76362"/>
                        <a:pt x="86146" y="59348"/>
                        <a:pt x="86146" y="38845"/>
                      </a:cubicBezTo>
                      <a:close/>
                      <a:moveTo>
                        <a:pt x="43394" y="70254"/>
                      </a:moveTo>
                      <a:cubicBezTo>
                        <a:pt x="16347" y="70254"/>
                        <a:pt x="16347" y="45388"/>
                        <a:pt x="16347" y="37536"/>
                      </a:cubicBezTo>
                      <a:cubicBezTo>
                        <a:pt x="16347" y="32301"/>
                        <a:pt x="16347" y="20959"/>
                        <a:pt x="22454" y="13979"/>
                      </a:cubicBezTo>
                      <a:cubicBezTo>
                        <a:pt x="28126" y="7872"/>
                        <a:pt x="35106" y="5254"/>
                        <a:pt x="43394" y="5254"/>
                      </a:cubicBezTo>
                      <a:cubicBezTo>
                        <a:pt x="51247" y="5254"/>
                        <a:pt x="58663" y="7872"/>
                        <a:pt x="64334" y="13979"/>
                      </a:cubicBezTo>
                      <a:cubicBezTo>
                        <a:pt x="70442" y="20959"/>
                        <a:pt x="70442" y="32301"/>
                        <a:pt x="70442" y="37536"/>
                      </a:cubicBezTo>
                      <a:cubicBezTo>
                        <a:pt x="70442" y="45388"/>
                        <a:pt x="70442" y="70254"/>
                        <a:pt x="43394" y="7025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9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E"/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7AD18180-E11D-CE40-F7EC-01AE3D5DD99D}"/>
                    </a:ext>
                  </a:extLst>
                </p:cNvPr>
                <p:cNvSpPr/>
                <p:nvPr/>
              </p:nvSpPr>
              <p:spPr>
                <a:xfrm>
                  <a:off x="5690754" y="1275136"/>
                  <a:ext cx="120839" cy="117785"/>
                </a:xfrm>
                <a:custGeom>
                  <a:avLst/>
                  <a:gdLst>
                    <a:gd name="connsiteX0" fmla="*/ 87460 w 120839"/>
                    <a:gd name="connsiteY0" fmla="*/ 52368 h 117785"/>
                    <a:gd name="connsiteX1" fmla="*/ 109708 w 120839"/>
                    <a:gd name="connsiteY1" fmla="*/ 52368 h 117785"/>
                    <a:gd name="connsiteX2" fmla="*/ 109708 w 120839"/>
                    <a:gd name="connsiteY2" fmla="*/ 45824 h 117785"/>
                    <a:gd name="connsiteX3" fmla="*/ 86588 w 120839"/>
                    <a:gd name="connsiteY3" fmla="*/ 45824 h 117785"/>
                    <a:gd name="connsiteX4" fmla="*/ 86588 w 120839"/>
                    <a:gd name="connsiteY4" fmla="*/ 27502 h 117785"/>
                    <a:gd name="connsiteX5" fmla="*/ 103601 w 120839"/>
                    <a:gd name="connsiteY5" fmla="*/ 5690 h 117785"/>
                    <a:gd name="connsiteX6" fmla="*/ 108399 w 120839"/>
                    <a:gd name="connsiteY6" fmla="*/ 6126 h 117785"/>
                    <a:gd name="connsiteX7" fmla="*/ 105346 w 120839"/>
                    <a:gd name="connsiteY7" fmla="*/ 12670 h 117785"/>
                    <a:gd name="connsiteX8" fmla="*/ 113198 w 120839"/>
                    <a:gd name="connsiteY8" fmla="*/ 20522 h 117785"/>
                    <a:gd name="connsiteX9" fmla="*/ 121051 w 120839"/>
                    <a:gd name="connsiteY9" fmla="*/ 12670 h 117785"/>
                    <a:gd name="connsiteX10" fmla="*/ 103601 w 120839"/>
                    <a:gd name="connsiteY10" fmla="*/ 19 h 117785"/>
                    <a:gd name="connsiteX11" fmla="*/ 83534 w 120839"/>
                    <a:gd name="connsiteY11" fmla="*/ 6999 h 117785"/>
                    <a:gd name="connsiteX12" fmla="*/ 59977 w 120839"/>
                    <a:gd name="connsiteY12" fmla="*/ 19 h 117785"/>
                    <a:gd name="connsiteX13" fmla="*/ 15480 w 120839"/>
                    <a:gd name="connsiteY13" fmla="*/ 27938 h 117785"/>
                    <a:gd name="connsiteX14" fmla="*/ 15480 w 120839"/>
                    <a:gd name="connsiteY14" fmla="*/ 45824 h 117785"/>
                    <a:gd name="connsiteX15" fmla="*/ 211 w 120839"/>
                    <a:gd name="connsiteY15" fmla="*/ 45824 h 117785"/>
                    <a:gd name="connsiteX16" fmla="*/ 211 w 120839"/>
                    <a:gd name="connsiteY16" fmla="*/ 52368 h 117785"/>
                    <a:gd name="connsiteX17" fmla="*/ 15480 w 120839"/>
                    <a:gd name="connsiteY17" fmla="*/ 52368 h 117785"/>
                    <a:gd name="connsiteX18" fmla="*/ 15480 w 120839"/>
                    <a:gd name="connsiteY18" fmla="*/ 104281 h 117785"/>
                    <a:gd name="connsiteX19" fmla="*/ 2393 w 120839"/>
                    <a:gd name="connsiteY19" fmla="*/ 111261 h 117785"/>
                    <a:gd name="connsiteX20" fmla="*/ 2393 w 120839"/>
                    <a:gd name="connsiteY20" fmla="*/ 117804 h 117785"/>
                    <a:gd name="connsiteX21" fmla="*/ 22024 w 120839"/>
                    <a:gd name="connsiteY21" fmla="*/ 116932 h 117785"/>
                    <a:gd name="connsiteX22" fmla="*/ 42090 w 120839"/>
                    <a:gd name="connsiteY22" fmla="*/ 117804 h 117785"/>
                    <a:gd name="connsiteX23" fmla="*/ 42090 w 120839"/>
                    <a:gd name="connsiteY23" fmla="*/ 111261 h 117785"/>
                    <a:gd name="connsiteX24" fmla="*/ 29003 w 120839"/>
                    <a:gd name="connsiteY24" fmla="*/ 104281 h 117785"/>
                    <a:gd name="connsiteX25" fmla="*/ 29003 w 120839"/>
                    <a:gd name="connsiteY25" fmla="*/ 52368 h 117785"/>
                    <a:gd name="connsiteX26" fmla="*/ 74373 w 120839"/>
                    <a:gd name="connsiteY26" fmla="*/ 52368 h 117785"/>
                    <a:gd name="connsiteX27" fmla="*/ 74373 w 120839"/>
                    <a:gd name="connsiteY27" fmla="*/ 104281 h 117785"/>
                    <a:gd name="connsiteX28" fmla="*/ 60849 w 120839"/>
                    <a:gd name="connsiteY28" fmla="*/ 111261 h 117785"/>
                    <a:gd name="connsiteX29" fmla="*/ 60849 w 120839"/>
                    <a:gd name="connsiteY29" fmla="*/ 117804 h 117785"/>
                    <a:gd name="connsiteX30" fmla="*/ 81353 w 120839"/>
                    <a:gd name="connsiteY30" fmla="*/ 116932 h 117785"/>
                    <a:gd name="connsiteX31" fmla="*/ 103601 w 120839"/>
                    <a:gd name="connsiteY31" fmla="*/ 117804 h 117785"/>
                    <a:gd name="connsiteX32" fmla="*/ 103601 w 120839"/>
                    <a:gd name="connsiteY32" fmla="*/ 111261 h 117785"/>
                    <a:gd name="connsiteX33" fmla="*/ 100111 w 120839"/>
                    <a:gd name="connsiteY33" fmla="*/ 111261 h 117785"/>
                    <a:gd name="connsiteX34" fmla="*/ 87460 w 120839"/>
                    <a:gd name="connsiteY34" fmla="*/ 103845 h 117785"/>
                    <a:gd name="connsiteX35" fmla="*/ 28131 w 120839"/>
                    <a:gd name="connsiteY35" fmla="*/ 45824 h 117785"/>
                    <a:gd name="connsiteX36" fmla="*/ 28131 w 120839"/>
                    <a:gd name="connsiteY36" fmla="*/ 27938 h 117785"/>
                    <a:gd name="connsiteX37" fmla="*/ 59540 w 120839"/>
                    <a:gd name="connsiteY37" fmla="*/ 5690 h 117785"/>
                    <a:gd name="connsiteX38" fmla="*/ 74809 w 120839"/>
                    <a:gd name="connsiteY38" fmla="*/ 7871 h 117785"/>
                    <a:gd name="connsiteX39" fmla="*/ 70446 w 120839"/>
                    <a:gd name="connsiteY39" fmla="*/ 14851 h 117785"/>
                    <a:gd name="connsiteX40" fmla="*/ 74809 w 120839"/>
                    <a:gd name="connsiteY40" fmla="*/ 21831 h 117785"/>
                    <a:gd name="connsiteX41" fmla="*/ 74373 w 120839"/>
                    <a:gd name="connsiteY41" fmla="*/ 27502 h 117785"/>
                    <a:gd name="connsiteX42" fmla="*/ 74373 w 120839"/>
                    <a:gd name="connsiteY42" fmla="*/ 45824 h 117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120839" h="117785">
                      <a:moveTo>
                        <a:pt x="87460" y="52368"/>
                      </a:moveTo>
                      <a:lnTo>
                        <a:pt x="109708" y="52368"/>
                      </a:lnTo>
                      <a:lnTo>
                        <a:pt x="109708" y="45824"/>
                      </a:lnTo>
                      <a:lnTo>
                        <a:pt x="86588" y="45824"/>
                      </a:lnTo>
                      <a:lnTo>
                        <a:pt x="86588" y="27502"/>
                      </a:lnTo>
                      <a:cubicBezTo>
                        <a:pt x="86588" y="12234"/>
                        <a:pt x="95749" y="5690"/>
                        <a:pt x="103601" y="5690"/>
                      </a:cubicBezTo>
                      <a:cubicBezTo>
                        <a:pt x="105782" y="5690"/>
                        <a:pt x="107527" y="6126"/>
                        <a:pt x="108399" y="6126"/>
                      </a:cubicBezTo>
                      <a:cubicBezTo>
                        <a:pt x="107091" y="6999"/>
                        <a:pt x="105346" y="8307"/>
                        <a:pt x="105346" y="12670"/>
                      </a:cubicBezTo>
                      <a:cubicBezTo>
                        <a:pt x="105346" y="17032"/>
                        <a:pt x="108399" y="20522"/>
                        <a:pt x="113198" y="20522"/>
                      </a:cubicBezTo>
                      <a:cubicBezTo>
                        <a:pt x="117997" y="20522"/>
                        <a:pt x="121051" y="17032"/>
                        <a:pt x="121051" y="12670"/>
                      </a:cubicBezTo>
                      <a:cubicBezTo>
                        <a:pt x="121051" y="4817"/>
                        <a:pt x="113634" y="19"/>
                        <a:pt x="103601" y="19"/>
                      </a:cubicBezTo>
                      <a:cubicBezTo>
                        <a:pt x="98366" y="19"/>
                        <a:pt x="90514" y="1327"/>
                        <a:pt x="83534" y="6999"/>
                      </a:cubicBezTo>
                      <a:cubicBezTo>
                        <a:pt x="78735" y="2200"/>
                        <a:pt x="70446" y="19"/>
                        <a:pt x="59977" y="19"/>
                      </a:cubicBezTo>
                      <a:cubicBezTo>
                        <a:pt x="40346" y="19"/>
                        <a:pt x="15480" y="8307"/>
                        <a:pt x="15480" y="27938"/>
                      </a:cubicBezTo>
                      <a:lnTo>
                        <a:pt x="15480" y="45824"/>
                      </a:lnTo>
                      <a:lnTo>
                        <a:pt x="211" y="45824"/>
                      </a:lnTo>
                      <a:lnTo>
                        <a:pt x="211" y="52368"/>
                      </a:lnTo>
                      <a:lnTo>
                        <a:pt x="15480" y="52368"/>
                      </a:lnTo>
                      <a:lnTo>
                        <a:pt x="15480" y="104281"/>
                      </a:lnTo>
                      <a:cubicBezTo>
                        <a:pt x="15480" y="111261"/>
                        <a:pt x="14171" y="111261"/>
                        <a:pt x="2393" y="111261"/>
                      </a:cubicBezTo>
                      <a:lnTo>
                        <a:pt x="2393" y="117804"/>
                      </a:lnTo>
                      <a:cubicBezTo>
                        <a:pt x="7627" y="117368"/>
                        <a:pt x="20715" y="116932"/>
                        <a:pt x="22024" y="116932"/>
                      </a:cubicBezTo>
                      <a:cubicBezTo>
                        <a:pt x="29003" y="116932"/>
                        <a:pt x="35547" y="117368"/>
                        <a:pt x="42090" y="117804"/>
                      </a:cubicBezTo>
                      <a:lnTo>
                        <a:pt x="42090" y="111261"/>
                      </a:lnTo>
                      <a:cubicBezTo>
                        <a:pt x="30748" y="111261"/>
                        <a:pt x="29003" y="111261"/>
                        <a:pt x="29003" y="104281"/>
                      </a:cubicBezTo>
                      <a:lnTo>
                        <a:pt x="29003" y="52368"/>
                      </a:lnTo>
                      <a:lnTo>
                        <a:pt x="74373" y="52368"/>
                      </a:lnTo>
                      <a:lnTo>
                        <a:pt x="74373" y="104281"/>
                      </a:lnTo>
                      <a:cubicBezTo>
                        <a:pt x="74373" y="111261"/>
                        <a:pt x="72628" y="111261"/>
                        <a:pt x="60849" y="111261"/>
                      </a:cubicBezTo>
                      <a:lnTo>
                        <a:pt x="60849" y="117804"/>
                      </a:lnTo>
                      <a:cubicBezTo>
                        <a:pt x="65212" y="117368"/>
                        <a:pt x="77426" y="116932"/>
                        <a:pt x="81353" y="116932"/>
                      </a:cubicBezTo>
                      <a:cubicBezTo>
                        <a:pt x="90078" y="116932"/>
                        <a:pt x="101420" y="117804"/>
                        <a:pt x="103601" y="117804"/>
                      </a:cubicBezTo>
                      <a:lnTo>
                        <a:pt x="103601" y="111261"/>
                      </a:lnTo>
                      <a:lnTo>
                        <a:pt x="100111" y="111261"/>
                      </a:lnTo>
                      <a:cubicBezTo>
                        <a:pt x="87460" y="111261"/>
                        <a:pt x="87460" y="109516"/>
                        <a:pt x="87460" y="103845"/>
                      </a:cubicBezTo>
                      <a:close/>
                      <a:moveTo>
                        <a:pt x="28131" y="45824"/>
                      </a:moveTo>
                      <a:lnTo>
                        <a:pt x="28131" y="27938"/>
                      </a:lnTo>
                      <a:cubicBezTo>
                        <a:pt x="28131" y="11797"/>
                        <a:pt x="45580" y="5690"/>
                        <a:pt x="59540" y="5690"/>
                      </a:cubicBezTo>
                      <a:cubicBezTo>
                        <a:pt x="61285" y="5690"/>
                        <a:pt x="69138" y="5690"/>
                        <a:pt x="74809" y="7871"/>
                      </a:cubicBezTo>
                      <a:cubicBezTo>
                        <a:pt x="74373" y="7871"/>
                        <a:pt x="70446" y="10052"/>
                        <a:pt x="70446" y="14851"/>
                      </a:cubicBezTo>
                      <a:cubicBezTo>
                        <a:pt x="70446" y="17032"/>
                        <a:pt x="71319" y="20086"/>
                        <a:pt x="74809" y="21831"/>
                      </a:cubicBezTo>
                      <a:cubicBezTo>
                        <a:pt x="74373" y="23576"/>
                        <a:pt x="74373" y="25757"/>
                        <a:pt x="74373" y="27502"/>
                      </a:cubicBezTo>
                      <a:lnTo>
                        <a:pt x="74373" y="458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9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E"/>
                </a:p>
              </p:txBody>
            </p:sp>
          </p:grpSp>
        </p:grpSp>
        <p:grpSp>
          <p:nvGrpSpPr>
            <p:cNvPr id="136" name="Graphic 2">
              <a:extLst>
                <a:ext uri="{FF2B5EF4-FFF2-40B4-BE49-F238E27FC236}">
                  <a16:creationId xmlns:a16="http://schemas.microsoft.com/office/drawing/2014/main" id="{1B3129A9-D585-E9CF-4F70-99C4DB2FC1B1}"/>
                </a:ext>
              </a:extLst>
            </p:cNvPr>
            <p:cNvGrpSpPr/>
            <p:nvPr/>
          </p:nvGrpSpPr>
          <p:grpSpPr>
            <a:xfrm>
              <a:off x="6046936" y="1190480"/>
              <a:ext cx="408867" cy="208876"/>
              <a:chOff x="6046936" y="1190480"/>
              <a:chExt cx="408867" cy="208876"/>
            </a:xfrm>
            <a:solidFill>
              <a:srgbClr val="000000"/>
            </a:solidFill>
          </p:grpSpPr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FA146938-6753-25CB-6548-23EBD127E23C}"/>
                  </a:ext>
                </a:extLst>
              </p:cNvPr>
              <p:cNvSpPr/>
              <p:nvPr/>
            </p:nvSpPr>
            <p:spPr>
              <a:xfrm>
                <a:off x="6046936" y="1190480"/>
                <a:ext cx="189765" cy="179296"/>
              </a:xfrm>
              <a:custGeom>
                <a:avLst/>
                <a:gdLst>
                  <a:gd name="connsiteX0" fmla="*/ 102309 w 189765"/>
                  <a:gd name="connsiteY0" fmla="*/ 5689 h 179296"/>
                  <a:gd name="connsiteX1" fmla="*/ 94893 w 189765"/>
                  <a:gd name="connsiteY1" fmla="*/ 17 h 179296"/>
                  <a:gd name="connsiteX2" fmla="*/ 88350 w 189765"/>
                  <a:gd name="connsiteY2" fmla="*/ 4816 h 179296"/>
                  <a:gd name="connsiteX3" fmla="*/ 1974 w 189765"/>
                  <a:gd name="connsiteY3" fmla="*/ 173206 h 179296"/>
                  <a:gd name="connsiteX4" fmla="*/ 229 w 189765"/>
                  <a:gd name="connsiteY4" fmla="*/ 177132 h 179296"/>
                  <a:gd name="connsiteX5" fmla="*/ 5900 w 189765"/>
                  <a:gd name="connsiteY5" fmla="*/ 179313 h 179296"/>
                  <a:gd name="connsiteX6" fmla="*/ 183887 w 189765"/>
                  <a:gd name="connsiteY6" fmla="*/ 179313 h 179296"/>
                  <a:gd name="connsiteX7" fmla="*/ 189994 w 189765"/>
                  <a:gd name="connsiteY7" fmla="*/ 177132 h 179296"/>
                  <a:gd name="connsiteX8" fmla="*/ 188686 w 189765"/>
                  <a:gd name="connsiteY8" fmla="*/ 173642 h 179296"/>
                  <a:gd name="connsiteX9" fmla="*/ 86605 w 189765"/>
                  <a:gd name="connsiteY9" fmla="*/ 24883 h 179296"/>
                  <a:gd name="connsiteX10" fmla="*/ 156404 w 189765"/>
                  <a:gd name="connsiteY10" fmla="*/ 160119 h 179296"/>
                  <a:gd name="connsiteX11" fmla="*/ 17242 w 189765"/>
                  <a:gd name="connsiteY11" fmla="*/ 160119 h 1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9765" h="179296">
                    <a:moveTo>
                      <a:pt x="102309" y="5689"/>
                    </a:moveTo>
                    <a:cubicBezTo>
                      <a:pt x="100128" y="1326"/>
                      <a:pt x="98819" y="17"/>
                      <a:pt x="94893" y="17"/>
                    </a:cubicBezTo>
                    <a:cubicBezTo>
                      <a:pt x="91403" y="17"/>
                      <a:pt x="90095" y="1326"/>
                      <a:pt x="88350" y="4816"/>
                    </a:cubicBezTo>
                    <a:lnTo>
                      <a:pt x="1974" y="173206"/>
                    </a:lnTo>
                    <a:cubicBezTo>
                      <a:pt x="665" y="175387"/>
                      <a:pt x="229" y="176696"/>
                      <a:pt x="229" y="177132"/>
                    </a:cubicBezTo>
                    <a:cubicBezTo>
                      <a:pt x="229" y="179313"/>
                      <a:pt x="1974" y="179313"/>
                      <a:pt x="5900" y="179313"/>
                    </a:cubicBezTo>
                    <a:lnTo>
                      <a:pt x="183887" y="179313"/>
                    </a:lnTo>
                    <a:cubicBezTo>
                      <a:pt x="188249" y="179313"/>
                      <a:pt x="189994" y="179313"/>
                      <a:pt x="189994" y="177132"/>
                    </a:cubicBezTo>
                    <a:cubicBezTo>
                      <a:pt x="189994" y="176696"/>
                      <a:pt x="189994" y="176260"/>
                      <a:pt x="188686" y="173642"/>
                    </a:cubicBezTo>
                    <a:close/>
                    <a:moveTo>
                      <a:pt x="86605" y="24883"/>
                    </a:moveTo>
                    <a:lnTo>
                      <a:pt x="156404" y="160119"/>
                    </a:lnTo>
                    <a:lnTo>
                      <a:pt x="17242" y="160119"/>
                    </a:lnTo>
                    <a:close/>
                  </a:path>
                </a:pathLst>
              </a:custGeom>
              <a:solidFill>
                <a:srgbClr val="000000"/>
              </a:solidFill>
              <a:ln w="279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grpSp>
            <p:nvGrpSpPr>
              <p:cNvPr id="139" name="Graphic 2">
                <a:extLst>
                  <a:ext uri="{FF2B5EF4-FFF2-40B4-BE49-F238E27FC236}">
                    <a16:creationId xmlns:a16="http://schemas.microsoft.com/office/drawing/2014/main" id="{8DB1E9CE-4557-F8ED-5C40-BEA7B130DD0C}"/>
                  </a:ext>
                </a:extLst>
              </p:cNvPr>
              <p:cNvGrpSpPr/>
              <p:nvPr/>
            </p:nvGrpSpPr>
            <p:grpSpPr>
              <a:xfrm>
                <a:off x="6256968" y="1323014"/>
                <a:ext cx="198836" cy="76342"/>
                <a:chOff x="6256968" y="1323014"/>
                <a:chExt cx="198836" cy="76342"/>
              </a:xfrm>
              <a:solidFill>
                <a:srgbClr val="000000"/>
              </a:solidFill>
            </p:grpSpPr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97D2EA99-6C19-1679-FCC2-B2859CEF157B}"/>
                    </a:ext>
                  </a:extLst>
                </p:cNvPr>
                <p:cNvSpPr/>
                <p:nvPr/>
              </p:nvSpPr>
              <p:spPr>
                <a:xfrm>
                  <a:off x="6256968" y="1323014"/>
                  <a:ext cx="85940" cy="76342"/>
                </a:xfrm>
                <a:custGeom>
                  <a:avLst/>
                  <a:gdLst>
                    <a:gd name="connsiteX0" fmla="*/ 86178 w 85940"/>
                    <a:gd name="connsiteY0" fmla="*/ 38845 h 76342"/>
                    <a:gd name="connsiteX1" fmla="*/ 43426 w 85940"/>
                    <a:gd name="connsiteY1" fmla="*/ 19 h 76342"/>
                    <a:gd name="connsiteX2" fmla="*/ 238 w 85940"/>
                    <a:gd name="connsiteY2" fmla="*/ 38845 h 76342"/>
                    <a:gd name="connsiteX3" fmla="*/ 43426 w 85940"/>
                    <a:gd name="connsiteY3" fmla="*/ 76362 h 76342"/>
                    <a:gd name="connsiteX4" fmla="*/ 86178 w 85940"/>
                    <a:gd name="connsiteY4" fmla="*/ 38845 h 76342"/>
                    <a:gd name="connsiteX5" fmla="*/ 43426 w 85940"/>
                    <a:gd name="connsiteY5" fmla="*/ 70255 h 76342"/>
                    <a:gd name="connsiteX6" fmla="*/ 16379 w 85940"/>
                    <a:gd name="connsiteY6" fmla="*/ 37536 h 76342"/>
                    <a:gd name="connsiteX7" fmla="*/ 22486 w 85940"/>
                    <a:gd name="connsiteY7" fmla="*/ 13979 h 76342"/>
                    <a:gd name="connsiteX8" fmla="*/ 43426 w 85940"/>
                    <a:gd name="connsiteY8" fmla="*/ 5254 h 76342"/>
                    <a:gd name="connsiteX9" fmla="*/ 64366 w 85940"/>
                    <a:gd name="connsiteY9" fmla="*/ 13979 h 76342"/>
                    <a:gd name="connsiteX10" fmla="*/ 70473 w 85940"/>
                    <a:gd name="connsiteY10" fmla="*/ 37536 h 76342"/>
                    <a:gd name="connsiteX11" fmla="*/ 43426 w 85940"/>
                    <a:gd name="connsiteY11" fmla="*/ 70255 h 76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5940" h="76342">
                      <a:moveTo>
                        <a:pt x="86178" y="38845"/>
                      </a:moveTo>
                      <a:cubicBezTo>
                        <a:pt x="86178" y="18342"/>
                        <a:pt x="67420" y="19"/>
                        <a:pt x="43426" y="19"/>
                      </a:cubicBezTo>
                      <a:cubicBezTo>
                        <a:pt x="18997" y="19"/>
                        <a:pt x="238" y="18342"/>
                        <a:pt x="238" y="38845"/>
                      </a:cubicBezTo>
                      <a:cubicBezTo>
                        <a:pt x="238" y="59348"/>
                        <a:pt x="19433" y="76362"/>
                        <a:pt x="43426" y="76362"/>
                      </a:cubicBezTo>
                      <a:cubicBezTo>
                        <a:pt x="67420" y="76362"/>
                        <a:pt x="86178" y="59348"/>
                        <a:pt x="86178" y="38845"/>
                      </a:cubicBezTo>
                      <a:close/>
                      <a:moveTo>
                        <a:pt x="43426" y="70255"/>
                      </a:moveTo>
                      <a:cubicBezTo>
                        <a:pt x="16379" y="70255"/>
                        <a:pt x="16379" y="45389"/>
                        <a:pt x="16379" y="37536"/>
                      </a:cubicBezTo>
                      <a:cubicBezTo>
                        <a:pt x="16379" y="32302"/>
                        <a:pt x="16379" y="20959"/>
                        <a:pt x="22486" y="13979"/>
                      </a:cubicBezTo>
                      <a:cubicBezTo>
                        <a:pt x="28158" y="7872"/>
                        <a:pt x="35138" y="5254"/>
                        <a:pt x="43426" y="5254"/>
                      </a:cubicBezTo>
                      <a:cubicBezTo>
                        <a:pt x="51279" y="5254"/>
                        <a:pt x="58695" y="7872"/>
                        <a:pt x="64366" y="13979"/>
                      </a:cubicBezTo>
                      <a:cubicBezTo>
                        <a:pt x="70473" y="20959"/>
                        <a:pt x="70473" y="32302"/>
                        <a:pt x="70473" y="37536"/>
                      </a:cubicBezTo>
                      <a:cubicBezTo>
                        <a:pt x="70473" y="45389"/>
                        <a:pt x="70473" y="70255"/>
                        <a:pt x="43426" y="7025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9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E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BA505859-FC82-B054-D1C6-4567AA48164B}"/>
                    </a:ext>
                  </a:extLst>
                </p:cNvPr>
                <p:cNvSpPr/>
                <p:nvPr/>
              </p:nvSpPr>
              <p:spPr>
                <a:xfrm>
                  <a:off x="6361576" y="1323887"/>
                  <a:ext cx="94228" cy="73724"/>
                </a:xfrm>
                <a:custGeom>
                  <a:avLst/>
                  <a:gdLst>
                    <a:gd name="connsiteX0" fmla="*/ 80948 w 94228"/>
                    <a:gd name="connsiteY0" fmla="*/ 23140 h 73724"/>
                    <a:gd name="connsiteX1" fmla="*/ 54773 w 94228"/>
                    <a:gd name="connsiteY1" fmla="*/ 19 h 73724"/>
                    <a:gd name="connsiteX2" fmla="*/ 25982 w 94228"/>
                    <a:gd name="connsiteY2" fmla="*/ 15724 h 73724"/>
                    <a:gd name="connsiteX3" fmla="*/ 25982 w 94228"/>
                    <a:gd name="connsiteY3" fmla="*/ 19 h 73724"/>
                    <a:gd name="connsiteX4" fmla="*/ 243 w 94228"/>
                    <a:gd name="connsiteY4" fmla="*/ 1764 h 73724"/>
                    <a:gd name="connsiteX5" fmla="*/ 243 w 94228"/>
                    <a:gd name="connsiteY5" fmla="*/ 8308 h 73724"/>
                    <a:gd name="connsiteX6" fmla="*/ 13330 w 94228"/>
                    <a:gd name="connsiteY6" fmla="*/ 17905 h 73724"/>
                    <a:gd name="connsiteX7" fmla="*/ 13330 w 94228"/>
                    <a:gd name="connsiteY7" fmla="*/ 60221 h 73724"/>
                    <a:gd name="connsiteX8" fmla="*/ 243 w 94228"/>
                    <a:gd name="connsiteY8" fmla="*/ 67201 h 73724"/>
                    <a:gd name="connsiteX9" fmla="*/ 243 w 94228"/>
                    <a:gd name="connsiteY9" fmla="*/ 73744 h 73724"/>
                    <a:gd name="connsiteX10" fmla="*/ 20310 w 94228"/>
                    <a:gd name="connsiteY10" fmla="*/ 72872 h 73724"/>
                    <a:gd name="connsiteX11" fmla="*/ 40377 w 94228"/>
                    <a:gd name="connsiteY11" fmla="*/ 73744 h 73724"/>
                    <a:gd name="connsiteX12" fmla="*/ 40377 w 94228"/>
                    <a:gd name="connsiteY12" fmla="*/ 67201 h 73724"/>
                    <a:gd name="connsiteX13" fmla="*/ 27290 w 94228"/>
                    <a:gd name="connsiteY13" fmla="*/ 60221 h 73724"/>
                    <a:gd name="connsiteX14" fmla="*/ 27290 w 94228"/>
                    <a:gd name="connsiteY14" fmla="*/ 30556 h 73724"/>
                    <a:gd name="connsiteX15" fmla="*/ 53465 w 94228"/>
                    <a:gd name="connsiteY15" fmla="*/ 5254 h 73724"/>
                    <a:gd name="connsiteX16" fmla="*/ 67425 w 94228"/>
                    <a:gd name="connsiteY16" fmla="*/ 22704 h 73724"/>
                    <a:gd name="connsiteX17" fmla="*/ 67425 w 94228"/>
                    <a:gd name="connsiteY17" fmla="*/ 60221 h 73724"/>
                    <a:gd name="connsiteX18" fmla="*/ 53901 w 94228"/>
                    <a:gd name="connsiteY18" fmla="*/ 67201 h 73724"/>
                    <a:gd name="connsiteX19" fmla="*/ 53901 w 94228"/>
                    <a:gd name="connsiteY19" fmla="*/ 73744 h 73724"/>
                    <a:gd name="connsiteX20" fmla="*/ 73968 w 94228"/>
                    <a:gd name="connsiteY20" fmla="*/ 72872 h 73724"/>
                    <a:gd name="connsiteX21" fmla="*/ 94472 w 94228"/>
                    <a:gd name="connsiteY21" fmla="*/ 73744 h 73724"/>
                    <a:gd name="connsiteX22" fmla="*/ 94472 w 94228"/>
                    <a:gd name="connsiteY22" fmla="*/ 67201 h 73724"/>
                    <a:gd name="connsiteX23" fmla="*/ 80948 w 94228"/>
                    <a:gd name="connsiteY23" fmla="*/ 60221 h 73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4228" h="73724">
                      <a:moveTo>
                        <a:pt x="80948" y="23140"/>
                      </a:moveTo>
                      <a:cubicBezTo>
                        <a:pt x="80948" y="6999"/>
                        <a:pt x="71787" y="19"/>
                        <a:pt x="54773" y="19"/>
                      </a:cubicBezTo>
                      <a:cubicBezTo>
                        <a:pt x="40377" y="19"/>
                        <a:pt x="31216" y="7871"/>
                        <a:pt x="25982" y="15724"/>
                      </a:cubicBezTo>
                      <a:lnTo>
                        <a:pt x="25982" y="19"/>
                      </a:lnTo>
                      <a:lnTo>
                        <a:pt x="243" y="1764"/>
                      </a:lnTo>
                      <a:lnTo>
                        <a:pt x="243" y="8308"/>
                      </a:lnTo>
                      <a:cubicBezTo>
                        <a:pt x="12022" y="8308"/>
                        <a:pt x="13330" y="9616"/>
                        <a:pt x="13330" y="17905"/>
                      </a:cubicBezTo>
                      <a:lnTo>
                        <a:pt x="13330" y="60221"/>
                      </a:lnTo>
                      <a:cubicBezTo>
                        <a:pt x="13330" y="67201"/>
                        <a:pt x="12022" y="67201"/>
                        <a:pt x="243" y="67201"/>
                      </a:cubicBezTo>
                      <a:lnTo>
                        <a:pt x="243" y="73744"/>
                      </a:lnTo>
                      <a:cubicBezTo>
                        <a:pt x="1552" y="73744"/>
                        <a:pt x="12894" y="72872"/>
                        <a:pt x="20310" y="72872"/>
                      </a:cubicBezTo>
                      <a:cubicBezTo>
                        <a:pt x="27727" y="72872"/>
                        <a:pt x="39069" y="73744"/>
                        <a:pt x="40377" y="73744"/>
                      </a:cubicBezTo>
                      <a:lnTo>
                        <a:pt x="40377" y="67201"/>
                      </a:lnTo>
                      <a:cubicBezTo>
                        <a:pt x="29035" y="67201"/>
                        <a:pt x="27290" y="67201"/>
                        <a:pt x="27290" y="60221"/>
                      </a:cubicBezTo>
                      <a:lnTo>
                        <a:pt x="27290" y="30556"/>
                      </a:lnTo>
                      <a:cubicBezTo>
                        <a:pt x="27290" y="12234"/>
                        <a:pt x="42995" y="5254"/>
                        <a:pt x="53465" y="5254"/>
                      </a:cubicBezTo>
                      <a:cubicBezTo>
                        <a:pt x="64807" y="5254"/>
                        <a:pt x="67425" y="12234"/>
                        <a:pt x="67425" y="22704"/>
                      </a:cubicBezTo>
                      <a:lnTo>
                        <a:pt x="67425" y="60221"/>
                      </a:lnTo>
                      <a:cubicBezTo>
                        <a:pt x="67425" y="67201"/>
                        <a:pt x="65680" y="67201"/>
                        <a:pt x="53901" y="67201"/>
                      </a:cubicBezTo>
                      <a:lnTo>
                        <a:pt x="53901" y="73744"/>
                      </a:lnTo>
                      <a:cubicBezTo>
                        <a:pt x="55210" y="73744"/>
                        <a:pt x="66552" y="72872"/>
                        <a:pt x="73968" y="72872"/>
                      </a:cubicBezTo>
                      <a:cubicBezTo>
                        <a:pt x="81821" y="72872"/>
                        <a:pt x="92727" y="73744"/>
                        <a:pt x="94472" y="73744"/>
                      </a:cubicBezTo>
                      <a:lnTo>
                        <a:pt x="94472" y="67201"/>
                      </a:lnTo>
                      <a:cubicBezTo>
                        <a:pt x="82693" y="67201"/>
                        <a:pt x="80948" y="67201"/>
                        <a:pt x="80948" y="6022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9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AE"/>
                </a:p>
              </p:txBody>
            </p:sp>
          </p:grpSp>
        </p:grp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B32350EC-43BA-F32F-E599-9CB735132C30}"/>
                </a:ext>
              </a:extLst>
            </p:cNvPr>
            <p:cNvSpPr/>
            <p:nvPr/>
          </p:nvSpPr>
          <p:spPr>
            <a:xfrm>
              <a:off x="5858882" y="1215613"/>
              <a:ext cx="157047" cy="150939"/>
            </a:xfrm>
            <a:custGeom>
              <a:avLst/>
              <a:gdLst>
                <a:gd name="connsiteX0" fmla="*/ 152031 w 157047"/>
                <a:gd name="connsiteY0" fmla="*/ 81594 h 150939"/>
                <a:gd name="connsiteX1" fmla="*/ 157266 w 157047"/>
                <a:gd name="connsiteY1" fmla="*/ 75487 h 150939"/>
                <a:gd name="connsiteX2" fmla="*/ 152031 w 157047"/>
                <a:gd name="connsiteY2" fmla="*/ 69816 h 150939"/>
                <a:gd name="connsiteX3" fmla="*/ 10689 w 157047"/>
                <a:gd name="connsiteY3" fmla="*/ 1762 h 150939"/>
                <a:gd name="connsiteX4" fmla="*/ 5454 w 157047"/>
                <a:gd name="connsiteY4" fmla="*/ 17 h 150939"/>
                <a:gd name="connsiteX5" fmla="*/ 219 w 157047"/>
                <a:gd name="connsiteY5" fmla="*/ 5252 h 150939"/>
                <a:gd name="connsiteX6" fmla="*/ 5454 w 157047"/>
                <a:gd name="connsiteY6" fmla="*/ 11359 h 150939"/>
                <a:gd name="connsiteX7" fmla="*/ 139381 w 157047"/>
                <a:gd name="connsiteY7" fmla="*/ 75487 h 150939"/>
                <a:gd name="connsiteX8" fmla="*/ 5454 w 157047"/>
                <a:gd name="connsiteY8" fmla="*/ 139614 h 150939"/>
                <a:gd name="connsiteX9" fmla="*/ 219 w 157047"/>
                <a:gd name="connsiteY9" fmla="*/ 145722 h 150939"/>
                <a:gd name="connsiteX10" fmla="*/ 5890 w 157047"/>
                <a:gd name="connsiteY10" fmla="*/ 150957 h 150939"/>
                <a:gd name="connsiteX11" fmla="*/ 10253 w 157047"/>
                <a:gd name="connsiteY11" fmla="*/ 149648 h 150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047" h="150939">
                  <a:moveTo>
                    <a:pt x="152031" y="81594"/>
                  </a:moveTo>
                  <a:cubicBezTo>
                    <a:pt x="155085" y="80286"/>
                    <a:pt x="157266" y="78977"/>
                    <a:pt x="157266" y="75487"/>
                  </a:cubicBezTo>
                  <a:cubicBezTo>
                    <a:pt x="157266" y="71997"/>
                    <a:pt x="154213" y="70688"/>
                    <a:pt x="152031" y="69816"/>
                  </a:cubicBezTo>
                  <a:lnTo>
                    <a:pt x="10689" y="1762"/>
                  </a:lnTo>
                  <a:cubicBezTo>
                    <a:pt x="7199" y="17"/>
                    <a:pt x="6326" y="17"/>
                    <a:pt x="5454" y="17"/>
                  </a:cubicBezTo>
                  <a:cubicBezTo>
                    <a:pt x="2400" y="17"/>
                    <a:pt x="219" y="2634"/>
                    <a:pt x="219" y="5252"/>
                  </a:cubicBezTo>
                  <a:cubicBezTo>
                    <a:pt x="219" y="8305"/>
                    <a:pt x="1964" y="9614"/>
                    <a:pt x="5454" y="11359"/>
                  </a:cubicBezTo>
                  <a:lnTo>
                    <a:pt x="139381" y="75487"/>
                  </a:lnTo>
                  <a:lnTo>
                    <a:pt x="5454" y="139614"/>
                  </a:lnTo>
                  <a:cubicBezTo>
                    <a:pt x="1964" y="141359"/>
                    <a:pt x="219" y="142668"/>
                    <a:pt x="219" y="145722"/>
                  </a:cubicBezTo>
                  <a:cubicBezTo>
                    <a:pt x="219" y="147467"/>
                    <a:pt x="1964" y="150957"/>
                    <a:pt x="5890" y="150957"/>
                  </a:cubicBezTo>
                  <a:cubicBezTo>
                    <a:pt x="6326" y="150957"/>
                    <a:pt x="7199" y="150957"/>
                    <a:pt x="10253" y="149648"/>
                  </a:cubicBezTo>
                  <a:close/>
                </a:path>
              </a:pathLst>
            </a:custGeom>
            <a:solidFill>
              <a:srgbClr val="000000"/>
            </a:solidFill>
            <a:ln w="27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</p:grp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8E43EB29-929C-A549-3B35-9E91D343306C}"/>
              </a:ext>
            </a:extLst>
          </p:cNvPr>
          <p:cNvSpPr/>
          <p:nvPr/>
        </p:nvSpPr>
        <p:spPr>
          <a:xfrm>
            <a:off x="4933452" y="4833119"/>
            <a:ext cx="870704" cy="1254390"/>
          </a:xfrm>
          <a:custGeom>
            <a:avLst/>
            <a:gdLst>
              <a:gd name="connsiteX0" fmla="*/ 104 w 1253988"/>
              <a:gd name="connsiteY0" fmla="*/ -151 h 1806573"/>
              <a:gd name="connsiteX1" fmla="*/ 1254093 w 1253988"/>
              <a:gd name="connsiteY1" fmla="*/ 1806423 h 180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3988" h="1806573">
                <a:moveTo>
                  <a:pt x="104" y="-151"/>
                </a:moveTo>
                <a:lnTo>
                  <a:pt x="1254093" y="1806423"/>
                </a:lnTo>
              </a:path>
            </a:pathLst>
          </a:custGeom>
          <a:noFill/>
          <a:ln w="1116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AE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60DD7B7D-FA37-2041-E9A1-75A2AB30CB48}"/>
              </a:ext>
            </a:extLst>
          </p:cNvPr>
          <p:cNvSpPr/>
          <p:nvPr/>
        </p:nvSpPr>
        <p:spPr>
          <a:xfrm rot="10800000" flipV="1">
            <a:off x="4943192" y="4525710"/>
            <a:ext cx="14539" cy="1557021"/>
          </a:xfrm>
          <a:custGeom>
            <a:avLst/>
            <a:gdLst>
              <a:gd name="connsiteX0" fmla="*/ 26 w 20939"/>
              <a:gd name="connsiteY0" fmla="*/ 2242361 h 2242421"/>
              <a:gd name="connsiteX1" fmla="*/ 26 w 20939"/>
              <a:gd name="connsiteY1" fmla="*/ -61 h 224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939" h="2242421">
                <a:moveTo>
                  <a:pt x="26" y="2242361"/>
                </a:moveTo>
                <a:lnTo>
                  <a:pt x="26" y="-61"/>
                </a:lnTo>
              </a:path>
            </a:pathLst>
          </a:custGeom>
          <a:noFill/>
          <a:ln w="12162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AE"/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899FF03C-FCD5-6BDF-F1E0-99AAA247CDCC}"/>
              </a:ext>
            </a:extLst>
          </p:cNvPr>
          <p:cNvSpPr/>
          <p:nvPr/>
        </p:nvSpPr>
        <p:spPr>
          <a:xfrm>
            <a:off x="4940388" y="4833394"/>
            <a:ext cx="2490054" cy="1253182"/>
          </a:xfrm>
          <a:custGeom>
            <a:avLst/>
            <a:gdLst>
              <a:gd name="connsiteX0" fmla="*/ 145 w 3586176"/>
              <a:gd name="connsiteY0" fmla="*/ -151 h 1804832"/>
              <a:gd name="connsiteX1" fmla="*/ 3586322 w 3586176"/>
              <a:gd name="connsiteY1" fmla="*/ 1804681 h 180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86176" h="1804832">
                <a:moveTo>
                  <a:pt x="145" y="-151"/>
                </a:moveTo>
                <a:lnTo>
                  <a:pt x="3586322" y="1804681"/>
                </a:lnTo>
              </a:path>
            </a:pathLst>
          </a:custGeom>
          <a:noFill/>
          <a:ln w="1116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A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4614E174-E90C-4C0E-AFB4-9DF5E1A57FF9}"/>
                  </a:ext>
                </a:extLst>
              </p:cNvPr>
              <p:cNvSpPr txBox="1"/>
              <p:nvPr/>
            </p:nvSpPr>
            <p:spPr>
              <a:xfrm>
                <a:off x="183137" y="3464186"/>
                <a:ext cx="3162604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AE" sz="2000" dirty="0">
                    <a:latin typeface="+mn-lt"/>
                    <a:cs typeface="Arial" panose="020B0604020202020204" pitchFamily="34" charset="0"/>
                  </a:rPr>
                  <a:t>Assume a target neuron at a dual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6BB198"/>
                            </a:solidFill>
                            <a:latin typeface="+mn-lt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6BB198"/>
                            </a:solidFill>
                            <a:latin typeface="+mn-lt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000" b="1" i="0" smtClean="0">
                            <a:solidFill>
                              <a:srgbClr val="6BB198"/>
                            </a:solidFill>
                            <a:latin typeface="+mn-lt"/>
                            <a:cs typeface="Arial" panose="020B0604020202020204" pitchFamily="34" charset="0"/>
                          </a:rPr>
                          <m:t>𝐝𝐮𝐚𝐥</m:t>
                        </m:r>
                      </m:sub>
                    </m:sSub>
                  </m:oMath>
                </a14:m>
                <a:r>
                  <a:rPr lang="en-AE" sz="2000" dirty="0">
                    <a:latin typeface="+mn-lt"/>
                    <a:cs typeface="Arial" panose="020B0604020202020204" pitchFamily="34" charset="0"/>
                  </a:rPr>
                  <a:t>, and a </a:t>
                </a:r>
                <a:r>
                  <a:rPr lang="en-AE" sz="2000" b="1" dirty="0">
                    <a:latin typeface="+mn-lt"/>
                    <a:cs typeface="Arial" panose="020B0604020202020204" pitchFamily="34" charset="0"/>
                  </a:rPr>
                  <a:t>future neuron</a:t>
                </a:r>
                <a:r>
                  <a:rPr lang="en-AE" sz="20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AE" sz="2000" b="1" dirty="0">
                    <a:latin typeface="+mn-lt"/>
                    <a:cs typeface="Arial" panose="020B0604020202020204" pitchFamily="34" charset="0"/>
                  </a:rPr>
                  <a:t>at initial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+mn-lt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+mn-lt"/>
                            <a:cs typeface="Arial" panose="020B0604020202020204" pitchFamily="34" charset="0"/>
                          </a:rPr>
                          <m:t>𝒗</m:t>
                        </m:r>
                      </m:e>
                      <m:sub>
                        <m:r>
                          <a:rPr lang="en-US" sz="2000" b="1" i="1" smtClean="0">
                            <a:latin typeface="+mn-lt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AE" sz="2000" dirty="0">
                    <a:latin typeface="+mn-lt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4614E174-E90C-4C0E-AFB4-9DF5E1A57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37" y="3464186"/>
                <a:ext cx="3162604" cy="1323439"/>
              </a:xfrm>
              <a:prstGeom prst="rect">
                <a:avLst/>
              </a:prstGeom>
              <a:blipFill>
                <a:blip r:embed="rId2"/>
                <a:stretch>
                  <a:fillRect l="-1927" t="-2304" r="-771" b="-7373"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BF2C8FDE-6DA0-8E3A-07C4-7B1F397342A6}"/>
                  </a:ext>
                </a:extLst>
              </p:cNvPr>
              <p:cNvSpPr txBox="1"/>
              <p:nvPr/>
            </p:nvSpPr>
            <p:spPr>
              <a:xfrm>
                <a:off x="197604" y="4820368"/>
                <a:ext cx="3162604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AE" sz="2000" dirty="0">
                    <a:latin typeface="+mn-lt"/>
                    <a:cs typeface="Arial" panose="020B0604020202020204" pitchFamily="34" charset="0"/>
                  </a:rPr>
                  <a:t>A higher average speed on the on-side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+mn-lt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+mn-lt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+mn-lt"/>
                            <a:cs typeface="Arial" panose="020B0604020202020204" pitchFamily="34" charset="0"/>
                          </a:rPr>
                          <m:t>on</m:t>
                        </m:r>
                      </m:sub>
                    </m:sSub>
                  </m:oMath>
                </a14:m>
                <a:r>
                  <a:rPr lang="en-AE" sz="2000" dirty="0">
                    <a:latin typeface="+mn-lt"/>
                    <a:cs typeface="Arial" panose="020B0604020202020204" pitchFamily="34" charset="0"/>
                  </a:rPr>
                  <a:t> compared to the off-side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+mn-lt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+mn-lt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+mn-lt"/>
                            <a:cs typeface="Arial" panose="020B0604020202020204" pitchFamily="34" charset="0"/>
                          </a:rPr>
                          <m:t>off</m:t>
                        </m:r>
                      </m:sub>
                    </m:sSub>
                  </m:oMath>
                </a14:m>
                <a:r>
                  <a:rPr lang="en-AE" sz="2000" dirty="0">
                    <a:latin typeface="+mn-lt"/>
                    <a:cs typeface="Arial" panose="020B0604020202020204" pitchFamily="34" charset="0"/>
                  </a:rPr>
                  <a:t> will result in a measurable difference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+mn-lt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+mn-lt"/>
                            <a:cs typeface="Arial" panose="020B0604020202020204" pitchFamily="34" charset="0"/>
                          </a:rPr>
                          <m:t>𝚫</m:t>
                        </m:r>
                      </m:e>
                      <m:sub>
                        <m:r>
                          <a:rPr lang="en-US" sz="2000" b="1" i="0" smtClean="0">
                            <a:latin typeface="+mn-lt"/>
                            <a:cs typeface="Arial" panose="020B0604020202020204" pitchFamily="34" charset="0"/>
                          </a:rPr>
                          <m:t>𝐨𝐟𝐟</m:t>
                        </m:r>
                      </m:sub>
                    </m:sSub>
                    <m:r>
                      <a:rPr lang="en-US" sz="2000" b="1" i="1" smtClean="0">
                        <a:latin typeface="+mn-lt"/>
                        <a:cs typeface="Arial" panose="020B0604020202020204" pitchFamily="34" charset="0"/>
                      </a:rPr>
                      <m:t>&gt;</m:t>
                    </m:r>
                    <m:sSub>
                      <m:sSubPr>
                        <m:ctrlPr>
                          <a:rPr lang="en-US" sz="2000" b="1" i="1" smtClean="0">
                            <a:latin typeface="+mn-lt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+mn-lt"/>
                            <a:cs typeface="Arial" panose="020B0604020202020204" pitchFamily="34" charset="0"/>
                          </a:rPr>
                          <m:t>𝚫</m:t>
                        </m:r>
                      </m:e>
                      <m:sub>
                        <m:r>
                          <a:rPr lang="en-US" sz="2000" b="1" i="0" smtClean="0">
                            <a:latin typeface="+mn-lt"/>
                            <a:cs typeface="Arial" panose="020B0604020202020204" pitchFamily="34" charset="0"/>
                          </a:rPr>
                          <m:t>𝐨𝐧</m:t>
                        </m:r>
                      </m:sub>
                    </m:sSub>
                  </m:oMath>
                </a14:m>
                <a:r>
                  <a:rPr lang="en-AE" sz="2000" dirty="0">
                    <a:latin typeface="+mn-lt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BF2C8FDE-6DA0-8E3A-07C4-7B1F39734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4" y="4820368"/>
                <a:ext cx="3162604" cy="1938992"/>
              </a:xfrm>
              <a:prstGeom prst="rect">
                <a:avLst/>
              </a:prstGeom>
              <a:blipFill>
                <a:blip r:embed="rId3"/>
                <a:stretch>
                  <a:fillRect l="-1927" t="-1887" b="-4717"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3" name="Group 202">
            <a:extLst>
              <a:ext uri="{FF2B5EF4-FFF2-40B4-BE49-F238E27FC236}">
                <a16:creationId xmlns:a16="http://schemas.microsoft.com/office/drawing/2014/main" id="{A834F3B3-7320-A9AF-698A-B214F743174D}"/>
              </a:ext>
            </a:extLst>
          </p:cNvPr>
          <p:cNvGrpSpPr/>
          <p:nvPr/>
        </p:nvGrpSpPr>
        <p:grpSpPr>
          <a:xfrm>
            <a:off x="8140632" y="1435575"/>
            <a:ext cx="802100" cy="565303"/>
            <a:chOff x="10477914" y="2369139"/>
            <a:chExt cx="802100" cy="565303"/>
          </a:xfrm>
        </p:grpSpPr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9C5F5105-FB06-8373-6923-27FADD89C1FB}"/>
                </a:ext>
              </a:extLst>
            </p:cNvPr>
            <p:cNvSpPr/>
            <p:nvPr/>
          </p:nvSpPr>
          <p:spPr>
            <a:xfrm>
              <a:off x="10477914" y="2369139"/>
              <a:ext cx="802100" cy="565303"/>
            </a:xfrm>
            <a:custGeom>
              <a:avLst/>
              <a:gdLst>
                <a:gd name="connsiteX0" fmla="*/ 161 w 1588047"/>
                <a:gd name="connsiteY0" fmla="*/ -231 h 345691"/>
                <a:gd name="connsiteX1" fmla="*/ 1588208 w 1588047"/>
                <a:gd name="connsiteY1" fmla="*/ -231 h 345691"/>
                <a:gd name="connsiteX2" fmla="*/ 1588208 w 1588047"/>
                <a:gd name="connsiteY2" fmla="*/ 345461 h 345691"/>
                <a:gd name="connsiteX3" fmla="*/ 161 w 1588047"/>
                <a:gd name="connsiteY3" fmla="*/ 345461 h 345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8047" h="345691">
                  <a:moveTo>
                    <a:pt x="161" y="-231"/>
                  </a:moveTo>
                  <a:lnTo>
                    <a:pt x="1588208" y="-231"/>
                  </a:lnTo>
                  <a:lnTo>
                    <a:pt x="1588208" y="345461"/>
                  </a:lnTo>
                  <a:lnTo>
                    <a:pt x="161" y="345461"/>
                  </a:lnTo>
                  <a:close/>
                </a:path>
              </a:pathLst>
            </a:custGeom>
            <a:solidFill>
              <a:srgbClr val="FFFFFF"/>
            </a:solidFill>
            <a:ln w="1116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grpSp>
          <p:nvGrpSpPr>
            <p:cNvPr id="200" name="Graphic 2">
              <a:extLst>
                <a:ext uri="{FF2B5EF4-FFF2-40B4-BE49-F238E27FC236}">
                  <a16:creationId xmlns:a16="http://schemas.microsoft.com/office/drawing/2014/main" id="{4FA902D3-7699-2EAC-0416-FAAF9954C19E}"/>
                </a:ext>
              </a:extLst>
            </p:cNvPr>
            <p:cNvGrpSpPr/>
            <p:nvPr/>
          </p:nvGrpSpPr>
          <p:grpSpPr>
            <a:xfrm>
              <a:off x="10647316" y="2562850"/>
              <a:ext cx="463295" cy="177880"/>
              <a:chOff x="6256968" y="1323014"/>
              <a:chExt cx="198836" cy="76342"/>
            </a:xfrm>
            <a:solidFill>
              <a:srgbClr val="000000"/>
            </a:solidFill>
          </p:grpSpPr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73834ECF-4820-AC68-4F9D-13442F9712DF}"/>
                  </a:ext>
                </a:extLst>
              </p:cNvPr>
              <p:cNvSpPr/>
              <p:nvPr/>
            </p:nvSpPr>
            <p:spPr>
              <a:xfrm>
                <a:off x="6256968" y="1323014"/>
                <a:ext cx="85940" cy="76342"/>
              </a:xfrm>
              <a:custGeom>
                <a:avLst/>
                <a:gdLst>
                  <a:gd name="connsiteX0" fmla="*/ 86178 w 85940"/>
                  <a:gd name="connsiteY0" fmla="*/ 38845 h 76342"/>
                  <a:gd name="connsiteX1" fmla="*/ 43426 w 85940"/>
                  <a:gd name="connsiteY1" fmla="*/ 19 h 76342"/>
                  <a:gd name="connsiteX2" fmla="*/ 238 w 85940"/>
                  <a:gd name="connsiteY2" fmla="*/ 38845 h 76342"/>
                  <a:gd name="connsiteX3" fmla="*/ 43426 w 85940"/>
                  <a:gd name="connsiteY3" fmla="*/ 76362 h 76342"/>
                  <a:gd name="connsiteX4" fmla="*/ 86178 w 85940"/>
                  <a:gd name="connsiteY4" fmla="*/ 38845 h 76342"/>
                  <a:gd name="connsiteX5" fmla="*/ 43426 w 85940"/>
                  <a:gd name="connsiteY5" fmla="*/ 70255 h 76342"/>
                  <a:gd name="connsiteX6" fmla="*/ 16379 w 85940"/>
                  <a:gd name="connsiteY6" fmla="*/ 37536 h 76342"/>
                  <a:gd name="connsiteX7" fmla="*/ 22486 w 85940"/>
                  <a:gd name="connsiteY7" fmla="*/ 13979 h 76342"/>
                  <a:gd name="connsiteX8" fmla="*/ 43426 w 85940"/>
                  <a:gd name="connsiteY8" fmla="*/ 5254 h 76342"/>
                  <a:gd name="connsiteX9" fmla="*/ 64366 w 85940"/>
                  <a:gd name="connsiteY9" fmla="*/ 13979 h 76342"/>
                  <a:gd name="connsiteX10" fmla="*/ 70473 w 85940"/>
                  <a:gd name="connsiteY10" fmla="*/ 37536 h 76342"/>
                  <a:gd name="connsiteX11" fmla="*/ 43426 w 85940"/>
                  <a:gd name="connsiteY11" fmla="*/ 70255 h 7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5940" h="76342">
                    <a:moveTo>
                      <a:pt x="86178" y="38845"/>
                    </a:moveTo>
                    <a:cubicBezTo>
                      <a:pt x="86178" y="18342"/>
                      <a:pt x="67420" y="19"/>
                      <a:pt x="43426" y="19"/>
                    </a:cubicBezTo>
                    <a:cubicBezTo>
                      <a:pt x="18997" y="19"/>
                      <a:pt x="238" y="18342"/>
                      <a:pt x="238" y="38845"/>
                    </a:cubicBezTo>
                    <a:cubicBezTo>
                      <a:pt x="238" y="59348"/>
                      <a:pt x="19433" y="76362"/>
                      <a:pt x="43426" y="76362"/>
                    </a:cubicBezTo>
                    <a:cubicBezTo>
                      <a:pt x="67420" y="76362"/>
                      <a:pt x="86178" y="59348"/>
                      <a:pt x="86178" y="38845"/>
                    </a:cubicBezTo>
                    <a:close/>
                    <a:moveTo>
                      <a:pt x="43426" y="70255"/>
                    </a:moveTo>
                    <a:cubicBezTo>
                      <a:pt x="16379" y="70255"/>
                      <a:pt x="16379" y="45389"/>
                      <a:pt x="16379" y="37536"/>
                    </a:cubicBezTo>
                    <a:cubicBezTo>
                      <a:pt x="16379" y="32302"/>
                      <a:pt x="16379" y="20959"/>
                      <a:pt x="22486" y="13979"/>
                    </a:cubicBezTo>
                    <a:cubicBezTo>
                      <a:pt x="28158" y="7872"/>
                      <a:pt x="35138" y="5254"/>
                      <a:pt x="43426" y="5254"/>
                    </a:cubicBezTo>
                    <a:cubicBezTo>
                      <a:pt x="51279" y="5254"/>
                      <a:pt x="58695" y="7872"/>
                      <a:pt x="64366" y="13979"/>
                    </a:cubicBezTo>
                    <a:cubicBezTo>
                      <a:pt x="70473" y="20959"/>
                      <a:pt x="70473" y="32302"/>
                      <a:pt x="70473" y="37536"/>
                    </a:cubicBezTo>
                    <a:cubicBezTo>
                      <a:pt x="70473" y="45389"/>
                      <a:pt x="70473" y="70255"/>
                      <a:pt x="43426" y="702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9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546B0186-0249-0CFC-D125-8A64D31118BD}"/>
                  </a:ext>
                </a:extLst>
              </p:cNvPr>
              <p:cNvSpPr/>
              <p:nvPr/>
            </p:nvSpPr>
            <p:spPr>
              <a:xfrm>
                <a:off x="6361576" y="1323887"/>
                <a:ext cx="94228" cy="73724"/>
              </a:xfrm>
              <a:custGeom>
                <a:avLst/>
                <a:gdLst>
                  <a:gd name="connsiteX0" fmla="*/ 80948 w 94228"/>
                  <a:gd name="connsiteY0" fmla="*/ 23140 h 73724"/>
                  <a:gd name="connsiteX1" fmla="*/ 54773 w 94228"/>
                  <a:gd name="connsiteY1" fmla="*/ 19 h 73724"/>
                  <a:gd name="connsiteX2" fmla="*/ 25982 w 94228"/>
                  <a:gd name="connsiteY2" fmla="*/ 15724 h 73724"/>
                  <a:gd name="connsiteX3" fmla="*/ 25982 w 94228"/>
                  <a:gd name="connsiteY3" fmla="*/ 19 h 73724"/>
                  <a:gd name="connsiteX4" fmla="*/ 243 w 94228"/>
                  <a:gd name="connsiteY4" fmla="*/ 1764 h 73724"/>
                  <a:gd name="connsiteX5" fmla="*/ 243 w 94228"/>
                  <a:gd name="connsiteY5" fmla="*/ 8308 h 73724"/>
                  <a:gd name="connsiteX6" fmla="*/ 13330 w 94228"/>
                  <a:gd name="connsiteY6" fmla="*/ 17905 h 73724"/>
                  <a:gd name="connsiteX7" fmla="*/ 13330 w 94228"/>
                  <a:gd name="connsiteY7" fmla="*/ 60221 h 73724"/>
                  <a:gd name="connsiteX8" fmla="*/ 243 w 94228"/>
                  <a:gd name="connsiteY8" fmla="*/ 67201 h 73724"/>
                  <a:gd name="connsiteX9" fmla="*/ 243 w 94228"/>
                  <a:gd name="connsiteY9" fmla="*/ 73744 h 73724"/>
                  <a:gd name="connsiteX10" fmla="*/ 20310 w 94228"/>
                  <a:gd name="connsiteY10" fmla="*/ 72872 h 73724"/>
                  <a:gd name="connsiteX11" fmla="*/ 40377 w 94228"/>
                  <a:gd name="connsiteY11" fmla="*/ 73744 h 73724"/>
                  <a:gd name="connsiteX12" fmla="*/ 40377 w 94228"/>
                  <a:gd name="connsiteY12" fmla="*/ 67201 h 73724"/>
                  <a:gd name="connsiteX13" fmla="*/ 27290 w 94228"/>
                  <a:gd name="connsiteY13" fmla="*/ 60221 h 73724"/>
                  <a:gd name="connsiteX14" fmla="*/ 27290 w 94228"/>
                  <a:gd name="connsiteY14" fmla="*/ 30556 h 73724"/>
                  <a:gd name="connsiteX15" fmla="*/ 53465 w 94228"/>
                  <a:gd name="connsiteY15" fmla="*/ 5254 h 73724"/>
                  <a:gd name="connsiteX16" fmla="*/ 67425 w 94228"/>
                  <a:gd name="connsiteY16" fmla="*/ 22704 h 73724"/>
                  <a:gd name="connsiteX17" fmla="*/ 67425 w 94228"/>
                  <a:gd name="connsiteY17" fmla="*/ 60221 h 73724"/>
                  <a:gd name="connsiteX18" fmla="*/ 53901 w 94228"/>
                  <a:gd name="connsiteY18" fmla="*/ 67201 h 73724"/>
                  <a:gd name="connsiteX19" fmla="*/ 53901 w 94228"/>
                  <a:gd name="connsiteY19" fmla="*/ 73744 h 73724"/>
                  <a:gd name="connsiteX20" fmla="*/ 73968 w 94228"/>
                  <a:gd name="connsiteY20" fmla="*/ 72872 h 73724"/>
                  <a:gd name="connsiteX21" fmla="*/ 94472 w 94228"/>
                  <a:gd name="connsiteY21" fmla="*/ 73744 h 73724"/>
                  <a:gd name="connsiteX22" fmla="*/ 94472 w 94228"/>
                  <a:gd name="connsiteY22" fmla="*/ 67201 h 73724"/>
                  <a:gd name="connsiteX23" fmla="*/ 80948 w 94228"/>
                  <a:gd name="connsiteY23" fmla="*/ 60221 h 73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4228" h="73724">
                    <a:moveTo>
                      <a:pt x="80948" y="23140"/>
                    </a:moveTo>
                    <a:cubicBezTo>
                      <a:pt x="80948" y="6999"/>
                      <a:pt x="71787" y="19"/>
                      <a:pt x="54773" y="19"/>
                    </a:cubicBezTo>
                    <a:cubicBezTo>
                      <a:pt x="40377" y="19"/>
                      <a:pt x="31216" y="7871"/>
                      <a:pt x="25982" y="15724"/>
                    </a:cubicBezTo>
                    <a:lnTo>
                      <a:pt x="25982" y="19"/>
                    </a:lnTo>
                    <a:lnTo>
                      <a:pt x="243" y="1764"/>
                    </a:lnTo>
                    <a:lnTo>
                      <a:pt x="243" y="8308"/>
                    </a:lnTo>
                    <a:cubicBezTo>
                      <a:pt x="12022" y="8308"/>
                      <a:pt x="13330" y="9616"/>
                      <a:pt x="13330" y="17905"/>
                    </a:cubicBezTo>
                    <a:lnTo>
                      <a:pt x="13330" y="60221"/>
                    </a:lnTo>
                    <a:cubicBezTo>
                      <a:pt x="13330" y="67201"/>
                      <a:pt x="12022" y="67201"/>
                      <a:pt x="243" y="67201"/>
                    </a:cubicBezTo>
                    <a:lnTo>
                      <a:pt x="243" y="73744"/>
                    </a:lnTo>
                    <a:cubicBezTo>
                      <a:pt x="1552" y="73744"/>
                      <a:pt x="12894" y="72872"/>
                      <a:pt x="20310" y="72872"/>
                    </a:cubicBezTo>
                    <a:cubicBezTo>
                      <a:pt x="27727" y="72872"/>
                      <a:pt x="39069" y="73744"/>
                      <a:pt x="40377" y="73744"/>
                    </a:cubicBezTo>
                    <a:lnTo>
                      <a:pt x="40377" y="67201"/>
                    </a:lnTo>
                    <a:cubicBezTo>
                      <a:pt x="29035" y="67201"/>
                      <a:pt x="27290" y="67201"/>
                      <a:pt x="27290" y="60221"/>
                    </a:cubicBezTo>
                    <a:lnTo>
                      <a:pt x="27290" y="30556"/>
                    </a:lnTo>
                    <a:cubicBezTo>
                      <a:pt x="27290" y="12234"/>
                      <a:pt x="42995" y="5254"/>
                      <a:pt x="53465" y="5254"/>
                    </a:cubicBezTo>
                    <a:cubicBezTo>
                      <a:pt x="64807" y="5254"/>
                      <a:pt x="67425" y="12234"/>
                      <a:pt x="67425" y="22704"/>
                    </a:cubicBezTo>
                    <a:lnTo>
                      <a:pt x="67425" y="60221"/>
                    </a:lnTo>
                    <a:cubicBezTo>
                      <a:pt x="67425" y="67201"/>
                      <a:pt x="65680" y="67201"/>
                      <a:pt x="53901" y="67201"/>
                    </a:cubicBezTo>
                    <a:lnTo>
                      <a:pt x="53901" y="73744"/>
                    </a:lnTo>
                    <a:cubicBezTo>
                      <a:pt x="55210" y="73744"/>
                      <a:pt x="66552" y="72872"/>
                      <a:pt x="73968" y="72872"/>
                    </a:cubicBezTo>
                    <a:cubicBezTo>
                      <a:pt x="81821" y="72872"/>
                      <a:pt x="92727" y="73744"/>
                      <a:pt x="94472" y="73744"/>
                    </a:cubicBezTo>
                    <a:lnTo>
                      <a:pt x="94472" y="67201"/>
                    </a:lnTo>
                    <a:cubicBezTo>
                      <a:pt x="82693" y="67201"/>
                      <a:pt x="80948" y="67201"/>
                      <a:pt x="80948" y="602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9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004CD4B2-2B6B-E168-18F3-71BA241A3D2D}"/>
              </a:ext>
            </a:extLst>
          </p:cNvPr>
          <p:cNvGrpSpPr/>
          <p:nvPr/>
        </p:nvGrpSpPr>
        <p:grpSpPr>
          <a:xfrm>
            <a:off x="3632803" y="1458417"/>
            <a:ext cx="802100" cy="565303"/>
            <a:chOff x="9461914" y="2369139"/>
            <a:chExt cx="802100" cy="565303"/>
          </a:xfrm>
        </p:grpSpPr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B83D0F99-0696-B4DE-A35B-42E3663E23E2}"/>
                </a:ext>
              </a:extLst>
            </p:cNvPr>
            <p:cNvSpPr/>
            <p:nvPr/>
          </p:nvSpPr>
          <p:spPr>
            <a:xfrm>
              <a:off x="9461914" y="2369139"/>
              <a:ext cx="802100" cy="565303"/>
            </a:xfrm>
            <a:custGeom>
              <a:avLst/>
              <a:gdLst>
                <a:gd name="connsiteX0" fmla="*/ 161 w 1588047"/>
                <a:gd name="connsiteY0" fmla="*/ -231 h 345691"/>
                <a:gd name="connsiteX1" fmla="*/ 1588208 w 1588047"/>
                <a:gd name="connsiteY1" fmla="*/ -231 h 345691"/>
                <a:gd name="connsiteX2" fmla="*/ 1588208 w 1588047"/>
                <a:gd name="connsiteY2" fmla="*/ 345461 h 345691"/>
                <a:gd name="connsiteX3" fmla="*/ 161 w 1588047"/>
                <a:gd name="connsiteY3" fmla="*/ 345461 h 345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8047" h="345691">
                  <a:moveTo>
                    <a:pt x="161" y="-231"/>
                  </a:moveTo>
                  <a:lnTo>
                    <a:pt x="1588208" y="-231"/>
                  </a:lnTo>
                  <a:lnTo>
                    <a:pt x="1588208" y="345461"/>
                  </a:lnTo>
                  <a:lnTo>
                    <a:pt x="161" y="345461"/>
                  </a:lnTo>
                  <a:close/>
                </a:path>
              </a:pathLst>
            </a:custGeom>
            <a:solidFill>
              <a:srgbClr val="FFFFFF"/>
            </a:solidFill>
            <a:ln w="1116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grpSp>
          <p:nvGrpSpPr>
            <p:cNvPr id="207" name="Graphic 2">
              <a:extLst>
                <a:ext uri="{FF2B5EF4-FFF2-40B4-BE49-F238E27FC236}">
                  <a16:creationId xmlns:a16="http://schemas.microsoft.com/office/drawing/2014/main" id="{E997B361-5CD7-5422-A10A-3EEC654F88A4}"/>
                </a:ext>
              </a:extLst>
            </p:cNvPr>
            <p:cNvGrpSpPr/>
            <p:nvPr/>
          </p:nvGrpSpPr>
          <p:grpSpPr>
            <a:xfrm>
              <a:off x="9611091" y="2475134"/>
              <a:ext cx="518184" cy="278509"/>
              <a:chOff x="5589200" y="1275136"/>
              <a:chExt cx="222393" cy="119530"/>
            </a:xfrm>
            <a:solidFill>
              <a:srgbClr val="000000"/>
            </a:solidFill>
          </p:grpSpPr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EF981D99-879F-A0D3-1BE7-3D0CA033FAD9}"/>
                  </a:ext>
                </a:extLst>
              </p:cNvPr>
              <p:cNvSpPr/>
              <p:nvPr/>
            </p:nvSpPr>
            <p:spPr>
              <a:xfrm>
                <a:off x="5589200" y="1318324"/>
                <a:ext cx="85940" cy="76342"/>
              </a:xfrm>
              <a:custGeom>
                <a:avLst/>
                <a:gdLst>
                  <a:gd name="connsiteX0" fmla="*/ 86146 w 85940"/>
                  <a:gd name="connsiteY0" fmla="*/ 38845 h 76342"/>
                  <a:gd name="connsiteX1" fmla="*/ 43394 w 85940"/>
                  <a:gd name="connsiteY1" fmla="*/ 19 h 76342"/>
                  <a:gd name="connsiteX2" fmla="*/ 206 w 85940"/>
                  <a:gd name="connsiteY2" fmla="*/ 38845 h 76342"/>
                  <a:gd name="connsiteX3" fmla="*/ 43394 w 85940"/>
                  <a:gd name="connsiteY3" fmla="*/ 76362 h 76342"/>
                  <a:gd name="connsiteX4" fmla="*/ 86146 w 85940"/>
                  <a:gd name="connsiteY4" fmla="*/ 38845 h 76342"/>
                  <a:gd name="connsiteX5" fmla="*/ 43394 w 85940"/>
                  <a:gd name="connsiteY5" fmla="*/ 70254 h 76342"/>
                  <a:gd name="connsiteX6" fmla="*/ 16347 w 85940"/>
                  <a:gd name="connsiteY6" fmla="*/ 37536 h 76342"/>
                  <a:gd name="connsiteX7" fmla="*/ 22454 w 85940"/>
                  <a:gd name="connsiteY7" fmla="*/ 13979 h 76342"/>
                  <a:gd name="connsiteX8" fmla="*/ 43394 w 85940"/>
                  <a:gd name="connsiteY8" fmla="*/ 5254 h 76342"/>
                  <a:gd name="connsiteX9" fmla="*/ 64334 w 85940"/>
                  <a:gd name="connsiteY9" fmla="*/ 13979 h 76342"/>
                  <a:gd name="connsiteX10" fmla="*/ 70442 w 85940"/>
                  <a:gd name="connsiteY10" fmla="*/ 37536 h 76342"/>
                  <a:gd name="connsiteX11" fmla="*/ 43394 w 85940"/>
                  <a:gd name="connsiteY11" fmla="*/ 70254 h 7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5940" h="76342">
                    <a:moveTo>
                      <a:pt x="86146" y="38845"/>
                    </a:moveTo>
                    <a:cubicBezTo>
                      <a:pt x="86146" y="18342"/>
                      <a:pt x="67388" y="19"/>
                      <a:pt x="43394" y="19"/>
                    </a:cubicBezTo>
                    <a:cubicBezTo>
                      <a:pt x="18965" y="19"/>
                      <a:pt x="206" y="18342"/>
                      <a:pt x="206" y="38845"/>
                    </a:cubicBezTo>
                    <a:cubicBezTo>
                      <a:pt x="206" y="59348"/>
                      <a:pt x="19401" y="76362"/>
                      <a:pt x="43394" y="76362"/>
                    </a:cubicBezTo>
                    <a:cubicBezTo>
                      <a:pt x="67388" y="76362"/>
                      <a:pt x="86146" y="59348"/>
                      <a:pt x="86146" y="38845"/>
                    </a:cubicBezTo>
                    <a:close/>
                    <a:moveTo>
                      <a:pt x="43394" y="70254"/>
                    </a:moveTo>
                    <a:cubicBezTo>
                      <a:pt x="16347" y="70254"/>
                      <a:pt x="16347" y="45388"/>
                      <a:pt x="16347" y="37536"/>
                    </a:cubicBezTo>
                    <a:cubicBezTo>
                      <a:pt x="16347" y="32301"/>
                      <a:pt x="16347" y="20959"/>
                      <a:pt x="22454" y="13979"/>
                    </a:cubicBezTo>
                    <a:cubicBezTo>
                      <a:pt x="28126" y="7872"/>
                      <a:pt x="35106" y="5254"/>
                      <a:pt x="43394" y="5254"/>
                    </a:cubicBezTo>
                    <a:cubicBezTo>
                      <a:pt x="51247" y="5254"/>
                      <a:pt x="58663" y="7872"/>
                      <a:pt x="64334" y="13979"/>
                    </a:cubicBezTo>
                    <a:cubicBezTo>
                      <a:pt x="70442" y="20959"/>
                      <a:pt x="70442" y="32301"/>
                      <a:pt x="70442" y="37536"/>
                    </a:cubicBezTo>
                    <a:cubicBezTo>
                      <a:pt x="70442" y="45388"/>
                      <a:pt x="70442" y="70254"/>
                      <a:pt x="43394" y="7025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9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E4CD01EE-8E37-C7C4-B564-90B2E9B448CA}"/>
                  </a:ext>
                </a:extLst>
              </p:cNvPr>
              <p:cNvSpPr/>
              <p:nvPr/>
            </p:nvSpPr>
            <p:spPr>
              <a:xfrm>
                <a:off x="5690754" y="1275136"/>
                <a:ext cx="120839" cy="117785"/>
              </a:xfrm>
              <a:custGeom>
                <a:avLst/>
                <a:gdLst>
                  <a:gd name="connsiteX0" fmla="*/ 87460 w 120839"/>
                  <a:gd name="connsiteY0" fmla="*/ 52368 h 117785"/>
                  <a:gd name="connsiteX1" fmla="*/ 109708 w 120839"/>
                  <a:gd name="connsiteY1" fmla="*/ 52368 h 117785"/>
                  <a:gd name="connsiteX2" fmla="*/ 109708 w 120839"/>
                  <a:gd name="connsiteY2" fmla="*/ 45824 h 117785"/>
                  <a:gd name="connsiteX3" fmla="*/ 86588 w 120839"/>
                  <a:gd name="connsiteY3" fmla="*/ 45824 h 117785"/>
                  <a:gd name="connsiteX4" fmla="*/ 86588 w 120839"/>
                  <a:gd name="connsiteY4" fmla="*/ 27502 h 117785"/>
                  <a:gd name="connsiteX5" fmla="*/ 103601 w 120839"/>
                  <a:gd name="connsiteY5" fmla="*/ 5690 h 117785"/>
                  <a:gd name="connsiteX6" fmla="*/ 108399 w 120839"/>
                  <a:gd name="connsiteY6" fmla="*/ 6126 h 117785"/>
                  <a:gd name="connsiteX7" fmla="*/ 105346 w 120839"/>
                  <a:gd name="connsiteY7" fmla="*/ 12670 h 117785"/>
                  <a:gd name="connsiteX8" fmla="*/ 113198 w 120839"/>
                  <a:gd name="connsiteY8" fmla="*/ 20522 h 117785"/>
                  <a:gd name="connsiteX9" fmla="*/ 121051 w 120839"/>
                  <a:gd name="connsiteY9" fmla="*/ 12670 h 117785"/>
                  <a:gd name="connsiteX10" fmla="*/ 103601 w 120839"/>
                  <a:gd name="connsiteY10" fmla="*/ 19 h 117785"/>
                  <a:gd name="connsiteX11" fmla="*/ 83534 w 120839"/>
                  <a:gd name="connsiteY11" fmla="*/ 6999 h 117785"/>
                  <a:gd name="connsiteX12" fmla="*/ 59977 w 120839"/>
                  <a:gd name="connsiteY12" fmla="*/ 19 h 117785"/>
                  <a:gd name="connsiteX13" fmla="*/ 15480 w 120839"/>
                  <a:gd name="connsiteY13" fmla="*/ 27938 h 117785"/>
                  <a:gd name="connsiteX14" fmla="*/ 15480 w 120839"/>
                  <a:gd name="connsiteY14" fmla="*/ 45824 h 117785"/>
                  <a:gd name="connsiteX15" fmla="*/ 211 w 120839"/>
                  <a:gd name="connsiteY15" fmla="*/ 45824 h 117785"/>
                  <a:gd name="connsiteX16" fmla="*/ 211 w 120839"/>
                  <a:gd name="connsiteY16" fmla="*/ 52368 h 117785"/>
                  <a:gd name="connsiteX17" fmla="*/ 15480 w 120839"/>
                  <a:gd name="connsiteY17" fmla="*/ 52368 h 117785"/>
                  <a:gd name="connsiteX18" fmla="*/ 15480 w 120839"/>
                  <a:gd name="connsiteY18" fmla="*/ 104281 h 117785"/>
                  <a:gd name="connsiteX19" fmla="*/ 2393 w 120839"/>
                  <a:gd name="connsiteY19" fmla="*/ 111261 h 117785"/>
                  <a:gd name="connsiteX20" fmla="*/ 2393 w 120839"/>
                  <a:gd name="connsiteY20" fmla="*/ 117804 h 117785"/>
                  <a:gd name="connsiteX21" fmla="*/ 22024 w 120839"/>
                  <a:gd name="connsiteY21" fmla="*/ 116932 h 117785"/>
                  <a:gd name="connsiteX22" fmla="*/ 42090 w 120839"/>
                  <a:gd name="connsiteY22" fmla="*/ 117804 h 117785"/>
                  <a:gd name="connsiteX23" fmla="*/ 42090 w 120839"/>
                  <a:gd name="connsiteY23" fmla="*/ 111261 h 117785"/>
                  <a:gd name="connsiteX24" fmla="*/ 29003 w 120839"/>
                  <a:gd name="connsiteY24" fmla="*/ 104281 h 117785"/>
                  <a:gd name="connsiteX25" fmla="*/ 29003 w 120839"/>
                  <a:gd name="connsiteY25" fmla="*/ 52368 h 117785"/>
                  <a:gd name="connsiteX26" fmla="*/ 74373 w 120839"/>
                  <a:gd name="connsiteY26" fmla="*/ 52368 h 117785"/>
                  <a:gd name="connsiteX27" fmla="*/ 74373 w 120839"/>
                  <a:gd name="connsiteY27" fmla="*/ 104281 h 117785"/>
                  <a:gd name="connsiteX28" fmla="*/ 60849 w 120839"/>
                  <a:gd name="connsiteY28" fmla="*/ 111261 h 117785"/>
                  <a:gd name="connsiteX29" fmla="*/ 60849 w 120839"/>
                  <a:gd name="connsiteY29" fmla="*/ 117804 h 117785"/>
                  <a:gd name="connsiteX30" fmla="*/ 81353 w 120839"/>
                  <a:gd name="connsiteY30" fmla="*/ 116932 h 117785"/>
                  <a:gd name="connsiteX31" fmla="*/ 103601 w 120839"/>
                  <a:gd name="connsiteY31" fmla="*/ 117804 h 117785"/>
                  <a:gd name="connsiteX32" fmla="*/ 103601 w 120839"/>
                  <a:gd name="connsiteY32" fmla="*/ 111261 h 117785"/>
                  <a:gd name="connsiteX33" fmla="*/ 100111 w 120839"/>
                  <a:gd name="connsiteY33" fmla="*/ 111261 h 117785"/>
                  <a:gd name="connsiteX34" fmla="*/ 87460 w 120839"/>
                  <a:gd name="connsiteY34" fmla="*/ 103845 h 117785"/>
                  <a:gd name="connsiteX35" fmla="*/ 28131 w 120839"/>
                  <a:gd name="connsiteY35" fmla="*/ 45824 h 117785"/>
                  <a:gd name="connsiteX36" fmla="*/ 28131 w 120839"/>
                  <a:gd name="connsiteY36" fmla="*/ 27938 h 117785"/>
                  <a:gd name="connsiteX37" fmla="*/ 59540 w 120839"/>
                  <a:gd name="connsiteY37" fmla="*/ 5690 h 117785"/>
                  <a:gd name="connsiteX38" fmla="*/ 74809 w 120839"/>
                  <a:gd name="connsiteY38" fmla="*/ 7871 h 117785"/>
                  <a:gd name="connsiteX39" fmla="*/ 70446 w 120839"/>
                  <a:gd name="connsiteY39" fmla="*/ 14851 h 117785"/>
                  <a:gd name="connsiteX40" fmla="*/ 74809 w 120839"/>
                  <a:gd name="connsiteY40" fmla="*/ 21831 h 117785"/>
                  <a:gd name="connsiteX41" fmla="*/ 74373 w 120839"/>
                  <a:gd name="connsiteY41" fmla="*/ 27502 h 117785"/>
                  <a:gd name="connsiteX42" fmla="*/ 74373 w 120839"/>
                  <a:gd name="connsiteY42" fmla="*/ 45824 h 117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0839" h="117785">
                    <a:moveTo>
                      <a:pt x="87460" y="52368"/>
                    </a:moveTo>
                    <a:lnTo>
                      <a:pt x="109708" y="52368"/>
                    </a:lnTo>
                    <a:lnTo>
                      <a:pt x="109708" y="45824"/>
                    </a:lnTo>
                    <a:lnTo>
                      <a:pt x="86588" y="45824"/>
                    </a:lnTo>
                    <a:lnTo>
                      <a:pt x="86588" y="27502"/>
                    </a:lnTo>
                    <a:cubicBezTo>
                      <a:pt x="86588" y="12234"/>
                      <a:pt x="95749" y="5690"/>
                      <a:pt x="103601" y="5690"/>
                    </a:cubicBezTo>
                    <a:cubicBezTo>
                      <a:pt x="105782" y="5690"/>
                      <a:pt x="107527" y="6126"/>
                      <a:pt x="108399" y="6126"/>
                    </a:cubicBezTo>
                    <a:cubicBezTo>
                      <a:pt x="107091" y="6999"/>
                      <a:pt x="105346" y="8307"/>
                      <a:pt x="105346" y="12670"/>
                    </a:cubicBezTo>
                    <a:cubicBezTo>
                      <a:pt x="105346" y="17032"/>
                      <a:pt x="108399" y="20522"/>
                      <a:pt x="113198" y="20522"/>
                    </a:cubicBezTo>
                    <a:cubicBezTo>
                      <a:pt x="117997" y="20522"/>
                      <a:pt x="121051" y="17032"/>
                      <a:pt x="121051" y="12670"/>
                    </a:cubicBezTo>
                    <a:cubicBezTo>
                      <a:pt x="121051" y="4817"/>
                      <a:pt x="113634" y="19"/>
                      <a:pt x="103601" y="19"/>
                    </a:cubicBezTo>
                    <a:cubicBezTo>
                      <a:pt x="98366" y="19"/>
                      <a:pt x="90514" y="1327"/>
                      <a:pt x="83534" y="6999"/>
                    </a:cubicBezTo>
                    <a:cubicBezTo>
                      <a:pt x="78735" y="2200"/>
                      <a:pt x="70446" y="19"/>
                      <a:pt x="59977" y="19"/>
                    </a:cubicBezTo>
                    <a:cubicBezTo>
                      <a:pt x="40346" y="19"/>
                      <a:pt x="15480" y="8307"/>
                      <a:pt x="15480" y="27938"/>
                    </a:cubicBezTo>
                    <a:lnTo>
                      <a:pt x="15480" y="45824"/>
                    </a:lnTo>
                    <a:lnTo>
                      <a:pt x="211" y="45824"/>
                    </a:lnTo>
                    <a:lnTo>
                      <a:pt x="211" y="52368"/>
                    </a:lnTo>
                    <a:lnTo>
                      <a:pt x="15480" y="52368"/>
                    </a:lnTo>
                    <a:lnTo>
                      <a:pt x="15480" y="104281"/>
                    </a:lnTo>
                    <a:cubicBezTo>
                      <a:pt x="15480" y="111261"/>
                      <a:pt x="14171" y="111261"/>
                      <a:pt x="2393" y="111261"/>
                    </a:cubicBezTo>
                    <a:lnTo>
                      <a:pt x="2393" y="117804"/>
                    </a:lnTo>
                    <a:cubicBezTo>
                      <a:pt x="7627" y="117368"/>
                      <a:pt x="20715" y="116932"/>
                      <a:pt x="22024" y="116932"/>
                    </a:cubicBezTo>
                    <a:cubicBezTo>
                      <a:pt x="29003" y="116932"/>
                      <a:pt x="35547" y="117368"/>
                      <a:pt x="42090" y="117804"/>
                    </a:cubicBezTo>
                    <a:lnTo>
                      <a:pt x="42090" y="111261"/>
                    </a:lnTo>
                    <a:cubicBezTo>
                      <a:pt x="30748" y="111261"/>
                      <a:pt x="29003" y="111261"/>
                      <a:pt x="29003" y="104281"/>
                    </a:cubicBezTo>
                    <a:lnTo>
                      <a:pt x="29003" y="52368"/>
                    </a:lnTo>
                    <a:lnTo>
                      <a:pt x="74373" y="52368"/>
                    </a:lnTo>
                    <a:lnTo>
                      <a:pt x="74373" y="104281"/>
                    </a:lnTo>
                    <a:cubicBezTo>
                      <a:pt x="74373" y="111261"/>
                      <a:pt x="72628" y="111261"/>
                      <a:pt x="60849" y="111261"/>
                    </a:cubicBezTo>
                    <a:lnTo>
                      <a:pt x="60849" y="117804"/>
                    </a:lnTo>
                    <a:cubicBezTo>
                      <a:pt x="65212" y="117368"/>
                      <a:pt x="77426" y="116932"/>
                      <a:pt x="81353" y="116932"/>
                    </a:cubicBezTo>
                    <a:cubicBezTo>
                      <a:pt x="90078" y="116932"/>
                      <a:pt x="101420" y="117804"/>
                      <a:pt x="103601" y="117804"/>
                    </a:cubicBezTo>
                    <a:lnTo>
                      <a:pt x="103601" y="111261"/>
                    </a:lnTo>
                    <a:lnTo>
                      <a:pt x="100111" y="111261"/>
                    </a:lnTo>
                    <a:cubicBezTo>
                      <a:pt x="87460" y="111261"/>
                      <a:pt x="87460" y="109516"/>
                      <a:pt x="87460" y="103845"/>
                    </a:cubicBezTo>
                    <a:close/>
                    <a:moveTo>
                      <a:pt x="28131" y="45824"/>
                    </a:moveTo>
                    <a:lnTo>
                      <a:pt x="28131" y="27938"/>
                    </a:lnTo>
                    <a:cubicBezTo>
                      <a:pt x="28131" y="11797"/>
                      <a:pt x="45580" y="5690"/>
                      <a:pt x="59540" y="5690"/>
                    </a:cubicBezTo>
                    <a:cubicBezTo>
                      <a:pt x="61285" y="5690"/>
                      <a:pt x="69138" y="5690"/>
                      <a:pt x="74809" y="7871"/>
                    </a:cubicBezTo>
                    <a:cubicBezTo>
                      <a:pt x="74373" y="7871"/>
                      <a:pt x="70446" y="10052"/>
                      <a:pt x="70446" y="14851"/>
                    </a:cubicBezTo>
                    <a:cubicBezTo>
                      <a:pt x="70446" y="17032"/>
                      <a:pt x="71319" y="20086"/>
                      <a:pt x="74809" y="21831"/>
                    </a:cubicBezTo>
                    <a:cubicBezTo>
                      <a:pt x="74373" y="23576"/>
                      <a:pt x="74373" y="25757"/>
                      <a:pt x="74373" y="27502"/>
                    </a:cubicBezTo>
                    <a:lnTo>
                      <a:pt x="74373" y="45824"/>
                    </a:lnTo>
                    <a:close/>
                  </a:path>
                </a:pathLst>
              </a:custGeom>
              <a:solidFill>
                <a:srgbClr val="000000"/>
              </a:solidFill>
              <a:ln w="279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1616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93" y="429369"/>
            <a:ext cx="8775945" cy="94956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Experimental verification of our new attack technique</a:t>
            </a:r>
            <a:endParaRPr lang="he-IL" sz="4000" dirty="0">
              <a:solidFill>
                <a:srgbClr val="FF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EA178C-7DDA-DBAE-B60C-C2C8D1CEB504}"/>
              </a:ext>
            </a:extLst>
          </p:cNvPr>
          <p:cNvGrpSpPr/>
          <p:nvPr/>
        </p:nvGrpSpPr>
        <p:grpSpPr>
          <a:xfrm>
            <a:off x="276202" y="1907393"/>
            <a:ext cx="8588568" cy="4572000"/>
            <a:chOff x="1530425" y="1913395"/>
            <a:chExt cx="5960877" cy="314090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9AA18C2-0346-E3E7-9C55-887EC6D4EDE0}"/>
                </a:ext>
              </a:extLst>
            </p:cNvPr>
            <p:cNvSpPr/>
            <p:nvPr/>
          </p:nvSpPr>
          <p:spPr>
            <a:xfrm>
              <a:off x="1530425" y="1913395"/>
              <a:ext cx="5960877" cy="13031"/>
            </a:xfrm>
            <a:custGeom>
              <a:avLst/>
              <a:gdLst>
                <a:gd name="connsiteX0" fmla="*/ -1199 w 7947836"/>
                <a:gd name="connsiteY0" fmla="*/ -283 h 17374"/>
                <a:gd name="connsiteX1" fmla="*/ 7946638 w 7947836"/>
                <a:gd name="connsiteY1" fmla="*/ -283 h 1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47836" h="17374">
                  <a:moveTo>
                    <a:pt x="-1199" y="-283"/>
                  </a:moveTo>
                  <a:lnTo>
                    <a:pt x="7946638" y="-283"/>
                  </a:lnTo>
                </a:path>
              </a:pathLst>
            </a:custGeom>
            <a:noFill/>
            <a:ln w="16762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grpSp>
          <p:nvGrpSpPr>
            <p:cNvPr id="6" name="Graphic 2">
              <a:extLst>
                <a:ext uri="{FF2B5EF4-FFF2-40B4-BE49-F238E27FC236}">
                  <a16:creationId xmlns:a16="http://schemas.microsoft.com/office/drawing/2014/main" id="{3763062A-9E1E-9373-38EB-8F39525FFAFD}"/>
                </a:ext>
              </a:extLst>
            </p:cNvPr>
            <p:cNvGrpSpPr/>
            <p:nvPr/>
          </p:nvGrpSpPr>
          <p:grpSpPr>
            <a:xfrm>
              <a:off x="1629778" y="1986295"/>
              <a:ext cx="5763203" cy="300528"/>
              <a:chOff x="1840961" y="2161900"/>
              <a:chExt cx="7684271" cy="400704"/>
            </a:xfrm>
            <a:solidFill>
              <a:srgbClr val="000000"/>
            </a:solidFill>
          </p:grpSpPr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2CFFC44-A5DE-2195-7150-1D07F187FB64}"/>
                  </a:ext>
                </a:extLst>
              </p:cNvPr>
              <p:cNvSpPr/>
              <p:nvPr/>
            </p:nvSpPr>
            <p:spPr>
              <a:xfrm>
                <a:off x="3022514" y="2161900"/>
                <a:ext cx="5127585" cy="132482"/>
              </a:xfrm>
              <a:custGeom>
                <a:avLst/>
                <a:gdLst>
                  <a:gd name="connsiteX0" fmla="*/ 105 w 5127585"/>
                  <a:gd name="connsiteY0" fmla="*/ 2007 h 132482"/>
                  <a:gd name="connsiteX1" fmla="*/ 105 w 5127585"/>
                  <a:gd name="connsiteY1" fmla="*/ 11237 h 132482"/>
                  <a:gd name="connsiteX2" fmla="*/ 20466 w 5127585"/>
                  <a:gd name="connsiteY2" fmla="*/ 11237 h 132482"/>
                  <a:gd name="connsiteX3" fmla="*/ 20466 w 5127585"/>
                  <a:gd name="connsiteY3" fmla="*/ 118472 h 132482"/>
                  <a:gd name="connsiteX4" fmla="*/ 6620 w 5127585"/>
                  <a:gd name="connsiteY4" fmla="*/ 122002 h 132482"/>
                  <a:gd name="connsiteX5" fmla="*/ 105 w 5127585"/>
                  <a:gd name="connsiteY5" fmla="*/ 122002 h 132482"/>
                  <a:gd name="connsiteX6" fmla="*/ 105 w 5127585"/>
                  <a:gd name="connsiteY6" fmla="*/ 131232 h 132482"/>
                  <a:gd name="connsiteX7" fmla="*/ 51686 w 5127585"/>
                  <a:gd name="connsiteY7" fmla="*/ 131232 h 132482"/>
                  <a:gd name="connsiteX8" fmla="*/ 51686 w 5127585"/>
                  <a:gd name="connsiteY8" fmla="*/ 122002 h 132482"/>
                  <a:gd name="connsiteX9" fmla="*/ 42998 w 5127585"/>
                  <a:gd name="connsiteY9" fmla="*/ 122002 h 132482"/>
                  <a:gd name="connsiteX10" fmla="*/ 31325 w 5127585"/>
                  <a:gd name="connsiteY10" fmla="*/ 117658 h 132482"/>
                  <a:gd name="connsiteX11" fmla="*/ 31596 w 5127585"/>
                  <a:gd name="connsiteY11" fmla="*/ 19382 h 132482"/>
                  <a:gd name="connsiteX12" fmla="*/ 34582 w 5127585"/>
                  <a:gd name="connsiteY12" fmla="*/ 23454 h 132482"/>
                  <a:gd name="connsiteX13" fmla="*/ 40284 w 5127585"/>
                  <a:gd name="connsiteY13" fmla="*/ 29698 h 132482"/>
                  <a:gd name="connsiteX14" fmla="*/ 109240 w 5127585"/>
                  <a:gd name="connsiteY14" fmla="*/ 108428 h 132482"/>
                  <a:gd name="connsiteX15" fmla="*/ 121728 w 5127585"/>
                  <a:gd name="connsiteY15" fmla="*/ 122816 h 132482"/>
                  <a:gd name="connsiteX16" fmla="*/ 132859 w 5127585"/>
                  <a:gd name="connsiteY16" fmla="*/ 131232 h 132482"/>
                  <a:gd name="connsiteX17" fmla="*/ 138288 w 5127585"/>
                  <a:gd name="connsiteY17" fmla="*/ 125802 h 132482"/>
                  <a:gd name="connsiteX18" fmla="*/ 138017 w 5127585"/>
                  <a:gd name="connsiteY18" fmla="*/ 122545 h 132482"/>
                  <a:gd name="connsiteX19" fmla="*/ 138017 w 5127585"/>
                  <a:gd name="connsiteY19" fmla="*/ 15310 h 132482"/>
                  <a:gd name="connsiteX20" fmla="*/ 151048 w 5127585"/>
                  <a:gd name="connsiteY20" fmla="*/ 11237 h 132482"/>
                  <a:gd name="connsiteX21" fmla="*/ 158378 w 5127585"/>
                  <a:gd name="connsiteY21" fmla="*/ 11237 h 132482"/>
                  <a:gd name="connsiteX22" fmla="*/ 158378 w 5127585"/>
                  <a:gd name="connsiteY22" fmla="*/ 2007 h 132482"/>
                  <a:gd name="connsiteX23" fmla="*/ 107068 w 5127585"/>
                  <a:gd name="connsiteY23" fmla="*/ 2007 h 132482"/>
                  <a:gd name="connsiteX24" fmla="*/ 107068 w 5127585"/>
                  <a:gd name="connsiteY24" fmla="*/ 11237 h 132482"/>
                  <a:gd name="connsiteX25" fmla="*/ 114669 w 5127585"/>
                  <a:gd name="connsiteY25" fmla="*/ 11237 h 132482"/>
                  <a:gd name="connsiteX26" fmla="*/ 127429 w 5127585"/>
                  <a:gd name="connsiteY26" fmla="*/ 15038 h 132482"/>
                  <a:gd name="connsiteX27" fmla="*/ 127429 w 5127585"/>
                  <a:gd name="connsiteY27" fmla="*/ 92139 h 132482"/>
                  <a:gd name="connsiteX28" fmla="*/ 50600 w 5127585"/>
                  <a:gd name="connsiteY28" fmla="*/ 4993 h 132482"/>
                  <a:gd name="connsiteX29" fmla="*/ 47614 w 5127585"/>
                  <a:gd name="connsiteY29" fmla="*/ 2279 h 132482"/>
                  <a:gd name="connsiteX30" fmla="*/ 42998 w 5127585"/>
                  <a:gd name="connsiteY30" fmla="*/ 2007 h 132482"/>
                  <a:gd name="connsiteX31" fmla="*/ 197946 w 5127585"/>
                  <a:gd name="connsiteY31" fmla="*/ 90781 h 132482"/>
                  <a:gd name="connsiteX32" fmla="*/ 257672 w 5127585"/>
                  <a:gd name="connsiteY32" fmla="*/ 90781 h 132482"/>
                  <a:gd name="connsiteX33" fmla="*/ 262830 w 5127585"/>
                  <a:gd name="connsiteY33" fmla="*/ 85895 h 132482"/>
                  <a:gd name="connsiteX34" fmla="*/ 220479 w 5127585"/>
                  <a:gd name="connsiteY34" fmla="*/ 45715 h 132482"/>
                  <a:gd name="connsiteX35" fmla="*/ 184372 w 5127585"/>
                  <a:gd name="connsiteY35" fmla="*/ 59018 h 132482"/>
                  <a:gd name="connsiteX36" fmla="*/ 172970 w 5127585"/>
                  <a:gd name="connsiteY36" fmla="*/ 89152 h 132482"/>
                  <a:gd name="connsiteX37" fmla="*/ 223736 w 5127585"/>
                  <a:gd name="connsiteY37" fmla="*/ 132318 h 132482"/>
                  <a:gd name="connsiteX38" fmla="*/ 259844 w 5127585"/>
                  <a:gd name="connsiteY38" fmla="*/ 116300 h 132482"/>
                  <a:gd name="connsiteX39" fmla="*/ 262830 w 5127585"/>
                  <a:gd name="connsiteY39" fmla="*/ 109242 h 132482"/>
                  <a:gd name="connsiteX40" fmla="*/ 257672 w 5127585"/>
                  <a:gd name="connsiteY40" fmla="*/ 105713 h 132482"/>
                  <a:gd name="connsiteX41" fmla="*/ 251155 w 5127585"/>
                  <a:gd name="connsiteY41" fmla="*/ 112228 h 132482"/>
                  <a:gd name="connsiteX42" fmla="*/ 225909 w 5127585"/>
                  <a:gd name="connsiteY42" fmla="*/ 124445 h 132482"/>
                  <a:gd name="connsiteX43" fmla="*/ 202290 w 5127585"/>
                  <a:gd name="connsiteY43" fmla="*/ 112500 h 132482"/>
                  <a:gd name="connsiteX44" fmla="*/ 197946 w 5127585"/>
                  <a:gd name="connsiteY44" fmla="*/ 90781 h 132482"/>
                  <a:gd name="connsiteX45" fmla="*/ 197946 w 5127585"/>
                  <a:gd name="connsiteY45" fmla="*/ 83994 h 132482"/>
                  <a:gd name="connsiteX46" fmla="*/ 221565 w 5127585"/>
                  <a:gd name="connsiteY46" fmla="*/ 53317 h 132482"/>
                  <a:gd name="connsiteX47" fmla="*/ 244369 w 5127585"/>
                  <a:gd name="connsiteY47" fmla="*/ 83994 h 132482"/>
                  <a:gd name="connsiteX48" fmla="*/ 278372 w 5127585"/>
                  <a:gd name="connsiteY48" fmla="*/ 47887 h 132482"/>
                  <a:gd name="connsiteX49" fmla="*/ 278372 w 5127585"/>
                  <a:gd name="connsiteY49" fmla="*/ 57389 h 132482"/>
                  <a:gd name="connsiteX50" fmla="*/ 282444 w 5127585"/>
                  <a:gd name="connsiteY50" fmla="*/ 57389 h 132482"/>
                  <a:gd name="connsiteX51" fmla="*/ 291131 w 5127585"/>
                  <a:gd name="connsiteY51" fmla="*/ 62004 h 132482"/>
                  <a:gd name="connsiteX52" fmla="*/ 291131 w 5127585"/>
                  <a:gd name="connsiteY52" fmla="*/ 105713 h 132482"/>
                  <a:gd name="connsiteX53" fmla="*/ 324795 w 5127585"/>
                  <a:gd name="connsiteY53" fmla="*/ 132318 h 132482"/>
                  <a:gd name="connsiteX54" fmla="*/ 354116 w 5127585"/>
                  <a:gd name="connsiteY54" fmla="*/ 118201 h 132482"/>
                  <a:gd name="connsiteX55" fmla="*/ 354116 w 5127585"/>
                  <a:gd name="connsiteY55" fmla="*/ 132318 h 132482"/>
                  <a:gd name="connsiteX56" fmla="*/ 388321 w 5127585"/>
                  <a:gd name="connsiteY56" fmla="*/ 132318 h 132482"/>
                  <a:gd name="connsiteX57" fmla="*/ 388321 w 5127585"/>
                  <a:gd name="connsiteY57" fmla="*/ 122002 h 132482"/>
                  <a:gd name="connsiteX58" fmla="*/ 384249 w 5127585"/>
                  <a:gd name="connsiteY58" fmla="*/ 122002 h 132482"/>
                  <a:gd name="connsiteX59" fmla="*/ 375290 w 5127585"/>
                  <a:gd name="connsiteY59" fmla="*/ 115758 h 132482"/>
                  <a:gd name="connsiteX60" fmla="*/ 375290 w 5127585"/>
                  <a:gd name="connsiteY60" fmla="*/ 46530 h 132482"/>
                  <a:gd name="connsiteX61" fmla="*/ 347871 w 5127585"/>
                  <a:gd name="connsiteY61" fmla="*/ 46530 h 132482"/>
                  <a:gd name="connsiteX62" fmla="*/ 340271 w 5127585"/>
                  <a:gd name="connsiteY62" fmla="*/ 47887 h 132482"/>
                  <a:gd name="connsiteX63" fmla="*/ 340271 w 5127585"/>
                  <a:gd name="connsiteY63" fmla="*/ 57389 h 132482"/>
                  <a:gd name="connsiteX64" fmla="*/ 344071 w 5127585"/>
                  <a:gd name="connsiteY64" fmla="*/ 57389 h 132482"/>
                  <a:gd name="connsiteX65" fmla="*/ 353030 w 5127585"/>
                  <a:gd name="connsiteY65" fmla="*/ 64176 h 132482"/>
                  <a:gd name="connsiteX66" fmla="*/ 353030 w 5127585"/>
                  <a:gd name="connsiteY66" fmla="*/ 100283 h 132482"/>
                  <a:gd name="connsiteX67" fmla="*/ 329411 w 5127585"/>
                  <a:gd name="connsiteY67" fmla="*/ 124988 h 132482"/>
                  <a:gd name="connsiteX68" fmla="*/ 327509 w 5127585"/>
                  <a:gd name="connsiteY68" fmla="*/ 124988 h 132482"/>
                  <a:gd name="connsiteX69" fmla="*/ 313392 w 5127585"/>
                  <a:gd name="connsiteY69" fmla="*/ 111957 h 132482"/>
                  <a:gd name="connsiteX70" fmla="*/ 313392 w 5127585"/>
                  <a:gd name="connsiteY70" fmla="*/ 46530 h 132482"/>
                  <a:gd name="connsiteX71" fmla="*/ 285973 w 5127585"/>
                  <a:gd name="connsiteY71" fmla="*/ 46530 h 132482"/>
                  <a:gd name="connsiteX72" fmla="*/ 400811 w 5127585"/>
                  <a:gd name="connsiteY72" fmla="*/ 47887 h 132482"/>
                  <a:gd name="connsiteX73" fmla="*/ 400811 w 5127585"/>
                  <a:gd name="connsiteY73" fmla="*/ 57389 h 132482"/>
                  <a:gd name="connsiteX74" fmla="*/ 404611 w 5127585"/>
                  <a:gd name="connsiteY74" fmla="*/ 57389 h 132482"/>
                  <a:gd name="connsiteX75" fmla="*/ 413570 w 5127585"/>
                  <a:gd name="connsiteY75" fmla="*/ 63633 h 132482"/>
                  <a:gd name="connsiteX76" fmla="*/ 413570 w 5127585"/>
                  <a:gd name="connsiteY76" fmla="*/ 122002 h 132482"/>
                  <a:gd name="connsiteX77" fmla="*/ 400811 w 5127585"/>
                  <a:gd name="connsiteY77" fmla="*/ 122002 h 132482"/>
                  <a:gd name="connsiteX78" fmla="*/ 400811 w 5127585"/>
                  <a:gd name="connsiteY78" fmla="*/ 131232 h 132482"/>
                  <a:gd name="connsiteX79" fmla="*/ 450762 w 5127585"/>
                  <a:gd name="connsiteY79" fmla="*/ 131232 h 132482"/>
                  <a:gd name="connsiteX80" fmla="*/ 450762 w 5127585"/>
                  <a:gd name="connsiteY80" fmla="*/ 122002 h 132482"/>
                  <a:gd name="connsiteX81" fmla="*/ 434744 w 5127585"/>
                  <a:gd name="connsiteY81" fmla="*/ 122002 h 132482"/>
                  <a:gd name="connsiteX82" fmla="*/ 434744 w 5127585"/>
                  <a:gd name="connsiteY82" fmla="*/ 96754 h 132482"/>
                  <a:gd name="connsiteX83" fmla="*/ 458092 w 5127585"/>
                  <a:gd name="connsiteY83" fmla="*/ 53860 h 132482"/>
                  <a:gd name="connsiteX84" fmla="*/ 455106 w 5127585"/>
                  <a:gd name="connsiteY84" fmla="*/ 62547 h 132482"/>
                  <a:gd name="connsiteX85" fmla="*/ 466781 w 5127585"/>
                  <a:gd name="connsiteY85" fmla="*/ 74221 h 132482"/>
                  <a:gd name="connsiteX86" fmla="*/ 478997 w 5127585"/>
                  <a:gd name="connsiteY86" fmla="*/ 62276 h 132482"/>
                  <a:gd name="connsiteX87" fmla="*/ 459993 w 5127585"/>
                  <a:gd name="connsiteY87" fmla="*/ 46530 h 132482"/>
                  <a:gd name="connsiteX88" fmla="*/ 458363 w 5127585"/>
                  <a:gd name="connsiteY88" fmla="*/ 46530 h 132482"/>
                  <a:gd name="connsiteX89" fmla="*/ 432573 w 5127585"/>
                  <a:gd name="connsiteY89" fmla="*/ 67434 h 132482"/>
                  <a:gd name="connsiteX90" fmla="*/ 432573 w 5127585"/>
                  <a:gd name="connsiteY90" fmla="*/ 46530 h 132482"/>
                  <a:gd name="connsiteX91" fmla="*/ 421714 w 5127585"/>
                  <a:gd name="connsiteY91" fmla="*/ 47073 h 132482"/>
                  <a:gd name="connsiteX92" fmla="*/ 407597 w 5127585"/>
                  <a:gd name="connsiteY92" fmla="*/ 47073 h 132482"/>
                  <a:gd name="connsiteX93" fmla="*/ 519855 w 5127585"/>
                  <a:gd name="connsiteY93" fmla="*/ 54403 h 132482"/>
                  <a:gd name="connsiteX94" fmla="*/ 533429 w 5127585"/>
                  <a:gd name="connsiteY94" fmla="*/ 53317 h 132482"/>
                  <a:gd name="connsiteX95" fmla="*/ 554603 w 5127585"/>
                  <a:gd name="connsiteY95" fmla="*/ 76393 h 132482"/>
                  <a:gd name="connsiteX96" fmla="*/ 554603 w 5127585"/>
                  <a:gd name="connsiteY96" fmla="*/ 81008 h 132482"/>
                  <a:gd name="connsiteX97" fmla="*/ 491621 w 5127585"/>
                  <a:gd name="connsiteY97" fmla="*/ 108699 h 132482"/>
                  <a:gd name="connsiteX98" fmla="*/ 528270 w 5127585"/>
                  <a:gd name="connsiteY98" fmla="*/ 132318 h 132482"/>
                  <a:gd name="connsiteX99" fmla="*/ 557863 w 5127585"/>
                  <a:gd name="connsiteY99" fmla="*/ 117386 h 132482"/>
                  <a:gd name="connsiteX100" fmla="*/ 565463 w 5127585"/>
                  <a:gd name="connsiteY100" fmla="*/ 129332 h 132482"/>
                  <a:gd name="connsiteX101" fmla="*/ 579037 w 5127585"/>
                  <a:gd name="connsiteY101" fmla="*/ 131232 h 132482"/>
                  <a:gd name="connsiteX102" fmla="*/ 589082 w 5127585"/>
                  <a:gd name="connsiteY102" fmla="*/ 131232 h 132482"/>
                  <a:gd name="connsiteX103" fmla="*/ 593697 w 5127585"/>
                  <a:gd name="connsiteY103" fmla="*/ 126345 h 132482"/>
                  <a:gd name="connsiteX104" fmla="*/ 587996 w 5127585"/>
                  <a:gd name="connsiteY104" fmla="*/ 122002 h 132482"/>
                  <a:gd name="connsiteX105" fmla="*/ 587181 w 5127585"/>
                  <a:gd name="connsiteY105" fmla="*/ 122002 h 132482"/>
                  <a:gd name="connsiteX106" fmla="*/ 576864 w 5127585"/>
                  <a:gd name="connsiteY106" fmla="*/ 116572 h 132482"/>
                  <a:gd name="connsiteX107" fmla="*/ 576864 w 5127585"/>
                  <a:gd name="connsiteY107" fmla="*/ 71778 h 132482"/>
                  <a:gd name="connsiteX108" fmla="*/ 572792 w 5127585"/>
                  <a:gd name="connsiteY108" fmla="*/ 60919 h 132482"/>
                  <a:gd name="connsiteX109" fmla="*/ 535599 w 5127585"/>
                  <a:gd name="connsiteY109" fmla="*/ 45715 h 132482"/>
                  <a:gd name="connsiteX110" fmla="*/ 534515 w 5127585"/>
                  <a:gd name="connsiteY110" fmla="*/ 45715 h 132482"/>
                  <a:gd name="connsiteX111" fmla="*/ 499222 w 5127585"/>
                  <a:gd name="connsiteY111" fmla="*/ 63090 h 132482"/>
                  <a:gd name="connsiteX112" fmla="*/ 511437 w 5127585"/>
                  <a:gd name="connsiteY112" fmla="*/ 76121 h 132482"/>
                  <a:gd name="connsiteX113" fmla="*/ 523655 w 5127585"/>
                  <a:gd name="connsiteY113" fmla="*/ 63633 h 132482"/>
                  <a:gd name="connsiteX114" fmla="*/ 519855 w 5127585"/>
                  <a:gd name="connsiteY114" fmla="*/ 54403 h 132482"/>
                  <a:gd name="connsiteX115" fmla="*/ 554603 w 5127585"/>
                  <a:gd name="connsiteY115" fmla="*/ 87524 h 132482"/>
                  <a:gd name="connsiteX116" fmla="*/ 554603 w 5127585"/>
                  <a:gd name="connsiteY116" fmla="*/ 104627 h 132482"/>
                  <a:gd name="connsiteX117" fmla="*/ 532342 w 5127585"/>
                  <a:gd name="connsiteY117" fmla="*/ 124988 h 132482"/>
                  <a:gd name="connsiteX118" fmla="*/ 514425 w 5127585"/>
                  <a:gd name="connsiteY118" fmla="*/ 110056 h 132482"/>
                  <a:gd name="connsiteX119" fmla="*/ 554603 w 5127585"/>
                  <a:gd name="connsiteY119" fmla="*/ 87524 h 132482"/>
                  <a:gd name="connsiteX120" fmla="*/ 603673 w 5127585"/>
                  <a:gd name="connsiteY120" fmla="*/ 2007 h 132482"/>
                  <a:gd name="connsiteX121" fmla="*/ 603673 w 5127585"/>
                  <a:gd name="connsiteY121" fmla="*/ 11237 h 132482"/>
                  <a:gd name="connsiteX122" fmla="*/ 608560 w 5127585"/>
                  <a:gd name="connsiteY122" fmla="*/ 11237 h 132482"/>
                  <a:gd name="connsiteX123" fmla="*/ 616434 w 5127585"/>
                  <a:gd name="connsiteY123" fmla="*/ 17482 h 132482"/>
                  <a:gd name="connsiteX124" fmla="*/ 616434 w 5127585"/>
                  <a:gd name="connsiteY124" fmla="*/ 122002 h 132482"/>
                  <a:gd name="connsiteX125" fmla="*/ 603673 w 5127585"/>
                  <a:gd name="connsiteY125" fmla="*/ 122002 h 132482"/>
                  <a:gd name="connsiteX126" fmla="*/ 603673 w 5127585"/>
                  <a:gd name="connsiteY126" fmla="*/ 131232 h 132482"/>
                  <a:gd name="connsiteX127" fmla="*/ 650639 w 5127585"/>
                  <a:gd name="connsiteY127" fmla="*/ 131232 h 132482"/>
                  <a:gd name="connsiteX128" fmla="*/ 650639 w 5127585"/>
                  <a:gd name="connsiteY128" fmla="*/ 122002 h 132482"/>
                  <a:gd name="connsiteX129" fmla="*/ 637609 w 5127585"/>
                  <a:gd name="connsiteY129" fmla="*/ 122002 h 132482"/>
                  <a:gd name="connsiteX130" fmla="*/ 637609 w 5127585"/>
                  <a:gd name="connsiteY130" fmla="*/ 378 h 132482"/>
                  <a:gd name="connsiteX131" fmla="*/ 611004 w 5127585"/>
                  <a:gd name="connsiteY131" fmla="*/ 378 h 132482"/>
                  <a:gd name="connsiteX132" fmla="*/ 738192 w 5127585"/>
                  <a:gd name="connsiteY132" fmla="*/ 2007 h 132482"/>
                  <a:gd name="connsiteX133" fmla="*/ 738192 w 5127585"/>
                  <a:gd name="connsiteY133" fmla="*/ 11237 h 132482"/>
                  <a:gd name="connsiteX134" fmla="*/ 758554 w 5127585"/>
                  <a:gd name="connsiteY134" fmla="*/ 11237 h 132482"/>
                  <a:gd name="connsiteX135" fmla="*/ 758554 w 5127585"/>
                  <a:gd name="connsiteY135" fmla="*/ 118472 h 132482"/>
                  <a:gd name="connsiteX136" fmla="*/ 744709 w 5127585"/>
                  <a:gd name="connsiteY136" fmla="*/ 122002 h 132482"/>
                  <a:gd name="connsiteX137" fmla="*/ 738192 w 5127585"/>
                  <a:gd name="connsiteY137" fmla="*/ 122002 h 132482"/>
                  <a:gd name="connsiteX138" fmla="*/ 738192 w 5127585"/>
                  <a:gd name="connsiteY138" fmla="*/ 131232 h 132482"/>
                  <a:gd name="connsiteX139" fmla="*/ 789774 w 5127585"/>
                  <a:gd name="connsiteY139" fmla="*/ 131232 h 132482"/>
                  <a:gd name="connsiteX140" fmla="*/ 789774 w 5127585"/>
                  <a:gd name="connsiteY140" fmla="*/ 122002 h 132482"/>
                  <a:gd name="connsiteX141" fmla="*/ 781087 w 5127585"/>
                  <a:gd name="connsiteY141" fmla="*/ 122002 h 132482"/>
                  <a:gd name="connsiteX142" fmla="*/ 769412 w 5127585"/>
                  <a:gd name="connsiteY142" fmla="*/ 117658 h 132482"/>
                  <a:gd name="connsiteX143" fmla="*/ 769684 w 5127585"/>
                  <a:gd name="connsiteY143" fmla="*/ 19382 h 132482"/>
                  <a:gd name="connsiteX144" fmla="*/ 772671 w 5127585"/>
                  <a:gd name="connsiteY144" fmla="*/ 23454 h 132482"/>
                  <a:gd name="connsiteX145" fmla="*/ 778373 w 5127585"/>
                  <a:gd name="connsiteY145" fmla="*/ 29698 h 132482"/>
                  <a:gd name="connsiteX146" fmla="*/ 847328 w 5127585"/>
                  <a:gd name="connsiteY146" fmla="*/ 108428 h 132482"/>
                  <a:gd name="connsiteX147" fmla="*/ 859816 w 5127585"/>
                  <a:gd name="connsiteY147" fmla="*/ 122816 h 132482"/>
                  <a:gd name="connsiteX148" fmla="*/ 870947 w 5127585"/>
                  <a:gd name="connsiteY148" fmla="*/ 131232 h 132482"/>
                  <a:gd name="connsiteX149" fmla="*/ 876377 w 5127585"/>
                  <a:gd name="connsiteY149" fmla="*/ 125802 h 132482"/>
                  <a:gd name="connsiteX150" fmla="*/ 876106 w 5127585"/>
                  <a:gd name="connsiteY150" fmla="*/ 122545 h 132482"/>
                  <a:gd name="connsiteX151" fmla="*/ 876106 w 5127585"/>
                  <a:gd name="connsiteY151" fmla="*/ 15310 h 132482"/>
                  <a:gd name="connsiteX152" fmla="*/ 889136 w 5127585"/>
                  <a:gd name="connsiteY152" fmla="*/ 11237 h 132482"/>
                  <a:gd name="connsiteX153" fmla="*/ 896465 w 5127585"/>
                  <a:gd name="connsiteY153" fmla="*/ 11237 h 132482"/>
                  <a:gd name="connsiteX154" fmla="*/ 896465 w 5127585"/>
                  <a:gd name="connsiteY154" fmla="*/ 2007 h 132482"/>
                  <a:gd name="connsiteX155" fmla="*/ 845155 w 5127585"/>
                  <a:gd name="connsiteY155" fmla="*/ 2007 h 132482"/>
                  <a:gd name="connsiteX156" fmla="*/ 845155 w 5127585"/>
                  <a:gd name="connsiteY156" fmla="*/ 11237 h 132482"/>
                  <a:gd name="connsiteX157" fmla="*/ 852758 w 5127585"/>
                  <a:gd name="connsiteY157" fmla="*/ 11237 h 132482"/>
                  <a:gd name="connsiteX158" fmla="*/ 865517 w 5127585"/>
                  <a:gd name="connsiteY158" fmla="*/ 15038 h 132482"/>
                  <a:gd name="connsiteX159" fmla="*/ 865517 w 5127585"/>
                  <a:gd name="connsiteY159" fmla="*/ 92139 h 132482"/>
                  <a:gd name="connsiteX160" fmla="*/ 788687 w 5127585"/>
                  <a:gd name="connsiteY160" fmla="*/ 4993 h 132482"/>
                  <a:gd name="connsiteX161" fmla="*/ 785702 w 5127585"/>
                  <a:gd name="connsiteY161" fmla="*/ 2279 h 132482"/>
                  <a:gd name="connsiteX162" fmla="*/ 781087 w 5127585"/>
                  <a:gd name="connsiteY162" fmla="*/ 2007 h 132482"/>
                  <a:gd name="connsiteX163" fmla="*/ 936035 w 5127585"/>
                  <a:gd name="connsiteY163" fmla="*/ 90781 h 132482"/>
                  <a:gd name="connsiteX164" fmla="*/ 995760 w 5127585"/>
                  <a:gd name="connsiteY164" fmla="*/ 90781 h 132482"/>
                  <a:gd name="connsiteX165" fmla="*/ 1000919 w 5127585"/>
                  <a:gd name="connsiteY165" fmla="*/ 85895 h 132482"/>
                  <a:gd name="connsiteX166" fmla="*/ 958568 w 5127585"/>
                  <a:gd name="connsiteY166" fmla="*/ 45715 h 132482"/>
                  <a:gd name="connsiteX167" fmla="*/ 922459 w 5127585"/>
                  <a:gd name="connsiteY167" fmla="*/ 59018 h 132482"/>
                  <a:gd name="connsiteX168" fmla="*/ 911058 w 5127585"/>
                  <a:gd name="connsiteY168" fmla="*/ 89152 h 132482"/>
                  <a:gd name="connsiteX169" fmla="*/ 961825 w 5127585"/>
                  <a:gd name="connsiteY169" fmla="*/ 132318 h 132482"/>
                  <a:gd name="connsiteX170" fmla="*/ 997931 w 5127585"/>
                  <a:gd name="connsiteY170" fmla="*/ 116300 h 132482"/>
                  <a:gd name="connsiteX171" fmla="*/ 1000919 w 5127585"/>
                  <a:gd name="connsiteY171" fmla="*/ 109242 h 132482"/>
                  <a:gd name="connsiteX172" fmla="*/ 995760 w 5127585"/>
                  <a:gd name="connsiteY172" fmla="*/ 105713 h 132482"/>
                  <a:gd name="connsiteX173" fmla="*/ 989244 w 5127585"/>
                  <a:gd name="connsiteY173" fmla="*/ 112228 h 132482"/>
                  <a:gd name="connsiteX174" fmla="*/ 963998 w 5127585"/>
                  <a:gd name="connsiteY174" fmla="*/ 124445 h 132482"/>
                  <a:gd name="connsiteX175" fmla="*/ 940379 w 5127585"/>
                  <a:gd name="connsiteY175" fmla="*/ 112500 h 132482"/>
                  <a:gd name="connsiteX176" fmla="*/ 936035 w 5127585"/>
                  <a:gd name="connsiteY176" fmla="*/ 90781 h 132482"/>
                  <a:gd name="connsiteX177" fmla="*/ 936035 w 5127585"/>
                  <a:gd name="connsiteY177" fmla="*/ 83994 h 132482"/>
                  <a:gd name="connsiteX178" fmla="*/ 959652 w 5127585"/>
                  <a:gd name="connsiteY178" fmla="*/ 53317 h 132482"/>
                  <a:gd name="connsiteX179" fmla="*/ 982458 w 5127585"/>
                  <a:gd name="connsiteY179" fmla="*/ 83994 h 132482"/>
                  <a:gd name="connsiteX180" fmla="*/ 1039876 w 5127585"/>
                  <a:gd name="connsiteY180" fmla="*/ 11509 h 132482"/>
                  <a:gd name="connsiteX181" fmla="*/ 1011370 w 5127585"/>
                  <a:gd name="connsiteY181" fmla="*/ 49516 h 132482"/>
                  <a:gd name="connsiteX182" fmla="*/ 1011370 w 5127585"/>
                  <a:gd name="connsiteY182" fmla="*/ 56846 h 132482"/>
                  <a:gd name="connsiteX183" fmla="*/ 1027115 w 5127585"/>
                  <a:gd name="connsiteY183" fmla="*/ 56846 h 132482"/>
                  <a:gd name="connsiteX184" fmla="*/ 1027115 w 5127585"/>
                  <a:gd name="connsiteY184" fmla="*/ 105170 h 132482"/>
                  <a:gd name="connsiteX185" fmla="*/ 1031189 w 5127585"/>
                  <a:gd name="connsiteY185" fmla="*/ 122273 h 132482"/>
                  <a:gd name="connsiteX186" fmla="*/ 1056707 w 5127585"/>
                  <a:gd name="connsiteY186" fmla="*/ 132589 h 132482"/>
                  <a:gd name="connsiteX187" fmla="*/ 1081412 w 5127585"/>
                  <a:gd name="connsiteY187" fmla="*/ 106527 h 132482"/>
                  <a:gd name="connsiteX188" fmla="*/ 1081412 w 5127585"/>
                  <a:gd name="connsiteY188" fmla="*/ 98111 h 132482"/>
                  <a:gd name="connsiteX189" fmla="*/ 1071910 w 5127585"/>
                  <a:gd name="connsiteY189" fmla="*/ 98111 h 132482"/>
                  <a:gd name="connsiteX190" fmla="*/ 1071910 w 5127585"/>
                  <a:gd name="connsiteY190" fmla="*/ 105984 h 132482"/>
                  <a:gd name="connsiteX191" fmla="*/ 1060236 w 5127585"/>
                  <a:gd name="connsiteY191" fmla="*/ 124445 h 132482"/>
                  <a:gd name="connsiteX192" fmla="*/ 1049378 w 5127585"/>
                  <a:gd name="connsiteY192" fmla="*/ 107613 h 132482"/>
                  <a:gd name="connsiteX193" fmla="*/ 1049378 w 5127585"/>
                  <a:gd name="connsiteY193" fmla="*/ 56846 h 132482"/>
                  <a:gd name="connsiteX194" fmla="*/ 1077884 w 5127585"/>
                  <a:gd name="connsiteY194" fmla="*/ 56846 h 132482"/>
                  <a:gd name="connsiteX195" fmla="*/ 1077884 w 5127585"/>
                  <a:gd name="connsiteY195" fmla="*/ 47616 h 132482"/>
                  <a:gd name="connsiteX196" fmla="*/ 1049378 w 5127585"/>
                  <a:gd name="connsiteY196" fmla="*/ 47616 h 132482"/>
                  <a:gd name="connsiteX197" fmla="*/ 1049378 w 5127585"/>
                  <a:gd name="connsiteY197" fmla="*/ 11509 h 132482"/>
                  <a:gd name="connsiteX198" fmla="*/ 1093018 w 5127585"/>
                  <a:gd name="connsiteY198" fmla="*/ 47616 h 132482"/>
                  <a:gd name="connsiteX199" fmla="*/ 1093018 w 5127585"/>
                  <a:gd name="connsiteY199" fmla="*/ 56846 h 132482"/>
                  <a:gd name="connsiteX200" fmla="*/ 1101976 w 5127585"/>
                  <a:gd name="connsiteY200" fmla="*/ 56846 h 132482"/>
                  <a:gd name="connsiteX201" fmla="*/ 1105235 w 5127585"/>
                  <a:gd name="connsiteY201" fmla="*/ 59290 h 132482"/>
                  <a:gd name="connsiteX202" fmla="*/ 1106320 w 5127585"/>
                  <a:gd name="connsiteY202" fmla="*/ 62547 h 132482"/>
                  <a:gd name="connsiteX203" fmla="*/ 1110663 w 5127585"/>
                  <a:gd name="connsiteY203" fmla="*/ 73135 h 132482"/>
                  <a:gd name="connsiteX204" fmla="*/ 1132926 w 5127585"/>
                  <a:gd name="connsiteY204" fmla="*/ 126074 h 132482"/>
                  <a:gd name="connsiteX205" fmla="*/ 1140527 w 5127585"/>
                  <a:gd name="connsiteY205" fmla="*/ 132318 h 132482"/>
                  <a:gd name="connsiteX206" fmla="*/ 1152471 w 5127585"/>
                  <a:gd name="connsiteY206" fmla="*/ 116572 h 132482"/>
                  <a:gd name="connsiteX207" fmla="*/ 1165232 w 5127585"/>
                  <a:gd name="connsiteY207" fmla="*/ 86709 h 132482"/>
                  <a:gd name="connsiteX208" fmla="*/ 1168490 w 5127585"/>
                  <a:gd name="connsiteY208" fmla="*/ 78022 h 132482"/>
                  <a:gd name="connsiteX209" fmla="*/ 1168761 w 5127585"/>
                  <a:gd name="connsiteY209" fmla="*/ 78022 h 132482"/>
                  <a:gd name="connsiteX210" fmla="*/ 1172018 w 5127585"/>
                  <a:gd name="connsiteY210" fmla="*/ 86709 h 132482"/>
                  <a:gd name="connsiteX211" fmla="*/ 1178263 w 5127585"/>
                  <a:gd name="connsiteY211" fmla="*/ 101369 h 132482"/>
                  <a:gd name="connsiteX212" fmla="*/ 1188308 w 5127585"/>
                  <a:gd name="connsiteY212" fmla="*/ 125531 h 132482"/>
                  <a:gd name="connsiteX213" fmla="*/ 1196452 w 5127585"/>
                  <a:gd name="connsiteY213" fmla="*/ 132318 h 132482"/>
                  <a:gd name="connsiteX214" fmla="*/ 1204596 w 5127585"/>
                  <a:gd name="connsiteY214" fmla="*/ 125259 h 132482"/>
                  <a:gd name="connsiteX215" fmla="*/ 1208939 w 5127585"/>
                  <a:gd name="connsiteY215" fmla="*/ 114943 h 132482"/>
                  <a:gd name="connsiteX216" fmla="*/ 1230388 w 5127585"/>
                  <a:gd name="connsiteY216" fmla="*/ 63633 h 132482"/>
                  <a:gd name="connsiteX217" fmla="*/ 1244233 w 5127585"/>
                  <a:gd name="connsiteY217" fmla="*/ 56846 h 132482"/>
                  <a:gd name="connsiteX218" fmla="*/ 1244233 w 5127585"/>
                  <a:gd name="connsiteY218" fmla="*/ 47616 h 132482"/>
                  <a:gd name="connsiteX219" fmla="*/ 1235003 w 5127585"/>
                  <a:gd name="connsiteY219" fmla="*/ 48159 h 132482"/>
                  <a:gd name="connsiteX220" fmla="*/ 1211384 w 5127585"/>
                  <a:gd name="connsiteY220" fmla="*/ 48159 h 132482"/>
                  <a:gd name="connsiteX221" fmla="*/ 1211384 w 5127585"/>
                  <a:gd name="connsiteY221" fmla="*/ 56846 h 132482"/>
                  <a:gd name="connsiteX222" fmla="*/ 1221429 w 5127585"/>
                  <a:gd name="connsiteY222" fmla="*/ 59561 h 132482"/>
                  <a:gd name="connsiteX223" fmla="*/ 1220343 w 5127585"/>
                  <a:gd name="connsiteY223" fmla="*/ 62276 h 132482"/>
                  <a:gd name="connsiteX224" fmla="*/ 1206226 w 5127585"/>
                  <a:gd name="connsiteY224" fmla="*/ 96482 h 132482"/>
                  <a:gd name="connsiteX225" fmla="*/ 1201067 w 5127585"/>
                  <a:gd name="connsiteY225" fmla="*/ 108971 h 132482"/>
                  <a:gd name="connsiteX226" fmla="*/ 1179078 w 5127585"/>
                  <a:gd name="connsiteY226" fmla="*/ 56846 h 132482"/>
                  <a:gd name="connsiteX227" fmla="*/ 1189392 w 5127585"/>
                  <a:gd name="connsiteY227" fmla="*/ 56846 h 132482"/>
                  <a:gd name="connsiteX228" fmla="*/ 1189392 w 5127585"/>
                  <a:gd name="connsiteY228" fmla="*/ 47616 h 132482"/>
                  <a:gd name="connsiteX229" fmla="*/ 1148671 w 5127585"/>
                  <a:gd name="connsiteY229" fmla="*/ 47616 h 132482"/>
                  <a:gd name="connsiteX230" fmla="*/ 1148671 w 5127585"/>
                  <a:gd name="connsiteY230" fmla="*/ 56846 h 132482"/>
                  <a:gd name="connsiteX231" fmla="*/ 1159531 w 5127585"/>
                  <a:gd name="connsiteY231" fmla="*/ 56846 h 132482"/>
                  <a:gd name="connsiteX232" fmla="*/ 1163060 w 5127585"/>
                  <a:gd name="connsiteY232" fmla="*/ 65534 h 132482"/>
                  <a:gd name="connsiteX233" fmla="*/ 1161430 w 5127585"/>
                  <a:gd name="connsiteY233" fmla="*/ 70149 h 132482"/>
                  <a:gd name="connsiteX234" fmla="*/ 1147043 w 5127585"/>
                  <a:gd name="connsiteY234" fmla="*/ 104627 h 132482"/>
                  <a:gd name="connsiteX235" fmla="*/ 1126953 w 5127585"/>
                  <a:gd name="connsiteY235" fmla="*/ 56846 h 132482"/>
                  <a:gd name="connsiteX236" fmla="*/ 1137270 w 5127585"/>
                  <a:gd name="connsiteY236" fmla="*/ 56846 h 132482"/>
                  <a:gd name="connsiteX237" fmla="*/ 1137270 w 5127585"/>
                  <a:gd name="connsiteY237" fmla="*/ 47616 h 132482"/>
                  <a:gd name="connsiteX238" fmla="*/ 1295271 w 5127585"/>
                  <a:gd name="connsiteY238" fmla="*/ 45715 h 132482"/>
                  <a:gd name="connsiteX239" fmla="*/ 1256449 w 5127585"/>
                  <a:gd name="connsiteY239" fmla="*/ 65262 h 132482"/>
                  <a:gd name="connsiteX240" fmla="*/ 1249391 w 5127585"/>
                  <a:gd name="connsiteY240" fmla="*/ 89695 h 132482"/>
                  <a:gd name="connsiteX241" fmla="*/ 1260793 w 5127585"/>
                  <a:gd name="connsiteY241" fmla="*/ 119015 h 132482"/>
                  <a:gd name="connsiteX242" fmla="*/ 1298800 w 5127585"/>
                  <a:gd name="connsiteY242" fmla="*/ 132318 h 132482"/>
                  <a:gd name="connsiteX243" fmla="*/ 1348480 w 5127585"/>
                  <a:gd name="connsiteY243" fmla="*/ 89695 h 132482"/>
                  <a:gd name="connsiteX244" fmla="*/ 1338166 w 5127585"/>
                  <a:gd name="connsiteY244" fmla="*/ 60919 h 132482"/>
                  <a:gd name="connsiteX245" fmla="*/ 1297714 w 5127585"/>
                  <a:gd name="connsiteY245" fmla="*/ 45715 h 132482"/>
                  <a:gd name="connsiteX246" fmla="*/ 1274366 w 5127585"/>
                  <a:gd name="connsiteY246" fmla="*/ 95940 h 132482"/>
                  <a:gd name="connsiteX247" fmla="*/ 1274366 w 5127585"/>
                  <a:gd name="connsiteY247" fmla="*/ 83723 h 132482"/>
                  <a:gd name="connsiteX248" fmla="*/ 1281154 w 5127585"/>
                  <a:gd name="connsiteY248" fmla="*/ 59561 h 132482"/>
                  <a:gd name="connsiteX249" fmla="*/ 1298800 w 5127585"/>
                  <a:gd name="connsiteY249" fmla="*/ 53317 h 132482"/>
                  <a:gd name="connsiteX250" fmla="*/ 1322962 w 5127585"/>
                  <a:gd name="connsiteY250" fmla="*/ 74764 h 132482"/>
                  <a:gd name="connsiteX251" fmla="*/ 1323234 w 5127585"/>
                  <a:gd name="connsiteY251" fmla="*/ 88067 h 132482"/>
                  <a:gd name="connsiteX252" fmla="*/ 1323234 w 5127585"/>
                  <a:gd name="connsiteY252" fmla="*/ 93496 h 132482"/>
                  <a:gd name="connsiteX253" fmla="*/ 1317804 w 5127585"/>
                  <a:gd name="connsiteY253" fmla="*/ 116300 h 132482"/>
                  <a:gd name="connsiteX254" fmla="*/ 1299072 w 5127585"/>
                  <a:gd name="connsiteY254" fmla="*/ 124445 h 132482"/>
                  <a:gd name="connsiteX255" fmla="*/ 1279525 w 5127585"/>
                  <a:gd name="connsiteY255" fmla="*/ 116029 h 132482"/>
                  <a:gd name="connsiteX256" fmla="*/ 1274366 w 5127585"/>
                  <a:gd name="connsiteY256" fmla="*/ 95940 h 132482"/>
                  <a:gd name="connsiteX257" fmla="*/ 1362463 w 5127585"/>
                  <a:gd name="connsiteY257" fmla="*/ 47887 h 132482"/>
                  <a:gd name="connsiteX258" fmla="*/ 1362463 w 5127585"/>
                  <a:gd name="connsiteY258" fmla="*/ 57389 h 132482"/>
                  <a:gd name="connsiteX259" fmla="*/ 1366263 w 5127585"/>
                  <a:gd name="connsiteY259" fmla="*/ 57389 h 132482"/>
                  <a:gd name="connsiteX260" fmla="*/ 1375222 w 5127585"/>
                  <a:gd name="connsiteY260" fmla="*/ 63633 h 132482"/>
                  <a:gd name="connsiteX261" fmla="*/ 1375222 w 5127585"/>
                  <a:gd name="connsiteY261" fmla="*/ 122002 h 132482"/>
                  <a:gd name="connsiteX262" fmla="*/ 1362463 w 5127585"/>
                  <a:gd name="connsiteY262" fmla="*/ 122002 h 132482"/>
                  <a:gd name="connsiteX263" fmla="*/ 1362463 w 5127585"/>
                  <a:gd name="connsiteY263" fmla="*/ 131232 h 132482"/>
                  <a:gd name="connsiteX264" fmla="*/ 1412414 w 5127585"/>
                  <a:gd name="connsiteY264" fmla="*/ 131232 h 132482"/>
                  <a:gd name="connsiteX265" fmla="*/ 1412414 w 5127585"/>
                  <a:gd name="connsiteY265" fmla="*/ 122002 h 132482"/>
                  <a:gd name="connsiteX266" fmla="*/ 1396398 w 5127585"/>
                  <a:gd name="connsiteY266" fmla="*/ 122002 h 132482"/>
                  <a:gd name="connsiteX267" fmla="*/ 1396398 w 5127585"/>
                  <a:gd name="connsiteY267" fmla="*/ 96754 h 132482"/>
                  <a:gd name="connsiteX268" fmla="*/ 1419746 w 5127585"/>
                  <a:gd name="connsiteY268" fmla="*/ 53860 h 132482"/>
                  <a:gd name="connsiteX269" fmla="*/ 1416758 w 5127585"/>
                  <a:gd name="connsiteY269" fmla="*/ 62547 h 132482"/>
                  <a:gd name="connsiteX270" fmla="*/ 1428433 w 5127585"/>
                  <a:gd name="connsiteY270" fmla="*/ 74221 h 132482"/>
                  <a:gd name="connsiteX271" fmla="*/ 1440648 w 5127585"/>
                  <a:gd name="connsiteY271" fmla="*/ 62276 h 132482"/>
                  <a:gd name="connsiteX272" fmla="*/ 1421645 w 5127585"/>
                  <a:gd name="connsiteY272" fmla="*/ 46530 h 132482"/>
                  <a:gd name="connsiteX273" fmla="*/ 1420017 w 5127585"/>
                  <a:gd name="connsiteY273" fmla="*/ 46530 h 132482"/>
                  <a:gd name="connsiteX274" fmla="*/ 1394225 w 5127585"/>
                  <a:gd name="connsiteY274" fmla="*/ 67434 h 132482"/>
                  <a:gd name="connsiteX275" fmla="*/ 1394225 w 5127585"/>
                  <a:gd name="connsiteY275" fmla="*/ 46530 h 132482"/>
                  <a:gd name="connsiteX276" fmla="*/ 1383366 w 5127585"/>
                  <a:gd name="connsiteY276" fmla="*/ 47073 h 132482"/>
                  <a:gd name="connsiteX277" fmla="*/ 1369248 w 5127585"/>
                  <a:gd name="connsiteY277" fmla="*/ 47073 h 132482"/>
                  <a:gd name="connsiteX278" fmla="*/ 1454561 w 5127585"/>
                  <a:gd name="connsiteY278" fmla="*/ 2007 h 132482"/>
                  <a:gd name="connsiteX279" fmla="*/ 1454561 w 5127585"/>
                  <a:gd name="connsiteY279" fmla="*/ 11237 h 132482"/>
                  <a:gd name="connsiteX280" fmla="*/ 1459177 w 5127585"/>
                  <a:gd name="connsiteY280" fmla="*/ 11237 h 132482"/>
                  <a:gd name="connsiteX281" fmla="*/ 1467322 w 5127585"/>
                  <a:gd name="connsiteY281" fmla="*/ 17482 h 132482"/>
                  <a:gd name="connsiteX282" fmla="*/ 1467322 w 5127585"/>
                  <a:gd name="connsiteY282" fmla="*/ 122002 h 132482"/>
                  <a:gd name="connsiteX283" fmla="*/ 1454561 w 5127585"/>
                  <a:gd name="connsiteY283" fmla="*/ 122002 h 132482"/>
                  <a:gd name="connsiteX284" fmla="*/ 1454561 w 5127585"/>
                  <a:gd name="connsiteY284" fmla="*/ 131232 h 132482"/>
                  <a:gd name="connsiteX285" fmla="*/ 1500172 w 5127585"/>
                  <a:gd name="connsiteY285" fmla="*/ 131232 h 132482"/>
                  <a:gd name="connsiteX286" fmla="*/ 1500172 w 5127585"/>
                  <a:gd name="connsiteY286" fmla="*/ 122002 h 132482"/>
                  <a:gd name="connsiteX287" fmla="*/ 1487411 w 5127585"/>
                  <a:gd name="connsiteY287" fmla="*/ 122002 h 132482"/>
                  <a:gd name="connsiteX288" fmla="*/ 1487411 w 5127585"/>
                  <a:gd name="connsiteY288" fmla="*/ 101912 h 132482"/>
                  <a:gd name="connsiteX289" fmla="*/ 1487682 w 5127585"/>
                  <a:gd name="connsiteY289" fmla="*/ 99469 h 132482"/>
                  <a:gd name="connsiteX290" fmla="*/ 1498814 w 5127585"/>
                  <a:gd name="connsiteY290" fmla="*/ 90781 h 132482"/>
                  <a:gd name="connsiteX291" fmla="*/ 1521618 w 5127585"/>
                  <a:gd name="connsiteY291" fmla="*/ 118201 h 132482"/>
                  <a:gd name="connsiteX292" fmla="*/ 1522976 w 5127585"/>
                  <a:gd name="connsiteY292" fmla="*/ 120644 h 132482"/>
                  <a:gd name="connsiteX293" fmla="*/ 1521618 w 5127585"/>
                  <a:gd name="connsiteY293" fmla="*/ 121459 h 132482"/>
                  <a:gd name="connsiteX294" fmla="*/ 1518089 w 5127585"/>
                  <a:gd name="connsiteY294" fmla="*/ 122002 h 132482"/>
                  <a:gd name="connsiteX295" fmla="*/ 1518089 w 5127585"/>
                  <a:gd name="connsiteY295" fmla="*/ 131232 h 132482"/>
                  <a:gd name="connsiteX296" fmla="*/ 1560983 w 5127585"/>
                  <a:gd name="connsiteY296" fmla="*/ 131232 h 132482"/>
                  <a:gd name="connsiteX297" fmla="*/ 1560983 w 5127585"/>
                  <a:gd name="connsiteY297" fmla="*/ 122002 h 132482"/>
                  <a:gd name="connsiteX298" fmla="*/ 1553652 w 5127585"/>
                  <a:gd name="connsiteY298" fmla="*/ 121730 h 132482"/>
                  <a:gd name="connsiteX299" fmla="*/ 1549309 w 5127585"/>
                  <a:gd name="connsiteY299" fmla="*/ 120644 h 132482"/>
                  <a:gd name="connsiteX300" fmla="*/ 1545508 w 5127585"/>
                  <a:gd name="connsiteY300" fmla="*/ 116843 h 132482"/>
                  <a:gd name="connsiteX301" fmla="*/ 1513746 w 5127585"/>
                  <a:gd name="connsiteY301" fmla="*/ 79108 h 132482"/>
                  <a:gd name="connsiteX302" fmla="*/ 1541708 w 5127585"/>
                  <a:gd name="connsiteY302" fmla="*/ 58475 h 132482"/>
                  <a:gd name="connsiteX303" fmla="*/ 1546866 w 5127585"/>
                  <a:gd name="connsiteY303" fmla="*/ 57389 h 132482"/>
                  <a:gd name="connsiteX304" fmla="*/ 1555825 w 5127585"/>
                  <a:gd name="connsiteY304" fmla="*/ 56846 h 132482"/>
                  <a:gd name="connsiteX305" fmla="*/ 1555825 w 5127585"/>
                  <a:gd name="connsiteY305" fmla="*/ 47616 h 132482"/>
                  <a:gd name="connsiteX306" fmla="*/ 1547138 w 5127585"/>
                  <a:gd name="connsiteY306" fmla="*/ 48159 h 132482"/>
                  <a:gd name="connsiteX307" fmla="*/ 1519176 w 5127585"/>
                  <a:gd name="connsiteY307" fmla="*/ 48159 h 132482"/>
                  <a:gd name="connsiteX308" fmla="*/ 1519176 w 5127585"/>
                  <a:gd name="connsiteY308" fmla="*/ 56846 h 132482"/>
                  <a:gd name="connsiteX309" fmla="*/ 1524062 w 5127585"/>
                  <a:gd name="connsiteY309" fmla="*/ 58747 h 132482"/>
                  <a:gd name="connsiteX310" fmla="*/ 1521618 w 5127585"/>
                  <a:gd name="connsiteY310" fmla="*/ 61190 h 132482"/>
                  <a:gd name="connsiteX311" fmla="*/ 1514830 w 5127585"/>
                  <a:gd name="connsiteY311" fmla="*/ 66348 h 132482"/>
                  <a:gd name="connsiteX312" fmla="*/ 1488497 w 5127585"/>
                  <a:gd name="connsiteY312" fmla="*/ 86166 h 132482"/>
                  <a:gd name="connsiteX313" fmla="*/ 1488497 w 5127585"/>
                  <a:gd name="connsiteY313" fmla="*/ 378 h 132482"/>
                  <a:gd name="connsiteX314" fmla="*/ 1461892 w 5127585"/>
                  <a:gd name="connsiteY314" fmla="*/ 378 h 132482"/>
                  <a:gd name="connsiteX315" fmla="*/ 3004659 w 5127585"/>
                  <a:gd name="connsiteY315" fmla="*/ 2007 h 132482"/>
                  <a:gd name="connsiteX316" fmla="*/ 3004659 w 5127585"/>
                  <a:gd name="connsiteY316" fmla="*/ 11237 h 132482"/>
                  <a:gd name="connsiteX317" fmla="*/ 3025019 w 5127585"/>
                  <a:gd name="connsiteY317" fmla="*/ 11237 h 132482"/>
                  <a:gd name="connsiteX318" fmla="*/ 3025019 w 5127585"/>
                  <a:gd name="connsiteY318" fmla="*/ 122002 h 132482"/>
                  <a:gd name="connsiteX319" fmla="*/ 3004659 w 5127585"/>
                  <a:gd name="connsiteY319" fmla="*/ 122002 h 132482"/>
                  <a:gd name="connsiteX320" fmla="*/ 3004659 w 5127585"/>
                  <a:gd name="connsiteY320" fmla="*/ 131232 h 132482"/>
                  <a:gd name="connsiteX321" fmla="*/ 3072792 w 5127585"/>
                  <a:gd name="connsiteY321" fmla="*/ 131232 h 132482"/>
                  <a:gd name="connsiteX322" fmla="*/ 3072792 w 5127585"/>
                  <a:gd name="connsiteY322" fmla="*/ 122002 h 132482"/>
                  <a:gd name="connsiteX323" fmla="*/ 3052432 w 5127585"/>
                  <a:gd name="connsiteY323" fmla="*/ 122002 h 132482"/>
                  <a:gd name="connsiteX324" fmla="*/ 3052432 w 5127585"/>
                  <a:gd name="connsiteY324" fmla="*/ 75035 h 132482"/>
                  <a:gd name="connsiteX325" fmla="*/ 3078224 w 5127585"/>
                  <a:gd name="connsiteY325" fmla="*/ 75035 h 132482"/>
                  <a:gd name="connsiteX326" fmla="*/ 3130355 w 5127585"/>
                  <a:gd name="connsiteY326" fmla="*/ 57661 h 132482"/>
                  <a:gd name="connsiteX327" fmla="*/ 3136587 w 5127585"/>
                  <a:gd name="connsiteY327" fmla="*/ 38929 h 132482"/>
                  <a:gd name="connsiteX328" fmla="*/ 3118122 w 5127585"/>
                  <a:gd name="connsiteY328" fmla="*/ 9337 h 132482"/>
                  <a:gd name="connsiteX329" fmla="*/ 3077403 w 5127585"/>
                  <a:gd name="connsiteY329" fmla="*/ 2007 h 132482"/>
                  <a:gd name="connsiteX330" fmla="*/ 3051337 w 5127585"/>
                  <a:gd name="connsiteY330" fmla="*/ 66619 h 132482"/>
                  <a:gd name="connsiteX331" fmla="*/ 3051337 w 5127585"/>
                  <a:gd name="connsiteY331" fmla="*/ 11237 h 132482"/>
                  <a:gd name="connsiteX332" fmla="*/ 3075508 w 5127585"/>
                  <a:gd name="connsiteY332" fmla="*/ 11237 h 132482"/>
                  <a:gd name="connsiteX333" fmla="*/ 3102921 w 5127585"/>
                  <a:gd name="connsiteY333" fmla="*/ 19653 h 132482"/>
                  <a:gd name="connsiteX334" fmla="*/ 3106731 w 5127585"/>
                  <a:gd name="connsiteY334" fmla="*/ 36485 h 132482"/>
                  <a:gd name="connsiteX335" fmla="*/ 3106731 w 5127585"/>
                  <a:gd name="connsiteY335" fmla="*/ 40829 h 132482"/>
                  <a:gd name="connsiteX336" fmla="*/ 3098036 w 5127585"/>
                  <a:gd name="connsiteY336" fmla="*/ 62276 h 132482"/>
                  <a:gd name="connsiteX337" fmla="*/ 3075508 w 5127585"/>
                  <a:gd name="connsiteY337" fmla="*/ 66619 h 132482"/>
                  <a:gd name="connsiteX338" fmla="*/ 3177517 w 5127585"/>
                  <a:gd name="connsiteY338" fmla="*/ 54403 h 132482"/>
                  <a:gd name="connsiteX339" fmla="*/ 3191097 w 5127585"/>
                  <a:gd name="connsiteY339" fmla="*/ 53317 h 132482"/>
                  <a:gd name="connsiteX340" fmla="*/ 3212257 w 5127585"/>
                  <a:gd name="connsiteY340" fmla="*/ 76393 h 132482"/>
                  <a:gd name="connsiteX341" fmla="*/ 3212257 w 5127585"/>
                  <a:gd name="connsiteY341" fmla="*/ 81008 h 132482"/>
                  <a:gd name="connsiteX342" fmla="*/ 3149283 w 5127585"/>
                  <a:gd name="connsiteY342" fmla="*/ 108699 h 132482"/>
                  <a:gd name="connsiteX343" fmla="*/ 3185939 w 5127585"/>
                  <a:gd name="connsiteY343" fmla="*/ 132318 h 132482"/>
                  <a:gd name="connsiteX344" fmla="*/ 3215520 w 5127585"/>
                  <a:gd name="connsiteY344" fmla="*/ 117386 h 132482"/>
                  <a:gd name="connsiteX345" fmla="*/ 3223121 w 5127585"/>
                  <a:gd name="connsiteY345" fmla="*/ 129332 h 132482"/>
                  <a:gd name="connsiteX346" fmla="*/ 3236701 w 5127585"/>
                  <a:gd name="connsiteY346" fmla="*/ 131232 h 132482"/>
                  <a:gd name="connsiteX347" fmla="*/ 3246744 w 5127585"/>
                  <a:gd name="connsiteY347" fmla="*/ 131232 h 132482"/>
                  <a:gd name="connsiteX348" fmla="*/ 3251355 w 5127585"/>
                  <a:gd name="connsiteY348" fmla="*/ 126345 h 132482"/>
                  <a:gd name="connsiteX349" fmla="*/ 3245649 w 5127585"/>
                  <a:gd name="connsiteY349" fmla="*/ 122002 h 132482"/>
                  <a:gd name="connsiteX350" fmla="*/ 3244849 w 5127585"/>
                  <a:gd name="connsiteY350" fmla="*/ 122002 h 132482"/>
                  <a:gd name="connsiteX351" fmla="*/ 3234532 w 5127585"/>
                  <a:gd name="connsiteY351" fmla="*/ 116572 h 132482"/>
                  <a:gd name="connsiteX352" fmla="*/ 3234532 w 5127585"/>
                  <a:gd name="connsiteY352" fmla="*/ 71778 h 132482"/>
                  <a:gd name="connsiteX353" fmla="*/ 3230448 w 5127585"/>
                  <a:gd name="connsiteY353" fmla="*/ 60919 h 132482"/>
                  <a:gd name="connsiteX354" fmla="*/ 3193265 w 5127585"/>
                  <a:gd name="connsiteY354" fmla="*/ 45715 h 132482"/>
                  <a:gd name="connsiteX355" fmla="*/ 3192171 w 5127585"/>
                  <a:gd name="connsiteY355" fmla="*/ 45715 h 132482"/>
                  <a:gd name="connsiteX356" fmla="*/ 3156883 w 5127585"/>
                  <a:gd name="connsiteY356" fmla="*/ 63090 h 132482"/>
                  <a:gd name="connsiteX357" fmla="*/ 3169095 w 5127585"/>
                  <a:gd name="connsiteY357" fmla="*/ 76121 h 132482"/>
                  <a:gd name="connsiteX358" fmla="*/ 3181307 w 5127585"/>
                  <a:gd name="connsiteY358" fmla="*/ 63633 h 132482"/>
                  <a:gd name="connsiteX359" fmla="*/ 3177517 w 5127585"/>
                  <a:gd name="connsiteY359" fmla="*/ 54403 h 132482"/>
                  <a:gd name="connsiteX360" fmla="*/ 3212257 w 5127585"/>
                  <a:gd name="connsiteY360" fmla="*/ 87524 h 132482"/>
                  <a:gd name="connsiteX361" fmla="*/ 3212257 w 5127585"/>
                  <a:gd name="connsiteY361" fmla="*/ 104627 h 132482"/>
                  <a:gd name="connsiteX362" fmla="*/ 3190002 w 5127585"/>
                  <a:gd name="connsiteY362" fmla="*/ 124988 h 132482"/>
                  <a:gd name="connsiteX363" fmla="*/ 3172085 w 5127585"/>
                  <a:gd name="connsiteY363" fmla="*/ 110056 h 132482"/>
                  <a:gd name="connsiteX364" fmla="*/ 3212257 w 5127585"/>
                  <a:gd name="connsiteY364" fmla="*/ 87524 h 132482"/>
                  <a:gd name="connsiteX365" fmla="*/ 3259229 w 5127585"/>
                  <a:gd name="connsiteY365" fmla="*/ 47887 h 132482"/>
                  <a:gd name="connsiteX366" fmla="*/ 3259229 w 5127585"/>
                  <a:gd name="connsiteY366" fmla="*/ 57389 h 132482"/>
                  <a:gd name="connsiteX367" fmla="*/ 3263040 w 5127585"/>
                  <a:gd name="connsiteY367" fmla="*/ 57389 h 132482"/>
                  <a:gd name="connsiteX368" fmla="*/ 3271988 w 5127585"/>
                  <a:gd name="connsiteY368" fmla="*/ 63633 h 132482"/>
                  <a:gd name="connsiteX369" fmla="*/ 3271988 w 5127585"/>
                  <a:gd name="connsiteY369" fmla="*/ 122002 h 132482"/>
                  <a:gd name="connsiteX370" fmla="*/ 3259229 w 5127585"/>
                  <a:gd name="connsiteY370" fmla="*/ 122002 h 132482"/>
                  <a:gd name="connsiteX371" fmla="*/ 3259229 w 5127585"/>
                  <a:gd name="connsiteY371" fmla="*/ 131232 h 132482"/>
                  <a:gd name="connsiteX372" fmla="*/ 3309192 w 5127585"/>
                  <a:gd name="connsiteY372" fmla="*/ 131232 h 132482"/>
                  <a:gd name="connsiteX373" fmla="*/ 3309192 w 5127585"/>
                  <a:gd name="connsiteY373" fmla="*/ 122002 h 132482"/>
                  <a:gd name="connsiteX374" fmla="*/ 3293169 w 5127585"/>
                  <a:gd name="connsiteY374" fmla="*/ 122002 h 132482"/>
                  <a:gd name="connsiteX375" fmla="*/ 3293169 w 5127585"/>
                  <a:gd name="connsiteY375" fmla="*/ 96754 h 132482"/>
                  <a:gd name="connsiteX376" fmla="*/ 3316519 w 5127585"/>
                  <a:gd name="connsiteY376" fmla="*/ 53860 h 132482"/>
                  <a:gd name="connsiteX377" fmla="*/ 3313529 w 5127585"/>
                  <a:gd name="connsiteY377" fmla="*/ 62547 h 132482"/>
                  <a:gd name="connsiteX378" fmla="*/ 3325193 w 5127585"/>
                  <a:gd name="connsiteY378" fmla="*/ 74221 h 132482"/>
                  <a:gd name="connsiteX379" fmla="*/ 3337426 w 5127585"/>
                  <a:gd name="connsiteY379" fmla="*/ 62276 h 132482"/>
                  <a:gd name="connsiteX380" fmla="*/ 3318413 w 5127585"/>
                  <a:gd name="connsiteY380" fmla="*/ 46530 h 132482"/>
                  <a:gd name="connsiteX381" fmla="*/ 3316792 w 5127585"/>
                  <a:gd name="connsiteY381" fmla="*/ 46530 h 132482"/>
                  <a:gd name="connsiteX382" fmla="*/ 3291000 w 5127585"/>
                  <a:gd name="connsiteY382" fmla="*/ 67434 h 132482"/>
                  <a:gd name="connsiteX383" fmla="*/ 3291000 w 5127585"/>
                  <a:gd name="connsiteY383" fmla="*/ 46530 h 132482"/>
                  <a:gd name="connsiteX384" fmla="*/ 3280136 w 5127585"/>
                  <a:gd name="connsiteY384" fmla="*/ 47073 h 132482"/>
                  <a:gd name="connsiteX385" fmla="*/ 3266009 w 5127585"/>
                  <a:gd name="connsiteY385" fmla="*/ 47073 h 132482"/>
                  <a:gd name="connsiteX386" fmla="*/ 3378208 w 5127585"/>
                  <a:gd name="connsiteY386" fmla="*/ 54403 h 132482"/>
                  <a:gd name="connsiteX387" fmla="*/ 3391788 w 5127585"/>
                  <a:gd name="connsiteY387" fmla="*/ 53317 h 132482"/>
                  <a:gd name="connsiteX388" fmla="*/ 3412948 w 5127585"/>
                  <a:gd name="connsiteY388" fmla="*/ 76393 h 132482"/>
                  <a:gd name="connsiteX389" fmla="*/ 3412948 w 5127585"/>
                  <a:gd name="connsiteY389" fmla="*/ 81008 h 132482"/>
                  <a:gd name="connsiteX390" fmla="*/ 3349974 w 5127585"/>
                  <a:gd name="connsiteY390" fmla="*/ 108699 h 132482"/>
                  <a:gd name="connsiteX391" fmla="*/ 3386630 w 5127585"/>
                  <a:gd name="connsiteY391" fmla="*/ 132318 h 132482"/>
                  <a:gd name="connsiteX392" fmla="*/ 3416212 w 5127585"/>
                  <a:gd name="connsiteY392" fmla="*/ 117386 h 132482"/>
                  <a:gd name="connsiteX393" fmla="*/ 3423812 w 5127585"/>
                  <a:gd name="connsiteY393" fmla="*/ 129332 h 132482"/>
                  <a:gd name="connsiteX394" fmla="*/ 3437392 w 5127585"/>
                  <a:gd name="connsiteY394" fmla="*/ 131232 h 132482"/>
                  <a:gd name="connsiteX395" fmla="*/ 3447436 w 5127585"/>
                  <a:gd name="connsiteY395" fmla="*/ 131232 h 132482"/>
                  <a:gd name="connsiteX396" fmla="*/ 3452046 w 5127585"/>
                  <a:gd name="connsiteY396" fmla="*/ 126345 h 132482"/>
                  <a:gd name="connsiteX397" fmla="*/ 3446341 w 5127585"/>
                  <a:gd name="connsiteY397" fmla="*/ 122002 h 132482"/>
                  <a:gd name="connsiteX398" fmla="*/ 3445541 w 5127585"/>
                  <a:gd name="connsiteY398" fmla="*/ 122002 h 132482"/>
                  <a:gd name="connsiteX399" fmla="*/ 3435224 w 5127585"/>
                  <a:gd name="connsiteY399" fmla="*/ 116572 h 132482"/>
                  <a:gd name="connsiteX400" fmla="*/ 3435224 w 5127585"/>
                  <a:gd name="connsiteY400" fmla="*/ 71778 h 132482"/>
                  <a:gd name="connsiteX401" fmla="*/ 3431139 w 5127585"/>
                  <a:gd name="connsiteY401" fmla="*/ 60919 h 132482"/>
                  <a:gd name="connsiteX402" fmla="*/ 3393957 w 5127585"/>
                  <a:gd name="connsiteY402" fmla="*/ 45715 h 132482"/>
                  <a:gd name="connsiteX403" fmla="*/ 3392862 w 5127585"/>
                  <a:gd name="connsiteY403" fmla="*/ 45715 h 132482"/>
                  <a:gd name="connsiteX404" fmla="*/ 3357575 w 5127585"/>
                  <a:gd name="connsiteY404" fmla="*/ 63090 h 132482"/>
                  <a:gd name="connsiteX405" fmla="*/ 3369786 w 5127585"/>
                  <a:gd name="connsiteY405" fmla="*/ 76121 h 132482"/>
                  <a:gd name="connsiteX406" fmla="*/ 3381998 w 5127585"/>
                  <a:gd name="connsiteY406" fmla="*/ 63633 h 132482"/>
                  <a:gd name="connsiteX407" fmla="*/ 3378208 w 5127585"/>
                  <a:gd name="connsiteY407" fmla="*/ 54403 h 132482"/>
                  <a:gd name="connsiteX408" fmla="*/ 3412948 w 5127585"/>
                  <a:gd name="connsiteY408" fmla="*/ 87524 h 132482"/>
                  <a:gd name="connsiteX409" fmla="*/ 3412948 w 5127585"/>
                  <a:gd name="connsiteY409" fmla="*/ 104627 h 132482"/>
                  <a:gd name="connsiteX410" fmla="*/ 3390694 w 5127585"/>
                  <a:gd name="connsiteY410" fmla="*/ 124988 h 132482"/>
                  <a:gd name="connsiteX411" fmla="*/ 3372776 w 5127585"/>
                  <a:gd name="connsiteY411" fmla="*/ 110056 h 132482"/>
                  <a:gd name="connsiteX412" fmla="*/ 3412948 w 5127585"/>
                  <a:gd name="connsiteY412" fmla="*/ 87524 h 132482"/>
                  <a:gd name="connsiteX413" fmla="*/ 3461542 w 5127585"/>
                  <a:gd name="connsiteY413" fmla="*/ 47887 h 132482"/>
                  <a:gd name="connsiteX414" fmla="*/ 3461542 w 5127585"/>
                  <a:gd name="connsiteY414" fmla="*/ 57389 h 132482"/>
                  <a:gd name="connsiteX415" fmla="*/ 3465353 w 5127585"/>
                  <a:gd name="connsiteY415" fmla="*/ 57389 h 132482"/>
                  <a:gd name="connsiteX416" fmla="*/ 3474301 w 5127585"/>
                  <a:gd name="connsiteY416" fmla="*/ 63633 h 132482"/>
                  <a:gd name="connsiteX417" fmla="*/ 3474301 w 5127585"/>
                  <a:gd name="connsiteY417" fmla="*/ 122002 h 132482"/>
                  <a:gd name="connsiteX418" fmla="*/ 3461542 w 5127585"/>
                  <a:gd name="connsiteY418" fmla="*/ 122002 h 132482"/>
                  <a:gd name="connsiteX419" fmla="*/ 3461542 w 5127585"/>
                  <a:gd name="connsiteY419" fmla="*/ 131232 h 132482"/>
                  <a:gd name="connsiteX420" fmla="*/ 3509610 w 5127585"/>
                  <a:gd name="connsiteY420" fmla="*/ 131232 h 132482"/>
                  <a:gd name="connsiteX421" fmla="*/ 3509610 w 5127585"/>
                  <a:gd name="connsiteY421" fmla="*/ 122002 h 132482"/>
                  <a:gd name="connsiteX422" fmla="*/ 3496577 w 5127585"/>
                  <a:gd name="connsiteY422" fmla="*/ 122002 h 132482"/>
                  <a:gd name="connsiteX423" fmla="*/ 3496577 w 5127585"/>
                  <a:gd name="connsiteY423" fmla="*/ 91053 h 132482"/>
                  <a:gd name="connsiteX424" fmla="*/ 3496577 w 5127585"/>
                  <a:gd name="connsiteY424" fmla="*/ 84266 h 132482"/>
                  <a:gd name="connsiteX425" fmla="*/ 3525358 w 5127585"/>
                  <a:gd name="connsiteY425" fmla="*/ 53860 h 132482"/>
                  <a:gd name="connsiteX426" fmla="*/ 3536475 w 5127585"/>
                  <a:gd name="connsiteY426" fmla="*/ 72864 h 132482"/>
                  <a:gd name="connsiteX427" fmla="*/ 3536475 w 5127585"/>
                  <a:gd name="connsiteY427" fmla="*/ 122002 h 132482"/>
                  <a:gd name="connsiteX428" fmla="*/ 3523716 w 5127585"/>
                  <a:gd name="connsiteY428" fmla="*/ 122002 h 132482"/>
                  <a:gd name="connsiteX429" fmla="*/ 3523716 w 5127585"/>
                  <a:gd name="connsiteY429" fmla="*/ 131232 h 132482"/>
                  <a:gd name="connsiteX430" fmla="*/ 3571510 w 5127585"/>
                  <a:gd name="connsiteY430" fmla="*/ 131232 h 132482"/>
                  <a:gd name="connsiteX431" fmla="*/ 3571510 w 5127585"/>
                  <a:gd name="connsiteY431" fmla="*/ 122002 h 132482"/>
                  <a:gd name="connsiteX432" fmla="*/ 3558751 w 5127585"/>
                  <a:gd name="connsiteY432" fmla="*/ 122002 h 132482"/>
                  <a:gd name="connsiteX433" fmla="*/ 3558751 w 5127585"/>
                  <a:gd name="connsiteY433" fmla="*/ 91053 h 132482"/>
                  <a:gd name="connsiteX434" fmla="*/ 3558477 w 5127585"/>
                  <a:gd name="connsiteY434" fmla="*/ 84266 h 132482"/>
                  <a:gd name="connsiteX435" fmla="*/ 3587511 w 5127585"/>
                  <a:gd name="connsiteY435" fmla="*/ 53860 h 132482"/>
                  <a:gd name="connsiteX436" fmla="*/ 3598649 w 5127585"/>
                  <a:gd name="connsiteY436" fmla="*/ 72864 h 132482"/>
                  <a:gd name="connsiteX437" fmla="*/ 3598649 w 5127585"/>
                  <a:gd name="connsiteY437" fmla="*/ 122002 h 132482"/>
                  <a:gd name="connsiteX438" fmla="*/ 3585616 w 5127585"/>
                  <a:gd name="connsiteY438" fmla="*/ 122002 h 132482"/>
                  <a:gd name="connsiteX439" fmla="*/ 3585616 w 5127585"/>
                  <a:gd name="connsiteY439" fmla="*/ 131232 h 132482"/>
                  <a:gd name="connsiteX440" fmla="*/ 3633663 w 5127585"/>
                  <a:gd name="connsiteY440" fmla="*/ 131232 h 132482"/>
                  <a:gd name="connsiteX441" fmla="*/ 3633663 w 5127585"/>
                  <a:gd name="connsiteY441" fmla="*/ 122002 h 132482"/>
                  <a:gd name="connsiteX442" fmla="*/ 3620904 w 5127585"/>
                  <a:gd name="connsiteY442" fmla="*/ 122002 h 132482"/>
                  <a:gd name="connsiteX443" fmla="*/ 3620904 w 5127585"/>
                  <a:gd name="connsiteY443" fmla="*/ 75578 h 132482"/>
                  <a:gd name="connsiteX444" fmla="*/ 3615745 w 5127585"/>
                  <a:gd name="connsiteY444" fmla="*/ 55217 h 132482"/>
                  <a:gd name="connsiteX445" fmla="*/ 3591322 w 5127585"/>
                  <a:gd name="connsiteY445" fmla="*/ 46530 h 132482"/>
                  <a:gd name="connsiteX446" fmla="*/ 3561193 w 5127585"/>
                  <a:gd name="connsiteY446" fmla="*/ 59561 h 132482"/>
                  <a:gd name="connsiteX447" fmla="*/ 3557656 w 5127585"/>
                  <a:gd name="connsiteY447" fmla="*/ 64176 h 132482"/>
                  <a:gd name="connsiteX448" fmla="*/ 3529422 w 5127585"/>
                  <a:gd name="connsiteY448" fmla="*/ 46258 h 132482"/>
                  <a:gd name="connsiteX449" fmla="*/ 3494682 w 5127585"/>
                  <a:gd name="connsiteY449" fmla="*/ 66619 h 132482"/>
                  <a:gd name="connsiteX450" fmla="*/ 3494408 w 5127585"/>
                  <a:gd name="connsiteY450" fmla="*/ 46530 h 132482"/>
                  <a:gd name="connsiteX451" fmla="*/ 3472406 w 5127585"/>
                  <a:gd name="connsiteY451" fmla="*/ 46530 h 132482"/>
                  <a:gd name="connsiteX452" fmla="*/ 3669645 w 5127585"/>
                  <a:gd name="connsiteY452" fmla="*/ 90781 h 132482"/>
                  <a:gd name="connsiteX453" fmla="*/ 3729376 w 5127585"/>
                  <a:gd name="connsiteY453" fmla="*/ 90781 h 132482"/>
                  <a:gd name="connsiteX454" fmla="*/ 3734535 w 5127585"/>
                  <a:gd name="connsiteY454" fmla="*/ 85895 h 132482"/>
                  <a:gd name="connsiteX455" fmla="*/ 3692173 w 5127585"/>
                  <a:gd name="connsiteY455" fmla="*/ 45715 h 132482"/>
                  <a:gd name="connsiteX456" fmla="*/ 3656065 w 5127585"/>
                  <a:gd name="connsiteY456" fmla="*/ 59018 h 132482"/>
                  <a:gd name="connsiteX457" fmla="*/ 3644674 w 5127585"/>
                  <a:gd name="connsiteY457" fmla="*/ 89152 h 132482"/>
                  <a:gd name="connsiteX458" fmla="*/ 3695436 w 5127585"/>
                  <a:gd name="connsiteY458" fmla="*/ 132318 h 132482"/>
                  <a:gd name="connsiteX459" fmla="*/ 3731545 w 5127585"/>
                  <a:gd name="connsiteY459" fmla="*/ 116300 h 132482"/>
                  <a:gd name="connsiteX460" fmla="*/ 3734535 w 5127585"/>
                  <a:gd name="connsiteY460" fmla="*/ 109242 h 132482"/>
                  <a:gd name="connsiteX461" fmla="*/ 3729376 w 5127585"/>
                  <a:gd name="connsiteY461" fmla="*/ 105713 h 132482"/>
                  <a:gd name="connsiteX462" fmla="*/ 3722849 w 5127585"/>
                  <a:gd name="connsiteY462" fmla="*/ 112228 h 132482"/>
                  <a:gd name="connsiteX463" fmla="*/ 3697605 w 5127585"/>
                  <a:gd name="connsiteY463" fmla="*/ 124445 h 132482"/>
                  <a:gd name="connsiteX464" fmla="*/ 3673982 w 5127585"/>
                  <a:gd name="connsiteY464" fmla="*/ 112500 h 132482"/>
                  <a:gd name="connsiteX465" fmla="*/ 3669645 w 5127585"/>
                  <a:gd name="connsiteY465" fmla="*/ 90781 h 132482"/>
                  <a:gd name="connsiteX466" fmla="*/ 3669645 w 5127585"/>
                  <a:gd name="connsiteY466" fmla="*/ 83994 h 132482"/>
                  <a:gd name="connsiteX467" fmla="*/ 3693268 w 5127585"/>
                  <a:gd name="connsiteY467" fmla="*/ 53317 h 132482"/>
                  <a:gd name="connsiteX468" fmla="*/ 3716070 w 5127585"/>
                  <a:gd name="connsiteY468" fmla="*/ 83994 h 132482"/>
                  <a:gd name="connsiteX469" fmla="*/ 3773485 w 5127585"/>
                  <a:gd name="connsiteY469" fmla="*/ 11509 h 132482"/>
                  <a:gd name="connsiteX470" fmla="*/ 3744978 w 5127585"/>
                  <a:gd name="connsiteY470" fmla="*/ 49516 h 132482"/>
                  <a:gd name="connsiteX471" fmla="*/ 3744978 w 5127585"/>
                  <a:gd name="connsiteY471" fmla="*/ 56846 h 132482"/>
                  <a:gd name="connsiteX472" fmla="*/ 3760727 w 5127585"/>
                  <a:gd name="connsiteY472" fmla="*/ 56846 h 132482"/>
                  <a:gd name="connsiteX473" fmla="*/ 3760727 w 5127585"/>
                  <a:gd name="connsiteY473" fmla="*/ 105170 h 132482"/>
                  <a:gd name="connsiteX474" fmla="*/ 3764790 w 5127585"/>
                  <a:gd name="connsiteY474" fmla="*/ 122273 h 132482"/>
                  <a:gd name="connsiteX475" fmla="*/ 3790308 w 5127585"/>
                  <a:gd name="connsiteY475" fmla="*/ 132589 h 132482"/>
                  <a:gd name="connsiteX476" fmla="*/ 3815026 w 5127585"/>
                  <a:gd name="connsiteY476" fmla="*/ 106527 h 132482"/>
                  <a:gd name="connsiteX477" fmla="*/ 3815026 w 5127585"/>
                  <a:gd name="connsiteY477" fmla="*/ 98111 h 132482"/>
                  <a:gd name="connsiteX478" fmla="*/ 3805510 w 5127585"/>
                  <a:gd name="connsiteY478" fmla="*/ 98111 h 132482"/>
                  <a:gd name="connsiteX479" fmla="*/ 3805510 w 5127585"/>
                  <a:gd name="connsiteY479" fmla="*/ 105984 h 132482"/>
                  <a:gd name="connsiteX480" fmla="*/ 3793845 w 5127585"/>
                  <a:gd name="connsiteY480" fmla="*/ 124445 h 132482"/>
                  <a:gd name="connsiteX481" fmla="*/ 3782981 w 5127585"/>
                  <a:gd name="connsiteY481" fmla="*/ 107613 h 132482"/>
                  <a:gd name="connsiteX482" fmla="*/ 3782981 w 5127585"/>
                  <a:gd name="connsiteY482" fmla="*/ 56846 h 132482"/>
                  <a:gd name="connsiteX483" fmla="*/ 3811489 w 5127585"/>
                  <a:gd name="connsiteY483" fmla="*/ 56846 h 132482"/>
                  <a:gd name="connsiteX484" fmla="*/ 3811489 w 5127585"/>
                  <a:gd name="connsiteY484" fmla="*/ 47616 h 132482"/>
                  <a:gd name="connsiteX485" fmla="*/ 3782981 w 5127585"/>
                  <a:gd name="connsiteY485" fmla="*/ 47616 h 132482"/>
                  <a:gd name="connsiteX486" fmla="*/ 3782981 w 5127585"/>
                  <a:gd name="connsiteY486" fmla="*/ 11509 h 132482"/>
                  <a:gd name="connsiteX487" fmla="*/ 3859009 w 5127585"/>
                  <a:gd name="connsiteY487" fmla="*/ 90781 h 132482"/>
                  <a:gd name="connsiteX488" fmla="*/ 3918720 w 5127585"/>
                  <a:gd name="connsiteY488" fmla="*/ 90781 h 132482"/>
                  <a:gd name="connsiteX489" fmla="*/ 3923878 w 5127585"/>
                  <a:gd name="connsiteY489" fmla="*/ 85895 h 132482"/>
                  <a:gd name="connsiteX490" fmla="*/ 3881537 w 5127585"/>
                  <a:gd name="connsiteY490" fmla="*/ 45715 h 132482"/>
                  <a:gd name="connsiteX491" fmla="*/ 3845429 w 5127585"/>
                  <a:gd name="connsiteY491" fmla="*/ 59018 h 132482"/>
                  <a:gd name="connsiteX492" fmla="*/ 3834017 w 5127585"/>
                  <a:gd name="connsiteY492" fmla="*/ 89152 h 132482"/>
                  <a:gd name="connsiteX493" fmla="*/ 3884780 w 5127585"/>
                  <a:gd name="connsiteY493" fmla="*/ 132318 h 132482"/>
                  <a:gd name="connsiteX494" fmla="*/ 3920888 w 5127585"/>
                  <a:gd name="connsiteY494" fmla="*/ 116300 h 132482"/>
                  <a:gd name="connsiteX495" fmla="*/ 3923878 w 5127585"/>
                  <a:gd name="connsiteY495" fmla="*/ 109242 h 132482"/>
                  <a:gd name="connsiteX496" fmla="*/ 3918720 w 5127585"/>
                  <a:gd name="connsiteY496" fmla="*/ 105713 h 132482"/>
                  <a:gd name="connsiteX497" fmla="*/ 3912214 w 5127585"/>
                  <a:gd name="connsiteY497" fmla="*/ 112228 h 132482"/>
                  <a:gd name="connsiteX498" fmla="*/ 3886969 w 5127585"/>
                  <a:gd name="connsiteY498" fmla="*/ 124445 h 132482"/>
                  <a:gd name="connsiteX499" fmla="*/ 3863346 w 5127585"/>
                  <a:gd name="connsiteY499" fmla="*/ 112500 h 132482"/>
                  <a:gd name="connsiteX500" fmla="*/ 3859009 w 5127585"/>
                  <a:gd name="connsiteY500" fmla="*/ 90781 h 132482"/>
                  <a:gd name="connsiteX501" fmla="*/ 3859009 w 5127585"/>
                  <a:gd name="connsiteY501" fmla="*/ 83994 h 132482"/>
                  <a:gd name="connsiteX502" fmla="*/ 3882611 w 5127585"/>
                  <a:gd name="connsiteY502" fmla="*/ 53317 h 132482"/>
                  <a:gd name="connsiteX503" fmla="*/ 3905413 w 5127585"/>
                  <a:gd name="connsiteY503" fmla="*/ 83994 h 132482"/>
                  <a:gd name="connsiteX504" fmla="*/ 3937795 w 5127585"/>
                  <a:gd name="connsiteY504" fmla="*/ 47887 h 132482"/>
                  <a:gd name="connsiteX505" fmla="*/ 3937795 w 5127585"/>
                  <a:gd name="connsiteY505" fmla="*/ 57389 h 132482"/>
                  <a:gd name="connsiteX506" fmla="*/ 3941606 w 5127585"/>
                  <a:gd name="connsiteY506" fmla="*/ 57389 h 132482"/>
                  <a:gd name="connsiteX507" fmla="*/ 3950554 w 5127585"/>
                  <a:gd name="connsiteY507" fmla="*/ 63633 h 132482"/>
                  <a:gd name="connsiteX508" fmla="*/ 3950554 w 5127585"/>
                  <a:gd name="connsiteY508" fmla="*/ 122002 h 132482"/>
                  <a:gd name="connsiteX509" fmla="*/ 3937795 w 5127585"/>
                  <a:gd name="connsiteY509" fmla="*/ 122002 h 132482"/>
                  <a:gd name="connsiteX510" fmla="*/ 3937795 w 5127585"/>
                  <a:gd name="connsiteY510" fmla="*/ 131232 h 132482"/>
                  <a:gd name="connsiteX511" fmla="*/ 3987757 w 5127585"/>
                  <a:gd name="connsiteY511" fmla="*/ 131232 h 132482"/>
                  <a:gd name="connsiteX512" fmla="*/ 3987757 w 5127585"/>
                  <a:gd name="connsiteY512" fmla="*/ 122002 h 132482"/>
                  <a:gd name="connsiteX513" fmla="*/ 3971735 w 5127585"/>
                  <a:gd name="connsiteY513" fmla="*/ 122002 h 132482"/>
                  <a:gd name="connsiteX514" fmla="*/ 3971735 w 5127585"/>
                  <a:gd name="connsiteY514" fmla="*/ 96754 h 132482"/>
                  <a:gd name="connsiteX515" fmla="*/ 3995084 w 5127585"/>
                  <a:gd name="connsiteY515" fmla="*/ 53860 h 132482"/>
                  <a:gd name="connsiteX516" fmla="*/ 3992095 w 5127585"/>
                  <a:gd name="connsiteY516" fmla="*/ 62547 h 132482"/>
                  <a:gd name="connsiteX517" fmla="*/ 4003759 w 5127585"/>
                  <a:gd name="connsiteY517" fmla="*/ 74221 h 132482"/>
                  <a:gd name="connsiteX518" fmla="*/ 4015991 w 5127585"/>
                  <a:gd name="connsiteY518" fmla="*/ 62276 h 132482"/>
                  <a:gd name="connsiteX519" fmla="*/ 3996979 w 5127585"/>
                  <a:gd name="connsiteY519" fmla="*/ 46530 h 132482"/>
                  <a:gd name="connsiteX520" fmla="*/ 3995358 w 5127585"/>
                  <a:gd name="connsiteY520" fmla="*/ 46530 h 132482"/>
                  <a:gd name="connsiteX521" fmla="*/ 3969566 w 5127585"/>
                  <a:gd name="connsiteY521" fmla="*/ 67434 h 132482"/>
                  <a:gd name="connsiteX522" fmla="*/ 3969566 w 5127585"/>
                  <a:gd name="connsiteY522" fmla="*/ 46530 h 132482"/>
                  <a:gd name="connsiteX523" fmla="*/ 3958702 w 5127585"/>
                  <a:gd name="connsiteY523" fmla="*/ 47073 h 132482"/>
                  <a:gd name="connsiteX524" fmla="*/ 3944575 w 5127585"/>
                  <a:gd name="connsiteY524" fmla="*/ 47073 h 132482"/>
                  <a:gd name="connsiteX525" fmla="*/ 4104631 w 5127585"/>
                  <a:gd name="connsiteY525" fmla="*/ 3093 h 132482"/>
                  <a:gd name="connsiteX526" fmla="*/ 4104631 w 5127585"/>
                  <a:gd name="connsiteY526" fmla="*/ 12323 h 132482"/>
                  <a:gd name="connsiteX527" fmla="*/ 4124991 w 5127585"/>
                  <a:gd name="connsiteY527" fmla="*/ 12323 h 132482"/>
                  <a:gd name="connsiteX528" fmla="*/ 4124991 w 5127585"/>
                  <a:gd name="connsiteY528" fmla="*/ 122002 h 132482"/>
                  <a:gd name="connsiteX529" fmla="*/ 4104631 w 5127585"/>
                  <a:gd name="connsiteY529" fmla="*/ 122002 h 132482"/>
                  <a:gd name="connsiteX530" fmla="*/ 4104631 w 5127585"/>
                  <a:gd name="connsiteY530" fmla="*/ 131232 h 132482"/>
                  <a:gd name="connsiteX531" fmla="*/ 4227863 w 5127585"/>
                  <a:gd name="connsiteY531" fmla="*/ 131232 h 132482"/>
                  <a:gd name="connsiteX532" fmla="*/ 4236832 w 5127585"/>
                  <a:gd name="connsiteY532" fmla="*/ 79108 h 132482"/>
                  <a:gd name="connsiteX533" fmla="*/ 4227063 w 5127585"/>
                  <a:gd name="connsiteY533" fmla="*/ 79108 h 132482"/>
                  <a:gd name="connsiteX534" fmla="*/ 4214304 w 5127585"/>
                  <a:gd name="connsiteY534" fmla="*/ 112228 h 132482"/>
                  <a:gd name="connsiteX535" fmla="*/ 4179543 w 5127585"/>
                  <a:gd name="connsiteY535" fmla="*/ 122002 h 132482"/>
                  <a:gd name="connsiteX536" fmla="*/ 4152404 w 5127585"/>
                  <a:gd name="connsiteY536" fmla="*/ 122002 h 132482"/>
                  <a:gd name="connsiteX537" fmla="*/ 4152404 w 5127585"/>
                  <a:gd name="connsiteY537" fmla="*/ 69334 h 132482"/>
                  <a:gd name="connsiteX538" fmla="*/ 4161899 w 5127585"/>
                  <a:gd name="connsiteY538" fmla="*/ 69334 h 132482"/>
                  <a:gd name="connsiteX539" fmla="*/ 4183627 w 5127585"/>
                  <a:gd name="connsiteY539" fmla="*/ 91596 h 132482"/>
                  <a:gd name="connsiteX540" fmla="*/ 4193397 w 5127585"/>
                  <a:gd name="connsiteY540" fmla="*/ 91596 h 132482"/>
                  <a:gd name="connsiteX541" fmla="*/ 4193397 w 5127585"/>
                  <a:gd name="connsiteY541" fmla="*/ 37843 h 132482"/>
                  <a:gd name="connsiteX542" fmla="*/ 4183627 w 5127585"/>
                  <a:gd name="connsiteY542" fmla="*/ 37843 h 132482"/>
                  <a:gd name="connsiteX543" fmla="*/ 4181185 w 5127585"/>
                  <a:gd name="connsiteY543" fmla="*/ 52774 h 132482"/>
                  <a:gd name="connsiteX544" fmla="*/ 4161899 w 5127585"/>
                  <a:gd name="connsiteY544" fmla="*/ 60104 h 132482"/>
                  <a:gd name="connsiteX545" fmla="*/ 4152404 w 5127585"/>
                  <a:gd name="connsiteY545" fmla="*/ 60104 h 132482"/>
                  <a:gd name="connsiteX546" fmla="*/ 4152404 w 5127585"/>
                  <a:gd name="connsiteY546" fmla="*/ 12323 h 132482"/>
                  <a:gd name="connsiteX547" fmla="*/ 4179269 w 5127585"/>
                  <a:gd name="connsiteY547" fmla="*/ 12323 h 132482"/>
                  <a:gd name="connsiteX548" fmla="*/ 4214304 w 5127585"/>
                  <a:gd name="connsiteY548" fmla="*/ 25355 h 132482"/>
                  <a:gd name="connsiteX549" fmla="*/ 4220810 w 5127585"/>
                  <a:gd name="connsiteY549" fmla="*/ 48973 h 132482"/>
                  <a:gd name="connsiteX550" fmla="*/ 4230579 w 5127585"/>
                  <a:gd name="connsiteY550" fmla="*/ 48973 h 132482"/>
                  <a:gd name="connsiteX551" fmla="*/ 4224621 w 5127585"/>
                  <a:gd name="connsiteY551" fmla="*/ 3093 h 132482"/>
                  <a:gd name="connsiteX552" fmla="*/ 4249254 w 5127585"/>
                  <a:gd name="connsiteY552" fmla="*/ 47616 h 132482"/>
                  <a:gd name="connsiteX553" fmla="*/ 4249254 w 5127585"/>
                  <a:gd name="connsiteY553" fmla="*/ 56846 h 132482"/>
                  <a:gd name="connsiteX554" fmla="*/ 4257950 w 5127585"/>
                  <a:gd name="connsiteY554" fmla="*/ 56846 h 132482"/>
                  <a:gd name="connsiteX555" fmla="*/ 4260392 w 5127585"/>
                  <a:gd name="connsiteY555" fmla="*/ 56846 h 132482"/>
                  <a:gd name="connsiteX556" fmla="*/ 4264182 w 5127585"/>
                  <a:gd name="connsiteY556" fmla="*/ 59290 h 132482"/>
                  <a:gd name="connsiteX557" fmla="*/ 4289426 w 5127585"/>
                  <a:gd name="connsiteY557" fmla="*/ 87795 h 132482"/>
                  <a:gd name="connsiteX558" fmla="*/ 4291595 w 5127585"/>
                  <a:gd name="connsiteY558" fmla="*/ 91053 h 132482"/>
                  <a:gd name="connsiteX559" fmla="*/ 4282100 w 5127585"/>
                  <a:gd name="connsiteY559" fmla="*/ 101640 h 132482"/>
                  <a:gd name="connsiteX560" fmla="*/ 4267172 w 5127585"/>
                  <a:gd name="connsiteY560" fmla="*/ 118201 h 132482"/>
                  <a:gd name="connsiteX561" fmla="*/ 4253592 w 5127585"/>
                  <a:gd name="connsiteY561" fmla="*/ 122002 h 132482"/>
                  <a:gd name="connsiteX562" fmla="*/ 4248160 w 5127585"/>
                  <a:gd name="connsiteY562" fmla="*/ 122002 h 132482"/>
                  <a:gd name="connsiteX563" fmla="*/ 4248160 w 5127585"/>
                  <a:gd name="connsiteY563" fmla="*/ 131232 h 132482"/>
                  <a:gd name="connsiteX564" fmla="*/ 4258750 w 5127585"/>
                  <a:gd name="connsiteY564" fmla="*/ 130689 h 132482"/>
                  <a:gd name="connsiteX565" fmla="*/ 4285089 w 5127585"/>
                  <a:gd name="connsiteY565" fmla="*/ 130689 h 132482"/>
                  <a:gd name="connsiteX566" fmla="*/ 4285089 w 5127585"/>
                  <a:gd name="connsiteY566" fmla="*/ 122002 h 132482"/>
                  <a:gd name="connsiteX567" fmla="*/ 4280478 w 5127585"/>
                  <a:gd name="connsiteY567" fmla="*/ 121187 h 132482"/>
                  <a:gd name="connsiteX568" fmla="*/ 4279110 w 5127585"/>
                  <a:gd name="connsiteY568" fmla="*/ 120101 h 132482"/>
                  <a:gd name="connsiteX569" fmla="*/ 4280204 w 5127585"/>
                  <a:gd name="connsiteY569" fmla="*/ 118201 h 132482"/>
                  <a:gd name="connsiteX570" fmla="*/ 4298669 w 5127585"/>
                  <a:gd name="connsiteY570" fmla="*/ 98383 h 132482"/>
                  <a:gd name="connsiteX571" fmla="*/ 4319029 w 5127585"/>
                  <a:gd name="connsiteY571" fmla="*/ 122002 h 132482"/>
                  <a:gd name="connsiteX572" fmla="*/ 4312776 w 5127585"/>
                  <a:gd name="connsiteY572" fmla="*/ 122002 h 132482"/>
                  <a:gd name="connsiteX573" fmla="*/ 4312776 w 5127585"/>
                  <a:gd name="connsiteY573" fmla="*/ 131232 h 132482"/>
                  <a:gd name="connsiteX574" fmla="*/ 4356211 w 5127585"/>
                  <a:gd name="connsiteY574" fmla="*/ 131232 h 132482"/>
                  <a:gd name="connsiteX575" fmla="*/ 4356211 w 5127585"/>
                  <a:gd name="connsiteY575" fmla="*/ 122002 h 132482"/>
                  <a:gd name="connsiteX576" fmla="*/ 4347537 w 5127585"/>
                  <a:gd name="connsiteY576" fmla="*/ 122002 h 132482"/>
                  <a:gd name="connsiteX577" fmla="*/ 4345094 w 5127585"/>
                  <a:gd name="connsiteY577" fmla="*/ 122002 h 132482"/>
                  <a:gd name="connsiteX578" fmla="*/ 4340736 w 5127585"/>
                  <a:gd name="connsiteY578" fmla="*/ 119558 h 132482"/>
                  <a:gd name="connsiteX579" fmla="*/ 4336946 w 5127585"/>
                  <a:gd name="connsiteY579" fmla="*/ 114672 h 132482"/>
                  <a:gd name="connsiteX580" fmla="*/ 4321471 w 5127585"/>
                  <a:gd name="connsiteY580" fmla="*/ 97297 h 132482"/>
                  <a:gd name="connsiteX581" fmla="*/ 4313871 w 5127585"/>
                  <a:gd name="connsiteY581" fmla="*/ 88609 h 132482"/>
                  <a:gd name="connsiteX582" fmla="*/ 4311428 w 5127585"/>
                  <a:gd name="connsiteY582" fmla="*/ 85080 h 132482"/>
                  <a:gd name="connsiteX583" fmla="*/ 4313871 w 5127585"/>
                  <a:gd name="connsiteY583" fmla="*/ 81822 h 132482"/>
                  <a:gd name="connsiteX584" fmla="*/ 4320650 w 5127585"/>
                  <a:gd name="connsiteY584" fmla="*/ 74493 h 132482"/>
                  <a:gd name="connsiteX585" fmla="*/ 4330693 w 5127585"/>
                  <a:gd name="connsiteY585" fmla="*/ 63633 h 132482"/>
                  <a:gd name="connsiteX586" fmla="*/ 4341284 w 5127585"/>
                  <a:gd name="connsiteY586" fmla="*/ 57389 h 132482"/>
                  <a:gd name="connsiteX587" fmla="*/ 4352422 w 5127585"/>
                  <a:gd name="connsiteY587" fmla="*/ 56846 h 132482"/>
                  <a:gd name="connsiteX588" fmla="*/ 4352422 w 5127585"/>
                  <a:gd name="connsiteY588" fmla="*/ 47616 h 132482"/>
                  <a:gd name="connsiteX589" fmla="*/ 4341557 w 5127585"/>
                  <a:gd name="connsiteY589" fmla="*/ 48159 h 132482"/>
                  <a:gd name="connsiteX590" fmla="*/ 4315218 w 5127585"/>
                  <a:gd name="connsiteY590" fmla="*/ 48159 h 132482"/>
                  <a:gd name="connsiteX591" fmla="*/ 4315218 w 5127585"/>
                  <a:gd name="connsiteY591" fmla="*/ 56846 h 132482"/>
                  <a:gd name="connsiteX592" fmla="*/ 4319829 w 5127585"/>
                  <a:gd name="connsiteY592" fmla="*/ 57661 h 132482"/>
                  <a:gd name="connsiteX593" fmla="*/ 4321198 w 5127585"/>
                  <a:gd name="connsiteY593" fmla="*/ 58747 h 132482"/>
                  <a:gd name="connsiteX594" fmla="*/ 4320650 w 5127585"/>
                  <a:gd name="connsiteY594" fmla="*/ 60104 h 132482"/>
                  <a:gd name="connsiteX595" fmla="*/ 4304354 w 5127585"/>
                  <a:gd name="connsiteY595" fmla="*/ 77207 h 132482"/>
                  <a:gd name="connsiteX596" fmla="*/ 4299469 w 5127585"/>
                  <a:gd name="connsiteY596" fmla="*/ 72321 h 132482"/>
                  <a:gd name="connsiteX597" fmla="*/ 4286184 w 5127585"/>
                  <a:gd name="connsiteY597" fmla="*/ 56846 h 132482"/>
                  <a:gd name="connsiteX598" fmla="*/ 4292690 w 5127585"/>
                  <a:gd name="connsiteY598" fmla="*/ 56846 h 132482"/>
                  <a:gd name="connsiteX599" fmla="*/ 4292690 w 5127585"/>
                  <a:gd name="connsiteY599" fmla="*/ 47616 h 132482"/>
                  <a:gd name="connsiteX600" fmla="*/ 4393751 w 5127585"/>
                  <a:gd name="connsiteY600" fmla="*/ 11509 h 132482"/>
                  <a:gd name="connsiteX601" fmla="*/ 4365244 w 5127585"/>
                  <a:gd name="connsiteY601" fmla="*/ 49516 h 132482"/>
                  <a:gd name="connsiteX602" fmla="*/ 4365244 w 5127585"/>
                  <a:gd name="connsiteY602" fmla="*/ 56846 h 132482"/>
                  <a:gd name="connsiteX603" fmla="*/ 4380992 w 5127585"/>
                  <a:gd name="connsiteY603" fmla="*/ 56846 h 132482"/>
                  <a:gd name="connsiteX604" fmla="*/ 4380992 w 5127585"/>
                  <a:gd name="connsiteY604" fmla="*/ 105170 h 132482"/>
                  <a:gd name="connsiteX605" fmla="*/ 4385056 w 5127585"/>
                  <a:gd name="connsiteY605" fmla="*/ 122273 h 132482"/>
                  <a:gd name="connsiteX606" fmla="*/ 4410574 w 5127585"/>
                  <a:gd name="connsiteY606" fmla="*/ 132589 h 132482"/>
                  <a:gd name="connsiteX607" fmla="*/ 4435292 w 5127585"/>
                  <a:gd name="connsiteY607" fmla="*/ 106527 h 132482"/>
                  <a:gd name="connsiteX608" fmla="*/ 4435292 w 5127585"/>
                  <a:gd name="connsiteY608" fmla="*/ 98111 h 132482"/>
                  <a:gd name="connsiteX609" fmla="*/ 4425775 w 5127585"/>
                  <a:gd name="connsiteY609" fmla="*/ 98111 h 132482"/>
                  <a:gd name="connsiteX610" fmla="*/ 4425775 w 5127585"/>
                  <a:gd name="connsiteY610" fmla="*/ 105984 h 132482"/>
                  <a:gd name="connsiteX611" fmla="*/ 4414111 w 5127585"/>
                  <a:gd name="connsiteY611" fmla="*/ 124445 h 132482"/>
                  <a:gd name="connsiteX612" fmla="*/ 4403247 w 5127585"/>
                  <a:gd name="connsiteY612" fmla="*/ 107613 h 132482"/>
                  <a:gd name="connsiteX613" fmla="*/ 4403247 w 5127585"/>
                  <a:gd name="connsiteY613" fmla="*/ 56846 h 132482"/>
                  <a:gd name="connsiteX614" fmla="*/ 4431755 w 5127585"/>
                  <a:gd name="connsiteY614" fmla="*/ 56846 h 132482"/>
                  <a:gd name="connsiteX615" fmla="*/ 4431755 w 5127585"/>
                  <a:gd name="connsiteY615" fmla="*/ 47616 h 132482"/>
                  <a:gd name="connsiteX616" fmla="*/ 4403247 w 5127585"/>
                  <a:gd name="connsiteY616" fmla="*/ 47616 h 132482"/>
                  <a:gd name="connsiteX617" fmla="*/ 4403247 w 5127585"/>
                  <a:gd name="connsiteY617" fmla="*/ 11509 h 132482"/>
                  <a:gd name="connsiteX618" fmla="*/ 4455652 w 5127585"/>
                  <a:gd name="connsiteY618" fmla="*/ 47887 h 132482"/>
                  <a:gd name="connsiteX619" fmla="*/ 4455652 w 5127585"/>
                  <a:gd name="connsiteY619" fmla="*/ 57389 h 132482"/>
                  <a:gd name="connsiteX620" fmla="*/ 4459441 w 5127585"/>
                  <a:gd name="connsiteY620" fmla="*/ 57389 h 132482"/>
                  <a:gd name="connsiteX621" fmla="*/ 4468411 w 5127585"/>
                  <a:gd name="connsiteY621" fmla="*/ 63633 h 132482"/>
                  <a:gd name="connsiteX622" fmla="*/ 4468411 w 5127585"/>
                  <a:gd name="connsiteY622" fmla="*/ 122002 h 132482"/>
                  <a:gd name="connsiteX623" fmla="*/ 4455652 w 5127585"/>
                  <a:gd name="connsiteY623" fmla="*/ 122002 h 132482"/>
                  <a:gd name="connsiteX624" fmla="*/ 4455652 w 5127585"/>
                  <a:gd name="connsiteY624" fmla="*/ 131232 h 132482"/>
                  <a:gd name="connsiteX625" fmla="*/ 4505593 w 5127585"/>
                  <a:gd name="connsiteY625" fmla="*/ 131232 h 132482"/>
                  <a:gd name="connsiteX626" fmla="*/ 4505593 w 5127585"/>
                  <a:gd name="connsiteY626" fmla="*/ 122002 h 132482"/>
                  <a:gd name="connsiteX627" fmla="*/ 4489570 w 5127585"/>
                  <a:gd name="connsiteY627" fmla="*/ 122002 h 132482"/>
                  <a:gd name="connsiteX628" fmla="*/ 4489570 w 5127585"/>
                  <a:gd name="connsiteY628" fmla="*/ 96754 h 132482"/>
                  <a:gd name="connsiteX629" fmla="*/ 4512920 w 5127585"/>
                  <a:gd name="connsiteY629" fmla="*/ 53860 h 132482"/>
                  <a:gd name="connsiteX630" fmla="*/ 4509951 w 5127585"/>
                  <a:gd name="connsiteY630" fmla="*/ 62547 h 132482"/>
                  <a:gd name="connsiteX631" fmla="*/ 4521615 w 5127585"/>
                  <a:gd name="connsiteY631" fmla="*/ 74221 h 132482"/>
                  <a:gd name="connsiteX632" fmla="*/ 4533827 w 5127585"/>
                  <a:gd name="connsiteY632" fmla="*/ 62276 h 132482"/>
                  <a:gd name="connsiteX633" fmla="*/ 4514836 w 5127585"/>
                  <a:gd name="connsiteY633" fmla="*/ 46530 h 132482"/>
                  <a:gd name="connsiteX634" fmla="*/ 4513194 w 5127585"/>
                  <a:gd name="connsiteY634" fmla="*/ 46530 h 132482"/>
                  <a:gd name="connsiteX635" fmla="*/ 4487402 w 5127585"/>
                  <a:gd name="connsiteY635" fmla="*/ 67434 h 132482"/>
                  <a:gd name="connsiteX636" fmla="*/ 4487402 w 5127585"/>
                  <a:gd name="connsiteY636" fmla="*/ 46530 h 132482"/>
                  <a:gd name="connsiteX637" fmla="*/ 4476559 w 5127585"/>
                  <a:gd name="connsiteY637" fmla="*/ 47073 h 132482"/>
                  <a:gd name="connsiteX638" fmla="*/ 4462431 w 5127585"/>
                  <a:gd name="connsiteY638" fmla="*/ 47073 h 132482"/>
                  <a:gd name="connsiteX639" fmla="*/ 4574631 w 5127585"/>
                  <a:gd name="connsiteY639" fmla="*/ 54403 h 132482"/>
                  <a:gd name="connsiteX640" fmla="*/ 4588190 w 5127585"/>
                  <a:gd name="connsiteY640" fmla="*/ 53317 h 132482"/>
                  <a:gd name="connsiteX641" fmla="*/ 4609371 w 5127585"/>
                  <a:gd name="connsiteY641" fmla="*/ 76393 h 132482"/>
                  <a:gd name="connsiteX642" fmla="*/ 4609371 w 5127585"/>
                  <a:gd name="connsiteY642" fmla="*/ 81008 h 132482"/>
                  <a:gd name="connsiteX643" fmla="*/ 4546397 w 5127585"/>
                  <a:gd name="connsiteY643" fmla="*/ 108699 h 132482"/>
                  <a:gd name="connsiteX644" fmla="*/ 4583032 w 5127585"/>
                  <a:gd name="connsiteY644" fmla="*/ 132318 h 132482"/>
                  <a:gd name="connsiteX645" fmla="*/ 4612634 w 5127585"/>
                  <a:gd name="connsiteY645" fmla="*/ 117386 h 132482"/>
                  <a:gd name="connsiteX646" fmla="*/ 4620235 w 5127585"/>
                  <a:gd name="connsiteY646" fmla="*/ 129332 h 132482"/>
                  <a:gd name="connsiteX647" fmla="*/ 4633815 w 5127585"/>
                  <a:gd name="connsiteY647" fmla="*/ 131232 h 132482"/>
                  <a:gd name="connsiteX648" fmla="*/ 4643858 w 5127585"/>
                  <a:gd name="connsiteY648" fmla="*/ 131232 h 132482"/>
                  <a:gd name="connsiteX649" fmla="*/ 4648469 w 5127585"/>
                  <a:gd name="connsiteY649" fmla="*/ 126345 h 132482"/>
                  <a:gd name="connsiteX650" fmla="*/ 4642763 w 5127585"/>
                  <a:gd name="connsiteY650" fmla="*/ 122002 h 132482"/>
                  <a:gd name="connsiteX651" fmla="*/ 4641942 w 5127585"/>
                  <a:gd name="connsiteY651" fmla="*/ 122002 h 132482"/>
                  <a:gd name="connsiteX652" fmla="*/ 4631625 w 5127585"/>
                  <a:gd name="connsiteY652" fmla="*/ 116572 h 132482"/>
                  <a:gd name="connsiteX653" fmla="*/ 4631625 w 5127585"/>
                  <a:gd name="connsiteY653" fmla="*/ 71778 h 132482"/>
                  <a:gd name="connsiteX654" fmla="*/ 4627562 w 5127585"/>
                  <a:gd name="connsiteY654" fmla="*/ 60919 h 132482"/>
                  <a:gd name="connsiteX655" fmla="*/ 4590358 w 5127585"/>
                  <a:gd name="connsiteY655" fmla="*/ 45715 h 132482"/>
                  <a:gd name="connsiteX656" fmla="*/ 4589285 w 5127585"/>
                  <a:gd name="connsiteY656" fmla="*/ 45715 h 132482"/>
                  <a:gd name="connsiteX657" fmla="*/ 4553997 w 5127585"/>
                  <a:gd name="connsiteY657" fmla="*/ 63090 h 132482"/>
                  <a:gd name="connsiteX658" fmla="*/ 4566209 w 5127585"/>
                  <a:gd name="connsiteY658" fmla="*/ 76121 h 132482"/>
                  <a:gd name="connsiteX659" fmla="*/ 4578420 w 5127585"/>
                  <a:gd name="connsiteY659" fmla="*/ 63633 h 132482"/>
                  <a:gd name="connsiteX660" fmla="*/ 4574631 w 5127585"/>
                  <a:gd name="connsiteY660" fmla="*/ 54403 h 132482"/>
                  <a:gd name="connsiteX661" fmla="*/ 4609371 w 5127585"/>
                  <a:gd name="connsiteY661" fmla="*/ 87524 h 132482"/>
                  <a:gd name="connsiteX662" fmla="*/ 4609371 w 5127585"/>
                  <a:gd name="connsiteY662" fmla="*/ 104627 h 132482"/>
                  <a:gd name="connsiteX663" fmla="*/ 4587116 w 5127585"/>
                  <a:gd name="connsiteY663" fmla="*/ 124988 h 132482"/>
                  <a:gd name="connsiteX664" fmla="*/ 4569198 w 5127585"/>
                  <a:gd name="connsiteY664" fmla="*/ 110056 h 132482"/>
                  <a:gd name="connsiteX665" fmla="*/ 4609371 w 5127585"/>
                  <a:gd name="connsiteY665" fmla="*/ 87524 h 132482"/>
                  <a:gd name="connsiteX666" fmla="*/ 4717970 w 5127585"/>
                  <a:gd name="connsiteY666" fmla="*/ 54946 h 132482"/>
                  <a:gd name="connsiteX667" fmla="*/ 4714706 w 5127585"/>
                  <a:gd name="connsiteY667" fmla="*/ 64176 h 132482"/>
                  <a:gd name="connsiteX668" fmla="*/ 4727465 w 5127585"/>
                  <a:gd name="connsiteY668" fmla="*/ 76121 h 132482"/>
                  <a:gd name="connsiteX669" fmla="*/ 4739129 w 5127585"/>
                  <a:gd name="connsiteY669" fmla="*/ 63633 h 132482"/>
                  <a:gd name="connsiteX670" fmla="*/ 4706011 w 5127585"/>
                  <a:gd name="connsiteY670" fmla="*/ 45715 h 132482"/>
                  <a:gd name="connsiteX671" fmla="*/ 4656070 w 5127585"/>
                  <a:gd name="connsiteY671" fmla="*/ 89424 h 132482"/>
                  <a:gd name="connsiteX672" fmla="*/ 4704116 w 5127585"/>
                  <a:gd name="connsiteY672" fmla="*/ 132318 h 132482"/>
                  <a:gd name="connsiteX673" fmla="*/ 4739129 w 5127585"/>
                  <a:gd name="connsiteY673" fmla="*/ 115486 h 132482"/>
                  <a:gd name="connsiteX674" fmla="*/ 4741572 w 5127585"/>
                  <a:gd name="connsiteY674" fmla="*/ 109242 h 132482"/>
                  <a:gd name="connsiteX675" fmla="*/ 4741572 w 5127585"/>
                  <a:gd name="connsiteY675" fmla="*/ 108971 h 132482"/>
                  <a:gd name="connsiteX676" fmla="*/ 4736961 w 5127585"/>
                  <a:gd name="connsiteY676" fmla="*/ 106527 h 132482"/>
                  <a:gd name="connsiteX677" fmla="*/ 4736161 w 5127585"/>
                  <a:gd name="connsiteY677" fmla="*/ 106527 h 132482"/>
                  <a:gd name="connsiteX678" fmla="*/ 4730729 w 5127585"/>
                  <a:gd name="connsiteY678" fmla="*/ 111957 h 132482"/>
                  <a:gd name="connsiteX679" fmla="*/ 4708453 w 5127585"/>
                  <a:gd name="connsiteY679" fmla="*/ 124445 h 132482"/>
                  <a:gd name="connsiteX680" fmla="*/ 4681314 w 5127585"/>
                  <a:gd name="connsiteY680" fmla="*/ 89695 h 132482"/>
                  <a:gd name="connsiteX681" fmla="*/ 4706558 w 5127585"/>
                  <a:gd name="connsiteY681" fmla="*/ 53860 h 132482"/>
                  <a:gd name="connsiteX682" fmla="*/ 4717970 w 5127585"/>
                  <a:gd name="connsiteY682" fmla="*/ 54946 h 132482"/>
                  <a:gd name="connsiteX683" fmla="*/ 4780544 w 5127585"/>
                  <a:gd name="connsiteY683" fmla="*/ 11509 h 132482"/>
                  <a:gd name="connsiteX684" fmla="*/ 4752036 w 5127585"/>
                  <a:gd name="connsiteY684" fmla="*/ 49516 h 132482"/>
                  <a:gd name="connsiteX685" fmla="*/ 4752036 w 5127585"/>
                  <a:gd name="connsiteY685" fmla="*/ 56846 h 132482"/>
                  <a:gd name="connsiteX686" fmla="*/ 4767785 w 5127585"/>
                  <a:gd name="connsiteY686" fmla="*/ 56846 h 132482"/>
                  <a:gd name="connsiteX687" fmla="*/ 4767785 w 5127585"/>
                  <a:gd name="connsiteY687" fmla="*/ 105170 h 132482"/>
                  <a:gd name="connsiteX688" fmla="*/ 4771848 w 5127585"/>
                  <a:gd name="connsiteY688" fmla="*/ 122273 h 132482"/>
                  <a:gd name="connsiteX689" fmla="*/ 4797366 w 5127585"/>
                  <a:gd name="connsiteY689" fmla="*/ 132589 h 132482"/>
                  <a:gd name="connsiteX690" fmla="*/ 4822084 w 5127585"/>
                  <a:gd name="connsiteY690" fmla="*/ 106527 h 132482"/>
                  <a:gd name="connsiteX691" fmla="*/ 4822084 w 5127585"/>
                  <a:gd name="connsiteY691" fmla="*/ 98111 h 132482"/>
                  <a:gd name="connsiteX692" fmla="*/ 4812568 w 5127585"/>
                  <a:gd name="connsiteY692" fmla="*/ 98111 h 132482"/>
                  <a:gd name="connsiteX693" fmla="*/ 4812568 w 5127585"/>
                  <a:gd name="connsiteY693" fmla="*/ 105984 h 132482"/>
                  <a:gd name="connsiteX694" fmla="*/ 4800903 w 5127585"/>
                  <a:gd name="connsiteY694" fmla="*/ 124445 h 132482"/>
                  <a:gd name="connsiteX695" fmla="*/ 4790039 w 5127585"/>
                  <a:gd name="connsiteY695" fmla="*/ 107613 h 132482"/>
                  <a:gd name="connsiteX696" fmla="*/ 4790039 w 5127585"/>
                  <a:gd name="connsiteY696" fmla="*/ 56846 h 132482"/>
                  <a:gd name="connsiteX697" fmla="*/ 4818547 w 5127585"/>
                  <a:gd name="connsiteY697" fmla="*/ 56846 h 132482"/>
                  <a:gd name="connsiteX698" fmla="*/ 4818547 w 5127585"/>
                  <a:gd name="connsiteY698" fmla="*/ 47616 h 132482"/>
                  <a:gd name="connsiteX699" fmla="*/ 4790039 w 5127585"/>
                  <a:gd name="connsiteY699" fmla="*/ 47616 h 132482"/>
                  <a:gd name="connsiteX700" fmla="*/ 4790039 w 5127585"/>
                  <a:gd name="connsiteY700" fmla="*/ 11509 h 132482"/>
                  <a:gd name="connsiteX701" fmla="*/ 4845434 w 5127585"/>
                  <a:gd name="connsiteY701" fmla="*/ 47887 h 132482"/>
                  <a:gd name="connsiteX702" fmla="*/ 4845434 w 5127585"/>
                  <a:gd name="connsiteY702" fmla="*/ 57389 h 132482"/>
                  <a:gd name="connsiteX703" fmla="*/ 4848950 w 5127585"/>
                  <a:gd name="connsiteY703" fmla="*/ 57389 h 132482"/>
                  <a:gd name="connsiteX704" fmla="*/ 4857372 w 5127585"/>
                  <a:gd name="connsiteY704" fmla="*/ 63362 h 132482"/>
                  <a:gd name="connsiteX705" fmla="*/ 4857372 w 5127585"/>
                  <a:gd name="connsiteY705" fmla="*/ 122002 h 132482"/>
                  <a:gd name="connsiteX706" fmla="*/ 4844613 w 5127585"/>
                  <a:gd name="connsiteY706" fmla="*/ 122002 h 132482"/>
                  <a:gd name="connsiteX707" fmla="*/ 4844613 w 5127585"/>
                  <a:gd name="connsiteY707" fmla="*/ 131232 h 132482"/>
                  <a:gd name="connsiteX708" fmla="*/ 4890217 w 5127585"/>
                  <a:gd name="connsiteY708" fmla="*/ 131232 h 132482"/>
                  <a:gd name="connsiteX709" fmla="*/ 4890217 w 5127585"/>
                  <a:gd name="connsiteY709" fmla="*/ 122002 h 132482"/>
                  <a:gd name="connsiteX710" fmla="*/ 4878552 w 5127585"/>
                  <a:gd name="connsiteY710" fmla="*/ 122002 h 132482"/>
                  <a:gd name="connsiteX711" fmla="*/ 4878552 w 5127585"/>
                  <a:gd name="connsiteY711" fmla="*/ 46530 h 132482"/>
                  <a:gd name="connsiteX712" fmla="*/ 4856551 w 5127585"/>
                  <a:gd name="connsiteY712" fmla="*/ 46530 h 132482"/>
                  <a:gd name="connsiteX713" fmla="*/ 4863604 w 5127585"/>
                  <a:gd name="connsiteY713" fmla="*/ 107 h 132482"/>
                  <a:gd name="connsiteX714" fmla="*/ 4850592 w 5127585"/>
                  <a:gd name="connsiteY714" fmla="*/ 14767 h 132482"/>
                  <a:gd name="connsiteX715" fmla="*/ 4865793 w 5127585"/>
                  <a:gd name="connsiteY715" fmla="*/ 29970 h 132482"/>
                  <a:gd name="connsiteX716" fmla="*/ 4867141 w 5127585"/>
                  <a:gd name="connsiteY716" fmla="*/ 29970 h 132482"/>
                  <a:gd name="connsiteX717" fmla="*/ 4880174 w 5127585"/>
                  <a:gd name="connsiteY717" fmla="*/ 15310 h 132482"/>
                  <a:gd name="connsiteX718" fmla="*/ 4864972 w 5127585"/>
                  <a:gd name="connsiteY718" fmla="*/ 107 h 132482"/>
                  <a:gd name="connsiteX719" fmla="*/ 4949001 w 5127585"/>
                  <a:gd name="connsiteY719" fmla="*/ 45715 h 132482"/>
                  <a:gd name="connsiteX720" fmla="*/ 4910176 w 5127585"/>
                  <a:gd name="connsiteY720" fmla="*/ 65262 h 132482"/>
                  <a:gd name="connsiteX721" fmla="*/ 4903123 w 5127585"/>
                  <a:gd name="connsiteY721" fmla="*/ 89695 h 132482"/>
                  <a:gd name="connsiteX722" fmla="*/ 4914513 w 5127585"/>
                  <a:gd name="connsiteY722" fmla="*/ 119015 h 132482"/>
                  <a:gd name="connsiteX723" fmla="*/ 4952517 w 5127585"/>
                  <a:gd name="connsiteY723" fmla="*/ 132318 h 132482"/>
                  <a:gd name="connsiteX724" fmla="*/ 5002206 w 5127585"/>
                  <a:gd name="connsiteY724" fmla="*/ 89695 h 132482"/>
                  <a:gd name="connsiteX725" fmla="*/ 4991889 w 5127585"/>
                  <a:gd name="connsiteY725" fmla="*/ 60919 h 132482"/>
                  <a:gd name="connsiteX726" fmla="*/ 4951443 w 5127585"/>
                  <a:gd name="connsiteY726" fmla="*/ 45715 h 132482"/>
                  <a:gd name="connsiteX727" fmla="*/ 4928094 w 5127585"/>
                  <a:gd name="connsiteY727" fmla="*/ 95940 h 132482"/>
                  <a:gd name="connsiteX728" fmla="*/ 4928094 w 5127585"/>
                  <a:gd name="connsiteY728" fmla="*/ 83723 h 132482"/>
                  <a:gd name="connsiteX729" fmla="*/ 4934873 w 5127585"/>
                  <a:gd name="connsiteY729" fmla="*/ 59561 h 132482"/>
                  <a:gd name="connsiteX730" fmla="*/ 4952517 w 5127585"/>
                  <a:gd name="connsiteY730" fmla="*/ 53317 h 132482"/>
                  <a:gd name="connsiteX731" fmla="*/ 4976687 w 5127585"/>
                  <a:gd name="connsiteY731" fmla="*/ 74764 h 132482"/>
                  <a:gd name="connsiteX732" fmla="*/ 4976961 w 5127585"/>
                  <a:gd name="connsiteY732" fmla="*/ 88067 h 132482"/>
                  <a:gd name="connsiteX733" fmla="*/ 4976961 w 5127585"/>
                  <a:gd name="connsiteY733" fmla="*/ 93496 h 132482"/>
                  <a:gd name="connsiteX734" fmla="*/ 4971529 w 5127585"/>
                  <a:gd name="connsiteY734" fmla="*/ 116300 h 132482"/>
                  <a:gd name="connsiteX735" fmla="*/ 4952791 w 5127585"/>
                  <a:gd name="connsiteY735" fmla="*/ 124445 h 132482"/>
                  <a:gd name="connsiteX736" fmla="*/ 4933252 w 5127585"/>
                  <a:gd name="connsiteY736" fmla="*/ 116029 h 132482"/>
                  <a:gd name="connsiteX737" fmla="*/ 4928094 w 5127585"/>
                  <a:gd name="connsiteY737" fmla="*/ 95940 h 132482"/>
                  <a:gd name="connsiteX738" fmla="*/ 5017744 w 5127585"/>
                  <a:gd name="connsiteY738" fmla="*/ 47887 h 132482"/>
                  <a:gd name="connsiteX739" fmla="*/ 5017744 w 5127585"/>
                  <a:gd name="connsiteY739" fmla="*/ 57389 h 132482"/>
                  <a:gd name="connsiteX740" fmla="*/ 5021555 w 5127585"/>
                  <a:gd name="connsiteY740" fmla="*/ 57389 h 132482"/>
                  <a:gd name="connsiteX741" fmla="*/ 5030503 w 5127585"/>
                  <a:gd name="connsiteY741" fmla="*/ 63633 h 132482"/>
                  <a:gd name="connsiteX742" fmla="*/ 5030503 w 5127585"/>
                  <a:gd name="connsiteY742" fmla="*/ 122002 h 132482"/>
                  <a:gd name="connsiteX743" fmla="*/ 5017744 w 5127585"/>
                  <a:gd name="connsiteY743" fmla="*/ 122002 h 132482"/>
                  <a:gd name="connsiteX744" fmla="*/ 5017744 w 5127585"/>
                  <a:gd name="connsiteY744" fmla="*/ 131232 h 132482"/>
                  <a:gd name="connsiteX745" fmla="*/ 5065790 w 5127585"/>
                  <a:gd name="connsiteY745" fmla="*/ 131232 h 132482"/>
                  <a:gd name="connsiteX746" fmla="*/ 5065790 w 5127585"/>
                  <a:gd name="connsiteY746" fmla="*/ 122002 h 132482"/>
                  <a:gd name="connsiteX747" fmla="*/ 5052758 w 5127585"/>
                  <a:gd name="connsiteY747" fmla="*/ 122002 h 132482"/>
                  <a:gd name="connsiteX748" fmla="*/ 5052758 w 5127585"/>
                  <a:gd name="connsiteY748" fmla="*/ 90781 h 132482"/>
                  <a:gd name="connsiteX749" fmla="*/ 5052758 w 5127585"/>
                  <a:gd name="connsiteY749" fmla="*/ 84266 h 132482"/>
                  <a:gd name="connsiteX750" fmla="*/ 5081539 w 5127585"/>
                  <a:gd name="connsiteY750" fmla="*/ 53860 h 132482"/>
                  <a:gd name="connsiteX751" fmla="*/ 5092403 w 5127585"/>
                  <a:gd name="connsiteY751" fmla="*/ 72592 h 132482"/>
                  <a:gd name="connsiteX752" fmla="*/ 5092403 w 5127585"/>
                  <a:gd name="connsiteY752" fmla="*/ 122002 h 132482"/>
                  <a:gd name="connsiteX753" fmla="*/ 5079644 w 5127585"/>
                  <a:gd name="connsiteY753" fmla="*/ 122002 h 132482"/>
                  <a:gd name="connsiteX754" fmla="*/ 5079644 w 5127585"/>
                  <a:gd name="connsiteY754" fmla="*/ 131232 h 132482"/>
                  <a:gd name="connsiteX755" fmla="*/ 5127690 w 5127585"/>
                  <a:gd name="connsiteY755" fmla="*/ 131232 h 132482"/>
                  <a:gd name="connsiteX756" fmla="*/ 5127690 w 5127585"/>
                  <a:gd name="connsiteY756" fmla="*/ 122002 h 132482"/>
                  <a:gd name="connsiteX757" fmla="*/ 5114658 w 5127585"/>
                  <a:gd name="connsiteY757" fmla="*/ 122002 h 132482"/>
                  <a:gd name="connsiteX758" fmla="*/ 5114658 w 5127585"/>
                  <a:gd name="connsiteY758" fmla="*/ 75850 h 132482"/>
                  <a:gd name="connsiteX759" fmla="*/ 5110868 w 5127585"/>
                  <a:gd name="connsiteY759" fmla="*/ 56846 h 132482"/>
                  <a:gd name="connsiteX760" fmla="*/ 5084255 w 5127585"/>
                  <a:gd name="connsiteY760" fmla="*/ 46530 h 132482"/>
                  <a:gd name="connsiteX761" fmla="*/ 5055747 w 5127585"/>
                  <a:gd name="connsiteY761" fmla="*/ 59018 h 132482"/>
                  <a:gd name="connsiteX762" fmla="*/ 5050863 w 5127585"/>
                  <a:gd name="connsiteY762" fmla="*/ 66619 h 132482"/>
                  <a:gd name="connsiteX763" fmla="*/ 5050589 w 5127585"/>
                  <a:gd name="connsiteY763" fmla="*/ 46530 h 132482"/>
                  <a:gd name="connsiteX764" fmla="*/ 5028882 w 5127585"/>
                  <a:gd name="connsiteY764" fmla="*/ 46530 h 132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</a:cxnLst>
                <a:rect l="l" t="t" r="r" b="b"/>
                <a:pathLst>
                  <a:path w="5127585" h="132482">
                    <a:moveTo>
                      <a:pt x="105" y="2007"/>
                    </a:moveTo>
                    <a:lnTo>
                      <a:pt x="105" y="11237"/>
                    </a:lnTo>
                    <a:lnTo>
                      <a:pt x="20466" y="11237"/>
                    </a:lnTo>
                    <a:lnTo>
                      <a:pt x="20466" y="118472"/>
                    </a:lnTo>
                    <a:cubicBezTo>
                      <a:pt x="20466" y="121459"/>
                      <a:pt x="13136" y="122002"/>
                      <a:pt x="6620" y="122002"/>
                    </a:cubicBezTo>
                    <a:lnTo>
                      <a:pt x="105" y="122002"/>
                    </a:lnTo>
                    <a:lnTo>
                      <a:pt x="105" y="131232"/>
                    </a:lnTo>
                    <a:lnTo>
                      <a:pt x="51686" y="131232"/>
                    </a:lnTo>
                    <a:lnTo>
                      <a:pt x="51686" y="122002"/>
                    </a:lnTo>
                    <a:lnTo>
                      <a:pt x="42998" y="122002"/>
                    </a:lnTo>
                    <a:cubicBezTo>
                      <a:pt x="35940" y="122002"/>
                      <a:pt x="31325" y="121730"/>
                      <a:pt x="31325" y="117658"/>
                    </a:cubicBezTo>
                    <a:lnTo>
                      <a:pt x="31596" y="19382"/>
                    </a:lnTo>
                    <a:cubicBezTo>
                      <a:pt x="32411" y="21011"/>
                      <a:pt x="33497" y="22097"/>
                      <a:pt x="34582" y="23454"/>
                    </a:cubicBezTo>
                    <a:lnTo>
                      <a:pt x="40284" y="29698"/>
                    </a:lnTo>
                    <a:cubicBezTo>
                      <a:pt x="63360" y="55760"/>
                      <a:pt x="86164" y="82094"/>
                      <a:pt x="109240" y="108428"/>
                    </a:cubicBezTo>
                    <a:lnTo>
                      <a:pt x="121728" y="122816"/>
                    </a:lnTo>
                    <a:cubicBezTo>
                      <a:pt x="124986" y="126345"/>
                      <a:pt x="127429" y="131232"/>
                      <a:pt x="132859" y="131232"/>
                    </a:cubicBezTo>
                    <a:cubicBezTo>
                      <a:pt x="136659" y="131232"/>
                      <a:pt x="138288" y="129603"/>
                      <a:pt x="138288" y="125802"/>
                    </a:cubicBezTo>
                    <a:cubicBezTo>
                      <a:pt x="138288" y="124716"/>
                      <a:pt x="138017" y="123359"/>
                      <a:pt x="138017" y="122545"/>
                    </a:cubicBezTo>
                    <a:lnTo>
                      <a:pt x="138017" y="15310"/>
                    </a:lnTo>
                    <a:cubicBezTo>
                      <a:pt x="138017" y="11780"/>
                      <a:pt x="144804" y="11237"/>
                      <a:pt x="151048" y="11237"/>
                    </a:cubicBezTo>
                    <a:cubicBezTo>
                      <a:pt x="153763" y="11237"/>
                      <a:pt x="156477" y="11237"/>
                      <a:pt x="158378" y="11237"/>
                    </a:cubicBezTo>
                    <a:lnTo>
                      <a:pt x="158378" y="2007"/>
                    </a:lnTo>
                    <a:lnTo>
                      <a:pt x="107068" y="2007"/>
                    </a:lnTo>
                    <a:lnTo>
                      <a:pt x="107068" y="11237"/>
                    </a:lnTo>
                    <a:lnTo>
                      <a:pt x="114669" y="11237"/>
                    </a:lnTo>
                    <a:cubicBezTo>
                      <a:pt x="121185" y="11237"/>
                      <a:pt x="127429" y="11780"/>
                      <a:pt x="127429" y="15038"/>
                    </a:cubicBezTo>
                    <a:lnTo>
                      <a:pt x="127429" y="92139"/>
                    </a:lnTo>
                    <a:lnTo>
                      <a:pt x="50600" y="4993"/>
                    </a:lnTo>
                    <a:lnTo>
                      <a:pt x="47614" y="2279"/>
                    </a:lnTo>
                    <a:lnTo>
                      <a:pt x="42998" y="2007"/>
                    </a:lnTo>
                    <a:close/>
                    <a:moveTo>
                      <a:pt x="197946" y="90781"/>
                    </a:moveTo>
                    <a:lnTo>
                      <a:pt x="257672" y="90781"/>
                    </a:lnTo>
                    <a:cubicBezTo>
                      <a:pt x="261744" y="90781"/>
                      <a:pt x="262830" y="88609"/>
                      <a:pt x="262830" y="85895"/>
                    </a:cubicBezTo>
                    <a:cubicBezTo>
                      <a:pt x="262830" y="64991"/>
                      <a:pt x="251970" y="45715"/>
                      <a:pt x="220479" y="45715"/>
                    </a:cubicBezTo>
                    <a:cubicBezTo>
                      <a:pt x="207720" y="45715"/>
                      <a:pt x="193602" y="49788"/>
                      <a:pt x="184372" y="59018"/>
                    </a:cubicBezTo>
                    <a:cubicBezTo>
                      <a:pt x="176770" y="66891"/>
                      <a:pt x="172970" y="78022"/>
                      <a:pt x="172970" y="89152"/>
                    </a:cubicBezTo>
                    <a:cubicBezTo>
                      <a:pt x="172970" y="119830"/>
                      <a:pt x="199846" y="132318"/>
                      <a:pt x="223736" y="132318"/>
                    </a:cubicBezTo>
                    <a:cubicBezTo>
                      <a:pt x="237040" y="132318"/>
                      <a:pt x="252242" y="128246"/>
                      <a:pt x="259844" y="116300"/>
                    </a:cubicBezTo>
                    <a:cubicBezTo>
                      <a:pt x="261200" y="114400"/>
                      <a:pt x="262830" y="111685"/>
                      <a:pt x="262830" y="109242"/>
                    </a:cubicBezTo>
                    <a:cubicBezTo>
                      <a:pt x="262558" y="106527"/>
                      <a:pt x="260116" y="105713"/>
                      <a:pt x="257672" y="105713"/>
                    </a:cubicBezTo>
                    <a:cubicBezTo>
                      <a:pt x="253328" y="105713"/>
                      <a:pt x="253056" y="109242"/>
                      <a:pt x="251155" y="112228"/>
                    </a:cubicBezTo>
                    <a:cubicBezTo>
                      <a:pt x="245727" y="120644"/>
                      <a:pt x="235682" y="124445"/>
                      <a:pt x="225909" y="124445"/>
                    </a:cubicBezTo>
                    <a:cubicBezTo>
                      <a:pt x="216407" y="124445"/>
                      <a:pt x="207177" y="120644"/>
                      <a:pt x="202290" y="112500"/>
                    </a:cubicBezTo>
                    <a:cubicBezTo>
                      <a:pt x="198489" y="106256"/>
                      <a:pt x="197946" y="97840"/>
                      <a:pt x="197946" y="90781"/>
                    </a:cubicBezTo>
                    <a:close/>
                    <a:moveTo>
                      <a:pt x="197946" y="83994"/>
                    </a:moveTo>
                    <a:cubicBezTo>
                      <a:pt x="197946" y="67434"/>
                      <a:pt x="204732" y="53317"/>
                      <a:pt x="221565" y="53317"/>
                    </a:cubicBezTo>
                    <a:cubicBezTo>
                      <a:pt x="238668" y="53317"/>
                      <a:pt x="244369" y="69877"/>
                      <a:pt x="244369" y="83994"/>
                    </a:cubicBezTo>
                    <a:close/>
                    <a:moveTo>
                      <a:pt x="278372" y="47887"/>
                    </a:moveTo>
                    <a:lnTo>
                      <a:pt x="278372" y="57389"/>
                    </a:lnTo>
                    <a:lnTo>
                      <a:pt x="282444" y="57389"/>
                    </a:lnTo>
                    <a:cubicBezTo>
                      <a:pt x="286245" y="57389"/>
                      <a:pt x="290588" y="57661"/>
                      <a:pt x="291131" y="62004"/>
                    </a:cubicBezTo>
                    <a:lnTo>
                      <a:pt x="291131" y="105713"/>
                    </a:lnTo>
                    <a:cubicBezTo>
                      <a:pt x="291131" y="127160"/>
                      <a:pt x="305248" y="132318"/>
                      <a:pt x="324795" y="132318"/>
                    </a:cubicBezTo>
                    <a:cubicBezTo>
                      <a:pt x="336199" y="132318"/>
                      <a:pt x="348958" y="129332"/>
                      <a:pt x="354116" y="118201"/>
                    </a:cubicBezTo>
                    <a:lnTo>
                      <a:pt x="354116" y="132318"/>
                    </a:lnTo>
                    <a:lnTo>
                      <a:pt x="388321" y="132318"/>
                    </a:lnTo>
                    <a:lnTo>
                      <a:pt x="388321" y="122002"/>
                    </a:lnTo>
                    <a:lnTo>
                      <a:pt x="384249" y="122002"/>
                    </a:lnTo>
                    <a:cubicBezTo>
                      <a:pt x="379634" y="122002"/>
                      <a:pt x="375290" y="121187"/>
                      <a:pt x="375290" y="115758"/>
                    </a:cubicBezTo>
                    <a:lnTo>
                      <a:pt x="375290" y="46530"/>
                    </a:lnTo>
                    <a:lnTo>
                      <a:pt x="347871" y="46530"/>
                    </a:lnTo>
                    <a:lnTo>
                      <a:pt x="340271" y="47887"/>
                    </a:lnTo>
                    <a:lnTo>
                      <a:pt x="340271" y="57389"/>
                    </a:lnTo>
                    <a:lnTo>
                      <a:pt x="344071" y="57389"/>
                    </a:lnTo>
                    <a:cubicBezTo>
                      <a:pt x="349229" y="57389"/>
                      <a:pt x="353030" y="57932"/>
                      <a:pt x="353030" y="64176"/>
                    </a:cubicBezTo>
                    <a:lnTo>
                      <a:pt x="353030" y="100283"/>
                    </a:lnTo>
                    <a:cubicBezTo>
                      <a:pt x="353030" y="113314"/>
                      <a:pt x="344342" y="124988"/>
                      <a:pt x="329411" y="124988"/>
                    </a:cubicBezTo>
                    <a:lnTo>
                      <a:pt x="327509" y="124988"/>
                    </a:lnTo>
                    <a:cubicBezTo>
                      <a:pt x="319909" y="124988"/>
                      <a:pt x="313392" y="124173"/>
                      <a:pt x="313392" y="111957"/>
                    </a:cubicBezTo>
                    <a:lnTo>
                      <a:pt x="313392" y="46530"/>
                    </a:lnTo>
                    <a:lnTo>
                      <a:pt x="285973" y="46530"/>
                    </a:lnTo>
                    <a:close/>
                    <a:moveTo>
                      <a:pt x="400811" y="47887"/>
                    </a:moveTo>
                    <a:lnTo>
                      <a:pt x="400811" y="57389"/>
                    </a:lnTo>
                    <a:lnTo>
                      <a:pt x="404611" y="57389"/>
                    </a:lnTo>
                    <a:cubicBezTo>
                      <a:pt x="409226" y="57389"/>
                      <a:pt x="413570" y="57932"/>
                      <a:pt x="413570" y="63633"/>
                    </a:cubicBezTo>
                    <a:lnTo>
                      <a:pt x="413570" y="122002"/>
                    </a:lnTo>
                    <a:lnTo>
                      <a:pt x="400811" y="122002"/>
                    </a:lnTo>
                    <a:lnTo>
                      <a:pt x="400811" y="131232"/>
                    </a:lnTo>
                    <a:lnTo>
                      <a:pt x="450762" y="131232"/>
                    </a:lnTo>
                    <a:lnTo>
                      <a:pt x="450762" y="122002"/>
                    </a:lnTo>
                    <a:lnTo>
                      <a:pt x="434744" y="122002"/>
                    </a:lnTo>
                    <a:lnTo>
                      <a:pt x="434744" y="96754"/>
                    </a:lnTo>
                    <a:cubicBezTo>
                      <a:pt x="434744" y="81279"/>
                      <a:pt x="436917" y="53860"/>
                      <a:pt x="458092" y="53860"/>
                    </a:cubicBezTo>
                    <a:cubicBezTo>
                      <a:pt x="456192" y="56575"/>
                      <a:pt x="455106" y="59290"/>
                      <a:pt x="455106" y="62547"/>
                    </a:cubicBezTo>
                    <a:cubicBezTo>
                      <a:pt x="455106" y="69334"/>
                      <a:pt x="459993" y="74221"/>
                      <a:pt x="466781" y="74221"/>
                    </a:cubicBezTo>
                    <a:cubicBezTo>
                      <a:pt x="473295" y="74221"/>
                      <a:pt x="478997" y="69877"/>
                      <a:pt x="478997" y="62276"/>
                    </a:cubicBezTo>
                    <a:cubicBezTo>
                      <a:pt x="478997" y="51688"/>
                      <a:pt x="468408" y="47073"/>
                      <a:pt x="459993" y="46530"/>
                    </a:cubicBezTo>
                    <a:lnTo>
                      <a:pt x="458363" y="46530"/>
                    </a:lnTo>
                    <a:cubicBezTo>
                      <a:pt x="446691" y="46530"/>
                      <a:pt x="435287" y="55760"/>
                      <a:pt x="432573" y="67434"/>
                    </a:cubicBezTo>
                    <a:lnTo>
                      <a:pt x="432573" y="46530"/>
                    </a:lnTo>
                    <a:lnTo>
                      <a:pt x="421714" y="47073"/>
                    </a:lnTo>
                    <a:lnTo>
                      <a:pt x="407597" y="47073"/>
                    </a:lnTo>
                    <a:close/>
                    <a:moveTo>
                      <a:pt x="519855" y="54403"/>
                    </a:moveTo>
                    <a:cubicBezTo>
                      <a:pt x="524198" y="53860"/>
                      <a:pt x="529085" y="53317"/>
                      <a:pt x="533429" y="53317"/>
                    </a:cubicBezTo>
                    <a:cubicBezTo>
                      <a:pt x="542659" y="53317"/>
                      <a:pt x="554603" y="56575"/>
                      <a:pt x="554603" y="76393"/>
                    </a:cubicBezTo>
                    <a:lnTo>
                      <a:pt x="554603" y="81008"/>
                    </a:lnTo>
                    <a:cubicBezTo>
                      <a:pt x="530713" y="81008"/>
                      <a:pt x="493520" y="85895"/>
                      <a:pt x="491621" y="108699"/>
                    </a:cubicBezTo>
                    <a:cubicBezTo>
                      <a:pt x="491621" y="126617"/>
                      <a:pt x="509810" y="132318"/>
                      <a:pt x="528270" y="132318"/>
                    </a:cubicBezTo>
                    <a:cubicBezTo>
                      <a:pt x="538859" y="132318"/>
                      <a:pt x="553517" y="128517"/>
                      <a:pt x="557863" y="117386"/>
                    </a:cubicBezTo>
                    <a:cubicBezTo>
                      <a:pt x="558947" y="123088"/>
                      <a:pt x="559218" y="126888"/>
                      <a:pt x="565463" y="129332"/>
                    </a:cubicBezTo>
                    <a:cubicBezTo>
                      <a:pt x="569807" y="131232"/>
                      <a:pt x="574422" y="131232"/>
                      <a:pt x="579037" y="131232"/>
                    </a:cubicBezTo>
                    <a:lnTo>
                      <a:pt x="589082" y="131232"/>
                    </a:lnTo>
                    <a:cubicBezTo>
                      <a:pt x="592068" y="131232"/>
                      <a:pt x="593697" y="129875"/>
                      <a:pt x="593697" y="126345"/>
                    </a:cubicBezTo>
                    <a:cubicBezTo>
                      <a:pt x="593697" y="122273"/>
                      <a:pt x="590710" y="122002"/>
                      <a:pt x="587996" y="122002"/>
                    </a:cubicBezTo>
                    <a:lnTo>
                      <a:pt x="587181" y="122002"/>
                    </a:lnTo>
                    <a:cubicBezTo>
                      <a:pt x="583109" y="121187"/>
                      <a:pt x="576864" y="122002"/>
                      <a:pt x="576864" y="116572"/>
                    </a:cubicBezTo>
                    <a:lnTo>
                      <a:pt x="576864" y="71778"/>
                    </a:lnTo>
                    <a:cubicBezTo>
                      <a:pt x="576595" y="67977"/>
                      <a:pt x="574965" y="64176"/>
                      <a:pt x="572792" y="60919"/>
                    </a:cubicBezTo>
                    <a:cubicBezTo>
                      <a:pt x="564920" y="48973"/>
                      <a:pt x="548902" y="45715"/>
                      <a:pt x="535599" y="45715"/>
                    </a:cubicBezTo>
                    <a:lnTo>
                      <a:pt x="534515" y="45715"/>
                    </a:lnTo>
                    <a:cubicBezTo>
                      <a:pt x="522840" y="45715"/>
                      <a:pt x="499222" y="46258"/>
                      <a:pt x="499222" y="63090"/>
                    </a:cubicBezTo>
                    <a:cubicBezTo>
                      <a:pt x="499222" y="71235"/>
                      <a:pt x="504923" y="76121"/>
                      <a:pt x="511437" y="76121"/>
                    </a:cubicBezTo>
                    <a:cubicBezTo>
                      <a:pt x="518225" y="76121"/>
                      <a:pt x="523655" y="70692"/>
                      <a:pt x="523655" y="63633"/>
                    </a:cubicBezTo>
                    <a:cubicBezTo>
                      <a:pt x="523655" y="60104"/>
                      <a:pt x="522297" y="57118"/>
                      <a:pt x="519855" y="54403"/>
                    </a:cubicBezTo>
                    <a:close/>
                    <a:moveTo>
                      <a:pt x="554603" y="87524"/>
                    </a:moveTo>
                    <a:lnTo>
                      <a:pt x="554603" y="104627"/>
                    </a:lnTo>
                    <a:cubicBezTo>
                      <a:pt x="554603" y="117386"/>
                      <a:pt x="544558" y="124988"/>
                      <a:pt x="532342" y="124988"/>
                    </a:cubicBezTo>
                    <a:cubicBezTo>
                      <a:pt x="523927" y="124988"/>
                      <a:pt x="514425" y="119830"/>
                      <a:pt x="514425" y="110056"/>
                    </a:cubicBezTo>
                    <a:cubicBezTo>
                      <a:pt x="514425" y="92139"/>
                      <a:pt x="541029" y="87795"/>
                      <a:pt x="554603" y="87524"/>
                    </a:cubicBezTo>
                    <a:close/>
                    <a:moveTo>
                      <a:pt x="603673" y="2007"/>
                    </a:moveTo>
                    <a:lnTo>
                      <a:pt x="603673" y="11237"/>
                    </a:lnTo>
                    <a:lnTo>
                      <a:pt x="608560" y="11237"/>
                    </a:lnTo>
                    <a:cubicBezTo>
                      <a:pt x="612903" y="11237"/>
                      <a:pt x="616434" y="11780"/>
                      <a:pt x="616434" y="17482"/>
                    </a:cubicBezTo>
                    <a:lnTo>
                      <a:pt x="616434" y="122002"/>
                    </a:lnTo>
                    <a:lnTo>
                      <a:pt x="603673" y="122002"/>
                    </a:lnTo>
                    <a:lnTo>
                      <a:pt x="603673" y="131232"/>
                    </a:lnTo>
                    <a:lnTo>
                      <a:pt x="650639" y="131232"/>
                    </a:lnTo>
                    <a:lnTo>
                      <a:pt x="650639" y="122002"/>
                    </a:lnTo>
                    <a:lnTo>
                      <a:pt x="637609" y="122002"/>
                    </a:lnTo>
                    <a:lnTo>
                      <a:pt x="637609" y="378"/>
                    </a:lnTo>
                    <a:lnTo>
                      <a:pt x="611004" y="378"/>
                    </a:lnTo>
                    <a:close/>
                    <a:moveTo>
                      <a:pt x="738192" y="2007"/>
                    </a:moveTo>
                    <a:lnTo>
                      <a:pt x="738192" y="11237"/>
                    </a:lnTo>
                    <a:lnTo>
                      <a:pt x="758554" y="11237"/>
                    </a:lnTo>
                    <a:lnTo>
                      <a:pt x="758554" y="118472"/>
                    </a:lnTo>
                    <a:cubicBezTo>
                      <a:pt x="758554" y="121459"/>
                      <a:pt x="751223" y="122002"/>
                      <a:pt x="744709" y="122002"/>
                    </a:cubicBezTo>
                    <a:lnTo>
                      <a:pt x="738192" y="122002"/>
                    </a:lnTo>
                    <a:lnTo>
                      <a:pt x="738192" y="131232"/>
                    </a:lnTo>
                    <a:lnTo>
                      <a:pt x="789774" y="131232"/>
                    </a:lnTo>
                    <a:lnTo>
                      <a:pt x="789774" y="122002"/>
                    </a:lnTo>
                    <a:lnTo>
                      <a:pt x="781087" y="122002"/>
                    </a:lnTo>
                    <a:cubicBezTo>
                      <a:pt x="774027" y="122002"/>
                      <a:pt x="769412" y="121730"/>
                      <a:pt x="769412" y="117658"/>
                    </a:cubicBezTo>
                    <a:lnTo>
                      <a:pt x="769684" y="19382"/>
                    </a:lnTo>
                    <a:cubicBezTo>
                      <a:pt x="770498" y="21011"/>
                      <a:pt x="771585" y="22097"/>
                      <a:pt x="772671" y="23454"/>
                    </a:cubicBezTo>
                    <a:lnTo>
                      <a:pt x="778373" y="29698"/>
                    </a:lnTo>
                    <a:cubicBezTo>
                      <a:pt x="801448" y="55760"/>
                      <a:pt x="824253" y="82094"/>
                      <a:pt x="847328" y="108428"/>
                    </a:cubicBezTo>
                    <a:lnTo>
                      <a:pt x="859816" y="122816"/>
                    </a:lnTo>
                    <a:cubicBezTo>
                      <a:pt x="863073" y="126345"/>
                      <a:pt x="865517" y="131232"/>
                      <a:pt x="870947" y="131232"/>
                    </a:cubicBezTo>
                    <a:cubicBezTo>
                      <a:pt x="874748" y="131232"/>
                      <a:pt x="876377" y="129603"/>
                      <a:pt x="876377" y="125802"/>
                    </a:cubicBezTo>
                    <a:cubicBezTo>
                      <a:pt x="876377" y="124716"/>
                      <a:pt x="876106" y="123359"/>
                      <a:pt x="876106" y="122545"/>
                    </a:cubicBezTo>
                    <a:lnTo>
                      <a:pt x="876106" y="15310"/>
                    </a:lnTo>
                    <a:cubicBezTo>
                      <a:pt x="876106" y="11780"/>
                      <a:pt x="882891" y="11237"/>
                      <a:pt x="889136" y="11237"/>
                    </a:cubicBezTo>
                    <a:cubicBezTo>
                      <a:pt x="891850" y="11237"/>
                      <a:pt x="894566" y="11237"/>
                      <a:pt x="896465" y="11237"/>
                    </a:cubicBezTo>
                    <a:lnTo>
                      <a:pt x="896465" y="2007"/>
                    </a:lnTo>
                    <a:lnTo>
                      <a:pt x="845155" y="2007"/>
                    </a:lnTo>
                    <a:lnTo>
                      <a:pt x="845155" y="11237"/>
                    </a:lnTo>
                    <a:lnTo>
                      <a:pt x="852758" y="11237"/>
                    </a:lnTo>
                    <a:cubicBezTo>
                      <a:pt x="859272" y="11237"/>
                      <a:pt x="865517" y="11780"/>
                      <a:pt x="865517" y="15038"/>
                    </a:cubicBezTo>
                    <a:lnTo>
                      <a:pt x="865517" y="92139"/>
                    </a:lnTo>
                    <a:lnTo>
                      <a:pt x="788687" y="4993"/>
                    </a:lnTo>
                    <a:lnTo>
                      <a:pt x="785702" y="2279"/>
                    </a:lnTo>
                    <a:lnTo>
                      <a:pt x="781087" y="2007"/>
                    </a:lnTo>
                    <a:close/>
                    <a:moveTo>
                      <a:pt x="936035" y="90781"/>
                    </a:moveTo>
                    <a:lnTo>
                      <a:pt x="995760" y="90781"/>
                    </a:lnTo>
                    <a:cubicBezTo>
                      <a:pt x="999832" y="90781"/>
                      <a:pt x="1000919" y="88609"/>
                      <a:pt x="1000919" y="85895"/>
                    </a:cubicBezTo>
                    <a:cubicBezTo>
                      <a:pt x="1000919" y="64991"/>
                      <a:pt x="990059" y="45715"/>
                      <a:pt x="958568" y="45715"/>
                    </a:cubicBezTo>
                    <a:cubicBezTo>
                      <a:pt x="945807" y="45715"/>
                      <a:pt x="931690" y="49788"/>
                      <a:pt x="922459" y="59018"/>
                    </a:cubicBezTo>
                    <a:cubicBezTo>
                      <a:pt x="914859" y="66891"/>
                      <a:pt x="911058" y="78022"/>
                      <a:pt x="911058" y="89152"/>
                    </a:cubicBezTo>
                    <a:cubicBezTo>
                      <a:pt x="911058" y="119830"/>
                      <a:pt x="937934" y="132318"/>
                      <a:pt x="961825" y="132318"/>
                    </a:cubicBezTo>
                    <a:cubicBezTo>
                      <a:pt x="975127" y="132318"/>
                      <a:pt x="990330" y="128246"/>
                      <a:pt x="997931" y="116300"/>
                    </a:cubicBezTo>
                    <a:cubicBezTo>
                      <a:pt x="999289" y="114400"/>
                      <a:pt x="1000919" y="111685"/>
                      <a:pt x="1000919" y="109242"/>
                    </a:cubicBezTo>
                    <a:cubicBezTo>
                      <a:pt x="1000647" y="106527"/>
                      <a:pt x="998203" y="105713"/>
                      <a:pt x="995760" y="105713"/>
                    </a:cubicBezTo>
                    <a:cubicBezTo>
                      <a:pt x="991417" y="105713"/>
                      <a:pt x="991145" y="109242"/>
                      <a:pt x="989244" y="112228"/>
                    </a:cubicBezTo>
                    <a:cubicBezTo>
                      <a:pt x="983814" y="120644"/>
                      <a:pt x="973769" y="124445"/>
                      <a:pt x="963998" y="124445"/>
                    </a:cubicBezTo>
                    <a:cubicBezTo>
                      <a:pt x="954496" y="124445"/>
                      <a:pt x="945265" y="120644"/>
                      <a:pt x="940379" y="112500"/>
                    </a:cubicBezTo>
                    <a:cubicBezTo>
                      <a:pt x="936576" y="106256"/>
                      <a:pt x="936035" y="97840"/>
                      <a:pt x="936035" y="90781"/>
                    </a:cubicBezTo>
                    <a:close/>
                    <a:moveTo>
                      <a:pt x="936035" y="83994"/>
                    </a:moveTo>
                    <a:cubicBezTo>
                      <a:pt x="936035" y="67434"/>
                      <a:pt x="942821" y="53317"/>
                      <a:pt x="959652" y="53317"/>
                    </a:cubicBezTo>
                    <a:cubicBezTo>
                      <a:pt x="976757" y="53317"/>
                      <a:pt x="982458" y="69877"/>
                      <a:pt x="982458" y="83994"/>
                    </a:cubicBezTo>
                    <a:close/>
                    <a:moveTo>
                      <a:pt x="1039876" y="11509"/>
                    </a:moveTo>
                    <a:cubicBezTo>
                      <a:pt x="1039876" y="27526"/>
                      <a:pt x="1031189" y="49516"/>
                      <a:pt x="1011370" y="49516"/>
                    </a:cubicBezTo>
                    <a:lnTo>
                      <a:pt x="1011370" y="56846"/>
                    </a:lnTo>
                    <a:lnTo>
                      <a:pt x="1027115" y="56846"/>
                    </a:lnTo>
                    <a:lnTo>
                      <a:pt x="1027115" y="105170"/>
                    </a:lnTo>
                    <a:cubicBezTo>
                      <a:pt x="1027115" y="111414"/>
                      <a:pt x="1027386" y="117115"/>
                      <a:pt x="1031189" y="122273"/>
                    </a:cubicBezTo>
                    <a:cubicBezTo>
                      <a:pt x="1036347" y="129875"/>
                      <a:pt x="1048020" y="132589"/>
                      <a:pt x="1056707" y="132589"/>
                    </a:cubicBezTo>
                    <a:cubicBezTo>
                      <a:pt x="1068925" y="132589"/>
                      <a:pt x="1081412" y="125531"/>
                      <a:pt x="1081412" y="106527"/>
                    </a:cubicBezTo>
                    <a:lnTo>
                      <a:pt x="1081412" y="98111"/>
                    </a:lnTo>
                    <a:lnTo>
                      <a:pt x="1071910" y="98111"/>
                    </a:lnTo>
                    <a:lnTo>
                      <a:pt x="1071910" y="105984"/>
                    </a:lnTo>
                    <a:cubicBezTo>
                      <a:pt x="1071910" y="112500"/>
                      <a:pt x="1070552" y="124445"/>
                      <a:pt x="1060236" y="124445"/>
                    </a:cubicBezTo>
                    <a:cubicBezTo>
                      <a:pt x="1051549" y="124445"/>
                      <a:pt x="1049378" y="116029"/>
                      <a:pt x="1049378" y="107613"/>
                    </a:cubicBezTo>
                    <a:lnTo>
                      <a:pt x="1049378" y="56846"/>
                    </a:lnTo>
                    <a:lnTo>
                      <a:pt x="1077884" y="56846"/>
                    </a:lnTo>
                    <a:lnTo>
                      <a:pt x="1077884" y="47616"/>
                    </a:lnTo>
                    <a:lnTo>
                      <a:pt x="1049378" y="47616"/>
                    </a:lnTo>
                    <a:lnTo>
                      <a:pt x="1049378" y="11509"/>
                    </a:lnTo>
                    <a:close/>
                    <a:moveTo>
                      <a:pt x="1093018" y="47616"/>
                    </a:moveTo>
                    <a:lnTo>
                      <a:pt x="1093018" y="56846"/>
                    </a:lnTo>
                    <a:lnTo>
                      <a:pt x="1101976" y="56846"/>
                    </a:lnTo>
                    <a:cubicBezTo>
                      <a:pt x="1104149" y="56846"/>
                      <a:pt x="1104149" y="57661"/>
                      <a:pt x="1105235" y="59290"/>
                    </a:cubicBezTo>
                    <a:lnTo>
                      <a:pt x="1106320" y="62547"/>
                    </a:lnTo>
                    <a:cubicBezTo>
                      <a:pt x="1107678" y="66077"/>
                      <a:pt x="1109307" y="69334"/>
                      <a:pt x="1110663" y="73135"/>
                    </a:cubicBezTo>
                    <a:cubicBezTo>
                      <a:pt x="1118266" y="90510"/>
                      <a:pt x="1125595" y="108428"/>
                      <a:pt x="1132926" y="126074"/>
                    </a:cubicBezTo>
                    <a:cubicBezTo>
                      <a:pt x="1134282" y="129060"/>
                      <a:pt x="1135369" y="132318"/>
                      <a:pt x="1140527" y="132318"/>
                    </a:cubicBezTo>
                    <a:cubicBezTo>
                      <a:pt x="1148128" y="132318"/>
                      <a:pt x="1150029" y="123088"/>
                      <a:pt x="1152471" y="116572"/>
                    </a:cubicBezTo>
                    <a:cubicBezTo>
                      <a:pt x="1156817" y="106527"/>
                      <a:pt x="1160889" y="96482"/>
                      <a:pt x="1165232" y="86709"/>
                    </a:cubicBezTo>
                    <a:cubicBezTo>
                      <a:pt x="1166317" y="83723"/>
                      <a:pt x="1167675" y="81008"/>
                      <a:pt x="1168490" y="78022"/>
                    </a:cubicBezTo>
                    <a:lnTo>
                      <a:pt x="1168761" y="78022"/>
                    </a:lnTo>
                    <a:cubicBezTo>
                      <a:pt x="1169576" y="81008"/>
                      <a:pt x="1170932" y="83723"/>
                      <a:pt x="1172018" y="86709"/>
                    </a:cubicBezTo>
                    <a:lnTo>
                      <a:pt x="1178263" y="101369"/>
                    </a:lnTo>
                    <a:cubicBezTo>
                      <a:pt x="1181520" y="109514"/>
                      <a:pt x="1185049" y="117386"/>
                      <a:pt x="1188308" y="125531"/>
                    </a:cubicBezTo>
                    <a:cubicBezTo>
                      <a:pt x="1190207" y="129332"/>
                      <a:pt x="1191294" y="132318"/>
                      <a:pt x="1196452" y="132318"/>
                    </a:cubicBezTo>
                    <a:cubicBezTo>
                      <a:pt x="1201339" y="132318"/>
                      <a:pt x="1202968" y="129332"/>
                      <a:pt x="1204596" y="125259"/>
                    </a:cubicBezTo>
                    <a:lnTo>
                      <a:pt x="1208939" y="114943"/>
                    </a:lnTo>
                    <a:cubicBezTo>
                      <a:pt x="1216271" y="97840"/>
                      <a:pt x="1223056" y="80465"/>
                      <a:pt x="1230388" y="63633"/>
                    </a:cubicBezTo>
                    <a:cubicBezTo>
                      <a:pt x="1232287" y="59018"/>
                      <a:pt x="1232015" y="56846"/>
                      <a:pt x="1244233" y="56846"/>
                    </a:cubicBezTo>
                    <a:lnTo>
                      <a:pt x="1244233" y="47616"/>
                    </a:lnTo>
                    <a:lnTo>
                      <a:pt x="1235003" y="48159"/>
                    </a:lnTo>
                    <a:lnTo>
                      <a:pt x="1211384" y="48159"/>
                    </a:lnTo>
                    <a:lnTo>
                      <a:pt x="1211384" y="56846"/>
                    </a:lnTo>
                    <a:cubicBezTo>
                      <a:pt x="1214913" y="56846"/>
                      <a:pt x="1221429" y="57118"/>
                      <a:pt x="1221429" y="59561"/>
                    </a:cubicBezTo>
                    <a:cubicBezTo>
                      <a:pt x="1221429" y="60376"/>
                      <a:pt x="1220886" y="61461"/>
                      <a:pt x="1220343" y="62276"/>
                    </a:cubicBezTo>
                    <a:cubicBezTo>
                      <a:pt x="1215456" y="73678"/>
                      <a:pt x="1210841" y="85080"/>
                      <a:pt x="1206226" y="96482"/>
                    </a:cubicBezTo>
                    <a:cubicBezTo>
                      <a:pt x="1204324" y="100555"/>
                      <a:pt x="1202154" y="104627"/>
                      <a:pt x="1201067" y="108971"/>
                    </a:cubicBezTo>
                    <a:lnTo>
                      <a:pt x="1179078" y="56846"/>
                    </a:lnTo>
                    <a:lnTo>
                      <a:pt x="1189392" y="56846"/>
                    </a:lnTo>
                    <a:lnTo>
                      <a:pt x="1189392" y="47616"/>
                    </a:lnTo>
                    <a:lnTo>
                      <a:pt x="1148671" y="47616"/>
                    </a:lnTo>
                    <a:lnTo>
                      <a:pt x="1148671" y="56846"/>
                    </a:lnTo>
                    <a:lnTo>
                      <a:pt x="1159531" y="56846"/>
                    </a:lnTo>
                    <a:lnTo>
                      <a:pt x="1163060" y="65534"/>
                    </a:lnTo>
                    <a:lnTo>
                      <a:pt x="1161430" y="70149"/>
                    </a:lnTo>
                    <a:lnTo>
                      <a:pt x="1147043" y="104627"/>
                    </a:lnTo>
                    <a:lnTo>
                      <a:pt x="1126953" y="56846"/>
                    </a:lnTo>
                    <a:lnTo>
                      <a:pt x="1137270" y="56846"/>
                    </a:lnTo>
                    <a:lnTo>
                      <a:pt x="1137270" y="47616"/>
                    </a:lnTo>
                    <a:close/>
                    <a:moveTo>
                      <a:pt x="1295271" y="45715"/>
                    </a:moveTo>
                    <a:cubicBezTo>
                      <a:pt x="1279796" y="47887"/>
                      <a:pt x="1265679" y="51417"/>
                      <a:pt x="1256449" y="65262"/>
                    </a:cubicBezTo>
                    <a:cubicBezTo>
                      <a:pt x="1251834" y="72321"/>
                      <a:pt x="1249391" y="81008"/>
                      <a:pt x="1249391" y="89695"/>
                    </a:cubicBezTo>
                    <a:cubicBezTo>
                      <a:pt x="1249391" y="100555"/>
                      <a:pt x="1253192" y="111414"/>
                      <a:pt x="1260793" y="119015"/>
                    </a:cubicBezTo>
                    <a:cubicBezTo>
                      <a:pt x="1270566" y="128789"/>
                      <a:pt x="1284955" y="132318"/>
                      <a:pt x="1298800" y="132318"/>
                    </a:cubicBezTo>
                    <a:cubicBezTo>
                      <a:pt x="1322419" y="132318"/>
                      <a:pt x="1348480" y="120644"/>
                      <a:pt x="1348480" y="89695"/>
                    </a:cubicBezTo>
                    <a:cubicBezTo>
                      <a:pt x="1348480" y="79108"/>
                      <a:pt x="1344952" y="68791"/>
                      <a:pt x="1338166" y="60919"/>
                    </a:cubicBezTo>
                    <a:cubicBezTo>
                      <a:pt x="1327849" y="49516"/>
                      <a:pt x="1312374" y="45715"/>
                      <a:pt x="1297714" y="45715"/>
                    </a:cubicBezTo>
                    <a:close/>
                    <a:moveTo>
                      <a:pt x="1274366" y="95940"/>
                    </a:moveTo>
                    <a:lnTo>
                      <a:pt x="1274366" y="83723"/>
                    </a:lnTo>
                    <a:cubicBezTo>
                      <a:pt x="1274366" y="75578"/>
                      <a:pt x="1274910" y="65534"/>
                      <a:pt x="1281154" y="59561"/>
                    </a:cubicBezTo>
                    <a:cubicBezTo>
                      <a:pt x="1285769" y="55217"/>
                      <a:pt x="1292284" y="53317"/>
                      <a:pt x="1298800" y="53317"/>
                    </a:cubicBezTo>
                    <a:cubicBezTo>
                      <a:pt x="1311559" y="53317"/>
                      <a:pt x="1321333" y="60104"/>
                      <a:pt x="1322962" y="74764"/>
                    </a:cubicBezTo>
                    <a:cubicBezTo>
                      <a:pt x="1323234" y="79108"/>
                      <a:pt x="1323234" y="83723"/>
                      <a:pt x="1323234" y="88067"/>
                    </a:cubicBezTo>
                    <a:lnTo>
                      <a:pt x="1323234" y="93496"/>
                    </a:lnTo>
                    <a:cubicBezTo>
                      <a:pt x="1323234" y="101369"/>
                      <a:pt x="1322962" y="110599"/>
                      <a:pt x="1317804" y="116300"/>
                    </a:cubicBezTo>
                    <a:cubicBezTo>
                      <a:pt x="1313460" y="122002"/>
                      <a:pt x="1306129" y="124445"/>
                      <a:pt x="1299072" y="124445"/>
                    </a:cubicBezTo>
                    <a:cubicBezTo>
                      <a:pt x="1291743" y="124445"/>
                      <a:pt x="1283868" y="121730"/>
                      <a:pt x="1279525" y="116029"/>
                    </a:cubicBezTo>
                    <a:cubicBezTo>
                      <a:pt x="1274910" y="110056"/>
                      <a:pt x="1275181" y="102726"/>
                      <a:pt x="1274366" y="95940"/>
                    </a:cubicBezTo>
                    <a:close/>
                    <a:moveTo>
                      <a:pt x="1362463" y="47887"/>
                    </a:moveTo>
                    <a:lnTo>
                      <a:pt x="1362463" y="57389"/>
                    </a:lnTo>
                    <a:lnTo>
                      <a:pt x="1366263" y="57389"/>
                    </a:lnTo>
                    <a:cubicBezTo>
                      <a:pt x="1370878" y="57389"/>
                      <a:pt x="1375222" y="57932"/>
                      <a:pt x="1375222" y="63633"/>
                    </a:cubicBezTo>
                    <a:lnTo>
                      <a:pt x="1375222" y="122002"/>
                    </a:lnTo>
                    <a:lnTo>
                      <a:pt x="1362463" y="122002"/>
                    </a:lnTo>
                    <a:lnTo>
                      <a:pt x="1362463" y="131232"/>
                    </a:lnTo>
                    <a:lnTo>
                      <a:pt x="1412414" y="131232"/>
                    </a:lnTo>
                    <a:lnTo>
                      <a:pt x="1412414" y="122002"/>
                    </a:lnTo>
                    <a:lnTo>
                      <a:pt x="1396398" y="122002"/>
                    </a:lnTo>
                    <a:lnTo>
                      <a:pt x="1396398" y="96754"/>
                    </a:lnTo>
                    <a:cubicBezTo>
                      <a:pt x="1396398" y="81279"/>
                      <a:pt x="1398569" y="53860"/>
                      <a:pt x="1419746" y="53860"/>
                    </a:cubicBezTo>
                    <a:cubicBezTo>
                      <a:pt x="1417844" y="56575"/>
                      <a:pt x="1416758" y="59290"/>
                      <a:pt x="1416758" y="62547"/>
                    </a:cubicBezTo>
                    <a:cubicBezTo>
                      <a:pt x="1416758" y="69334"/>
                      <a:pt x="1421645" y="74221"/>
                      <a:pt x="1428433" y="74221"/>
                    </a:cubicBezTo>
                    <a:cubicBezTo>
                      <a:pt x="1434947" y="74221"/>
                      <a:pt x="1440648" y="69877"/>
                      <a:pt x="1440648" y="62276"/>
                    </a:cubicBezTo>
                    <a:cubicBezTo>
                      <a:pt x="1440648" y="51688"/>
                      <a:pt x="1430060" y="47073"/>
                      <a:pt x="1421645" y="46530"/>
                    </a:cubicBezTo>
                    <a:lnTo>
                      <a:pt x="1420017" y="46530"/>
                    </a:lnTo>
                    <a:cubicBezTo>
                      <a:pt x="1408342" y="46530"/>
                      <a:pt x="1396939" y="55760"/>
                      <a:pt x="1394225" y="67434"/>
                    </a:cubicBezTo>
                    <a:lnTo>
                      <a:pt x="1394225" y="46530"/>
                    </a:lnTo>
                    <a:lnTo>
                      <a:pt x="1383366" y="47073"/>
                    </a:lnTo>
                    <a:lnTo>
                      <a:pt x="1369248" y="47073"/>
                    </a:lnTo>
                    <a:close/>
                    <a:moveTo>
                      <a:pt x="1454561" y="2007"/>
                    </a:moveTo>
                    <a:lnTo>
                      <a:pt x="1454561" y="11237"/>
                    </a:lnTo>
                    <a:lnTo>
                      <a:pt x="1459177" y="11237"/>
                    </a:lnTo>
                    <a:cubicBezTo>
                      <a:pt x="1463520" y="11237"/>
                      <a:pt x="1467322" y="11780"/>
                      <a:pt x="1467322" y="17482"/>
                    </a:cubicBezTo>
                    <a:lnTo>
                      <a:pt x="1467322" y="122002"/>
                    </a:lnTo>
                    <a:lnTo>
                      <a:pt x="1454561" y="122002"/>
                    </a:lnTo>
                    <a:lnTo>
                      <a:pt x="1454561" y="131232"/>
                    </a:lnTo>
                    <a:lnTo>
                      <a:pt x="1500172" y="131232"/>
                    </a:lnTo>
                    <a:lnTo>
                      <a:pt x="1500172" y="122002"/>
                    </a:lnTo>
                    <a:lnTo>
                      <a:pt x="1487411" y="122002"/>
                    </a:lnTo>
                    <a:lnTo>
                      <a:pt x="1487411" y="101912"/>
                    </a:lnTo>
                    <a:lnTo>
                      <a:pt x="1487682" y="99469"/>
                    </a:lnTo>
                    <a:lnTo>
                      <a:pt x="1498814" y="90781"/>
                    </a:lnTo>
                    <a:lnTo>
                      <a:pt x="1521618" y="118201"/>
                    </a:lnTo>
                    <a:lnTo>
                      <a:pt x="1522976" y="120644"/>
                    </a:lnTo>
                    <a:lnTo>
                      <a:pt x="1521618" y="121459"/>
                    </a:lnTo>
                    <a:lnTo>
                      <a:pt x="1518089" y="122002"/>
                    </a:lnTo>
                    <a:lnTo>
                      <a:pt x="1518089" y="131232"/>
                    </a:lnTo>
                    <a:lnTo>
                      <a:pt x="1560983" y="131232"/>
                    </a:lnTo>
                    <a:lnTo>
                      <a:pt x="1560983" y="122002"/>
                    </a:lnTo>
                    <a:lnTo>
                      <a:pt x="1553652" y="121730"/>
                    </a:lnTo>
                    <a:lnTo>
                      <a:pt x="1549309" y="120644"/>
                    </a:lnTo>
                    <a:lnTo>
                      <a:pt x="1545508" y="116843"/>
                    </a:lnTo>
                    <a:lnTo>
                      <a:pt x="1513746" y="79108"/>
                    </a:lnTo>
                    <a:lnTo>
                      <a:pt x="1541708" y="58475"/>
                    </a:lnTo>
                    <a:lnTo>
                      <a:pt x="1546866" y="57389"/>
                    </a:lnTo>
                    <a:lnTo>
                      <a:pt x="1555825" y="56846"/>
                    </a:lnTo>
                    <a:lnTo>
                      <a:pt x="1555825" y="47616"/>
                    </a:lnTo>
                    <a:lnTo>
                      <a:pt x="1547138" y="48159"/>
                    </a:lnTo>
                    <a:lnTo>
                      <a:pt x="1519176" y="48159"/>
                    </a:lnTo>
                    <a:lnTo>
                      <a:pt x="1519176" y="56846"/>
                    </a:lnTo>
                    <a:cubicBezTo>
                      <a:pt x="1520803" y="56846"/>
                      <a:pt x="1524062" y="57118"/>
                      <a:pt x="1524062" y="58747"/>
                    </a:cubicBezTo>
                    <a:cubicBezTo>
                      <a:pt x="1524062" y="59833"/>
                      <a:pt x="1522433" y="60647"/>
                      <a:pt x="1521618" y="61190"/>
                    </a:cubicBezTo>
                    <a:lnTo>
                      <a:pt x="1514830" y="66348"/>
                    </a:lnTo>
                    <a:cubicBezTo>
                      <a:pt x="1506143" y="72864"/>
                      <a:pt x="1497456" y="79650"/>
                      <a:pt x="1488497" y="86166"/>
                    </a:cubicBezTo>
                    <a:lnTo>
                      <a:pt x="1488497" y="378"/>
                    </a:lnTo>
                    <a:lnTo>
                      <a:pt x="1461892" y="378"/>
                    </a:lnTo>
                    <a:close/>
                    <a:moveTo>
                      <a:pt x="3004659" y="2007"/>
                    </a:moveTo>
                    <a:lnTo>
                      <a:pt x="3004659" y="11237"/>
                    </a:lnTo>
                    <a:lnTo>
                      <a:pt x="3025019" y="11237"/>
                    </a:lnTo>
                    <a:lnTo>
                      <a:pt x="3025019" y="122002"/>
                    </a:lnTo>
                    <a:lnTo>
                      <a:pt x="3004659" y="122002"/>
                    </a:lnTo>
                    <a:lnTo>
                      <a:pt x="3004659" y="131232"/>
                    </a:lnTo>
                    <a:lnTo>
                      <a:pt x="3072792" y="131232"/>
                    </a:lnTo>
                    <a:lnTo>
                      <a:pt x="3072792" y="122002"/>
                    </a:lnTo>
                    <a:lnTo>
                      <a:pt x="3052432" y="122002"/>
                    </a:lnTo>
                    <a:lnTo>
                      <a:pt x="3052432" y="75035"/>
                    </a:lnTo>
                    <a:lnTo>
                      <a:pt x="3078224" y="75035"/>
                    </a:lnTo>
                    <a:cubicBezTo>
                      <a:pt x="3096689" y="75035"/>
                      <a:pt x="3117848" y="73678"/>
                      <a:pt x="3130355" y="57661"/>
                    </a:cubicBezTo>
                    <a:cubicBezTo>
                      <a:pt x="3134418" y="51960"/>
                      <a:pt x="3136587" y="45715"/>
                      <a:pt x="3136587" y="38929"/>
                    </a:cubicBezTo>
                    <a:cubicBezTo>
                      <a:pt x="3136587" y="26712"/>
                      <a:pt x="3129534" y="15581"/>
                      <a:pt x="3118122" y="9337"/>
                    </a:cubicBezTo>
                    <a:cubicBezTo>
                      <a:pt x="3105637" y="2007"/>
                      <a:pt x="3091530" y="2007"/>
                      <a:pt x="3077403" y="2007"/>
                    </a:cubicBezTo>
                    <a:close/>
                    <a:moveTo>
                      <a:pt x="3051337" y="66619"/>
                    </a:moveTo>
                    <a:lnTo>
                      <a:pt x="3051337" y="11237"/>
                    </a:lnTo>
                    <a:lnTo>
                      <a:pt x="3075508" y="11237"/>
                    </a:lnTo>
                    <a:cubicBezTo>
                      <a:pt x="3084456" y="11237"/>
                      <a:pt x="3096689" y="11509"/>
                      <a:pt x="3102921" y="19653"/>
                    </a:cubicBezTo>
                    <a:cubicBezTo>
                      <a:pt x="3106458" y="24269"/>
                      <a:pt x="3106731" y="30513"/>
                      <a:pt x="3106731" y="36485"/>
                    </a:cubicBezTo>
                    <a:lnTo>
                      <a:pt x="3106731" y="40829"/>
                    </a:lnTo>
                    <a:cubicBezTo>
                      <a:pt x="3106731" y="48973"/>
                      <a:pt x="3105910" y="57661"/>
                      <a:pt x="3098036" y="62276"/>
                    </a:cubicBezTo>
                    <a:cubicBezTo>
                      <a:pt x="3091530" y="66348"/>
                      <a:pt x="3083108" y="66619"/>
                      <a:pt x="3075508" y="66619"/>
                    </a:cubicBezTo>
                    <a:close/>
                    <a:moveTo>
                      <a:pt x="3177517" y="54403"/>
                    </a:moveTo>
                    <a:cubicBezTo>
                      <a:pt x="3181854" y="53860"/>
                      <a:pt x="3186739" y="53317"/>
                      <a:pt x="3191097" y="53317"/>
                    </a:cubicBezTo>
                    <a:cubicBezTo>
                      <a:pt x="3200319" y="53317"/>
                      <a:pt x="3212257" y="56575"/>
                      <a:pt x="3212257" y="76393"/>
                    </a:cubicBezTo>
                    <a:lnTo>
                      <a:pt x="3212257" y="81008"/>
                    </a:lnTo>
                    <a:cubicBezTo>
                      <a:pt x="3188381" y="81008"/>
                      <a:pt x="3151178" y="85895"/>
                      <a:pt x="3149283" y="108699"/>
                    </a:cubicBezTo>
                    <a:cubicBezTo>
                      <a:pt x="3149283" y="126617"/>
                      <a:pt x="3167474" y="132318"/>
                      <a:pt x="3185939" y="132318"/>
                    </a:cubicBezTo>
                    <a:cubicBezTo>
                      <a:pt x="3196508" y="132318"/>
                      <a:pt x="3211183" y="128517"/>
                      <a:pt x="3215520" y="117386"/>
                    </a:cubicBezTo>
                    <a:cubicBezTo>
                      <a:pt x="3216615" y="123088"/>
                      <a:pt x="3216889" y="126888"/>
                      <a:pt x="3223121" y="129332"/>
                    </a:cubicBezTo>
                    <a:cubicBezTo>
                      <a:pt x="3227458" y="131232"/>
                      <a:pt x="3232090" y="131232"/>
                      <a:pt x="3236701" y="131232"/>
                    </a:cubicBezTo>
                    <a:lnTo>
                      <a:pt x="3246744" y="131232"/>
                    </a:lnTo>
                    <a:cubicBezTo>
                      <a:pt x="3249734" y="131232"/>
                      <a:pt x="3251355" y="129875"/>
                      <a:pt x="3251355" y="126345"/>
                    </a:cubicBezTo>
                    <a:cubicBezTo>
                      <a:pt x="3251355" y="122273"/>
                      <a:pt x="3248365" y="122002"/>
                      <a:pt x="3245649" y="122002"/>
                    </a:cubicBezTo>
                    <a:lnTo>
                      <a:pt x="3244849" y="122002"/>
                    </a:lnTo>
                    <a:cubicBezTo>
                      <a:pt x="3240765" y="121187"/>
                      <a:pt x="3234532" y="122002"/>
                      <a:pt x="3234532" y="116572"/>
                    </a:cubicBezTo>
                    <a:lnTo>
                      <a:pt x="3234532" y="71778"/>
                    </a:lnTo>
                    <a:cubicBezTo>
                      <a:pt x="3234259" y="67977"/>
                      <a:pt x="3232616" y="64176"/>
                      <a:pt x="3230448" y="60919"/>
                    </a:cubicBezTo>
                    <a:cubicBezTo>
                      <a:pt x="3222573" y="48973"/>
                      <a:pt x="3206572" y="45715"/>
                      <a:pt x="3193265" y="45715"/>
                    </a:cubicBezTo>
                    <a:lnTo>
                      <a:pt x="3192171" y="45715"/>
                    </a:lnTo>
                    <a:cubicBezTo>
                      <a:pt x="3180506" y="45715"/>
                      <a:pt x="3156883" y="46258"/>
                      <a:pt x="3156883" y="63090"/>
                    </a:cubicBezTo>
                    <a:cubicBezTo>
                      <a:pt x="3156883" y="71235"/>
                      <a:pt x="3162589" y="76121"/>
                      <a:pt x="3169095" y="76121"/>
                    </a:cubicBezTo>
                    <a:cubicBezTo>
                      <a:pt x="3175875" y="76121"/>
                      <a:pt x="3181307" y="70692"/>
                      <a:pt x="3181307" y="63633"/>
                    </a:cubicBezTo>
                    <a:cubicBezTo>
                      <a:pt x="3181307" y="60104"/>
                      <a:pt x="3179959" y="57118"/>
                      <a:pt x="3177517" y="54403"/>
                    </a:cubicBezTo>
                    <a:close/>
                    <a:moveTo>
                      <a:pt x="3212257" y="87524"/>
                    </a:moveTo>
                    <a:lnTo>
                      <a:pt x="3212257" y="104627"/>
                    </a:lnTo>
                    <a:cubicBezTo>
                      <a:pt x="3212257" y="117386"/>
                      <a:pt x="3202214" y="124988"/>
                      <a:pt x="3190002" y="124988"/>
                    </a:cubicBezTo>
                    <a:cubicBezTo>
                      <a:pt x="3181580" y="124988"/>
                      <a:pt x="3172085" y="119830"/>
                      <a:pt x="3172085" y="110056"/>
                    </a:cubicBezTo>
                    <a:cubicBezTo>
                      <a:pt x="3172085" y="92139"/>
                      <a:pt x="3198698" y="87795"/>
                      <a:pt x="3212257" y="87524"/>
                    </a:cubicBezTo>
                    <a:close/>
                    <a:moveTo>
                      <a:pt x="3259229" y="47887"/>
                    </a:moveTo>
                    <a:lnTo>
                      <a:pt x="3259229" y="57389"/>
                    </a:lnTo>
                    <a:lnTo>
                      <a:pt x="3263040" y="57389"/>
                    </a:lnTo>
                    <a:cubicBezTo>
                      <a:pt x="3267651" y="57389"/>
                      <a:pt x="3271988" y="57932"/>
                      <a:pt x="3271988" y="63633"/>
                    </a:cubicBezTo>
                    <a:lnTo>
                      <a:pt x="3271988" y="122002"/>
                    </a:lnTo>
                    <a:lnTo>
                      <a:pt x="3259229" y="122002"/>
                    </a:lnTo>
                    <a:lnTo>
                      <a:pt x="3259229" y="131232"/>
                    </a:lnTo>
                    <a:lnTo>
                      <a:pt x="3309192" y="131232"/>
                    </a:lnTo>
                    <a:lnTo>
                      <a:pt x="3309192" y="122002"/>
                    </a:lnTo>
                    <a:lnTo>
                      <a:pt x="3293169" y="122002"/>
                    </a:lnTo>
                    <a:lnTo>
                      <a:pt x="3293169" y="96754"/>
                    </a:lnTo>
                    <a:cubicBezTo>
                      <a:pt x="3293169" y="81279"/>
                      <a:pt x="3295338" y="53860"/>
                      <a:pt x="3316519" y="53860"/>
                    </a:cubicBezTo>
                    <a:cubicBezTo>
                      <a:pt x="3314603" y="56575"/>
                      <a:pt x="3313529" y="59290"/>
                      <a:pt x="3313529" y="62547"/>
                    </a:cubicBezTo>
                    <a:cubicBezTo>
                      <a:pt x="3313529" y="69334"/>
                      <a:pt x="3318413" y="74221"/>
                      <a:pt x="3325193" y="74221"/>
                    </a:cubicBezTo>
                    <a:cubicBezTo>
                      <a:pt x="3331720" y="74221"/>
                      <a:pt x="3337426" y="69877"/>
                      <a:pt x="3337426" y="62276"/>
                    </a:cubicBezTo>
                    <a:cubicBezTo>
                      <a:pt x="3337426" y="51688"/>
                      <a:pt x="3326835" y="47073"/>
                      <a:pt x="3318413" y="46530"/>
                    </a:cubicBezTo>
                    <a:lnTo>
                      <a:pt x="3316792" y="46530"/>
                    </a:lnTo>
                    <a:cubicBezTo>
                      <a:pt x="3305107" y="46530"/>
                      <a:pt x="3293717" y="55760"/>
                      <a:pt x="3291000" y="67434"/>
                    </a:cubicBezTo>
                    <a:lnTo>
                      <a:pt x="3291000" y="46530"/>
                    </a:lnTo>
                    <a:lnTo>
                      <a:pt x="3280136" y="47073"/>
                    </a:lnTo>
                    <a:lnTo>
                      <a:pt x="3266009" y="47073"/>
                    </a:lnTo>
                    <a:close/>
                    <a:moveTo>
                      <a:pt x="3378208" y="54403"/>
                    </a:moveTo>
                    <a:cubicBezTo>
                      <a:pt x="3382546" y="53860"/>
                      <a:pt x="3387430" y="53317"/>
                      <a:pt x="3391788" y="53317"/>
                    </a:cubicBezTo>
                    <a:cubicBezTo>
                      <a:pt x="3401010" y="53317"/>
                      <a:pt x="3412948" y="56575"/>
                      <a:pt x="3412948" y="76393"/>
                    </a:cubicBezTo>
                    <a:lnTo>
                      <a:pt x="3412948" y="81008"/>
                    </a:lnTo>
                    <a:cubicBezTo>
                      <a:pt x="3389072" y="81008"/>
                      <a:pt x="3351869" y="85895"/>
                      <a:pt x="3349974" y="108699"/>
                    </a:cubicBezTo>
                    <a:cubicBezTo>
                      <a:pt x="3349974" y="126617"/>
                      <a:pt x="3368165" y="132318"/>
                      <a:pt x="3386630" y="132318"/>
                    </a:cubicBezTo>
                    <a:cubicBezTo>
                      <a:pt x="3397221" y="132318"/>
                      <a:pt x="3411875" y="128517"/>
                      <a:pt x="3416212" y="117386"/>
                    </a:cubicBezTo>
                    <a:cubicBezTo>
                      <a:pt x="3417307" y="123088"/>
                      <a:pt x="3417580" y="126888"/>
                      <a:pt x="3423812" y="129332"/>
                    </a:cubicBezTo>
                    <a:cubicBezTo>
                      <a:pt x="3428150" y="131232"/>
                      <a:pt x="3432782" y="131232"/>
                      <a:pt x="3437392" y="131232"/>
                    </a:cubicBezTo>
                    <a:lnTo>
                      <a:pt x="3447436" y="131232"/>
                    </a:lnTo>
                    <a:cubicBezTo>
                      <a:pt x="3450425" y="131232"/>
                      <a:pt x="3452046" y="129875"/>
                      <a:pt x="3452046" y="126345"/>
                    </a:cubicBezTo>
                    <a:cubicBezTo>
                      <a:pt x="3452046" y="122273"/>
                      <a:pt x="3449057" y="122002"/>
                      <a:pt x="3446341" y="122002"/>
                    </a:cubicBezTo>
                    <a:lnTo>
                      <a:pt x="3445541" y="122002"/>
                    </a:lnTo>
                    <a:cubicBezTo>
                      <a:pt x="3441456" y="121187"/>
                      <a:pt x="3435224" y="122002"/>
                      <a:pt x="3435224" y="116572"/>
                    </a:cubicBezTo>
                    <a:lnTo>
                      <a:pt x="3435224" y="71778"/>
                    </a:lnTo>
                    <a:cubicBezTo>
                      <a:pt x="3434950" y="67977"/>
                      <a:pt x="3433308" y="64176"/>
                      <a:pt x="3431139" y="60919"/>
                    </a:cubicBezTo>
                    <a:cubicBezTo>
                      <a:pt x="3423265" y="48973"/>
                      <a:pt x="3407263" y="45715"/>
                      <a:pt x="3393957" y="45715"/>
                    </a:cubicBezTo>
                    <a:lnTo>
                      <a:pt x="3392862" y="45715"/>
                    </a:lnTo>
                    <a:cubicBezTo>
                      <a:pt x="3381198" y="45715"/>
                      <a:pt x="3357575" y="46258"/>
                      <a:pt x="3357575" y="63090"/>
                    </a:cubicBezTo>
                    <a:cubicBezTo>
                      <a:pt x="3357575" y="71235"/>
                      <a:pt x="3363281" y="76121"/>
                      <a:pt x="3369786" y="76121"/>
                    </a:cubicBezTo>
                    <a:cubicBezTo>
                      <a:pt x="3376587" y="76121"/>
                      <a:pt x="3381998" y="70692"/>
                      <a:pt x="3381998" y="63633"/>
                    </a:cubicBezTo>
                    <a:cubicBezTo>
                      <a:pt x="3381998" y="60104"/>
                      <a:pt x="3380651" y="57118"/>
                      <a:pt x="3378208" y="54403"/>
                    </a:cubicBezTo>
                    <a:close/>
                    <a:moveTo>
                      <a:pt x="3412948" y="87524"/>
                    </a:moveTo>
                    <a:lnTo>
                      <a:pt x="3412948" y="104627"/>
                    </a:lnTo>
                    <a:cubicBezTo>
                      <a:pt x="3412948" y="117386"/>
                      <a:pt x="3402905" y="124988"/>
                      <a:pt x="3390694" y="124988"/>
                    </a:cubicBezTo>
                    <a:cubicBezTo>
                      <a:pt x="3382272" y="124988"/>
                      <a:pt x="3372776" y="119830"/>
                      <a:pt x="3372776" y="110056"/>
                    </a:cubicBezTo>
                    <a:cubicBezTo>
                      <a:pt x="3372776" y="92139"/>
                      <a:pt x="3399389" y="87795"/>
                      <a:pt x="3412948" y="87524"/>
                    </a:cubicBezTo>
                    <a:close/>
                    <a:moveTo>
                      <a:pt x="3461542" y="47887"/>
                    </a:moveTo>
                    <a:lnTo>
                      <a:pt x="3461542" y="57389"/>
                    </a:lnTo>
                    <a:lnTo>
                      <a:pt x="3465353" y="57389"/>
                    </a:lnTo>
                    <a:cubicBezTo>
                      <a:pt x="3469964" y="57389"/>
                      <a:pt x="3474301" y="57932"/>
                      <a:pt x="3474301" y="63633"/>
                    </a:cubicBezTo>
                    <a:lnTo>
                      <a:pt x="3474301" y="122002"/>
                    </a:lnTo>
                    <a:lnTo>
                      <a:pt x="3461542" y="122002"/>
                    </a:lnTo>
                    <a:lnTo>
                      <a:pt x="3461542" y="131232"/>
                    </a:lnTo>
                    <a:lnTo>
                      <a:pt x="3509610" y="131232"/>
                    </a:lnTo>
                    <a:lnTo>
                      <a:pt x="3509610" y="122002"/>
                    </a:lnTo>
                    <a:lnTo>
                      <a:pt x="3496577" y="122002"/>
                    </a:lnTo>
                    <a:lnTo>
                      <a:pt x="3496577" y="91053"/>
                    </a:lnTo>
                    <a:cubicBezTo>
                      <a:pt x="3496577" y="88881"/>
                      <a:pt x="3496577" y="86709"/>
                      <a:pt x="3496577" y="84266"/>
                    </a:cubicBezTo>
                    <a:cubicBezTo>
                      <a:pt x="3496577" y="68520"/>
                      <a:pt x="3508241" y="53860"/>
                      <a:pt x="3525358" y="53860"/>
                    </a:cubicBezTo>
                    <a:cubicBezTo>
                      <a:pt x="3534854" y="53860"/>
                      <a:pt x="3536475" y="63090"/>
                      <a:pt x="3536475" y="72864"/>
                    </a:cubicBezTo>
                    <a:lnTo>
                      <a:pt x="3536475" y="122002"/>
                    </a:lnTo>
                    <a:lnTo>
                      <a:pt x="3523716" y="122002"/>
                    </a:lnTo>
                    <a:lnTo>
                      <a:pt x="3523716" y="131232"/>
                    </a:lnTo>
                    <a:lnTo>
                      <a:pt x="3571510" y="131232"/>
                    </a:lnTo>
                    <a:lnTo>
                      <a:pt x="3571510" y="122002"/>
                    </a:lnTo>
                    <a:lnTo>
                      <a:pt x="3558751" y="122002"/>
                    </a:lnTo>
                    <a:lnTo>
                      <a:pt x="3558751" y="91053"/>
                    </a:lnTo>
                    <a:cubicBezTo>
                      <a:pt x="3558751" y="88881"/>
                      <a:pt x="3558477" y="86709"/>
                      <a:pt x="3558477" y="84266"/>
                    </a:cubicBezTo>
                    <a:cubicBezTo>
                      <a:pt x="3558477" y="68520"/>
                      <a:pt x="3570415" y="53860"/>
                      <a:pt x="3587511" y="53860"/>
                    </a:cubicBezTo>
                    <a:cubicBezTo>
                      <a:pt x="3597028" y="53860"/>
                      <a:pt x="3598649" y="63090"/>
                      <a:pt x="3598649" y="72864"/>
                    </a:cubicBezTo>
                    <a:lnTo>
                      <a:pt x="3598649" y="122002"/>
                    </a:lnTo>
                    <a:lnTo>
                      <a:pt x="3585616" y="122002"/>
                    </a:lnTo>
                    <a:lnTo>
                      <a:pt x="3585616" y="131232"/>
                    </a:lnTo>
                    <a:lnTo>
                      <a:pt x="3633663" y="131232"/>
                    </a:lnTo>
                    <a:lnTo>
                      <a:pt x="3633663" y="122002"/>
                    </a:lnTo>
                    <a:lnTo>
                      <a:pt x="3620904" y="122002"/>
                    </a:lnTo>
                    <a:lnTo>
                      <a:pt x="3620904" y="75578"/>
                    </a:lnTo>
                    <a:cubicBezTo>
                      <a:pt x="3620904" y="68520"/>
                      <a:pt x="3620377" y="61190"/>
                      <a:pt x="3615745" y="55217"/>
                    </a:cubicBezTo>
                    <a:cubicBezTo>
                      <a:pt x="3609787" y="47887"/>
                      <a:pt x="3599744" y="46530"/>
                      <a:pt x="3591322" y="46530"/>
                    </a:cubicBezTo>
                    <a:cubicBezTo>
                      <a:pt x="3580184" y="46530"/>
                      <a:pt x="3568246" y="50331"/>
                      <a:pt x="3561193" y="59561"/>
                    </a:cubicBezTo>
                    <a:cubicBezTo>
                      <a:pt x="3559824" y="60919"/>
                      <a:pt x="3559003" y="62547"/>
                      <a:pt x="3557656" y="64176"/>
                    </a:cubicBezTo>
                    <a:cubicBezTo>
                      <a:pt x="3556035" y="50059"/>
                      <a:pt x="3539465" y="46258"/>
                      <a:pt x="3529422" y="46258"/>
                    </a:cubicBezTo>
                    <a:cubicBezTo>
                      <a:pt x="3515841" y="46258"/>
                      <a:pt x="3499566" y="52774"/>
                      <a:pt x="3494682" y="66619"/>
                    </a:cubicBezTo>
                    <a:lnTo>
                      <a:pt x="3494408" y="46530"/>
                    </a:lnTo>
                    <a:lnTo>
                      <a:pt x="3472406" y="46530"/>
                    </a:lnTo>
                    <a:close/>
                    <a:moveTo>
                      <a:pt x="3669645" y="90781"/>
                    </a:moveTo>
                    <a:lnTo>
                      <a:pt x="3729376" y="90781"/>
                    </a:lnTo>
                    <a:cubicBezTo>
                      <a:pt x="3733440" y="90781"/>
                      <a:pt x="3734535" y="88609"/>
                      <a:pt x="3734535" y="85895"/>
                    </a:cubicBezTo>
                    <a:cubicBezTo>
                      <a:pt x="3734535" y="64991"/>
                      <a:pt x="3723671" y="45715"/>
                      <a:pt x="3692173" y="45715"/>
                    </a:cubicBezTo>
                    <a:cubicBezTo>
                      <a:pt x="3679414" y="45715"/>
                      <a:pt x="3665307" y="49788"/>
                      <a:pt x="3656065" y="59018"/>
                    </a:cubicBezTo>
                    <a:cubicBezTo>
                      <a:pt x="3648464" y="66891"/>
                      <a:pt x="3644674" y="78022"/>
                      <a:pt x="3644674" y="89152"/>
                    </a:cubicBezTo>
                    <a:cubicBezTo>
                      <a:pt x="3644674" y="119830"/>
                      <a:pt x="3671540" y="132318"/>
                      <a:pt x="3695436" y="132318"/>
                    </a:cubicBezTo>
                    <a:cubicBezTo>
                      <a:pt x="3708743" y="132318"/>
                      <a:pt x="3723944" y="128246"/>
                      <a:pt x="3731545" y="116300"/>
                    </a:cubicBezTo>
                    <a:cubicBezTo>
                      <a:pt x="3732893" y="114400"/>
                      <a:pt x="3734535" y="111685"/>
                      <a:pt x="3734535" y="109242"/>
                    </a:cubicBezTo>
                    <a:cubicBezTo>
                      <a:pt x="3734261" y="106527"/>
                      <a:pt x="3731819" y="105713"/>
                      <a:pt x="3729376" y="105713"/>
                    </a:cubicBezTo>
                    <a:cubicBezTo>
                      <a:pt x="3725018" y="105713"/>
                      <a:pt x="3724745" y="109242"/>
                      <a:pt x="3722849" y="112228"/>
                    </a:cubicBezTo>
                    <a:cubicBezTo>
                      <a:pt x="3717417" y="120644"/>
                      <a:pt x="3707374" y="124445"/>
                      <a:pt x="3697605" y="124445"/>
                    </a:cubicBezTo>
                    <a:cubicBezTo>
                      <a:pt x="3688110" y="124445"/>
                      <a:pt x="3678867" y="120644"/>
                      <a:pt x="3673982" y="112500"/>
                    </a:cubicBezTo>
                    <a:cubicBezTo>
                      <a:pt x="3670192" y="106256"/>
                      <a:pt x="3669645" y="97840"/>
                      <a:pt x="3669645" y="90781"/>
                    </a:cubicBezTo>
                    <a:close/>
                    <a:moveTo>
                      <a:pt x="3669645" y="83994"/>
                    </a:moveTo>
                    <a:cubicBezTo>
                      <a:pt x="3669645" y="67434"/>
                      <a:pt x="3676424" y="53317"/>
                      <a:pt x="3693268" y="53317"/>
                    </a:cubicBezTo>
                    <a:cubicBezTo>
                      <a:pt x="3710364" y="53317"/>
                      <a:pt x="3716070" y="69877"/>
                      <a:pt x="3716070" y="83994"/>
                    </a:cubicBezTo>
                    <a:close/>
                    <a:moveTo>
                      <a:pt x="3773485" y="11509"/>
                    </a:moveTo>
                    <a:cubicBezTo>
                      <a:pt x="3773485" y="27526"/>
                      <a:pt x="3764790" y="49516"/>
                      <a:pt x="3744978" y="49516"/>
                    </a:cubicBezTo>
                    <a:lnTo>
                      <a:pt x="3744978" y="56846"/>
                    </a:lnTo>
                    <a:lnTo>
                      <a:pt x="3760727" y="56846"/>
                    </a:lnTo>
                    <a:lnTo>
                      <a:pt x="3760727" y="105170"/>
                    </a:lnTo>
                    <a:cubicBezTo>
                      <a:pt x="3760727" y="111414"/>
                      <a:pt x="3761000" y="117115"/>
                      <a:pt x="3764790" y="122273"/>
                    </a:cubicBezTo>
                    <a:cubicBezTo>
                      <a:pt x="3769948" y="129875"/>
                      <a:pt x="3781634" y="132589"/>
                      <a:pt x="3790308" y="132589"/>
                    </a:cubicBezTo>
                    <a:cubicBezTo>
                      <a:pt x="3802541" y="132589"/>
                      <a:pt x="3815026" y="125531"/>
                      <a:pt x="3815026" y="106527"/>
                    </a:cubicBezTo>
                    <a:lnTo>
                      <a:pt x="3815026" y="98111"/>
                    </a:lnTo>
                    <a:lnTo>
                      <a:pt x="3805510" y="98111"/>
                    </a:lnTo>
                    <a:lnTo>
                      <a:pt x="3805510" y="105984"/>
                    </a:lnTo>
                    <a:cubicBezTo>
                      <a:pt x="3805510" y="112500"/>
                      <a:pt x="3804162" y="124445"/>
                      <a:pt x="3793845" y="124445"/>
                    </a:cubicBezTo>
                    <a:cubicBezTo>
                      <a:pt x="3785150" y="124445"/>
                      <a:pt x="3782981" y="116029"/>
                      <a:pt x="3782981" y="107613"/>
                    </a:cubicBezTo>
                    <a:lnTo>
                      <a:pt x="3782981" y="56846"/>
                    </a:lnTo>
                    <a:lnTo>
                      <a:pt x="3811489" y="56846"/>
                    </a:lnTo>
                    <a:lnTo>
                      <a:pt x="3811489" y="47616"/>
                    </a:lnTo>
                    <a:lnTo>
                      <a:pt x="3782981" y="47616"/>
                    </a:lnTo>
                    <a:lnTo>
                      <a:pt x="3782981" y="11509"/>
                    </a:lnTo>
                    <a:close/>
                    <a:moveTo>
                      <a:pt x="3859009" y="90781"/>
                    </a:moveTo>
                    <a:lnTo>
                      <a:pt x="3918720" y="90781"/>
                    </a:lnTo>
                    <a:cubicBezTo>
                      <a:pt x="3922804" y="90781"/>
                      <a:pt x="3923878" y="88609"/>
                      <a:pt x="3923878" y="85895"/>
                    </a:cubicBezTo>
                    <a:cubicBezTo>
                      <a:pt x="3923878" y="64991"/>
                      <a:pt x="3913014" y="45715"/>
                      <a:pt x="3881537" y="45715"/>
                    </a:cubicBezTo>
                    <a:cubicBezTo>
                      <a:pt x="3868778" y="45715"/>
                      <a:pt x="3854651" y="49788"/>
                      <a:pt x="3845429" y="59018"/>
                    </a:cubicBezTo>
                    <a:cubicBezTo>
                      <a:pt x="3837828" y="66891"/>
                      <a:pt x="3834017" y="78022"/>
                      <a:pt x="3834017" y="89152"/>
                    </a:cubicBezTo>
                    <a:cubicBezTo>
                      <a:pt x="3834017" y="119830"/>
                      <a:pt x="3860904" y="132318"/>
                      <a:pt x="3884780" y="132318"/>
                    </a:cubicBezTo>
                    <a:cubicBezTo>
                      <a:pt x="3898086" y="132318"/>
                      <a:pt x="3913287" y="128246"/>
                      <a:pt x="3920888" y="116300"/>
                    </a:cubicBezTo>
                    <a:cubicBezTo>
                      <a:pt x="3922257" y="114400"/>
                      <a:pt x="3923878" y="111685"/>
                      <a:pt x="3923878" y="109242"/>
                    </a:cubicBezTo>
                    <a:cubicBezTo>
                      <a:pt x="3923604" y="106527"/>
                      <a:pt x="3921162" y="105713"/>
                      <a:pt x="3918720" y="105713"/>
                    </a:cubicBezTo>
                    <a:cubicBezTo>
                      <a:pt x="3914382" y="105713"/>
                      <a:pt x="3914109" y="109242"/>
                      <a:pt x="3912214" y="112228"/>
                    </a:cubicBezTo>
                    <a:cubicBezTo>
                      <a:pt x="3906782" y="120644"/>
                      <a:pt x="3896739" y="124445"/>
                      <a:pt x="3886969" y="124445"/>
                    </a:cubicBezTo>
                    <a:cubicBezTo>
                      <a:pt x="3877453" y="124445"/>
                      <a:pt x="3868231" y="120644"/>
                      <a:pt x="3863346" y="112500"/>
                    </a:cubicBezTo>
                    <a:cubicBezTo>
                      <a:pt x="3859535" y="106256"/>
                      <a:pt x="3859009" y="97840"/>
                      <a:pt x="3859009" y="90781"/>
                    </a:cubicBezTo>
                    <a:close/>
                    <a:moveTo>
                      <a:pt x="3859009" y="83994"/>
                    </a:moveTo>
                    <a:cubicBezTo>
                      <a:pt x="3859009" y="67434"/>
                      <a:pt x="3865788" y="53317"/>
                      <a:pt x="3882611" y="53317"/>
                    </a:cubicBezTo>
                    <a:cubicBezTo>
                      <a:pt x="3899728" y="53317"/>
                      <a:pt x="3905413" y="69877"/>
                      <a:pt x="3905413" y="83994"/>
                    </a:cubicBezTo>
                    <a:close/>
                    <a:moveTo>
                      <a:pt x="3937795" y="47887"/>
                    </a:moveTo>
                    <a:lnTo>
                      <a:pt x="3937795" y="57389"/>
                    </a:lnTo>
                    <a:lnTo>
                      <a:pt x="3941606" y="57389"/>
                    </a:lnTo>
                    <a:cubicBezTo>
                      <a:pt x="3946217" y="57389"/>
                      <a:pt x="3950554" y="57932"/>
                      <a:pt x="3950554" y="63633"/>
                    </a:cubicBezTo>
                    <a:lnTo>
                      <a:pt x="3950554" y="122002"/>
                    </a:lnTo>
                    <a:lnTo>
                      <a:pt x="3937795" y="122002"/>
                    </a:lnTo>
                    <a:lnTo>
                      <a:pt x="3937795" y="131232"/>
                    </a:lnTo>
                    <a:lnTo>
                      <a:pt x="3987757" y="131232"/>
                    </a:lnTo>
                    <a:lnTo>
                      <a:pt x="3987757" y="122002"/>
                    </a:lnTo>
                    <a:lnTo>
                      <a:pt x="3971735" y="122002"/>
                    </a:lnTo>
                    <a:lnTo>
                      <a:pt x="3971735" y="96754"/>
                    </a:lnTo>
                    <a:cubicBezTo>
                      <a:pt x="3971735" y="81279"/>
                      <a:pt x="3973904" y="53860"/>
                      <a:pt x="3995084" y="53860"/>
                    </a:cubicBezTo>
                    <a:cubicBezTo>
                      <a:pt x="3993189" y="56575"/>
                      <a:pt x="3992095" y="59290"/>
                      <a:pt x="3992095" y="62547"/>
                    </a:cubicBezTo>
                    <a:cubicBezTo>
                      <a:pt x="3992095" y="69334"/>
                      <a:pt x="3996979" y="74221"/>
                      <a:pt x="4003759" y="74221"/>
                    </a:cubicBezTo>
                    <a:cubicBezTo>
                      <a:pt x="4010286" y="74221"/>
                      <a:pt x="4015991" y="69877"/>
                      <a:pt x="4015991" y="62276"/>
                    </a:cubicBezTo>
                    <a:cubicBezTo>
                      <a:pt x="4015991" y="51688"/>
                      <a:pt x="4005401" y="47073"/>
                      <a:pt x="3996979" y="46530"/>
                    </a:cubicBezTo>
                    <a:lnTo>
                      <a:pt x="3995358" y="46530"/>
                    </a:lnTo>
                    <a:cubicBezTo>
                      <a:pt x="3983673" y="46530"/>
                      <a:pt x="3972282" y="55760"/>
                      <a:pt x="3969566" y="67434"/>
                    </a:cubicBezTo>
                    <a:lnTo>
                      <a:pt x="3969566" y="46530"/>
                    </a:lnTo>
                    <a:lnTo>
                      <a:pt x="3958702" y="47073"/>
                    </a:lnTo>
                    <a:lnTo>
                      <a:pt x="3944575" y="47073"/>
                    </a:lnTo>
                    <a:close/>
                    <a:moveTo>
                      <a:pt x="4104631" y="3093"/>
                    </a:moveTo>
                    <a:lnTo>
                      <a:pt x="4104631" y="12323"/>
                    </a:lnTo>
                    <a:lnTo>
                      <a:pt x="4124991" y="12323"/>
                    </a:lnTo>
                    <a:lnTo>
                      <a:pt x="4124991" y="122002"/>
                    </a:lnTo>
                    <a:lnTo>
                      <a:pt x="4104631" y="122002"/>
                    </a:lnTo>
                    <a:lnTo>
                      <a:pt x="4104631" y="131232"/>
                    </a:lnTo>
                    <a:lnTo>
                      <a:pt x="4227863" y="131232"/>
                    </a:lnTo>
                    <a:lnTo>
                      <a:pt x="4236832" y="79108"/>
                    </a:lnTo>
                    <a:lnTo>
                      <a:pt x="4227063" y="79108"/>
                    </a:lnTo>
                    <a:cubicBezTo>
                      <a:pt x="4225168" y="90510"/>
                      <a:pt x="4223252" y="103812"/>
                      <a:pt x="4214304" y="112228"/>
                    </a:cubicBezTo>
                    <a:cubicBezTo>
                      <a:pt x="4204787" y="120916"/>
                      <a:pt x="4191775" y="122002"/>
                      <a:pt x="4179543" y="122002"/>
                    </a:cubicBezTo>
                    <a:lnTo>
                      <a:pt x="4152404" y="122002"/>
                    </a:lnTo>
                    <a:lnTo>
                      <a:pt x="4152404" y="69334"/>
                    </a:lnTo>
                    <a:lnTo>
                      <a:pt x="4161899" y="69334"/>
                    </a:lnTo>
                    <a:cubicBezTo>
                      <a:pt x="4173584" y="69334"/>
                      <a:pt x="4183627" y="70420"/>
                      <a:pt x="4183627" y="91596"/>
                    </a:cubicBezTo>
                    <a:lnTo>
                      <a:pt x="4193397" y="91596"/>
                    </a:lnTo>
                    <a:lnTo>
                      <a:pt x="4193397" y="37843"/>
                    </a:lnTo>
                    <a:lnTo>
                      <a:pt x="4183627" y="37843"/>
                    </a:lnTo>
                    <a:cubicBezTo>
                      <a:pt x="4183627" y="42729"/>
                      <a:pt x="4183627" y="48973"/>
                      <a:pt x="4181185" y="52774"/>
                    </a:cubicBezTo>
                    <a:cubicBezTo>
                      <a:pt x="4177101" y="59561"/>
                      <a:pt x="4168952" y="60104"/>
                      <a:pt x="4161899" y="60104"/>
                    </a:cubicBezTo>
                    <a:lnTo>
                      <a:pt x="4152404" y="60104"/>
                    </a:lnTo>
                    <a:lnTo>
                      <a:pt x="4152404" y="12323"/>
                    </a:lnTo>
                    <a:lnTo>
                      <a:pt x="4179269" y="12323"/>
                    </a:lnTo>
                    <a:cubicBezTo>
                      <a:pt x="4192302" y="12323"/>
                      <a:pt x="4205882" y="13138"/>
                      <a:pt x="4214304" y="25355"/>
                    </a:cubicBezTo>
                    <a:cubicBezTo>
                      <a:pt x="4218641" y="32413"/>
                      <a:pt x="4219736" y="40829"/>
                      <a:pt x="4220810" y="48973"/>
                    </a:cubicBezTo>
                    <a:lnTo>
                      <a:pt x="4230579" y="48973"/>
                    </a:lnTo>
                    <a:lnTo>
                      <a:pt x="4224621" y="3093"/>
                    </a:lnTo>
                    <a:close/>
                    <a:moveTo>
                      <a:pt x="4249254" y="47616"/>
                    </a:moveTo>
                    <a:lnTo>
                      <a:pt x="4249254" y="56846"/>
                    </a:lnTo>
                    <a:lnTo>
                      <a:pt x="4257950" y="56846"/>
                    </a:lnTo>
                    <a:cubicBezTo>
                      <a:pt x="4258750" y="56846"/>
                      <a:pt x="4259571" y="56846"/>
                      <a:pt x="4260392" y="56846"/>
                    </a:cubicBezTo>
                    <a:cubicBezTo>
                      <a:pt x="4262287" y="56846"/>
                      <a:pt x="4263361" y="57932"/>
                      <a:pt x="4264182" y="59290"/>
                    </a:cubicBezTo>
                    <a:lnTo>
                      <a:pt x="4289426" y="87795"/>
                    </a:lnTo>
                    <a:cubicBezTo>
                      <a:pt x="4289974" y="88609"/>
                      <a:pt x="4291595" y="89695"/>
                      <a:pt x="4291595" y="91053"/>
                    </a:cubicBezTo>
                    <a:cubicBezTo>
                      <a:pt x="4291595" y="92410"/>
                      <a:pt x="4285363" y="98383"/>
                      <a:pt x="4282100" y="101640"/>
                    </a:cubicBezTo>
                    <a:cubicBezTo>
                      <a:pt x="4277215" y="107070"/>
                      <a:pt x="4272330" y="112771"/>
                      <a:pt x="4267172" y="118201"/>
                    </a:cubicBezTo>
                    <a:cubicBezTo>
                      <a:pt x="4263634" y="121459"/>
                      <a:pt x="4258476" y="122002"/>
                      <a:pt x="4253592" y="122002"/>
                    </a:cubicBezTo>
                    <a:lnTo>
                      <a:pt x="4248160" y="122002"/>
                    </a:lnTo>
                    <a:lnTo>
                      <a:pt x="4248160" y="131232"/>
                    </a:lnTo>
                    <a:lnTo>
                      <a:pt x="4258750" y="130689"/>
                    </a:lnTo>
                    <a:lnTo>
                      <a:pt x="4285089" y="130689"/>
                    </a:lnTo>
                    <a:lnTo>
                      <a:pt x="4285089" y="122002"/>
                    </a:lnTo>
                    <a:lnTo>
                      <a:pt x="4280478" y="121187"/>
                    </a:lnTo>
                    <a:lnTo>
                      <a:pt x="4279110" y="120101"/>
                    </a:lnTo>
                    <a:lnTo>
                      <a:pt x="4280204" y="118201"/>
                    </a:lnTo>
                    <a:lnTo>
                      <a:pt x="4298669" y="98383"/>
                    </a:lnTo>
                    <a:lnTo>
                      <a:pt x="4319029" y="122002"/>
                    </a:lnTo>
                    <a:lnTo>
                      <a:pt x="4312776" y="122002"/>
                    </a:lnTo>
                    <a:lnTo>
                      <a:pt x="4312776" y="131232"/>
                    </a:lnTo>
                    <a:lnTo>
                      <a:pt x="4356211" y="131232"/>
                    </a:lnTo>
                    <a:lnTo>
                      <a:pt x="4356211" y="122002"/>
                    </a:lnTo>
                    <a:lnTo>
                      <a:pt x="4347537" y="122002"/>
                    </a:lnTo>
                    <a:cubicBezTo>
                      <a:pt x="4346716" y="122002"/>
                      <a:pt x="4345621" y="122002"/>
                      <a:pt x="4345094" y="122002"/>
                    </a:cubicBezTo>
                    <a:cubicBezTo>
                      <a:pt x="4342905" y="122002"/>
                      <a:pt x="4342105" y="120644"/>
                      <a:pt x="4340736" y="119558"/>
                    </a:cubicBezTo>
                    <a:lnTo>
                      <a:pt x="4336946" y="114672"/>
                    </a:lnTo>
                    <a:cubicBezTo>
                      <a:pt x="4331788" y="108971"/>
                      <a:pt x="4326630" y="103269"/>
                      <a:pt x="4321471" y="97297"/>
                    </a:cubicBezTo>
                    <a:lnTo>
                      <a:pt x="4313871" y="88609"/>
                    </a:lnTo>
                    <a:cubicBezTo>
                      <a:pt x="4313049" y="87795"/>
                      <a:pt x="4311428" y="86166"/>
                      <a:pt x="4311428" y="85080"/>
                    </a:cubicBezTo>
                    <a:cubicBezTo>
                      <a:pt x="4311428" y="83994"/>
                      <a:pt x="4313049" y="82637"/>
                      <a:pt x="4313871" y="81822"/>
                    </a:cubicBezTo>
                    <a:lnTo>
                      <a:pt x="4320650" y="74493"/>
                    </a:lnTo>
                    <a:cubicBezTo>
                      <a:pt x="4323914" y="70963"/>
                      <a:pt x="4327177" y="67434"/>
                      <a:pt x="4330693" y="63633"/>
                    </a:cubicBezTo>
                    <a:cubicBezTo>
                      <a:pt x="4333957" y="60104"/>
                      <a:pt x="4335304" y="57932"/>
                      <a:pt x="4341284" y="57389"/>
                    </a:cubicBezTo>
                    <a:cubicBezTo>
                      <a:pt x="4345094" y="56846"/>
                      <a:pt x="4348611" y="56846"/>
                      <a:pt x="4352422" y="56846"/>
                    </a:cubicBezTo>
                    <a:lnTo>
                      <a:pt x="4352422" y="47616"/>
                    </a:lnTo>
                    <a:lnTo>
                      <a:pt x="4341557" y="48159"/>
                    </a:lnTo>
                    <a:lnTo>
                      <a:pt x="4315218" y="48159"/>
                    </a:lnTo>
                    <a:lnTo>
                      <a:pt x="4315218" y="56846"/>
                    </a:lnTo>
                    <a:lnTo>
                      <a:pt x="4319829" y="57661"/>
                    </a:lnTo>
                    <a:lnTo>
                      <a:pt x="4321198" y="58747"/>
                    </a:lnTo>
                    <a:lnTo>
                      <a:pt x="4320650" y="60104"/>
                    </a:lnTo>
                    <a:lnTo>
                      <a:pt x="4304354" y="77207"/>
                    </a:lnTo>
                    <a:lnTo>
                      <a:pt x="4299469" y="72321"/>
                    </a:lnTo>
                    <a:lnTo>
                      <a:pt x="4286184" y="56846"/>
                    </a:lnTo>
                    <a:lnTo>
                      <a:pt x="4292690" y="56846"/>
                    </a:lnTo>
                    <a:lnTo>
                      <a:pt x="4292690" y="47616"/>
                    </a:lnTo>
                    <a:close/>
                    <a:moveTo>
                      <a:pt x="4393751" y="11509"/>
                    </a:moveTo>
                    <a:cubicBezTo>
                      <a:pt x="4393751" y="27526"/>
                      <a:pt x="4385056" y="49516"/>
                      <a:pt x="4365244" y="49516"/>
                    </a:cubicBezTo>
                    <a:lnTo>
                      <a:pt x="4365244" y="56846"/>
                    </a:lnTo>
                    <a:lnTo>
                      <a:pt x="4380992" y="56846"/>
                    </a:lnTo>
                    <a:lnTo>
                      <a:pt x="4380992" y="105170"/>
                    </a:lnTo>
                    <a:cubicBezTo>
                      <a:pt x="4380992" y="111414"/>
                      <a:pt x="4381266" y="117115"/>
                      <a:pt x="4385056" y="122273"/>
                    </a:cubicBezTo>
                    <a:cubicBezTo>
                      <a:pt x="4390214" y="129875"/>
                      <a:pt x="4401899" y="132589"/>
                      <a:pt x="4410574" y="132589"/>
                    </a:cubicBezTo>
                    <a:cubicBezTo>
                      <a:pt x="4422807" y="132589"/>
                      <a:pt x="4435292" y="125531"/>
                      <a:pt x="4435292" y="106527"/>
                    </a:cubicBezTo>
                    <a:lnTo>
                      <a:pt x="4435292" y="98111"/>
                    </a:lnTo>
                    <a:lnTo>
                      <a:pt x="4425775" y="98111"/>
                    </a:lnTo>
                    <a:lnTo>
                      <a:pt x="4425775" y="105984"/>
                    </a:lnTo>
                    <a:cubicBezTo>
                      <a:pt x="4425775" y="112500"/>
                      <a:pt x="4424428" y="124445"/>
                      <a:pt x="4414111" y="124445"/>
                    </a:cubicBezTo>
                    <a:cubicBezTo>
                      <a:pt x="4405416" y="124445"/>
                      <a:pt x="4403247" y="116029"/>
                      <a:pt x="4403247" y="107613"/>
                    </a:cubicBezTo>
                    <a:lnTo>
                      <a:pt x="4403247" y="56846"/>
                    </a:lnTo>
                    <a:lnTo>
                      <a:pt x="4431755" y="56846"/>
                    </a:lnTo>
                    <a:lnTo>
                      <a:pt x="4431755" y="47616"/>
                    </a:lnTo>
                    <a:lnTo>
                      <a:pt x="4403247" y="47616"/>
                    </a:lnTo>
                    <a:lnTo>
                      <a:pt x="4403247" y="11509"/>
                    </a:lnTo>
                    <a:close/>
                    <a:moveTo>
                      <a:pt x="4455652" y="47887"/>
                    </a:moveTo>
                    <a:lnTo>
                      <a:pt x="4455652" y="57389"/>
                    </a:lnTo>
                    <a:lnTo>
                      <a:pt x="4459441" y="57389"/>
                    </a:lnTo>
                    <a:cubicBezTo>
                      <a:pt x="4464053" y="57389"/>
                      <a:pt x="4468411" y="57932"/>
                      <a:pt x="4468411" y="63633"/>
                    </a:cubicBezTo>
                    <a:lnTo>
                      <a:pt x="4468411" y="122002"/>
                    </a:lnTo>
                    <a:lnTo>
                      <a:pt x="4455652" y="122002"/>
                    </a:lnTo>
                    <a:lnTo>
                      <a:pt x="4455652" y="131232"/>
                    </a:lnTo>
                    <a:lnTo>
                      <a:pt x="4505593" y="131232"/>
                    </a:lnTo>
                    <a:lnTo>
                      <a:pt x="4505593" y="122002"/>
                    </a:lnTo>
                    <a:lnTo>
                      <a:pt x="4489570" y="122002"/>
                    </a:lnTo>
                    <a:lnTo>
                      <a:pt x="4489570" y="96754"/>
                    </a:lnTo>
                    <a:cubicBezTo>
                      <a:pt x="4489570" y="81279"/>
                      <a:pt x="4491760" y="53860"/>
                      <a:pt x="4512920" y="53860"/>
                    </a:cubicBezTo>
                    <a:cubicBezTo>
                      <a:pt x="4511025" y="56575"/>
                      <a:pt x="4509951" y="59290"/>
                      <a:pt x="4509951" y="62547"/>
                    </a:cubicBezTo>
                    <a:cubicBezTo>
                      <a:pt x="4509951" y="69334"/>
                      <a:pt x="4514836" y="74221"/>
                      <a:pt x="4521615" y="74221"/>
                    </a:cubicBezTo>
                    <a:cubicBezTo>
                      <a:pt x="4528121" y="74221"/>
                      <a:pt x="4533827" y="69877"/>
                      <a:pt x="4533827" y="62276"/>
                    </a:cubicBezTo>
                    <a:cubicBezTo>
                      <a:pt x="4533827" y="51688"/>
                      <a:pt x="4523237" y="47073"/>
                      <a:pt x="4514836" y="46530"/>
                    </a:cubicBezTo>
                    <a:lnTo>
                      <a:pt x="4513194" y="46530"/>
                    </a:lnTo>
                    <a:cubicBezTo>
                      <a:pt x="4501530" y="46530"/>
                      <a:pt x="4490118" y="55760"/>
                      <a:pt x="4487402" y="67434"/>
                    </a:cubicBezTo>
                    <a:lnTo>
                      <a:pt x="4487402" y="46530"/>
                    </a:lnTo>
                    <a:lnTo>
                      <a:pt x="4476559" y="47073"/>
                    </a:lnTo>
                    <a:lnTo>
                      <a:pt x="4462431" y="47073"/>
                    </a:lnTo>
                    <a:close/>
                    <a:moveTo>
                      <a:pt x="4574631" y="54403"/>
                    </a:moveTo>
                    <a:cubicBezTo>
                      <a:pt x="4578968" y="53860"/>
                      <a:pt x="4583852" y="53317"/>
                      <a:pt x="4588190" y="53317"/>
                    </a:cubicBezTo>
                    <a:cubicBezTo>
                      <a:pt x="4597433" y="53317"/>
                      <a:pt x="4609371" y="56575"/>
                      <a:pt x="4609371" y="76393"/>
                    </a:cubicBezTo>
                    <a:lnTo>
                      <a:pt x="4609371" y="81008"/>
                    </a:lnTo>
                    <a:cubicBezTo>
                      <a:pt x="4585474" y="81008"/>
                      <a:pt x="4548291" y="85895"/>
                      <a:pt x="4546397" y="108699"/>
                    </a:cubicBezTo>
                    <a:cubicBezTo>
                      <a:pt x="4546397" y="126617"/>
                      <a:pt x="4564567" y="132318"/>
                      <a:pt x="4583032" y="132318"/>
                    </a:cubicBezTo>
                    <a:cubicBezTo>
                      <a:pt x="4593622" y="132318"/>
                      <a:pt x="4608276" y="128517"/>
                      <a:pt x="4612634" y="117386"/>
                    </a:cubicBezTo>
                    <a:cubicBezTo>
                      <a:pt x="4613708" y="123088"/>
                      <a:pt x="4613982" y="126888"/>
                      <a:pt x="4620235" y="129332"/>
                    </a:cubicBezTo>
                    <a:cubicBezTo>
                      <a:pt x="4624572" y="131232"/>
                      <a:pt x="4629183" y="131232"/>
                      <a:pt x="4633815" y="131232"/>
                    </a:cubicBezTo>
                    <a:lnTo>
                      <a:pt x="4643858" y="131232"/>
                    </a:lnTo>
                    <a:cubicBezTo>
                      <a:pt x="4646827" y="131232"/>
                      <a:pt x="4648469" y="129875"/>
                      <a:pt x="4648469" y="126345"/>
                    </a:cubicBezTo>
                    <a:cubicBezTo>
                      <a:pt x="4648469" y="122273"/>
                      <a:pt x="4645479" y="122002"/>
                      <a:pt x="4642763" y="122002"/>
                    </a:cubicBezTo>
                    <a:lnTo>
                      <a:pt x="4641942" y="122002"/>
                    </a:lnTo>
                    <a:cubicBezTo>
                      <a:pt x="4637878" y="121187"/>
                      <a:pt x="4631625" y="122002"/>
                      <a:pt x="4631625" y="116572"/>
                    </a:cubicBezTo>
                    <a:lnTo>
                      <a:pt x="4631625" y="71778"/>
                    </a:lnTo>
                    <a:cubicBezTo>
                      <a:pt x="4631352" y="67977"/>
                      <a:pt x="4629730" y="64176"/>
                      <a:pt x="4627562" y="60919"/>
                    </a:cubicBezTo>
                    <a:cubicBezTo>
                      <a:pt x="4619687" y="48973"/>
                      <a:pt x="4603665" y="45715"/>
                      <a:pt x="4590358" y="45715"/>
                    </a:cubicBezTo>
                    <a:lnTo>
                      <a:pt x="4589285" y="45715"/>
                    </a:lnTo>
                    <a:cubicBezTo>
                      <a:pt x="4577599" y="45715"/>
                      <a:pt x="4553997" y="46258"/>
                      <a:pt x="4553997" y="63090"/>
                    </a:cubicBezTo>
                    <a:cubicBezTo>
                      <a:pt x="4553997" y="71235"/>
                      <a:pt x="4559682" y="76121"/>
                      <a:pt x="4566209" y="76121"/>
                    </a:cubicBezTo>
                    <a:cubicBezTo>
                      <a:pt x="4572988" y="76121"/>
                      <a:pt x="4578420" y="70692"/>
                      <a:pt x="4578420" y="63633"/>
                    </a:cubicBezTo>
                    <a:cubicBezTo>
                      <a:pt x="4578420" y="60104"/>
                      <a:pt x="4577073" y="57118"/>
                      <a:pt x="4574631" y="54403"/>
                    </a:cubicBezTo>
                    <a:close/>
                    <a:moveTo>
                      <a:pt x="4609371" y="87524"/>
                    </a:moveTo>
                    <a:lnTo>
                      <a:pt x="4609371" y="104627"/>
                    </a:lnTo>
                    <a:cubicBezTo>
                      <a:pt x="4609371" y="117386"/>
                      <a:pt x="4599327" y="124988"/>
                      <a:pt x="4587116" y="124988"/>
                    </a:cubicBezTo>
                    <a:cubicBezTo>
                      <a:pt x="4578694" y="124988"/>
                      <a:pt x="4569198" y="119830"/>
                      <a:pt x="4569198" y="110056"/>
                    </a:cubicBezTo>
                    <a:cubicBezTo>
                      <a:pt x="4569198" y="92139"/>
                      <a:pt x="4595790" y="87795"/>
                      <a:pt x="4609371" y="87524"/>
                    </a:cubicBezTo>
                    <a:close/>
                    <a:moveTo>
                      <a:pt x="4717970" y="54946"/>
                    </a:moveTo>
                    <a:cubicBezTo>
                      <a:pt x="4715801" y="57661"/>
                      <a:pt x="4714706" y="60647"/>
                      <a:pt x="4714706" y="64176"/>
                    </a:cubicBezTo>
                    <a:cubicBezTo>
                      <a:pt x="4714706" y="70692"/>
                      <a:pt x="4719591" y="76121"/>
                      <a:pt x="4727465" y="76121"/>
                    </a:cubicBezTo>
                    <a:cubicBezTo>
                      <a:pt x="4734519" y="76121"/>
                      <a:pt x="4739129" y="70149"/>
                      <a:pt x="4739129" y="63633"/>
                    </a:cubicBezTo>
                    <a:cubicBezTo>
                      <a:pt x="4739129" y="47344"/>
                      <a:pt x="4717696" y="45715"/>
                      <a:pt x="4706011" y="45715"/>
                    </a:cubicBezTo>
                    <a:cubicBezTo>
                      <a:pt x="4682935" y="45715"/>
                      <a:pt x="4656070" y="57118"/>
                      <a:pt x="4656070" y="89424"/>
                    </a:cubicBezTo>
                    <a:cubicBezTo>
                      <a:pt x="4656070" y="119287"/>
                      <a:pt x="4680767" y="132318"/>
                      <a:pt x="4704116" y="132318"/>
                    </a:cubicBezTo>
                    <a:cubicBezTo>
                      <a:pt x="4717696" y="132318"/>
                      <a:pt x="4732350" y="127974"/>
                      <a:pt x="4739129" y="115486"/>
                    </a:cubicBezTo>
                    <a:cubicBezTo>
                      <a:pt x="4739951" y="113857"/>
                      <a:pt x="4741572" y="111414"/>
                      <a:pt x="4741572" y="109242"/>
                    </a:cubicBezTo>
                    <a:lnTo>
                      <a:pt x="4741572" y="108971"/>
                    </a:lnTo>
                    <a:cubicBezTo>
                      <a:pt x="4741045" y="106527"/>
                      <a:pt x="4738877" y="106527"/>
                      <a:pt x="4736961" y="106527"/>
                    </a:cubicBezTo>
                    <a:lnTo>
                      <a:pt x="4736161" y="106527"/>
                    </a:lnTo>
                    <a:cubicBezTo>
                      <a:pt x="4731803" y="106527"/>
                      <a:pt x="4731803" y="109242"/>
                      <a:pt x="4730729" y="111957"/>
                    </a:cubicBezTo>
                    <a:cubicBezTo>
                      <a:pt x="4726118" y="120101"/>
                      <a:pt x="4717696" y="124445"/>
                      <a:pt x="4708453" y="124445"/>
                    </a:cubicBezTo>
                    <a:cubicBezTo>
                      <a:pt x="4685925" y="124445"/>
                      <a:pt x="4681314" y="105170"/>
                      <a:pt x="4681314" y="89695"/>
                    </a:cubicBezTo>
                    <a:cubicBezTo>
                      <a:pt x="4681314" y="74764"/>
                      <a:pt x="4682661" y="53860"/>
                      <a:pt x="4706558" y="53860"/>
                    </a:cubicBezTo>
                    <a:cubicBezTo>
                      <a:pt x="4710369" y="53860"/>
                      <a:pt x="4714159" y="54131"/>
                      <a:pt x="4717970" y="54946"/>
                    </a:cubicBezTo>
                    <a:close/>
                    <a:moveTo>
                      <a:pt x="4780544" y="11509"/>
                    </a:moveTo>
                    <a:cubicBezTo>
                      <a:pt x="4780544" y="27526"/>
                      <a:pt x="4771848" y="49516"/>
                      <a:pt x="4752036" y="49516"/>
                    </a:cubicBezTo>
                    <a:lnTo>
                      <a:pt x="4752036" y="56846"/>
                    </a:lnTo>
                    <a:lnTo>
                      <a:pt x="4767785" y="56846"/>
                    </a:lnTo>
                    <a:lnTo>
                      <a:pt x="4767785" y="105170"/>
                    </a:lnTo>
                    <a:cubicBezTo>
                      <a:pt x="4767785" y="111414"/>
                      <a:pt x="4768058" y="117115"/>
                      <a:pt x="4771848" y="122273"/>
                    </a:cubicBezTo>
                    <a:cubicBezTo>
                      <a:pt x="4777007" y="129875"/>
                      <a:pt x="4788692" y="132589"/>
                      <a:pt x="4797366" y="132589"/>
                    </a:cubicBezTo>
                    <a:cubicBezTo>
                      <a:pt x="4809578" y="132589"/>
                      <a:pt x="4822084" y="125531"/>
                      <a:pt x="4822084" y="106527"/>
                    </a:cubicBezTo>
                    <a:lnTo>
                      <a:pt x="4822084" y="98111"/>
                    </a:lnTo>
                    <a:lnTo>
                      <a:pt x="4812568" y="98111"/>
                    </a:lnTo>
                    <a:lnTo>
                      <a:pt x="4812568" y="105984"/>
                    </a:lnTo>
                    <a:cubicBezTo>
                      <a:pt x="4812568" y="112500"/>
                      <a:pt x="4811220" y="124445"/>
                      <a:pt x="4800903" y="124445"/>
                    </a:cubicBezTo>
                    <a:cubicBezTo>
                      <a:pt x="4792208" y="124445"/>
                      <a:pt x="4790039" y="116029"/>
                      <a:pt x="4790039" y="107613"/>
                    </a:cubicBezTo>
                    <a:lnTo>
                      <a:pt x="4790039" y="56846"/>
                    </a:lnTo>
                    <a:lnTo>
                      <a:pt x="4818547" y="56846"/>
                    </a:lnTo>
                    <a:lnTo>
                      <a:pt x="4818547" y="47616"/>
                    </a:lnTo>
                    <a:lnTo>
                      <a:pt x="4790039" y="47616"/>
                    </a:lnTo>
                    <a:lnTo>
                      <a:pt x="4790039" y="11509"/>
                    </a:lnTo>
                    <a:close/>
                    <a:moveTo>
                      <a:pt x="4845434" y="47887"/>
                    </a:moveTo>
                    <a:lnTo>
                      <a:pt x="4845434" y="57389"/>
                    </a:lnTo>
                    <a:lnTo>
                      <a:pt x="4848950" y="57389"/>
                    </a:lnTo>
                    <a:cubicBezTo>
                      <a:pt x="4853561" y="57389"/>
                      <a:pt x="4857372" y="57932"/>
                      <a:pt x="4857372" y="63362"/>
                    </a:cubicBezTo>
                    <a:lnTo>
                      <a:pt x="4857372" y="122002"/>
                    </a:lnTo>
                    <a:lnTo>
                      <a:pt x="4844613" y="122002"/>
                    </a:lnTo>
                    <a:lnTo>
                      <a:pt x="4844613" y="131232"/>
                    </a:lnTo>
                    <a:lnTo>
                      <a:pt x="4890217" y="131232"/>
                    </a:lnTo>
                    <a:lnTo>
                      <a:pt x="4890217" y="122002"/>
                    </a:lnTo>
                    <a:lnTo>
                      <a:pt x="4878552" y="122002"/>
                    </a:lnTo>
                    <a:lnTo>
                      <a:pt x="4878552" y="46530"/>
                    </a:lnTo>
                    <a:lnTo>
                      <a:pt x="4856551" y="46530"/>
                    </a:lnTo>
                    <a:close/>
                    <a:moveTo>
                      <a:pt x="4863604" y="107"/>
                    </a:moveTo>
                    <a:cubicBezTo>
                      <a:pt x="4856277" y="1464"/>
                      <a:pt x="4850592" y="7165"/>
                      <a:pt x="4850592" y="14767"/>
                    </a:cubicBezTo>
                    <a:cubicBezTo>
                      <a:pt x="4850592" y="22368"/>
                      <a:pt x="4856003" y="29970"/>
                      <a:pt x="4865793" y="29970"/>
                    </a:cubicBezTo>
                    <a:lnTo>
                      <a:pt x="4867141" y="29970"/>
                    </a:lnTo>
                    <a:cubicBezTo>
                      <a:pt x="4874742" y="28612"/>
                      <a:pt x="4880174" y="22911"/>
                      <a:pt x="4880174" y="15310"/>
                    </a:cubicBezTo>
                    <a:cubicBezTo>
                      <a:pt x="4880174" y="7708"/>
                      <a:pt x="4874742" y="107"/>
                      <a:pt x="4864972" y="107"/>
                    </a:cubicBezTo>
                    <a:close/>
                    <a:moveTo>
                      <a:pt x="4949001" y="45715"/>
                    </a:moveTo>
                    <a:cubicBezTo>
                      <a:pt x="4933526" y="47887"/>
                      <a:pt x="4919398" y="51417"/>
                      <a:pt x="4910176" y="65262"/>
                    </a:cubicBezTo>
                    <a:cubicBezTo>
                      <a:pt x="4905566" y="72321"/>
                      <a:pt x="4903123" y="81008"/>
                      <a:pt x="4903123" y="89695"/>
                    </a:cubicBezTo>
                    <a:cubicBezTo>
                      <a:pt x="4903123" y="100555"/>
                      <a:pt x="4906913" y="111414"/>
                      <a:pt x="4914513" y="119015"/>
                    </a:cubicBezTo>
                    <a:cubicBezTo>
                      <a:pt x="4924283" y="128789"/>
                      <a:pt x="4938684" y="132318"/>
                      <a:pt x="4952517" y="132318"/>
                    </a:cubicBezTo>
                    <a:cubicBezTo>
                      <a:pt x="4976140" y="132318"/>
                      <a:pt x="5002206" y="120644"/>
                      <a:pt x="5002206" y="89695"/>
                    </a:cubicBezTo>
                    <a:cubicBezTo>
                      <a:pt x="5002206" y="79108"/>
                      <a:pt x="4998668" y="68791"/>
                      <a:pt x="4991889" y="60919"/>
                    </a:cubicBezTo>
                    <a:cubicBezTo>
                      <a:pt x="4981572" y="49516"/>
                      <a:pt x="4966097" y="45715"/>
                      <a:pt x="4951443" y="45715"/>
                    </a:cubicBezTo>
                    <a:close/>
                    <a:moveTo>
                      <a:pt x="4928094" y="95940"/>
                    </a:moveTo>
                    <a:lnTo>
                      <a:pt x="4928094" y="83723"/>
                    </a:lnTo>
                    <a:cubicBezTo>
                      <a:pt x="4928094" y="75578"/>
                      <a:pt x="4928641" y="65534"/>
                      <a:pt x="4934873" y="59561"/>
                    </a:cubicBezTo>
                    <a:cubicBezTo>
                      <a:pt x="4939484" y="55217"/>
                      <a:pt x="4946011" y="53317"/>
                      <a:pt x="4952517" y="53317"/>
                    </a:cubicBezTo>
                    <a:cubicBezTo>
                      <a:pt x="4965276" y="53317"/>
                      <a:pt x="4975045" y="60104"/>
                      <a:pt x="4976687" y="74764"/>
                    </a:cubicBezTo>
                    <a:cubicBezTo>
                      <a:pt x="4976961" y="79108"/>
                      <a:pt x="4976961" y="83723"/>
                      <a:pt x="4976961" y="88067"/>
                    </a:cubicBezTo>
                    <a:lnTo>
                      <a:pt x="4976961" y="93496"/>
                    </a:lnTo>
                    <a:cubicBezTo>
                      <a:pt x="4976961" y="101369"/>
                      <a:pt x="4976687" y="110599"/>
                      <a:pt x="4971529" y="116300"/>
                    </a:cubicBezTo>
                    <a:cubicBezTo>
                      <a:pt x="4967192" y="122002"/>
                      <a:pt x="4959844" y="124445"/>
                      <a:pt x="4952791" y="124445"/>
                    </a:cubicBezTo>
                    <a:cubicBezTo>
                      <a:pt x="4945464" y="124445"/>
                      <a:pt x="4937589" y="121730"/>
                      <a:pt x="4933252" y="116029"/>
                    </a:cubicBezTo>
                    <a:cubicBezTo>
                      <a:pt x="4928641" y="110056"/>
                      <a:pt x="4928894" y="102726"/>
                      <a:pt x="4928094" y="95940"/>
                    </a:cubicBezTo>
                    <a:close/>
                    <a:moveTo>
                      <a:pt x="5017744" y="47887"/>
                    </a:moveTo>
                    <a:lnTo>
                      <a:pt x="5017744" y="57389"/>
                    </a:lnTo>
                    <a:lnTo>
                      <a:pt x="5021555" y="57389"/>
                    </a:lnTo>
                    <a:cubicBezTo>
                      <a:pt x="5026166" y="57389"/>
                      <a:pt x="5030503" y="57932"/>
                      <a:pt x="5030503" y="63633"/>
                    </a:cubicBezTo>
                    <a:lnTo>
                      <a:pt x="5030503" y="122002"/>
                    </a:lnTo>
                    <a:lnTo>
                      <a:pt x="5017744" y="122002"/>
                    </a:lnTo>
                    <a:lnTo>
                      <a:pt x="5017744" y="131232"/>
                    </a:lnTo>
                    <a:lnTo>
                      <a:pt x="5065790" y="131232"/>
                    </a:lnTo>
                    <a:lnTo>
                      <a:pt x="5065790" y="122002"/>
                    </a:lnTo>
                    <a:lnTo>
                      <a:pt x="5052758" y="122002"/>
                    </a:lnTo>
                    <a:lnTo>
                      <a:pt x="5052758" y="90781"/>
                    </a:lnTo>
                    <a:cubicBezTo>
                      <a:pt x="5052758" y="88609"/>
                      <a:pt x="5052758" y="86709"/>
                      <a:pt x="5052758" y="84266"/>
                    </a:cubicBezTo>
                    <a:cubicBezTo>
                      <a:pt x="5052758" y="68520"/>
                      <a:pt x="5064443" y="53860"/>
                      <a:pt x="5081539" y="53860"/>
                    </a:cubicBezTo>
                    <a:cubicBezTo>
                      <a:pt x="5090508" y="53860"/>
                      <a:pt x="5092403" y="62547"/>
                      <a:pt x="5092403" y="72592"/>
                    </a:cubicBezTo>
                    <a:lnTo>
                      <a:pt x="5092403" y="122002"/>
                    </a:lnTo>
                    <a:lnTo>
                      <a:pt x="5079644" y="122002"/>
                    </a:lnTo>
                    <a:lnTo>
                      <a:pt x="5079644" y="131232"/>
                    </a:lnTo>
                    <a:lnTo>
                      <a:pt x="5127690" y="131232"/>
                    </a:lnTo>
                    <a:lnTo>
                      <a:pt x="5127690" y="122002"/>
                    </a:lnTo>
                    <a:lnTo>
                      <a:pt x="5114658" y="122002"/>
                    </a:lnTo>
                    <a:lnTo>
                      <a:pt x="5114658" y="75850"/>
                    </a:lnTo>
                    <a:cubicBezTo>
                      <a:pt x="5114658" y="69334"/>
                      <a:pt x="5114384" y="62547"/>
                      <a:pt x="5110868" y="56846"/>
                    </a:cubicBezTo>
                    <a:cubicBezTo>
                      <a:pt x="5104888" y="47616"/>
                      <a:pt x="5094024" y="46530"/>
                      <a:pt x="5084255" y="46530"/>
                    </a:cubicBezTo>
                    <a:cubicBezTo>
                      <a:pt x="5073391" y="46530"/>
                      <a:pt x="5062548" y="50874"/>
                      <a:pt x="5055747" y="59018"/>
                    </a:cubicBezTo>
                    <a:cubicBezTo>
                      <a:pt x="5053852" y="61190"/>
                      <a:pt x="5051684" y="63633"/>
                      <a:pt x="5050863" y="66619"/>
                    </a:cubicBezTo>
                    <a:lnTo>
                      <a:pt x="5050589" y="46530"/>
                    </a:lnTo>
                    <a:lnTo>
                      <a:pt x="5028882" y="46530"/>
                    </a:lnTo>
                    <a:close/>
                  </a:path>
                </a:pathLst>
              </a:custGeom>
              <a:solidFill>
                <a:srgbClr val="000000"/>
              </a:solidFill>
              <a:ln w="21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en-AE" sz="135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6F3F93FD-EBBE-7DD8-4935-0CE0EC4B5320}"/>
                  </a:ext>
                </a:extLst>
              </p:cNvPr>
              <p:cNvSpPr/>
              <p:nvPr/>
            </p:nvSpPr>
            <p:spPr>
              <a:xfrm>
                <a:off x="1840961" y="2388858"/>
                <a:ext cx="6005890" cy="173747"/>
              </a:xfrm>
              <a:custGeom>
                <a:avLst/>
                <a:gdLst>
                  <a:gd name="connsiteX0" fmla="*/ 97 w 6005890"/>
                  <a:gd name="connsiteY0" fmla="*/ 129334 h 173747"/>
                  <a:gd name="connsiteX1" fmla="*/ 97 w 6005890"/>
                  <a:gd name="connsiteY1" fmla="*/ 135036 h 173747"/>
                  <a:gd name="connsiteX2" fmla="*/ 11772 w 6005890"/>
                  <a:gd name="connsiteY2" fmla="*/ 134493 h 173747"/>
                  <a:gd name="connsiteX3" fmla="*/ 40278 w 6005890"/>
                  <a:gd name="connsiteY3" fmla="*/ 134493 h 173747"/>
                  <a:gd name="connsiteX4" fmla="*/ 40278 w 6005890"/>
                  <a:gd name="connsiteY4" fmla="*/ 129334 h 173747"/>
                  <a:gd name="connsiteX5" fmla="*/ 26704 w 6005890"/>
                  <a:gd name="connsiteY5" fmla="*/ 119833 h 173747"/>
                  <a:gd name="connsiteX6" fmla="*/ 28603 w 6005890"/>
                  <a:gd name="connsiteY6" fmla="*/ 112774 h 173747"/>
                  <a:gd name="connsiteX7" fmla="*/ 38105 w 6005890"/>
                  <a:gd name="connsiteY7" fmla="*/ 91870 h 173747"/>
                  <a:gd name="connsiteX8" fmla="*/ 82900 w 6005890"/>
                  <a:gd name="connsiteY8" fmla="*/ 91870 h 173747"/>
                  <a:gd name="connsiteX9" fmla="*/ 90501 w 6005890"/>
                  <a:gd name="connsiteY9" fmla="*/ 107615 h 173747"/>
                  <a:gd name="connsiteX10" fmla="*/ 95931 w 6005890"/>
                  <a:gd name="connsiteY10" fmla="*/ 123633 h 173747"/>
                  <a:gd name="connsiteX11" fmla="*/ 80456 w 6005890"/>
                  <a:gd name="connsiteY11" fmla="*/ 129334 h 173747"/>
                  <a:gd name="connsiteX12" fmla="*/ 80456 w 6005890"/>
                  <a:gd name="connsiteY12" fmla="*/ 135036 h 173747"/>
                  <a:gd name="connsiteX13" fmla="*/ 132309 w 6005890"/>
                  <a:gd name="connsiteY13" fmla="*/ 135036 h 173747"/>
                  <a:gd name="connsiteX14" fmla="*/ 132309 w 6005890"/>
                  <a:gd name="connsiteY14" fmla="*/ 129334 h 173747"/>
                  <a:gd name="connsiteX15" fmla="*/ 126879 w 6005890"/>
                  <a:gd name="connsiteY15" fmla="*/ 129334 h 173747"/>
                  <a:gd name="connsiteX16" fmla="*/ 116021 w 6005890"/>
                  <a:gd name="connsiteY16" fmla="*/ 126618 h 173747"/>
                  <a:gd name="connsiteX17" fmla="*/ 111677 w 6005890"/>
                  <a:gd name="connsiteY17" fmla="*/ 117660 h 173747"/>
                  <a:gd name="connsiteX18" fmla="*/ 72040 w 6005890"/>
                  <a:gd name="connsiteY18" fmla="*/ 7711 h 173747"/>
                  <a:gd name="connsiteX19" fmla="*/ 70682 w 6005890"/>
                  <a:gd name="connsiteY19" fmla="*/ 3910 h 173747"/>
                  <a:gd name="connsiteX20" fmla="*/ 66067 w 6005890"/>
                  <a:gd name="connsiteY20" fmla="*/ 109 h 173747"/>
                  <a:gd name="connsiteX21" fmla="*/ 60096 w 6005890"/>
                  <a:gd name="connsiteY21" fmla="*/ 7439 h 173747"/>
                  <a:gd name="connsiteX22" fmla="*/ 25346 w 6005890"/>
                  <a:gd name="connsiteY22" fmla="*/ 104086 h 173747"/>
                  <a:gd name="connsiteX23" fmla="*/ 22088 w 6005890"/>
                  <a:gd name="connsiteY23" fmla="*/ 113588 h 173747"/>
                  <a:gd name="connsiteX24" fmla="*/ 97 w 6005890"/>
                  <a:gd name="connsiteY24" fmla="*/ 129334 h 173747"/>
                  <a:gd name="connsiteX25" fmla="*/ 38376 w 6005890"/>
                  <a:gd name="connsiteY25" fmla="*/ 86169 h 173747"/>
                  <a:gd name="connsiteX26" fmla="*/ 60637 w 6005890"/>
                  <a:gd name="connsiteY26" fmla="*/ 24271 h 173747"/>
                  <a:gd name="connsiteX27" fmla="*/ 82900 w 6005890"/>
                  <a:gd name="connsiteY27" fmla="*/ 86169 h 173747"/>
                  <a:gd name="connsiteX28" fmla="*/ 144729 w 6005890"/>
                  <a:gd name="connsiteY28" fmla="*/ 53862 h 173747"/>
                  <a:gd name="connsiteX29" fmla="*/ 144729 w 6005890"/>
                  <a:gd name="connsiteY29" fmla="*/ 59835 h 173747"/>
                  <a:gd name="connsiteX30" fmla="*/ 147716 w 6005890"/>
                  <a:gd name="connsiteY30" fmla="*/ 59835 h 173747"/>
                  <a:gd name="connsiteX31" fmla="*/ 159118 w 6005890"/>
                  <a:gd name="connsiteY31" fmla="*/ 69337 h 173747"/>
                  <a:gd name="connsiteX32" fmla="*/ 159118 w 6005890"/>
                  <a:gd name="connsiteY32" fmla="*/ 121460 h 173747"/>
                  <a:gd name="connsiteX33" fmla="*/ 144729 w 6005890"/>
                  <a:gd name="connsiteY33" fmla="*/ 129334 h 173747"/>
                  <a:gd name="connsiteX34" fmla="*/ 144729 w 6005890"/>
                  <a:gd name="connsiteY34" fmla="*/ 135036 h 173747"/>
                  <a:gd name="connsiteX35" fmla="*/ 158031 w 6005890"/>
                  <a:gd name="connsiteY35" fmla="*/ 134493 h 173747"/>
                  <a:gd name="connsiteX36" fmla="*/ 190609 w 6005890"/>
                  <a:gd name="connsiteY36" fmla="*/ 134493 h 173747"/>
                  <a:gd name="connsiteX37" fmla="*/ 190609 w 6005890"/>
                  <a:gd name="connsiteY37" fmla="*/ 129334 h 173747"/>
                  <a:gd name="connsiteX38" fmla="*/ 184366 w 6005890"/>
                  <a:gd name="connsiteY38" fmla="*/ 129334 h 173747"/>
                  <a:gd name="connsiteX39" fmla="*/ 172691 w 6005890"/>
                  <a:gd name="connsiteY39" fmla="*/ 121460 h 173747"/>
                  <a:gd name="connsiteX40" fmla="*/ 172691 w 6005890"/>
                  <a:gd name="connsiteY40" fmla="*/ 89698 h 173747"/>
                  <a:gd name="connsiteX41" fmla="*/ 196582 w 6005890"/>
                  <a:gd name="connsiteY41" fmla="*/ 56577 h 173747"/>
                  <a:gd name="connsiteX42" fmla="*/ 196582 w 6005890"/>
                  <a:gd name="connsiteY42" fmla="*/ 56849 h 173747"/>
                  <a:gd name="connsiteX43" fmla="*/ 192782 w 6005890"/>
                  <a:gd name="connsiteY43" fmla="*/ 63907 h 173747"/>
                  <a:gd name="connsiteX44" fmla="*/ 201197 w 6005890"/>
                  <a:gd name="connsiteY44" fmla="*/ 72052 h 173747"/>
                  <a:gd name="connsiteX45" fmla="*/ 209341 w 6005890"/>
                  <a:gd name="connsiteY45" fmla="*/ 63636 h 173747"/>
                  <a:gd name="connsiteX46" fmla="*/ 194952 w 6005890"/>
                  <a:gd name="connsiteY46" fmla="*/ 51962 h 173747"/>
                  <a:gd name="connsiteX47" fmla="*/ 171605 w 6005890"/>
                  <a:gd name="connsiteY47" fmla="*/ 72052 h 173747"/>
                  <a:gd name="connsiteX48" fmla="*/ 171605 w 6005890"/>
                  <a:gd name="connsiteY48" fmla="*/ 51962 h 173747"/>
                  <a:gd name="connsiteX49" fmla="*/ 283320 w 6005890"/>
                  <a:gd name="connsiteY49" fmla="*/ 60921 h 173747"/>
                  <a:gd name="connsiteX50" fmla="*/ 275719 w 6005890"/>
                  <a:gd name="connsiteY50" fmla="*/ 69880 h 173747"/>
                  <a:gd name="connsiteX51" fmla="*/ 284407 w 6005890"/>
                  <a:gd name="connsiteY51" fmla="*/ 78567 h 173747"/>
                  <a:gd name="connsiteX52" fmla="*/ 293365 w 6005890"/>
                  <a:gd name="connsiteY52" fmla="*/ 69337 h 173747"/>
                  <a:gd name="connsiteX53" fmla="*/ 265946 w 6005890"/>
                  <a:gd name="connsiteY53" fmla="*/ 50876 h 173747"/>
                  <a:gd name="connsiteX54" fmla="*/ 264045 w 6005890"/>
                  <a:gd name="connsiteY54" fmla="*/ 50876 h 173747"/>
                  <a:gd name="connsiteX55" fmla="*/ 221422 w 6005890"/>
                  <a:gd name="connsiteY55" fmla="*/ 94041 h 173747"/>
                  <a:gd name="connsiteX56" fmla="*/ 263502 w 6005890"/>
                  <a:gd name="connsiteY56" fmla="*/ 137207 h 173747"/>
                  <a:gd name="connsiteX57" fmla="*/ 294180 w 6005890"/>
                  <a:gd name="connsiteY57" fmla="*/ 116845 h 173747"/>
                  <a:gd name="connsiteX58" fmla="*/ 295536 w 6005890"/>
                  <a:gd name="connsiteY58" fmla="*/ 112774 h 173747"/>
                  <a:gd name="connsiteX59" fmla="*/ 292822 w 6005890"/>
                  <a:gd name="connsiteY59" fmla="*/ 110330 h 173747"/>
                  <a:gd name="connsiteX60" fmla="*/ 287935 w 6005890"/>
                  <a:gd name="connsiteY60" fmla="*/ 117931 h 173747"/>
                  <a:gd name="connsiteX61" fmla="*/ 264588 w 6005890"/>
                  <a:gd name="connsiteY61" fmla="*/ 131777 h 173747"/>
                  <a:gd name="connsiteX62" fmla="*/ 237712 w 6005890"/>
                  <a:gd name="connsiteY62" fmla="*/ 93770 h 173747"/>
                  <a:gd name="connsiteX63" fmla="*/ 264316 w 6005890"/>
                  <a:gd name="connsiteY63" fmla="*/ 56034 h 173747"/>
                  <a:gd name="connsiteX64" fmla="*/ 279520 w 6005890"/>
                  <a:gd name="connsiteY64" fmla="*/ 59021 h 173747"/>
                  <a:gd name="connsiteX65" fmla="*/ 283320 w 6005890"/>
                  <a:gd name="connsiteY65" fmla="*/ 60921 h 173747"/>
                  <a:gd name="connsiteX66" fmla="*/ 302120 w 6005890"/>
                  <a:gd name="connsiteY66" fmla="*/ 6353 h 173747"/>
                  <a:gd name="connsiteX67" fmla="*/ 302120 w 6005890"/>
                  <a:gd name="connsiteY67" fmla="*/ 12054 h 173747"/>
                  <a:gd name="connsiteX68" fmla="*/ 305377 w 6005890"/>
                  <a:gd name="connsiteY68" fmla="*/ 12054 h 173747"/>
                  <a:gd name="connsiteX69" fmla="*/ 316780 w 6005890"/>
                  <a:gd name="connsiteY69" fmla="*/ 21828 h 173747"/>
                  <a:gd name="connsiteX70" fmla="*/ 316780 w 6005890"/>
                  <a:gd name="connsiteY70" fmla="*/ 117117 h 173747"/>
                  <a:gd name="connsiteX71" fmla="*/ 317052 w 6005890"/>
                  <a:gd name="connsiteY71" fmla="*/ 121191 h 173747"/>
                  <a:gd name="connsiteX72" fmla="*/ 303206 w 6005890"/>
                  <a:gd name="connsiteY72" fmla="*/ 129334 h 173747"/>
                  <a:gd name="connsiteX73" fmla="*/ 302120 w 6005890"/>
                  <a:gd name="connsiteY73" fmla="*/ 129334 h 173747"/>
                  <a:gd name="connsiteX74" fmla="*/ 302120 w 6005890"/>
                  <a:gd name="connsiteY74" fmla="*/ 135036 h 173747"/>
                  <a:gd name="connsiteX75" fmla="*/ 315694 w 6005890"/>
                  <a:gd name="connsiteY75" fmla="*/ 134493 h 173747"/>
                  <a:gd name="connsiteX76" fmla="*/ 345286 w 6005890"/>
                  <a:gd name="connsiteY76" fmla="*/ 134493 h 173747"/>
                  <a:gd name="connsiteX77" fmla="*/ 345286 w 6005890"/>
                  <a:gd name="connsiteY77" fmla="*/ 129334 h 173747"/>
                  <a:gd name="connsiteX78" fmla="*/ 340942 w 6005890"/>
                  <a:gd name="connsiteY78" fmla="*/ 129334 h 173747"/>
                  <a:gd name="connsiteX79" fmla="*/ 330625 w 6005890"/>
                  <a:gd name="connsiteY79" fmla="*/ 121460 h 173747"/>
                  <a:gd name="connsiteX80" fmla="*/ 330625 w 6005890"/>
                  <a:gd name="connsiteY80" fmla="*/ 87526 h 173747"/>
                  <a:gd name="connsiteX81" fmla="*/ 357230 w 6005890"/>
                  <a:gd name="connsiteY81" fmla="*/ 56577 h 173747"/>
                  <a:gd name="connsiteX82" fmla="*/ 370263 w 6005890"/>
                  <a:gd name="connsiteY82" fmla="*/ 77753 h 173747"/>
                  <a:gd name="connsiteX83" fmla="*/ 370263 w 6005890"/>
                  <a:gd name="connsiteY83" fmla="*/ 122003 h 173747"/>
                  <a:gd name="connsiteX84" fmla="*/ 358588 w 6005890"/>
                  <a:gd name="connsiteY84" fmla="*/ 129334 h 173747"/>
                  <a:gd name="connsiteX85" fmla="*/ 355874 w 6005890"/>
                  <a:gd name="connsiteY85" fmla="*/ 129334 h 173747"/>
                  <a:gd name="connsiteX86" fmla="*/ 355874 w 6005890"/>
                  <a:gd name="connsiteY86" fmla="*/ 135036 h 173747"/>
                  <a:gd name="connsiteX87" fmla="*/ 369176 w 6005890"/>
                  <a:gd name="connsiteY87" fmla="*/ 134493 h 173747"/>
                  <a:gd name="connsiteX88" fmla="*/ 398766 w 6005890"/>
                  <a:gd name="connsiteY88" fmla="*/ 134493 h 173747"/>
                  <a:gd name="connsiteX89" fmla="*/ 398766 w 6005890"/>
                  <a:gd name="connsiteY89" fmla="*/ 129334 h 173747"/>
                  <a:gd name="connsiteX90" fmla="*/ 395238 w 6005890"/>
                  <a:gd name="connsiteY90" fmla="*/ 129334 h 173747"/>
                  <a:gd name="connsiteX91" fmla="*/ 384380 w 6005890"/>
                  <a:gd name="connsiteY91" fmla="*/ 122003 h 173747"/>
                  <a:gd name="connsiteX92" fmla="*/ 384380 w 6005890"/>
                  <a:gd name="connsiteY92" fmla="*/ 79382 h 173747"/>
                  <a:gd name="connsiteX93" fmla="*/ 381392 w 6005890"/>
                  <a:gd name="connsiteY93" fmla="*/ 62821 h 173747"/>
                  <a:gd name="connsiteX94" fmla="*/ 358316 w 6005890"/>
                  <a:gd name="connsiteY94" fmla="*/ 51962 h 173747"/>
                  <a:gd name="connsiteX95" fmla="*/ 330354 w 6005890"/>
                  <a:gd name="connsiteY95" fmla="*/ 69337 h 173747"/>
                  <a:gd name="connsiteX96" fmla="*/ 330082 w 6005890"/>
                  <a:gd name="connsiteY96" fmla="*/ 4181 h 173747"/>
                  <a:gd name="connsiteX97" fmla="*/ 410984 w 6005890"/>
                  <a:gd name="connsiteY97" fmla="*/ 53862 h 173747"/>
                  <a:gd name="connsiteX98" fmla="*/ 410984 w 6005890"/>
                  <a:gd name="connsiteY98" fmla="*/ 59835 h 173747"/>
                  <a:gd name="connsiteX99" fmla="*/ 413970 w 6005890"/>
                  <a:gd name="connsiteY99" fmla="*/ 59835 h 173747"/>
                  <a:gd name="connsiteX100" fmla="*/ 424830 w 6005890"/>
                  <a:gd name="connsiteY100" fmla="*/ 69337 h 173747"/>
                  <a:gd name="connsiteX101" fmla="*/ 424830 w 6005890"/>
                  <a:gd name="connsiteY101" fmla="*/ 121460 h 173747"/>
                  <a:gd name="connsiteX102" fmla="*/ 410169 w 6005890"/>
                  <a:gd name="connsiteY102" fmla="*/ 129334 h 173747"/>
                  <a:gd name="connsiteX103" fmla="*/ 410169 w 6005890"/>
                  <a:gd name="connsiteY103" fmla="*/ 135036 h 173747"/>
                  <a:gd name="connsiteX104" fmla="*/ 451162 w 6005890"/>
                  <a:gd name="connsiteY104" fmla="*/ 135036 h 173747"/>
                  <a:gd name="connsiteX105" fmla="*/ 451162 w 6005890"/>
                  <a:gd name="connsiteY105" fmla="*/ 129334 h 173747"/>
                  <a:gd name="connsiteX106" fmla="*/ 448177 w 6005890"/>
                  <a:gd name="connsiteY106" fmla="*/ 129334 h 173747"/>
                  <a:gd name="connsiteX107" fmla="*/ 438132 w 6005890"/>
                  <a:gd name="connsiteY107" fmla="*/ 122546 h 173747"/>
                  <a:gd name="connsiteX108" fmla="*/ 438132 w 6005890"/>
                  <a:gd name="connsiteY108" fmla="*/ 51962 h 173747"/>
                  <a:gd name="connsiteX109" fmla="*/ 427272 w 6005890"/>
                  <a:gd name="connsiteY109" fmla="*/ 8797 h 173747"/>
                  <a:gd name="connsiteX110" fmla="*/ 418313 w 6005890"/>
                  <a:gd name="connsiteY110" fmla="*/ 18841 h 173747"/>
                  <a:gd name="connsiteX111" fmla="*/ 428358 w 6005890"/>
                  <a:gd name="connsiteY111" fmla="*/ 28886 h 173747"/>
                  <a:gd name="connsiteX112" fmla="*/ 429716 w 6005890"/>
                  <a:gd name="connsiteY112" fmla="*/ 28886 h 173747"/>
                  <a:gd name="connsiteX113" fmla="*/ 438675 w 6005890"/>
                  <a:gd name="connsiteY113" fmla="*/ 18841 h 173747"/>
                  <a:gd name="connsiteX114" fmla="*/ 428358 w 6005890"/>
                  <a:gd name="connsiteY114" fmla="*/ 8797 h 173747"/>
                  <a:gd name="connsiteX115" fmla="*/ 486252 w 6005890"/>
                  <a:gd name="connsiteY115" fmla="*/ 19113 h 173747"/>
                  <a:gd name="connsiteX116" fmla="*/ 461003 w 6005890"/>
                  <a:gd name="connsiteY116" fmla="*/ 55220 h 173747"/>
                  <a:gd name="connsiteX117" fmla="*/ 461003 w 6005890"/>
                  <a:gd name="connsiteY117" fmla="*/ 59835 h 173747"/>
                  <a:gd name="connsiteX118" fmla="*/ 477565 w 6005890"/>
                  <a:gd name="connsiteY118" fmla="*/ 59835 h 173747"/>
                  <a:gd name="connsiteX119" fmla="*/ 477565 w 6005890"/>
                  <a:gd name="connsiteY119" fmla="*/ 109516 h 173747"/>
                  <a:gd name="connsiteX120" fmla="*/ 480822 w 6005890"/>
                  <a:gd name="connsiteY120" fmla="*/ 126347 h 173747"/>
                  <a:gd name="connsiteX121" fmla="*/ 503626 w 6005890"/>
                  <a:gd name="connsiteY121" fmla="*/ 137207 h 173747"/>
                  <a:gd name="connsiteX122" fmla="*/ 505256 w 6005890"/>
                  <a:gd name="connsiteY122" fmla="*/ 137207 h 173747"/>
                  <a:gd name="connsiteX123" fmla="*/ 522087 w 6005890"/>
                  <a:gd name="connsiteY123" fmla="*/ 107887 h 173747"/>
                  <a:gd name="connsiteX124" fmla="*/ 522087 w 6005890"/>
                  <a:gd name="connsiteY124" fmla="*/ 101100 h 173747"/>
                  <a:gd name="connsiteX125" fmla="*/ 516659 w 6005890"/>
                  <a:gd name="connsiteY125" fmla="*/ 101100 h 173747"/>
                  <a:gd name="connsiteX126" fmla="*/ 516928 w 6005890"/>
                  <a:gd name="connsiteY126" fmla="*/ 109244 h 173747"/>
                  <a:gd name="connsiteX127" fmla="*/ 503898 w 6005890"/>
                  <a:gd name="connsiteY127" fmla="*/ 131777 h 173747"/>
                  <a:gd name="connsiteX128" fmla="*/ 491410 w 6005890"/>
                  <a:gd name="connsiteY128" fmla="*/ 110873 h 173747"/>
                  <a:gd name="connsiteX129" fmla="*/ 491410 w 6005890"/>
                  <a:gd name="connsiteY129" fmla="*/ 59835 h 173747"/>
                  <a:gd name="connsiteX130" fmla="*/ 518830 w 6005890"/>
                  <a:gd name="connsiteY130" fmla="*/ 59835 h 173747"/>
                  <a:gd name="connsiteX131" fmla="*/ 518830 w 6005890"/>
                  <a:gd name="connsiteY131" fmla="*/ 53862 h 173747"/>
                  <a:gd name="connsiteX132" fmla="*/ 491410 w 6005890"/>
                  <a:gd name="connsiteY132" fmla="*/ 53862 h 173747"/>
                  <a:gd name="connsiteX133" fmla="*/ 491410 w 6005890"/>
                  <a:gd name="connsiteY133" fmla="*/ 19113 h 173747"/>
                  <a:gd name="connsiteX134" fmla="*/ 554597 w 6005890"/>
                  <a:gd name="connsiteY134" fmla="*/ 91870 h 173747"/>
                  <a:gd name="connsiteX135" fmla="*/ 610522 w 6005890"/>
                  <a:gd name="connsiteY135" fmla="*/ 91870 h 173747"/>
                  <a:gd name="connsiteX136" fmla="*/ 613510 w 6005890"/>
                  <a:gd name="connsiteY136" fmla="*/ 88612 h 173747"/>
                  <a:gd name="connsiteX137" fmla="*/ 579031 w 6005890"/>
                  <a:gd name="connsiteY137" fmla="*/ 50876 h 173747"/>
                  <a:gd name="connsiteX138" fmla="*/ 538038 w 6005890"/>
                  <a:gd name="connsiteY138" fmla="*/ 93770 h 173747"/>
                  <a:gd name="connsiteX139" fmla="*/ 582288 w 6005890"/>
                  <a:gd name="connsiteY139" fmla="*/ 137207 h 173747"/>
                  <a:gd name="connsiteX140" fmla="*/ 612966 w 6005890"/>
                  <a:gd name="connsiteY140" fmla="*/ 114674 h 173747"/>
                  <a:gd name="connsiteX141" fmla="*/ 613510 w 6005890"/>
                  <a:gd name="connsiteY141" fmla="*/ 112774 h 173747"/>
                  <a:gd name="connsiteX142" fmla="*/ 611065 w 6005890"/>
                  <a:gd name="connsiteY142" fmla="*/ 110330 h 173747"/>
                  <a:gd name="connsiteX143" fmla="*/ 605635 w 6005890"/>
                  <a:gd name="connsiteY143" fmla="*/ 118475 h 173747"/>
                  <a:gd name="connsiteX144" fmla="*/ 582559 w 6005890"/>
                  <a:gd name="connsiteY144" fmla="*/ 131777 h 173747"/>
                  <a:gd name="connsiteX145" fmla="*/ 581201 w 6005890"/>
                  <a:gd name="connsiteY145" fmla="*/ 131777 h 173747"/>
                  <a:gd name="connsiteX146" fmla="*/ 558669 w 6005890"/>
                  <a:gd name="connsiteY146" fmla="*/ 116032 h 173747"/>
                  <a:gd name="connsiteX147" fmla="*/ 554597 w 6005890"/>
                  <a:gd name="connsiteY147" fmla="*/ 91870 h 173747"/>
                  <a:gd name="connsiteX148" fmla="*/ 554869 w 6005890"/>
                  <a:gd name="connsiteY148" fmla="*/ 87254 h 173747"/>
                  <a:gd name="connsiteX149" fmla="*/ 573872 w 6005890"/>
                  <a:gd name="connsiteY149" fmla="*/ 56034 h 173747"/>
                  <a:gd name="connsiteX150" fmla="*/ 578216 w 6005890"/>
                  <a:gd name="connsiteY150" fmla="*/ 55491 h 173747"/>
                  <a:gd name="connsiteX151" fmla="*/ 600748 w 6005890"/>
                  <a:gd name="connsiteY151" fmla="*/ 87254 h 173747"/>
                  <a:gd name="connsiteX152" fmla="*/ 687419 w 6005890"/>
                  <a:gd name="connsiteY152" fmla="*/ 60921 h 173747"/>
                  <a:gd name="connsiteX153" fmla="*/ 679817 w 6005890"/>
                  <a:gd name="connsiteY153" fmla="*/ 69880 h 173747"/>
                  <a:gd name="connsiteX154" fmla="*/ 688506 w 6005890"/>
                  <a:gd name="connsiteY154" fmla="*/ 78567 h 173747"/>
                  <a:gd name="connsiteX155" fmla="*/ 697464 w 6005890"/>
                  <a:gd name="connsiteY155" fmla="*/ 69337 h 173747"/>
                  <a:gd name="connsiteX156" fmla="*/ 670045 w 6005890"/>
                  <a:gd name="connsiteY156" fmla="*/ 50876 h 173747"/>
                  <a:gd name="connsiteX157" fmla="*/ 668144 w 6005890"/>
                  <a:gd name="connsiteY157" fmla="*/ 50876 h 173747"/>
                  <a:gd name="connsiteX158" fmla="*/ 625521 w 6005890"/>
                  <a:gd name="connsiteY158" fmla="*/ 94041 h 173747"/>
                  <a:gd name="connsiteX159" fmla="*/ 667601 w 6005890"/>
                  <a:gd name="connsiteY159" fmla="*/ 137207 h 173747"/>
                  <a:gd name="connsiteX160" fmla="*/ 698279 w 6005890"/>
                  <a:gd name="connsiteY160" fmla="*/ 116845 h 173747"/>
                  <a:gd name="connsiteX161" fmla="*/ 699635 w 6005890"/>
                  <a:gd name="connsiteY161" fmla="*/ 112774 h 173747"/>
                  <a:gd name="connsiteX162" fmla="*/ 696921 w 6005890"/>
                  <a:gd name="connsiteY162" fmla="*/ 110330 h 173747"/>
                  <a:gd name="connsiteX163" fmla="*/ 692034 w 6005890"/>
                  <a:gd name="connsiteY163" fmla="*/ 117931 h 173747"/>
                  <a:gd name="connsiteX164" fmla="*/ 668687 w 6005890"/>
                  <a:gd name="connsiteY164" fmla="*/ 131777 h 173747"/>
                  <a:gd name="connsiteX165" fmla="*/ 641811 w 6005890"/>
                  <a:gd name="connsiteY165" fmla="*/ 93770 h 173747"/>
                  <a:gd name="connsiteX166" fmla="*/ 668415 w 6005890"/>
                  <a:gd name="connsiteY166" fmla="*/ 56034 h 173747"/>
                  <a:gd name="connsiteX167" fmla="*/ 683619 w 6005890"/>
                  <a:gd name="connsiteY167" fmla="*/ 59021 h 173747"/>
                  <a:gd name="connsiteX168" fmla="*/ 687419 w 6005890"/>
                  <a:gd name="connsiteY168" fmla="*/ 60921 h 173747"/>
                  <a:gd name="connsiteX169" fmla="*/ 733977 w 6005890"/>
                  <a:gd name="connsiteY169" fmla="*/ 19113 h 173747"/>
                  <a:gd name="connsiteX170" fmla="*/ 708731 w 6005890"/>
                  <a:gd name="connsiteY170" fmla="*/ 55220 h 173747"/>
                  <a:gd name="connsiteX171" fmla="*/ 708731 w 6005890"/>
                  <a:gd name="connsiteY171" fmla="*/ 59835 h 173747"/>
                  <a:gd name="connsiteX172" fmla="*/ 725290 w 6005890"/>
                  <a:gd name="connsiteY172" fmla="*/ 59835 h 173747"/>
                  <a:gd name="connsiteX173" fmla="*/ 725290 w 6005890"/>
                  <a:gd name="connsiteY173" fmla="*/ 109516 h 173747"/>
                  <a:gd name="connsiteX174" fmla="*/ 728549 w 6005890"/>
                  <a:gd name="connsiteY174" fmla="*/ 126347 h 173747"/>
                  <a:gd name="connsiteX175" fmla="*/ 751353 w 6005890"/>
                  <a:gd name="connsiteY175" fmla="*/ 137207 h 173747"/>
                  <a:gd name="connsiteX176" fmla="*/ 752981 w 6005890"/>
                  <a:gd name="connsiteY176" fmla="*/ 137207 h 173747"/>
                  <a:gd name="connsiteX177" fmla="*/ 769814 w 6005890"/>
                  <a:gd name="connsiteY177" fmla="*/ 107887 h 173747"/>
                  <a:gd name="connsiteX178" fmla="*/ 769814 w 6005890"/>
                  <a:gd name="connsiteY178" fmla="*/ 101100 h 173747"/>
                  <a:gd name="connsiteX179" fmla="*/ 764384 w 6005890"/>
                  <a:gd name="connsiteY179" fmla="*/ 101100 h 173747"/>
                  <a:gd name="connsiteX180" fmla="*/ 764656 w 6005890"/>
                  <a:gd name="connsiteY180" fmla="*/ 109244 h 173747"/>
                  <a:gd name="connsiteX181" fmla="*/ 751625 w 6005890"/>
                  <a:gd name="connsiteY181" fmla="*/ 131777 h 173747"/>
                  <a:gd name="connsiteX182" fmla="*/ 739135 w 6005890"/>
                  <a:gd name="connsiteY182" fmla="*/ 110873 h 173747"/>
                  <a:gd name="connsiteX183" fmla="*/ 739135 w 6005890"/>
                  <a:gd name="connsiteY183" fmla="*/ 59835 h 173747"/>
                  <a:gd name="connsiteX184" fmla="*/ 766555 w 6005890"/>
                  <a:gd name="connsiteY184" fmla="*/ 59835 h 173747"/>
                  <a:gd name="connsiteX185" fmla="*/ 766555 w 6005890"/>
                  <a:gd name="connsiteY185" fmla="*/ 53862 h 173747"/>
                  <a:gd name="connsiteX186" fmla="*/ 739135 w 6005890"/>
                  <a:gd name="connsiteY186" fmla="*/ 53862 h 173747"/>
                  <a:gd name="connsiteX187" fmla="*/ 739135 w 6005890"/>
                  <a:gd name="connsiteY187" fmla="*/ 19113 h 173747"/>
                  <a:gd name="connsiteX188" fmla="*/ 787188 w 6005890"/>
                  <a:gd name="connsiteY188" fmla="*/ 53862 h 173747"/>
                  <a:gd name="connsiteX189" fmla="*/ 787188 w 6005890"/>
                  <a:gd name="connsiteY189" fmla="*/ 59835 h 173747"/>
                  <a:gd name="connsiteX190" fmla="*/ 789089 w 6005890"/>
                  <a:gd name="connsiteY190" fmla="*/ 59835 h 173747"/>
                  <a:gd name="connsiteX191" fmla="*/ 801305 w 6005890"/>
                  <a:gd name="connsiteY191" fmla="*/ 65808 h 173747"/>
                  <a:gd name="connsiteX192" fmla="*/ 801848 w 6005890"/>
                  <a:gd name="connsiteY192" fmla="*/ 71780 h 173747"/>
                  <a:gd name="connsiteX193" fmla="*/ 801848 w 6005890"/>
                  <a:gd name="connsiteY193" fmla="*/ 109516 h 173747"/>
                  <a:gd name="connsiteX194" fmla="*/ 804834 w 6005890"/>
                  <a:gd name="connsiteY194" fmla="*/ 125806 h 173747"/>
                  <a:gd name="connsiteX195" fmla="*/ 831710 w 6005890"/>
                  <a:gd name="connsiteY195" fmla="*/ 137207 h 173747"/>
                  <a:gd name="connsiteX196" fmla="*/ 855872 w 6005890"/>
                  <a:gd name="connsiteY196" fmla="*/ 121191 h 173747"/>
                  <a:gd name="connsiteX197" fmla="*/ 855872 w 6005890"/>
                  <a:gd name="connsiteY197" fmla="*/ 137207 h 173747"/>
                  <a:gd name="connsiteX198" fmla="*/ 883835 w 6005890"/>
                  <a:gd name="connsiteY198" fmla="*/ 135036 h 173747"/>
                  <a:gd name="connsiteX199" fmla="*/ 883835 w 6005890"/>
                  <a:gd name="connsiteY199" fmla="*/ 129334 h 173747"/>
                  <a:gd name="connsiteX200" fmla="*/ 880578 w 6005890"/>
                  <a:gd name="connsiteY200" fmla="*/ 129334 h 173747"/>
                  <a:gd name="connsiteX201" fmla="*/ 869446 w 6005890"/>
                  <a:gd name="connsiteY201" fmla="*/ 120104 h 173747"/>
                  <a:gd name="connsiteX202" fmla="*/ 869446 w 6005890"/>
                  <a:gd name="connsiteY202" fmla="*/ 51962 h 173747"/>
                  <a:gd name="connsiteX203" fmla="*/ 840942 w 6005890"/>
                  <a:gd name="connsiteY203" fmla="*/ 53862 h 173747"/>
                  <a:gd name="connsiteX204" fmla="*/ 840942 w 6005890"/>
                  <a:gd name="connsiteY204" fmla="*/ 59835 h 173747"/>
                  <a:gd name="connsiteX205" fmla="*/ 843385 w 6005890"/>
                  <a:gd name="connsiteY205" fmla="*/ 59835 h 173747"/>
                  <a:gd name="connsiteX206" fmla="*/ 855329 w 6005890"/>
                  <a:gd name="connsiteY206" fmla="*/ 69065 h 173747"/>
                  <a:gd name="connsiteX207" fmla="*/ 855329 w 6005890"/>
                  <a:gd name="connsiteY207" fmla="*/ 106530 h 173747"/>
                  <a:gd name="connsiteX208" fmla="*/ 832253 w 6005890"/>
                  <a:gd name="connsiteY208" fmla="*/ 132592 h 173747"/>
                  <a:gd name="connsiteX209" fmla="*/ 816237 w 6005890"/>
                  <a:gd name="connsiteY209" fmla="*/ 120647 h 173747"/>
                  <a:gd name="connsiteX210" fmla="*/ 815694 w 6005890"/>
                  <a:gd name="connsiteY210" fmla="*/ 110330 h 173747"/>
                  <a:gd name="connsiteX211" fmla="*/ 815694 w 6005890"/>
                  <a:gd name="connsiteY211" fmla="*/ 51962 h 173747"/>
                  <a:gd name="connsiteX212" fmla="*/ 894084 w 6005890"/>
                  <a:gd name="connsiteY212" fmla="*/ 53862 h 173747"/>
                  <a:gd name="connsiteX213" fmla="*/ 894084 w 6005890"/>
                  <a:gd name="connsiteY213" fmla="*/ 59835 h 173747"/>
                  <a:gd name="connsiteX214" fmla="*/ 897070 w 6005890"/>
                  <a:gd name="connsiteY214" fmla="*/ 59835 h 173747"/>
                  <a:gd name="connsiteX215" fmla="*/ 908473 w 6005890"/>
                  <a:gd name="connsiteY215" fmla="*/ 69337 h 173747"/>
                  <a:gd name="connsiteX216" fmla="*/ 908473 w 6005890"/>
                  <a:gd name="connsiteY216" fmla="*/ 121460 h 173747"/>
                  <a:gd name="connsiteX217" fmla="*/ 894084 w 6005890"/>
                  <a:gd name="connsiteY217" fmla="*/ 129334 h 173747"/>
                  <a:gd name="connsiteX218" fmla="*/ 894084 w 6005890"/>
                  <a:gd name="connsiteY218" fmla="*/ 135036 h 173747"/>
                  <a:gd name="connsiteX219" fmla="*/ 907386 w 6005890"/>
                  <a:gd name="connsiteY219" fmla="*/ 134493 h 173747"/>
                  <a:gd name="connsiteX220" fmla="*/ 939964 w 6005890"/>
                  <a:gd name="connsiteY220" fmla="*/ 134493 h 173747"/>
                  <a:gd name="connsiteX221" fmla="*/ 939964 w 6005890"/>
                  <a:gd name="connsiteY221" fmla="*/ 129334 h 173747"/>
                  <a:gd name="connsiteX222" fmla="*/ 933719 w 6005890"/>
                  <a:gd name="connsiteY222" fmla="*/ 129334 h 173747"/>
                  <a:gd name="connsiteX223" fmla="*/ 922046 w 6005890"/>
                  <a:gd name="connsiteY223" fmla="*/ 121460 h 173747"/>
                  <a:gd name="connsiteX224" fmla="*/ 922046 w 6005890"/>
                  <a:gd name="connsiteY224" fmla="*/ 89698 h 173747"/>
                  <a:gd name="connsiteX225" fmla="*/ 945937 w 6005890"/>
                  <a:gd name="connsiteY225" fmla="*/ 56577 h 173747"/>
                  <a:gd name="connsiteX226" fmla="*/ 945937 w 6005890"/>
                  <a:gd name="connsiteY226" fmla="*/ 56849 h 173747"/>
                  <a:gd name="connsiteX227" fmla="*/ 942137 w 6005890"/>
                  <a:gd name="connsiteY227" fmla="*/ 63907 h 173747"/>
                  <a:gd name="connsiteX228" fmla="*/ 950552 w 6005890"/>
                  <a:gd name="connsiteY228" fmla="*/ 72052 h 173747"/>
                  <a:gd name="connsiteX229" fmla="*/ 958696 w 6005890"/>
                  <a:gd name="connsiteY229" fmla="*/ 63636 h 173747"/>
                  <a:gd name="connsiteX230" fmla="*/ 944307 w 6005890"/>
                  <a:gd name="connsiteY230" fmla="*/ 51962 h 173747"/>
                  <a:gd name="connsiteX231" fmla="*/ 920960 w 6005890"/>
                  <a:gd name="connsiteY231" fmla="*/ 72052 h 173747"/>
                  <a:gd name="connsiteX232" fmla="*/ 920960 w 6005890"/>
                  <a:gd name="connsiteY232" fmla="*/ 51962 h 173747"/>
                  <a:gd name="connsiteX233" fmla="*/ 985980 w 6005890"/>
                  <a:gd name="connsiteY233" fmla="*/ 91870 h 173747"/>
                  <a:gd name="connsiteX234" fmla="*/ 1041905 w 6005890"/>
                  <a:gd name="connsiteY234" fmla="*/ 91870 h 173747"/>
                  <a:gd name="connsiteX235" fmla="*/ 1044891 w 6005890"/>
                  <a:gd name="connsiteY235" fmla="*/ 88612 h 173747"/>
                  <a:gd name="connsiteX236" fmla="*/ 1010413 w 6005890"/>
                  <a:gd name="connsiteY236" fmla="*/ 50876 h 173747"/>
                  <a:gd name="connsiteX237" fmla="*/ 969420 w 6005890"/>
                  <a:gd name="connsiteY237" fmla="*/ 93770 h 173747"/>
                  <a:gd name="connsiteX238" fmla="*/ 1013671 w 6005890"/>
                  <a:gd name="connsiteY238" fmla="*/ 137207 h 173747"/>
                  <a:gd name="connsiteX239" fmla="*/ 1044348 w 6005890"/>
                  <a:gd name="connsiteY239" fmla="*/ 114674 h 173747"/>
                  <a:gd name="connsiteX240" fmla="*/ 1044891 w 6005890"/>
                  <a:gd name="connsiteY240" fmla="*/ 112774 h 173747"/>
                  <a:gd name="connsiteX241" fmla="*/ 1042448 w 6005890"/>
                  <a:gd name="connsiteY241" fmla="*/ 110330 h 173747"/>
                  <a:gd name="connsiteX242" fmla="*/ 1037018 w 6005890"/>
                  <a:gd name="connsiteY242" fmla="*/ 118475 h 173747"/>
                  <a:gd name="connsiteX243" fmla="*/ 1013942 w 6005890"/>
                  <a:gd name="connsiteY243" fmla="*/ 131777 h 173747"/>
                  <a:gd name="connsiteX244" fmla="*/ 1012585 w 6005890"/>
                  <a:gd name="connsiteY244" fmla="*/ 131777 h 173747"/>
                  <a:gd name="connsiteX245" fmla="*/ 990052 w 6005890"/>
                  <a:gd name="connsiteY245" fmla="*/ 116032 h 173747"/>
                  <a:gd name="connsiteX246" fmla="*/ 985980 w 6005890"/>
                  <a:gd name="connsiteY246" fmla="*/ 91870 h 173747"/>
                  <a:gd name="connsiteX247" fmla="*/ 986251 w 6005890"/>
                  <a:gd name="connsiteY247" fmla="*/ 87254 h 173747"/>
                  <a:gd name="connsiteX248" fmla="*/ 1005255 w 6005890"/>
                  <a:gd name="connsiteY248" fmla="*/ 56034 h 173747"/>
                  <a:gd name="connsiteX249" fmla="*/ 1009599 w 6005890"/>
                  <a:gd name="connsiteY249" fmla="*/ 55491 h 173747"/>
                  <a:gd name="connsiteX250" fmla="*/ 1032132 w 6005890"/>
                  <a:gd name="connsiteY250" fmla="*/ 87254 h 173747"/>
                  <a:gd name="connsiteX251" fmla="*/ 1761601 w 6005890"/>
                  <a:gd name="connsiteY251" fmla="*/ 6353 h 173747"/>
                  <a:gd name="connsiteX252" fmla="*/ 1761601 w 6005890"/>
                  <a:gd name="connsiteY252" fmla="*/ 12054 h 173747"/>
                  <a:gd name="connsiteX253" fmla="*/ 1768659 w 6005890"/>
                  <a:gd name="connsiteY253" fmla="*/ 11783 h 173747"/>
                  <a:gd name="connsiteX254" fmla="*/ 1780874 w 6005890"/>
                  <a:gd name="connsiteY254" fmla="*/ 20470 h 173747"/>
                  <a:gd name="connsiteX255" fmla="*/ 1780874 w 6005890"/>
                  <a:gd name="connsiteY255" fmla="*/ 120919 h 173747"/>
                  <a:gd name="connsiteX256" fmla="*/ 1766757 w 6005890"/>
                  <a:gd name="connsiteY256" fmla="*/ 129334 h 173747"/>
                  <a:gd name="connsiteX257" fmla="*/ 1761601 w 6005890"/>
                  <a:gd name="connsiteY257" fmla="*/ 129334 h 173747"/>
                  <a:gd name="connsiteX258" fmla="*/ 1761601 w 6005890"/>
                  <a:gd name="connsiteY258" fmla="*/ 135036 h 173747"/>
                  <a:gd name="connsiteX259" fmla="*/ 1816983 w 6005890"/>
                  <a:gd name="connsiteY259" fmla="*/ 135036 h 173747"/>
                  <a:gd name="connsiteX260" fmla="*/ 1816983 w 6005890"/>
                  <a:gd name="connsiteY260" fmla="*/ 129334 h 173747"/>
                  <a:gd name="connsiteX261" fmla="*/ 1810738 w 6005890"/>
                  <a:gd name="connsiteY261" fmla="*/ 129334 h 173747"/>
                  <a:gd name="connsiteX262" fmla="*/ 1797708 w 6005890"/>
                  <a:gd name="connsiteY262" fmla="*/ 120647 h 173747"/>
                  <a:gd name="connsiteX263" fmla="*/ 1797708 w 6005890"/>
                  <a:gd name="connsiteY263" fmla="*/ 75852 h 173747"/>
                  <a:gd name="connsiteX264" fmla="*/ 1831913 w 6005890"/>
                  <a:gd name="connsiteY264" fmla="*/ 75852 h 173747"/>
                  <a:gd name="connsiteX265" fmla="*/ 1874807 w 6005890"/>
                  <a:gd name="connsiteY265" fmla="*/ 41646 h 173747"/>
                  <a:gd name="connsiteX266" fmla="*/ 1831913 w 6005890"/>
                  <a:gd name="connsiteY266" fmla="*/ 6353 h 173747"/>
                  <a:gd name="connsiteX267" fmla="*/ 1797164 w 6005890"/>
                  <a:gd name="connsiteY267" fmla="*/ 70694 h 173747"/>
                  <a:gd name="connsiteX268" fmla="*/ 1797164 w 6005890"/>
                  <a:gd name="connsiteY268" fmla="*/ 19384 h 173747"/>
                  <a:gd name="connsiteX269" fmla="*/ 1804222 w 6005890"/>
                  <a:gd name="connsiteY269" fmla="*/ 12054 h 173747"/>
                  <a:gd name="connsiteX270" fmla="*/ 1818611 w 6005890"/>
                  <a:gd name="connsiteY270" fmla="*/ 12054 h 173747"/>
                  <a:gd name="connsiteX271" fmla="*/ 1855803 w 6005890"/>
                  <a:gd name="connsiteY271" fmla="*/ 41646 h 173747"/>
                  <a:gd name="connsiteX272" fmla="*/ 1850645 w 6005890"/>
                  <a:gd name="connsiteY272" fmla="*/ 60649 h 173747"/>
                  <a:gd name="connsiteX273" fmla="*/ 1822411 w 6005890"/>
                  <a:gd name="connsiteY273" fmla="*/ 70694 h 173747"/>
                  <a:gd name="connsiteX274" fmla="*/ 1903789 w 6005890"/>
                  <a:gd name="connsiteY274" fmla="*/ 62007 h 173747"/>
                  <a:gd name="connsiteX275" fmla="*/ 1923336 w 6005890"/>
                  <a:gd name="connsiteY275" fmla="*/ 55491 h 173747"/>
                  <a:gd name="connsiteX276" fmla="*/ 1939895 w 6005890"/>
                  <a:gd name="connsiteY276" fmla="*/ 64722 h 173747"/>
                  <a:gd name="connsiteX277" fmla="*/ 1943424 w 6005890"/>
                  <a:gd name="connsiteY277" fmla="*/ 81825 h 173747"/>
                  <a:gd name="connsiteX278" fmla="*/ 1943424 w 6005890"/>
                  <a:gd name="connsiteY278" fmla="*/ 85354 h 173747"/>
                  <a:gd name="connsiteX279" fmla="*/ 1899717 w 6005890"/>
                  <a:gd name="connsiteY279" fmla="*/ 96756 h 173747"/>
                  <a:gd name="connsiteX280" fmla="*/ 1888314 w 6005890"/>
                  <a:gd name="connsiteY280" fmla="*/ 116575 h 173747"/>
                  <a:gd name="connsiteX281" fmla="*/ 1919262 w 6005890"/>
                  <a:gd name="connsiteY281" fmla="*/ 137207 h 173747"/>
                  <a:gd name="connsiteX282" fmla="*/ 1945325 w 6005890"/>
                  <a:gd name="connsiteY282" fmla="*/ 121460 h 173747"/>
                  <a:gd name="connsiteX283" fmla="*/ 1959985 w 6005890"/>
                  <a:gd name="connsiteY283" fmla="*/ 136120 h 173747"/>
                  <a:gd name="connsiteX284" fmla="*/ 1976273 w 6005890"/>
                  <a:gd name="connsiteY284" fmla="*/ 116304 h 173747"/>
                  <a:gd name="connsiteX285" fmla="*/ 1976273 w 6005890"/>
                  <a:gd name="connsiteY285" fmla="*/ 107887 h 173747"/>
                  <a:gd name="connsiteX286" fmla="*/ 1971115 w 6005890"/>
                  <a:gd name="connsiteY286" fmla="*/ 107887 h 173747"/>
                  <a:gd name="connsiteX287" fmla="*/ 1971115 w 6005890"/>
                  <a:gd name="connsiteY287" fmla="*/ 117117 h 173747"/>
                  <a:gd name="connsiteX288" fmla="*/ 1964057 w 6005890"/>
                  <a:gd name="connsiteY288" fmla="*/ 129606 h 173747"/>
                  <a:gd name="connsiteX289" fmla="*/ 1957541 w 6005890"/>
                  <a:gd name="connsiteY289" fmla="*/ 117117 h 173747"/>
                  <a:gd name="connsiteX290" fmla="*/ 1957541 w 6005890"/>
                  <a:gd name="connsiteY290" fmla="*/ 80468 h 173747"/>
                  <a:gd name="connsiteX291" fmla="*/ 1923607 w 6005890"/>
                  <a:gd name="connsiteY291" fmla="*/ 50876 h 173747"/>
                  <a:gd name="connsiteX292" fmla="*/ 1894558 w 6005890"/>
                  <a:gd name="connsiteY292" fmla="*/ 70694 h 173747"/>
                  <a:gd name="connsiteX293" fmla="*/ 1904332 w 6005890"/>
                  <a:gd name="connsiteY293" fmla="*/ 79653 h 173747"/>
                  <a:gd name="connsiteX294" fmla="*/ 1911932 w 6005890"/>
                  <a:gd name="connsiteY294" fmla="*/ 70694 h 173747"/>
                  <a:gd name="connsiteX295" fmla="*/ 1903789 w 6005890"/>
                  <a:gd name="connsiteY295" fmla="*/ 62007 h 173747"/>
                  <a:gd name="connsiteX296" fmla="*/ 1943424 w 6005890"/>
                  <a:gd name="connsiteY296" fmla="*/ 89969 h 173747"/>
                  <a:gd name="connsiteX297" fmla="*/ 1943424 w 6005890"/>
                  <a:gd name="connsiteY297" fmla="*/ 108430 h 173747"/>
                  <a:gd name="connsiteX298" fmla="*/ 1921163 w 6005890"/>
                  <a:gd name="connsiteY298" fmla="*/ 132592 h 173747"/>
                  <a:gd name="connsiteX299" fmla="*/ 1919805 w 6005890"/>
                  <a:gd name="connsiteY299" fmla="*/ 132592 h 173747"/>
                  <a:gd name="connsiteX300" fmla="*/ 1904060 w 6005890"/>
                  <a:gd name="connsiteY300" fmla="*/ 116304 h 173747"/>
                  <a:gd name="connsiteX301" fmla="*/ 1943424 w 6005890"/>
                  <a:gd name="connsiteY301" fmla="*/ 89969 h 173747"/>
                  <a:gd name="connsiteX302" fmla="*/ 1983400 w 6005890"/>
                  <a:gd name="connsiteY302" fmla="*/ 53862 h 173747"/>
                  <a:gd name="connsiteX303" fmla="*/ 1983400 w 6005890"/>
                  <a:gd name="connsiteY303" fmla="*/ 59835 h 173747"/>
                  <a:gd name="connsiteX304" fmla="*/ 1986385 w 6005890"/>
                  <a:gd name="connsiteY304" fmla="*/ 59835 h 173747"/>
                  <a:gd name="connsiteX305" fmla="*/ 1997789 w 6005890"/>
                  <a:gd name="connsiteY305" fmla="*/ 69337 h 173747"/>
                  <a:gd name="connsiteX306" fmla="*/ 1997789 w 6005890"/>
                  <a:gd name="connsiteY306" fmla="*/ 121460 h 173747"/>
                  <a:gd name="connsiteX307" fmla="*/ 1983400 w 6005890"/>
                  <a:gd name="connsiteY307" fmla="*/ 129334 h 173747"/>
                  <a:gd name="connsiteX308" fmla="*/ 1983400 w 6005890"/>
                  <a:gd name="connsiteY308" fmla="*/ 135036 h 173747"/>
                  <a:gd name="connsiteX309" fmla="*/ 1996702 w 6005890"/>
                  <a:gd name="connsiteY309" fmla="*/ 134493 h 173747"/>
                  <a:gd name="connsiteX310" fmla="*/ 2029280 w 6005890"/>
                  <a:gd name="connsiteY310" fmla="*/ 134493 h 173747"/>
                  <a:gd name="connsiteX311" fmla="*/ 2029280 w 6005890"/>
                  <a:gd name="connsiteY311" fmla="*/ 129334 h 173747"/>
                  <a:gd name="connsiteX312" fmla="*/ 2023037 w 6005890"/>
                  <a:gd name="connsiteY312" fmla="*/ 129334 h 173747"/>
                  <a:gd name="connsiteX313" fmla="*/ 2011362 w 6005890"/>
                  <a:gd name="connsiteY313" fmla="*/ 121460 h 173747"/>
                  <a:gd name="connsiteX314" fmla="*/ 2011362 w 6005890"/>
                  <a:gd name="connsiteY314" fmla="*/ 89698 h 173747"/>
                  <a:gd name="connsiteX315" fmla="*/ 2035253 w 6005890"/>
                  <a:gd name="connsiteY315" fmla="*/ 56577 h 173747"/>
                  <a:gd name="connsiteX316" fmla="*/ 2035253 w 6005890"/>
                  <a:gd name="connsiteY316" fmla="*/ 56849 h 173747"/>
                  <a:gd name="connsiteX317" fmla="*/ 2031453 w 6005890"/>
                  <a:gd name="connsiteY317" fmla="*/ 63907 h 173747"/>
                  <a:gd name="connsiteX318" fmla="*/ 2039868 w 6005890"/>
                  <a:gd name="connsiteY318" fmla="*/ 72052 h 173747"/>
                  <a:gd name="connsiteX319" fmla="*/ 2048012 w 6005890"/>
                  <a:gd name="connsiteY319" fmla="*/ 63636 h 173747"/>
                  <a:gd name="connsiteX320" fmla="*/ 2033623 w 6005890"/>
                  <a:gd name="connsiteY320" fmla="*/ 51962 h 173747"/>
                  <a:gd name="connsiteX321" fmla="*/ 2010276 w 6005890"/>
                  <a:gd name="connsiteY321" fmla="*/ 72052 h 173747"/>
                  <a:gd name="connsiteX322" fmla="*/ 2010276 w 6005890"/>
                  <a:gd name="connsiteY322" fmla="*/ 51962 h 173747"/>
                  <a:gd name="connsiteX323" fmla="*/ 2076655 w 6005890"/>
                  <a:gd name="connsiteY323" fmla="*/ 62007 h 173747"/>
                  <a:gd name="connsiteX324" fmla="*/ 2096199 w 6005890"/>
                  <a:gd name="connsiteY324" fmla="*/ 55491 h 173747"/>
                  <a:gd name="connsiteX325" fmla="*/ 2112761 w 6005890"/>
                  <a:gd name="connsiteY325" fmla="*/ 64722 h 173747"/>
                  <a:gd name="connsiteX326" fmla="*/ 2116290 w 6005890"/>
                  <a:gd name="connsiteY326" fmla="*/ 81825 h 173747"/>
                  <a:gd name="connsiteX327" fmla="*/ 2116290 w 6005890"/>
                  <a:gd name="connsiteY327" fmla="*/ 85354 h 173747"/>
                  <a:gd name="connsiteX328" fmla="*/ 2072580 w 6005890"/>
                  <a:gd name="connsiteY328" fmla="*/ 96756 h 173747"/>
                  <a:gd name="connsiteX329" fmla="*/ 2061179 w 6005890"/>
                  <a:gd name="connsiteY329" fmla="*/ 116575 h 173747"/>
                  <a:gd name="connsiteX330" fmla="*/ 2092127 w 6005890"/>
                  <a:gd name="connsiteY330" fmla="*/ 137207 h 173747"/>
                  <a:gd name="connsiteX331" fmla="*/ 2118191 w 6005890"/>
                  <a:gd name="connsiteY331" fmla="*/ 121460 h 173747"/>
                  <a:gd name="connsiteX332" fmla="*/ 2132849 w 6005890"/>
                  <a:gd name="connsiteY332" fmla="*/ 136120 h 173747"/>
                  <a:gd name="connsiteX333" fmla="*/ 2149139 w 6005890"/>
                  <a:gd name="connsiteY333" fmla="*/ 116304 h 173747"/>
                  <a:gd name="connsiteX334" fmla="*/ 2149139 w 6005890"/>
                  <a:gd name="connsiteY334" fmla="*/ 107887 h 173747"/>
                  <a:gd name="connsiteX335" fmla="*/ 2143981 w 6005890"/>
                  <a:gd name="connsiteY335" fmla="*/ 107887 h 173747"/>
                  <a:gd name="connsiteX336" fmla="*/ 2143981 w 6005890"/>
                  <a:gd name="connsiteY336" fmla="*/ 117117 h 173747"/>
                  <a:gd name="connsiteX337" fmla="*/ 2136923 w 6005890"/>
                  <a:gd name="connsiteY337" fmla="*/ 129606 h 173747"/>
                  <a:gd name="connsiteX338" fmla="*/ 2130407 w 6005890"/>
                  <a:gd name="connsiteY338" fmla="*/ 117117 h 173747"/>
                  <a:gd name="connsiteX339" fmla="*/ 2130407 w 6005890"/>
                  <a:gd name="connsiteY339" fmla="*/ 80468 h 173747"/>
                  <a:gd name="connsiteX340" fmla="*/ 2096471 w 6005890"/>
                  <a:gd name="connsiteY340" fmla="*/ 50876 h 173747"/>
                  <a:gd name="connsiteX341" fmla="*/ 2067424 w 6005890"/>
                  <a:gd name="connsiteY341" fmla="*/ 70694 h 173747"/>
                  <a:gd name="connsiteX342" fmla="*/ 2077196 w 6005890"/>
                  <a:gd name="connsiteY342" fmla="*/ 79653 h 173747"/>
                  <a:gd name="connsiteX343" fmla="*/ 2084798 w 6005890"/>
                  <a:gd name="connsiteY343" fmla="*/ 70694 h 173747"/>
                  <a:gd name="connsiteX344" fmla="*/ 2076655 w 6005890"/>
                  <a:gd name="connsiteY344" fmla="*/ 62007 h 173747"/>
                  <a:gd name="connsiteX345" fmla="*/ 2116290 w 6005890"/>
                  <a:gd name="connsiteY345" fmla="*/ 89969 h 173747"/>
                  <a:gd name="connsiteX346" fmla="*/ 2116290 w 6005890"/>
                  <a:gd name="connsiteY346" fmla="*/ 108430 h 173747"/>
                  <a:gd name="connsiteX347" fmla="*/ 2094029 w 6005890"/>
                  <a:gd name="connsiteY347" fmla="*/ 132592 h 173747"/>
                  <a:gd name="connsiteX348" fmla="*/ 2092671 w 6005890"/>
                  <a:gd name="connsiteY348" fmla="*/ 132592 h 173747"/>
                  <a:gd name="connsiteX349" fmla="*/ 2076924 w 6005890"/>
                  <a:gd name="connsiteY349" fmla="*/ 116304 h 173747"/>
                  <a:gd name="connsiteX350" fmla="*/ 2116290 w 6005890"/>
                  <a:gd name="connsiteY350" fmla="*/ 89969 h 173747"/>
                  <a:gd name="connsiteX351" fmla="*/ 2157081 w 6005890"/>
                  <a:gd name="connsiteY351" fmla="*/ 53862 h 173747"/>
                  <a:gd name="connsiteX352" fmla="*/ 2157081 w 6005890"/>
                  <a:gd name="connsiteY352" fmla="*/ 59835 h 173747"/>
                  <a:gd name="connsiteX353" fmla="*/ 2160066 w 6005890"/>
                  <a:gd name="connsiteY353" fmla="*/ 59835 h 173747"/>
                  <a:gd name="connsiteX354" fmla="*/ 2171739 w 6005890"/>
                  <a:gd name="connsiteY354" fmla="*/ 69337 h 173747"/>
                  <a:gd name="connsiteX355" fmla="*/ 2171739 w 6005890"/>
                  <a:gd name="connsiteY355" fmla="*/ 121460 h 173747"/>
                  <a:gd name="connsiteX356" fmla="*/ 2157081 w 6005890"/>
                  <a:gd name="connsiteY356" fmla="*/ 129334 h 173747"/>
                  <a:gd name="connsiteX357" fmla="*/ 2157081 w 6005890"/>
                  <a:gd name="connsiteY357" fmla="*/ 135036 h 173747"/>
                  <a:gd name="connsiteX358" fmla="*/ 2170655 w 6005890"/>
                  <a:gd name="connsiteY358" fmla="*/ 134493 h 173747"/>
                  <a:gd name="connsiteX359" fmla="*/ 2200245 w 6005890"/>
                  <a:gd name="connsiteY359" fmla="*/ 134493 h 173747"/>
                  <a:gd name="connsiteX360" fmla="*/ 2200245 w 6005890"/>
                  <a:gd name="connsiteY360" fmla="*/ 129334 h 173747"/>
                  <a:gd name="connsiteX361" fmla="*/ 2195901 w 6005890"/>
                  <a:gd name="connsiteY361" fmla="*/ 129334 h 173747"/>
                  <a:gd name="connsiteX362" fmla="*/ 2185584 w 6005890"/>
                  <a:gd name="connsiteY362" fmla="*/ 121460 h 173747"/>
                  <a:gd name="connsiteX363" fmla="*/ 2185584 w 6005890"/>
                  <a:gd name="connsiteY363" fmla="*/ 83725 h 173747"/>
                  <a:gd name="connsiteX364" fmla="*/ 2212191 w 6005890"/>
                  <a:gd name="connsiteY364" fmla="*/ 56577 h 173747"/>
                  <a:gd name="connsiteX365" fmla="*/ 2225493 w 6005890"/>
                  <a:gd name="connsiteY365" fmla="*/ 77753 h 173747"/>
                  <a:gd name="connsiteX366" fmla="*/ 2225493 w 6005890"/>
                  <a:gd name="connsiteY366" fmla="*/ 122003 h 173747"/>
                  <a:gd name="connsiteX367" fmla="*/ 2213818 w 6005890"/>
                  <a:gd name="connsiteY367" fmla="*/ 129334 h 173747"/>
                  <a:gd name="connsiteX368" fmla="*/ 2210833 w 6005890"/>
                  <a:gd name="connsiteY368" fmla="*/ 129334 h 173747"/>
                  <a:gd name="connsiteX369" fmla="*/ 2210833 w 6005890"/>
                  <a:gd name="connsiteY369" fmla="*/ 135036 h 173747"/>
                  <a:gd name="connsiteX370" fmla="*/ 2224407 w 6005890"/>
                  <a:gd name="connsiteY370" fmla="*/ 134493 h 173747"/>
                  <a:gd name="connsiteX371" fmla="*/ 2253999 w 6005890"/>
                  <a:gd name="connsiteY371" fmla="*/ 134493 h 173747"/>
                  <a:gd name="connsiteX372" fmla="*/ 2253999 w 6005890"/>
                  <a:gd name="connsiteY372" fmla="*/ 129334 h 173747"/>
                  <a:gd name="connsiteX373" fmla="*/ 2249655 w 6005890"/>
                  <a:gd name="connsiteY373" fmla="*/ 129334 h 173747"/>
                  <a:gd name="connsiteX374" fmla="*/ 2239339 w 6005890"/>
                  <a:gd name="connsiteY374" fmla="*/ 121460 h 173747"/>
                  <a:gd name="connsiteX375" fmla="*/ 2239339 w 6005890"/>
                  <a:gd name="connsiteY375" fmla="*/ 83725 h 173747"/>
                  <a:gd name="connsiteX376" fmla="*/ 2265943 w 6005890"/>
                  <a:gd name="connsiteY376" fmla="*/ 56577 h 173747"/>
                  <a:gd name="connsiteX377" fmla="*/ 2279245 w 6005890"/>
                  <a:gd name="connsiteY377" fmla="*/ 77753 h 173747"/>
                  <a:gd name="connsiteX378" fmla="*/ 2279245 w 6005890"/>
                  <a:gd name="connsiteY378" fmla="*/ 122003 h 173747"/>
                  <a:gd name="connsiteX379" fmla="*/ 2267573 w 6005890"/>
                  <a:gd name="connsiteY379" fmla="*/ 129334 h 173747"/>
                  <a:gd name="connsiteX380" fmla="*/ 2264587 w 6005890"/>
                  <a:gd name="connsiteY380" fmla="*/ 129334 h 173747"/>
                  <a:gd name="connsiteX381" fmla="*/ 2264587 w 6005890"/>
                  <a:gd name="connsiteY381" fmla="*/ 135036 h 173747"/>
                  <a:gd name="connsiteX382" fmla="*/ 2307751 w 6005890"/>
                  <a:gd name="connsiteY382" fmla="*/ 135036 h 173747"/>
                  <a:gd name="connsiteX383" fmla="*/ 2307751 w 6005890"/>
                  <a:gd name="connsiteY383" fmla="*/ 129334 h 173747"/>
                  <a:gd name="connsiteX384" fmla="*/ 2304222 w 6005890"/>
                  <a:gd name="connsiteY384" fmla="*/ 129334 h 173747"/>
                  <a:gd name="connsiteX385" fmla="*/ 2293091 w 6005890"/>
                  <a:gd name="connsiteY385" fmla="*/ 122003 h 173747"/>
                  <a:gd name="connsiteX386" fmla="*/ 2293091 w 6005890"/>
                  <a:gd name="connsiteY386" fmla="*/ 79382 h 173747"/>
                  <a:gd name="connsiteX387" fmla="*/ 2290105 w 6005890"/>
                  <a:gd name="connsiteY387" fmla="*/ 62821 h 173747"/>
                  <a:gd name="connsiteX388" fmla="*/ 2266215 w 6005890"/>
                  <a:gd name="connsiteY388" fmla="*/ 51962 h 173747"/>
                  <a:gd name="connsiteX389" fmla="*/ 2238795 w 6005890"/>
                  <a:gd name="connsiteY389" fmla="*/ 69880 h 173747"/>
                  <a:gd name="connsiteX390" fmla="*/ 2213275 w 6005890"/>
                  <a:gd name="connsiteY390" fmla="*/ 51962 h 173747"/>
                  <a:gd name="connsiteX391" fmla="*/ 2184772 w 6005890"/>
                  <a:gd name="connsiteY391" fmla="*/ 70694 h 173747"/>
                  <a:gd name="connsiteX392" fmla="*/ 2184500 w 6005890"/>
                  <a:gd name="connsiteY392" fmla="*/ 51962 h 173747"/>
                  <a:gd name="connsiteX393" fmla="*/ 2333949 w 6005890"/>
                  <a:gd name="connsiteY393" fmla="*/ 91870 h 173747"/>
                  <a:gd name="connsiteX394" fmla="*/ 2389874 w 6005890"/>
                  <a:gd name="connsiteY394" fmla="*/ 91870 h 173747"/>
                  <a:gd name="connsiteX395" fmla="*/ 2392862 w 6005890"/>
                  <a:gd name="connsiteY395" fmla="*/ 88612 h 173747"/>
                  <a:gd name="connsiteX396" fmla="*/ 2358383 w 6005890"/>
                  <a:gd name="connsiteY396" fmla="*/ 50876 h 173747"/>
                  <a:gd name="connsiteX397" fmla="*/ 2317390 w 6005890"/>
                  <a:gd name="connsiteY397" fmla="*/ 93770 h 173747"/>
                  <a:gd name="connsiteX398" fmla="*/ 2361640 w 6005890"/>
                  <a:gd name="connsiteY398" fmla="*/ 137207 h 173747"/>
                  <a:gd name="connsiteX399" fmla="*/ 2392318 w 6005890"/>
                  <a:gd name="connsiteY399" fmla="*/ 114674 h 173747"/>
                  <a:gd name="connsiteX400" fmla="*/ 2392862 w 6005890"/>
                  <a:gd name="connsiteY400" fmla="*/ 112774 h 173747"/>
                  <a:gd name="connsiteX401" fmla="*/ 2390417 w 6005890"/>
                  <a:gd name="connsiteY401" fmla="*/ 110330 h 173747"/>
                  <a:gd name="connsiteX402" fmla="*/ 2384987 w 6005890"/>
                  <a:gd name="connsiteY402" fmla="*/ 118475 h 173747"/>
                  <a:gd name="connsiteX403" fmla="*/ 2361912 w 6005890"/>
                  <a:gd name="connsiteY403" fmla="*/ 131777 h 173747"/>
                  <a:gd name="connsiteX404" fmla="*/ 2360553 w 6005890"/>
                  <a:gd name="connsiteY404" fmla="*/ 131777 h 173747"/>
                  <a:gd name="connsiteX405" fmla="*/ 2338021 w 6005890"/>
                  <a:gd name="connsiteY405" fmla="*/ 116032 h 173747"/>
                  <a:gd name="connsiteX406" fmla="*/ 2333949 w 6005890"/>
                  <a:gd name="connsiteY406" fmla="*/ 91870 h 173747"/>
                  <a:gd name="connsiteX407" fmla="*/ 2334221 w 6005890"/>
                  <a:gd name="connsiteY407" fmla="*/ 87254 h 173747"/>
                  <a:gd name="connsiteX408" fmla="*/ 2353224 w 6005890"/>
                  <a:gd name="connsiteY408" fmla="*/ 56034 h 173747"/>
                  <a:gd name="connsiteX409" fmla="*/ 2357568 w 6005890"/>
                  <a:gd name="connsiteY409" fmla="*/ 55491 h 173747"/>
                  <a:gd name="connsiteX410" fmla="*/ 2380101 w 6005890"/>
                  <a:gd name="connsiteY410" fmla="*/ 87254 h 173747"/>
                  <a:gd name="connsiteX411" fmla="*/ 2427271 w 6005890"/>
                  <a:gd name="connsiteY411" fmla="*/ 19113 h 173747"/>
                  <a:gd name="connsiteX412" fmla="*/ 2402022 w 6005890"/>
                  <a:gd name="connsiteY412" fmla="*/ 55220 h 173747"/>
                  <a:gd name="connsiteX413" fmla="*/ 2402022 w 6005890"/>
                  <a:gd name="connsiteY413" fmla="*/ 59835 h 173747"/>
                  <a:gd name="connsiteX414" fmla="*/ 2418584 w 6005890"/>
                  <a:gd name="connsiteY414" fmla="*/ 59835 h 173747"/>
                  <a:gd name="connsiteX415" fmla="*/ 2418584 w 6005890"/>
                  <a:gd name="connsiteY415" fmla="*/ 109516 h 173747"/>
                  <a:gd name="connsiteX416" fmla="*/ 2421841 w 6005890"/>
                  <a:gd name="connsiteY416" fmla="*/ 126347 h 173747"/>
                  <a:gd name="connsiteX417" fmla="*/ 2444645 w 6005890"/>
                  <a:gd name="connsiteY417" fmla="*/ 137207 h 173747"/>
                  <a:gd name="connsiteX418" fmla="*/ 2446275 w 6005890"/>
                  <a:gd name="connsiteY418" fmla="*/ 137207 h 173747"/>
                  <a:gd name="connsiteX419" fmla="*/ 2463106 w 6005890"/>
                  <a:gd name="connsiteY419" fmla="*/ 107887 h 173747"/>
                  <a:gd name="connsiteX420" fmla="*/ 2463106 w 6005890"/>
                  <a:gd name="connsiteY420" fmla="*/ 101100 h 173747"/>
                  <a:gd name="connsiteX421" fmla="*/ 2457676 w 6005890"/>
                  <a:gd name="connsiteY421" fmla="*/ 101100 h 173747"/>
                  <a:gd name="connsiteX422" fmla="*/ 2457947 w 6005890"/>
                  <a:gd name="connsiteY422" fmla="*/ 109244 h 173747"/>
                  <a:gd name="connsiteX423" fmla="*/ 2444917 w 6005890"/>
                  <a:gd name="connsiteY423" fmla="*/ 131777 h 173747"/>
                  <a:gd name="connsiteX424" fmla="*/ 2432429 w 6005890"/>
                  <a:gd name="connsiteY424" fmla="*/ 110873 h 173747"/>
                  <a:gd name="connsiteX425" fmla="*/ 2432429 w 6005890"/>
                  <a:gd name="connsiteY425" fmla="*/ 59835 h 173747"/>
                  <a:gd name="connsiteX426" fmla="*/ 2459849 w 6005890"/>
                  <a:gd name="connsiteY426" fmla="*/ 59835 h 173747"/>
                  <a:gd name="connsiteX427" fmla="*/ 2459849 w 6005890"/>
                  <a:gd name="connsiteY427" fmla="*/ 53862 h 173747"/>
                  <a:gd name="connsiteX428" fmla="*/ 2432429 w 6005890"/>
                  <a:gd name="connsiteY428" fmla="*/ 53862 h 173747"/>
                  <a:gd name="connsiteX429" fmla="*/ 2432429 w 6005890"/>
                  <a:gd name="connsiteY429" fmla="*/ 19113 h 173747"/>
                  <a:gd name="connsiteX430" fmla="*/ 2495683 w 6005890"/>
                  <a:gd name="connsiteY430" fmla="*/ 91870 h 173747"/>
                  <a:gd name="connsiteX431" fmla="*/ 2551608 w 6005890"/>
                  <a:gd name="connsiteY431" fmla="*/ 91870 h 173747"/>
                  <a:gd name="connsiteX432" fmla="*/ 2554596 w 6005890"/>
                  <a:gd name="connsiteY432" fmla="*/ 88612 h 173747"/>
                  <a:gd name="connsiteX433" fmla="*/ 2520117 w 6005890"/>
                  <a:gd name="connsiteY433" fmla="*/ 50876 h 173747"/>
                  <a:gd name="connsiteX434" fmla="*/ 2479124 w 6005890"/>
                  <a:gd name="connsiteY434" fmla="*/ 93770 h 173747"/>
                  <a:gd name="connsiteX435" fmla="*/ 2523374 w 6005890"/>
                  <a:gd name="connsiteY435" fmla="*/ 137207 h 173747"/>
                  <a:gd name="connsiteX436" fmla="*/ 2554053 w 6005890"/>
                  <a:gd name="connsiteY436" fmla="*/ 114674 h 173747"/>
                  <a:gd name="connsiteX437" fmla="*/ 2554596 w 6005890"/>
                  <a:gd name="connsiteY437" fmla="*/ 112774 h 173747"/>
                  <a:gd name="connsiteX438" fmla="*/ 2552152 w 6005890"/>
                  <a:gd name="connsiteY438" fmla="*/ 110330 h 173747"/>
                  <a:gd name="connsiteX439" fmla="*/ 2546722 w 6005890"/>
                  <a:gd name="connsiteY439" fmla="*/ 118475 h 173747"/>
                  <a:gd name="connsiteX440" fmla="*/ 2523646 w 6005890"/>
                  <a:gd name="connsiteY440" fmla="*/ 131777 h 173747"/>
                  <a:gd name="connsiteX441" fmla="*/ 2522290 w 6005890"/>
                  <a:gd name="connsiteY441" fmla="*/ 131777 h 173747"/>
                  <a:gd name="connsiteX442" fmla="*/ 2499755 w 6005890"/>
                  <a:gd name="connsiteY442" fmla="*/ 116032 h 173747"/>
                  <a:gd name="connsiteX443" fmla="*/ 2495683 w 6005890"/>
                  <a:gd name="connsiteY443" fmla="*/ 91870 h 173747"/>
                  <a:gd name="connsiteX444" fmla="*/ 2495955 w 6005890"/>
                  <a:gd name="connsiteY444" fmla="*/ 87254 h 173747"/>
                  <a:gd name="connsiteX445" fmla="*/ 2514959 w 6005890"/>
                  <a:gd name="connsiteY445" fmla="*/ 56034 h 173747"/>
                  <a:gd name="connsiteX446" fmla="*/ 2519302 w 6005890"/>
                  <a:gd name="connsiteY446" fmla="*/ 55491 h 173747"/>
                  <a:gd name="connsiteX447" fmla="*/ 2541835 w 6005890"/>
                  <a:gd name="connsiteY447" fmla="*/ 87254 h 173747"/>
                  <a:gd name="connsiteX448" fmla="*/ 2565930 w 6005890"/>
                  <a:gd name="connsiteY448" fmla="*/ 53862 h 173747"/>
                  <a:gd name="connsiteX449" fmla="*/ 2565930 w 6005890"/>
                  <a:gd name="connsiteY449" fmla="*/ 59835 h 173747"/>
                  <a:gd name="connsiteX450" fmla="*/ 2568915 w 6005890"/>
                  <a:gd name="connsiteY450" fmla="*/ 59835 h 173747"/>
                  <a:gd name="connsiteX451" fmla="*/ 2580318 w 6005890"/>
                  <a:gd name="connsiteY451" fmla="*/ 69337 h 173747"/>
                  <a:gd name="connsiteX452" fmla="*/ 2580318 w 6005890"/>
                  <a:gd name="connsiteY452" fmla="*/ 121460 h 173747"/>
                  <a:gd name="connsiteX453" fmla="*/ 2565930 w 6005890"/>
                  <a:gd name="connsiteY453" fmla="*/ 129334 h 173747"/>
                  <a:gd name="connsiteX454" fmla="*/ 2565930 w 6005890"/>
                  <a:gd name="connsiteY454" fmla="*/ 135036 h 173747"/>
                  <a:gd name="connsiteX455" fmla="*/ 2579232 w 6005890"/>
                  <a:gd name="connsiteY455" fmla="*/ 134493 h 173747"/>
                  <a:gd name="connsiteX456" fmla="*/ 2611810 w 6005890"/>
                  <a:gd name="connsiteY456" fmla="*/ 134493 h 173747"/>
                  <a:gd name="connsiteX457" fmla="*/ 2611810 w 6005890"/>
                  <a:gd name="connsiteY457" fmla="*/ 129334 h 173747"/>
                  <a:gd name="connsiteX458" fmla="*/ 2605565 w 6005890"/>
                  <a:gd name="connsiteY458" fmla="*/ 129334 h 173747"/>
                  <a:gd name="connsiteX459" fmla="*/ 2593892 w 6005890"/>
                  <a:gd name="connsiteY459" fmla="*/ 121460 h 173747"/>
                  <a:gd name="connsiteX460" fmla="*/ 2593892 w 6005890"/>
                  <a:gd name="connsiteY460" fmla="*/ 89698 h 173747"/>
                  <a:gd name="connsiteX461" fmla="*/ 2617783 w 6005890"/>
                  <a:gd name="connsiteY461" fmla="*/ 56577 h 173747"/>
                  <a:gd name="connsiteX462" fmla="*/ 2617783 w 6005890"/>
                  <a:gd name="connsiteY462" fmla="*/ 56849 h 173747"/>
                  <a:gd name="connsiteX463" fmla="*/ 2613982 w 6005890"/>
                  <a:gd name="connsiteY463" fmla="*/ 63907 h 173747"/>
                  <a:gd name="connsiteX464" fmla="*/ 2622398 w 6005890"/>
                  <a:gd name="connsiteY464" fmla="*/ 72052 h 173747"/>
                  <a:gd name="connsiteX465" fmla="*/ 2630542 w 6005890"/>
                  <a:gd name="connsiteY465" fmla="*/ 63636 h 173747"/>
                  <a:gd name="connsiteX466" fmla="*/ 2616153 w 6005890"/>
                  <a:gd name="connsiteY466" fmla="*/ 51962 h 173747"/>
                  <a:gd name="connsiteX467" fmla="*/ 2592806 w 6005890"/>
                  <a:gd name="connsiteY467" fmla="*/ 72052 h 173747"/>
                  <a:gd name="connsiteX468" fmla="*/ 2592806 w 6005890"/>
                  <a:gd name="connsiteY468" fmla="*/ 51962 h 173747"/>
                  <a:gd name="connsiteX469" fmla="*/ 2653211 w 6005890"/>
                  <a:gd name="connsiteY469" fmla="*/ 128791 h 173747"/>
                  <a:gd name="connsiteX470" fmla="*/ 2675200 w 6005890"/>
                  <a:gd name="connsiteY470" fmla="*/ 137207 h 173747"/>
                  <a:gd name="connsiteX471" fmla="*/ 2705877 w 6005890"/>
                  <a:gd name="connsiteY471" fmla="*/ 110873 h 173747"/>
                  <a:gd name="connsiteX472" fmla="*/ 2705877 w 6005890"/>
                  <a:gd name="connsiteY472" fmla="*/ 108973 h 173747"/>
                  <a:gd name="connsiteX473" fmla="*/ 2687416 w 6005890"/>
                  <a:gd name="connsiteY473" fmla="*/ 86712 h 173747"/>
                  <a:gd name="connsiteX474" fmla="*/ 2672487 w 6005890"/>
                  <a:gd name="connsiteY474" fmla="*/ 83182 h 173747"/>
                  <a:gd name="connsiteX475" fmla="*/ 2652125 w 6005890"/>
                  <a:gd name="connsiteY475" fmla="*/ 68522 h 173747"/>
                  <a:gd name="connsiteX476" fmla="*/ 2674114 w 6005890"/>
                  <a:gd name="connsiteY476" fmla="*/ 54948 h 173747"/>
                  <a:gd name="connsiteX477" fmla="*/ 2695834 w 6005890"/>
                  <a:gd name="connsiteY477" fmla="*/ 75309 h 173747"/>
                  <a:gd name="connsiteX478" fmla="*/ 2698276 w 6005890"/>
                  <a:gd name="connsiteY478" fmla="*/ 78567 h 173747"/>
                  <a:gd name="connsiteX479" fmla="*/ 2700992 w 6005890"/>
                  <a:gd name="connsiteY479" fmla="*/ 76667 h 173747"/>
                  <a:gd name="connsiteX480" fmla="*/ 2700992 w 6005890"/>
                  <a:gd name="connsiteY480" fmla="*/ 53862 h 173747"/>
                  <a:gd name="connsiteX481" fmla="*/ 2698819 w 6005890"/>
                  <a:gd name="connsiteY481" fmla="*/ 50876 h 173747"/>
                  <a:gd name="connsiteX482" fmla="*/ 2691490 w 6005890"/>
                  <a:gd name="connsiteY482" fmla="*/ 55491 h 173747"/>
                  <a:gd name="connsiteX483" fmla="*/ 2691219 w 6005890"/>
                  <a:gd name="connsiteY483" fmla="*/ 55491 h 173747"/>
                  <a:gd name="connsiteX484" fmla="*/ 2687416 w 6005890"/>
                  <a:gd name="connsiteY484" fmla="*/ 53319 h 173747"/>
                  <a:gd name="connsiteX485" fmla="*/ 2674114 w 6005890"/>
                  <a:gd name="connsiteY485" fmla="*/ 50876 h 173747"/>
                  <a:gd name="connsiteX486" fmla="*/ 2642623 w 6005890"/>
                  <a:gd name="connsiteY486" fmla="*/ 74495 h 173747"/>
                  <a:gd name="connsiteX487" fmla="*/ 2678186 w 6005890"/>
                  <a:gd name="connsiteY487" fmla="*/ 99200 h 173747"/>
                  <a:gd name="connsiteX488" fmla="*/ 2696377 w 6005890"/>
                  <a:gd name="connsiteY488" fmla="*/ 114946 h 173747"/>
                  <a:gd name="connsiteX489" fmla="*/ 2674929 w 6005890"/>
                  <a:gd name="connsiteY489" fmla="*/ 132592 h 173747"/>
                  <a:gd name="connsiteX490" fmla="*/ 2673028 w 6005890"/>
                  <a:gd name="connsiteY490" fmla="*/ 132592 h 173747"/>
                  <a:gd name="connsiteX491" fmla="*/ 2648596 w 6005890"/>
                  <a:gd name="connsiteY491" fmla="*/ 108430 h 173747"/>
                  <a:gd name="connsiteX492" fmla="*/ 2645065 w 6005890"/>
                  <a:gd name="connsiteY492" fmla="*/ 103272 h 173747"/>
                  <a:gd name="connsiteX493" fmla="*/ 2642623 w 6005890"/>
                  <a:gd name="connsiteY493" fmla="*/ 106530 h 173747"/>
                  <a:gd name="connsiteX494" fmla="*/ 2642623 w 6005890"/>
                  <a:gd name="connsiteY494" fmla="*/ 130690 h 173747"/>
                  <a:gd name="connsiteX495" fmla="*/ 2642351 w 6005890"/>
                  <a:gd name="connsiteY495" fmla="*/ 133406 h 173747"/>
                  <a:gd name="connsiteX496" fmla="*/ 2644796 w 6005890"/>
                  <a:gd name="connsiteY496" fmla="*/ 137207 h 173747"/>
                  <a:gd name="connsiteX497" fmla="*/ 2649139 w 6005890"/>
                  <a:gd name="connsiteY497" fmla="*/ 133678 h 173747"/>
                  <a:gd name="connsiteX498" fmla="*/ 2649952 w 6005890"/>
                  <a:gd name="connsiteY498" fmla="*/ 132592 h 173747"/>
                  <a:gd name="connsiteX499" fmla="*/ 2653211 w 6005890"/>
                  <a:gd name="connsiteY499" fmla="*/ 128791 h 173747"/>
                  <a:gd name="connsiteX500" fmla="*/ 2971317 w 6005890"/>
                  <a:gd name="connsiteY500" fmla="*/ 6353 h 173747"/>
                  <a:gd name="connsiteX501" fmla="*/ 2971317 w 6005890"/>
                  <a:gd name="connsiteY501" fmla="*/ 12054 h 173747"/>
                  <a:gd name="connsiteX502" fmla="*/ 2978648 w 6005890"/>
                  <a:gd name="connsiteY502" fmla="*/ 11783 h 173747"/>
                  <a:gd name="connsiteX503" fmla="*/ 2990593 w 6005890"/>
                  <a:gd name="connsiteY503" fmla="*/ 20470 h 173747"/>
                  <a:gd name="connsiteX504" fmla="*/ 2990593 w 6005890"/>
                  <a:gd name="connsiteY504" fmla="*/ 120919 h 173747"/>
                  <a:gd name="connsiteX505" fmla="*/ 2976747 w 6005890"/>
                  <a:gd name="connsiteY505" fmla="*/ 129334 h 173747"/>
                  <a:gd name="connsiteX506" fmla="*/ 2971317 w 6005890"/>
                  <a:gd name="connsiteY506" fmla="*/ 129334 h 173747"/>
                  <a:gd name="connsiteX507" fmla="*/ 2971317 w 6005890"/>
                  <a:gd name="connsiteY507" fmla="*/ 135036 h 173747"/>
                  <a:gd name="connsiteX508" fmla="*/ 3026971 w 6005890"/>
                  <a:gd name="connsiteY508" fmla="*/ 135036 h 173747"/>
                  <a:gd name="connsiteX509" fmla="*/ 3026971 w 6005890"/>
                  <a:gd name="connsiteY509" fmla="*/ 129334 h 173747"/>
                  <a:gd name="connsiteX510" fmla="*/ 3019642 w 6005890"/>
                  <a:gd name="connsiteY510" fmla="*/ 129334 h 173747"/>
                  <a:gd name="connsiteX511" fmla="*/ 3007697 w 6005890"/>
                  <a:gd name="connsiteY511" fmla="*/ 120647 h 173747"/>
                  <a:gd name="connsiteX512" fmla="*/ 3007697 w 6005890"/>
                  <a:gd name="connsiteY512" fmla="*/ 70966 h 173747"/>
                  <a:gd name="connsiteX513" fmla="*/ 3066065 w 6005890"/>
                  <a:gd name="connsiteY513" fmla="*/ 70966 h 173747"/>
                  <a:gd name="connsiteX514" fmla="*/ 3066065 w 6005890"/>
                  <a:gd name="connsiteY514" fmla="*/ 120647 h 173747"/>
                  <a:gd name="connsiteX515" fmla="*/ 3051676 w 6005890"/>
                  <a:gd name="connsiteY515" fmla="*/ 129334 h 173747"/>
                  <a:gd name="connsiteX516" fmla="*/ 3046789 w 6005890"/>
                  <a:gd name="connsiteY516" fmla="*/ 129334 h 173747"/>
                  <a:gd name="connsiteX517" fmla="*/ 3046789 w 6005890"/>
                  <a:gd name="connsiteY517" fmla="*/ 135036 h 173747"/>
                  <a:gd name="connsiteX518" fmla="*/ 3102171 w 6005890"/>
                  <a:gd name="connsiteY518" fmla="*/ 135036 h 173747"/>
                  <a:gd name="connsiteX519" fmla="*/ 3102171 w 6005890"/>
                  <a:gd name="connsiteY519" fmla="*/ 129334 h 173747"/>
                  <a:gd name="connsiteX520" fmla="*/ 3094842 w 6005890"/>
                  <a:gd name="connsiteY520" fmla="*/ 129334 h 173747"/>
                  <a:gd name="connsiteX521" fmla="*/ 3082896 w 6005890"/>
                  <a:gd name="connsiteY521" fmla="*/ 120919 h 173747"/>
                  <a:gd name="connsiteX522" fmla="*/ 3082896 w 6005890"/>
                  <a:gd name="connsiteY522" fmla="*/ 20470 h 173747"/>
                  <a:gd name="connsiteX523" fmla="*/ 3095385 w 6005890"/>
                  <a:gd name="connsiteY523" fmla="*/ 11783 h 173747"/>
                  <a:gd name="connsiteX524" fmla="*/ 3102171 w 6005890"/>
                  <a:gd name="connsiteY524" fmla="*/ 12054 h 173747"/>
                  <a:gd name="connsiteX525" fmla="*/ 3102171 w 6005890"/>
                  <a:gd name="connsiteY525" fmla="*/ 6353 h 173747"/>
                  <a:gd name="connsiteX526" fmla="*/ 3046789 w 6005890"/>
                  <a:gd name="connsiteY526" fmla="*/ 6353 h 173747"/>
                  <a:gd name="connsiteX527" fmla="*/ 3046789 w 6005890"/>
                  <a:gd name="connsiteY527" fmla="*/ 12054 h 173747"/>
                  <a:gd name="connsiteX528" fmla="*/ 3053034 w 6005890"/>
                  <a:gd name="connsiteY528" fmla="*/ 12054 h 173747"/>
                  <a:gd name="connsiteX529" fmla="*/ 3066065 w 6005890"/>
                  <a:gd name="connsiteY529" fmla="*/ 20742 h 173747"/>
                  <a:gd name="connsiteX530" fmla="*/ 3066065 w 6005890"/>
                  <a:gd name="connsiteY530" fmla="*/ 64993 h 173747"/>
                  <a:gd name="connsiteX531" fmla="*/ 3007697 w 6005890"/>
                  <a:gd name="connsiteY531" fmla="*/ 64993 h 173747"/>
                  <a:gd name="connsiteX532" fmla="*/ 3007697 w 6005890"/>
                  <a:gd name="connsiteY532" fmla="*/ 20742 h 173747"/>
                  <a:gd name="connsiteX533" fmla="*/ 3026971 w 6005890"/>
                  <a:gd name="connsiteY533" fmla="*/ 12054 h 173747"/>
                  <a:gd name="connsiteX534" fmla="*/ 3026971 w 6005890"/>
                  <a:gd name="connsiteY534" fmla="*/ 6353 h 173747"/>
                  <a:gd name="connsiteX535" fmla="*/ 3132780 w 6005890"/>
                  <a:gd name="connsiteY535" fmla="*/ 62007 h 173747"/>
                  <a:gd name="connsiteX536" fmla="*/ 3152327 w 6005890"/>
                  <a:gd name="connsiteY536" fmla="*/ 55491 h 173747"/>
                  <a:gd name="connsiteX537" fmla="*/ 3168889 w 6005890"/>
                  <a:gd name="connsiteY537" fmla="*/ 64722 h 173747"/>
                  <a:gd name="connsiteX538" fmla="*/ 3172417 w 6005890"/>
                  <a:gd name="connsiteY538" fmla="*/ 81825 h 173747"/>
                  <a:gd name="connsiteX539" fmla="*/ 3172417 w 6005890"/>
                  <a:gd name="connsiteY539" fmla="*/ 85354 h 173747"/>
                  <a:gd name="connsiteX540" fmla="*/ 3128708 w 6005890"/>
                  <a:gd name="connsiteY540" fmla="*/ 96756 h 173747"/>
                  <a:gd name="connsiteX541" fmla="*/ 3117307 w 6005890"/>
                  <a:gd name="connsiteY541" fmla="*/ 116575 h 173747"/>
                  <a:gd name="connsiteX542" fmla="*/ 3148255 w 6005890"/>
                  <a:gd name="connsiteY542" fmla="*/ 137207 h 173747"/>
                  <a:gd name="connsiteX543" fmla="*/ 3174319 w 6005890"/>
                  <a:gd name="connsiteY543" fmla="*/ 121460 h 173747"/>
                  <a:gd name="connsiteX544" fmla="*/ 3188977 w 6005890"/>
                  <a:gd name="connsiteY544" fmla="*/ 136120 h 173747"/>
                  <a:gd name="connsiteX545" fmla="*/ 3205267 w 6005890"/>
                  <a:gd name="connsiteY545" fmla="*/ 116304 h 173747"/>
                  <a:gd name="connsiteX546" fmla="*/ 3205267 w 6005890"/>
                  <a:gd name="connsiteY546" fmla="*/ 107887 h 173747"/>
                  <a:gd name="connsiteX547" fmla="*/ 3200108 w 6005890"/>
                  <a:gd name="connsiteY547" fmla="*/ 107887 h 173747"/>
                  <a:gd name="connsiteX548" fmla="*/ 3200108 w 6005890"/>
                  <a:gd name="connsiteY548" fmla="*/ 117117 h 173747"/>
                  <a:gd name="connsiteX549" fmla="*/ 3193051 w 6005890"/>
                  <a:gd name="connsiteY549" fmla="*/ 129606 h 173747"/>
                  <a:gd name="connsiteX550" fmla="*/ 3186534 w 6005890"/>
                  <a:gd name="connsiteY550" fmla="*/ 117117 h 173747"/>
                  <a:gd name="connsiteX551" fmla="*/ 3186534 w 6005890"/>
                  <a:gd name="connsiteY551" fmla="*/ 80468 h 173747"/>
                  <a:gd name="connsiteX552" fmla="*/ 3152599 w 6005890"/>
                  <a:gd name="connsiteY552" fmla="*/ 50876 h 173747"/>
                  <a:gd name="connsiteX553" fmla="*/ 3123552 w 6005890"/>
                  <a:gd name="connsiteY553" fmla="*/ 70694 h 173747"/>
                  <a:gd name="connsiteX554" fmla="*/ 3133323 w 6005890"/>
                  <a:gd name="connsiteY554" fmla="*/ 79653 h 173747"/>
                  <a:gd name="connsiteX555" fmla="*/ 3140926 w 6005890"/>
                  <a:gd name="connsiteY555" fmla="*/ 70694 h 173747"/>
                  <a:gd name="connsiteX556" fmla="*/ 3132782 w 6005890"/>
                  <a:gd name="connsiteY556" fmla="*/ 62007 h 173747"/>
                  <a:gd name="connsiteX557" fmla="*/ 3172417 w 6005890"/>
                  <a:gd name="connsiteY557" fmla="*/ 89969 h 173747"/>
                  <a:gd name="connsiteX558" fmla="*/ 3172417 w 6005890"/>
                  <a:gd name="connsiteY558" fmla="*/ 108430 h 173747"/>
                  <a:gd name="connsiteX559" fmla="*/ 3150156 w 6005890"/>
                  <a:gd name="connsiteY559" fmla="*/ 132592 h 173747"/>
                  <a:gd name="connsiteX560" fmla="*/ 3148798 w 6005890"/>
                  <a:gd name="connsiteY560" fmla="*/ 132592 h 173747"/>
                  <a:gd name="connsiteX561" fmla="*/ 3133052 w 6005890"/>
                  <a:gd name="connsiteY561" fmla="*/ 116304 h 173747"/>
                  <a:gd name="connsiteX562" fmla="*/ 3172417 w 6005890"/>
                  <a:gd name="connsiteY562" fmla="*/ 89969 h 173747"/>
                  <a:gd name="connsiteX563" fmla="*/ 3212394 w 6005890"/>
                  <a:gd name="connsiteY563" fmla="*/ 53862 h 173747"/>
                  <a:gd name="connsiteX564" fmla="*/ 3212394 w 6005890"/>
                  <a:gd name="connsiteY564" fmla="*/ 59835 h 173747"/>
                  <a:gd name="connsiteX565" fmla="*/ 3215379 w 6005890"/>
                  <a:gd name="connsiteY565" fmla="*/ 59835 h 173747"/>
                  <a:gd name="connsiteX566" fmla="*/ 3226782 w 6005890"/>
                  <a:gd name="connsiteY566" fmla="*/ 69337 h 173747"/>
                  <a:gd name="connsiteX567" fmla="*/ 3226782 w 6005890"/>
                  <a:gd name="connsiteY567" fmla="*/ 121460 h 173747"/>
                  <a:gd name="connsiteX568" fmla="*/ 3212394 w 6005890"/>
                  <a:gd name="connsiteY568" fmla="*/ 129334 h 173747"/>
                  <a:gd name="connsiteX569" fmla="*/ 3212394 w 6005890"/>
                  <a:gd name="connsiteY569" fmla="*/ 135036 h 173747"/>
                  <a:gd name="connsiteX570" fmla="*/ 3225696 w 6005890"/>
                  <a:gd name="connsiteY570" fmla="*/ 134493 h 173747"/>
                  <a:gd name="connsiteX571" fmla="*/ 3258273 w 6005890"/>
                  <a:gd name="connsiteY571" fmla="*/ 134493 h 173747"/>
                  <a:gd name="connsiteX572" fmla="*/ 3258273 w 6005890"/>
                  <a:gd name="connsiteY572" fmla="*/ 129334 h 173747"/>
                  <a:gd name="connsiteX573" fmla="*/ 3252029 w 6005890"/>
                  <a:gd name="connsiteY573" fmla="*/ 129334 h 173747"/>
                  <a:gd name="connsiteX574" fmla="*/ 3240356 w 6005890"/>
                  <a:gd name="connsiteY574" fmla="*/ 121460 h 173747"/>
                  <a:gd name="connsiteX575" fmla="*/ 3240356 w 6005890"/>
                  <a:gd name="connsiteY575" fmla="*/ 89698 h 173747"/>
                  <a:gd name="connsiteX576" fmla="*/ 3264245 w 6005890"/>
                  <a:gd name="connsiteY576" fmla="*/ 56577 h 173747"/>
                  <a:gd name="connsiteX577" fmla="*/ 3264245 w 6005890"/>
                  <a:gd name="connsiteY577" fmla="*/ 56849 h 173747"/>
                  <a:gd name="connsiteX578" fmla="*/ 3260444 w 6005890"/>
                  <a:gd name="connsiteY578" fmla="*/ 63907 h 173747"/>
                  <a:gd name="connsiteX579" fmla="*/ 3268862 w 6005890"/>
                  <a:gd name="connsiteY579" fmla="*/ 72052 h 173747"/>
                  <a:gd name="connsiteX580" fmla="*/ 3277006 w 6005890"/>
                  <a:gd name="connsiteY580" fmla="*/ 63636 h 173747"/>
                  <a:gd name="connsiteX581" fmla="*/ 3262617 w 6005890"/>
                  <a:gd name="connsiteY581" fmla="*/ 51962 h 173747"/>
                  <a:gd name="connsiteX582" fmla="*/ 3239270 w 6005890"/>
                  <a:gd name="connsiteY582" fmla="*/ 72052 h 173747"/>
                  <a:gd name="connsiteX583" fmla="*/ 3239270 w 6005890"/>
                  <a:gd name="connsiteY583" fmla="*/ 51962 h 173747"/>
                  <a:gd name="connsiteX584" fmla="*/ 3342024 w 6005890"/>
                  <a:gd name="connsiteY584" fmla="*/ 6353 h 173747"/>
                  <a:gd name="connsiteX585" fmla="*/ 3342024 w 6005890"/>
                  <a:gd name="connsiteY585" fmla="*/ 12054 h 173747"/>
                  <a:gd name="connsiteX586" fmla="*/ 3344193 w 6005890"/>
                  <a:gd name="connsiteY586" fmla="*/ 12054 h 173747"/>
                  <a:gd name="connsiteX587" fmla="*/ 3356404 w 6005890"/>
                  <a:gd name="connsiteY587" fmla="*/ 23728 h 173747"/>
                  <a:gd name="connsiteX588" fmla="*/ 3356404 w 6005890"/>
                  <a:gd name="connsiteY588" fmla="*/ 63093 h 173747"/>
                  <a:gd name="connsiteX589" fmla="*/ 3331981 w 6005890"/>
                  <a:gd name="connsiteY589" fmla="*/ 51962 h 173747"/>
                  <a:gd name="connsiteX590" fmla="*/ 3289093 w 6005890"/>
                  <a:gd name="connsiteY590" fmla="*/ 94856 h 173747"/>
                  <a:gd name="connsiteX591" fmla="*/ 3330086 w 6005890"/>
                  <a:gd name="connsiteY591" fmla="*/ 137207 h 173747"/>
                  <a:gd name="connsiteX592" fmla="*/ 3355878 w 6005890"/>
                  <a:gd name="connsiteY592" fmla="*/ 124991 h 173747"/>
                  <a:gd name="connsiteX593" fmla="*/ 3355878 w 6005890"/>
                  <a:gd name="connsiteY593" fmla="*/ 137207 h 173747"/>
                  <a:gd name="connsiteX594" fmla="*/ 3384386 w 6005890"/>
                  <a:gd name="connsiteY594" fmla="*/ 135036 h 173747"/>
                  <a:gd name="connsiteX595" fmla="*/ 3384386 w 6005890"/>
                  <a:gd name="connsiteY595" fmla="*/ 129334 h 173747"/>
                  <a:gd name="connsiteX596" fmla="*/ 3381670 w 6005890"/>
                  <a:gd name="connsiteY596" fmla="*/ 129334 h 173747"/>
                  <a:gd name="connsiteX597" fmla="*/ 3369984 w 6005890"/>
                  <a:gd name="connsiteY597" fmla="*/ 119833 h 173747"/>
                  <a:gd name="connsiteX598" fmla="*/ 3369984 w 6005890"/>
                  <a:gd name="connsiteY598" fmla="*/ 4181 h 173747"/>
                  <a:gd name="connsiteX599" fmla="*/ 3305368 w 6005890"/>
                  <a:gd name="connsiteY599" fmla="*/ 98928 h 173747"/>
                  <a:gd name="connsiteX600" fmla="*/ 3305368 w 6005890"/>
                  <a:gd name="connsiteY600" fmla="*/ 96213 h 173747"/>
                  <a:gd name="connsiteX601" fmla="*/ 3333076 w 6005890"/>
                  <a:gd name="connsiteY601" fmla="*/ 56849 h 173747"/>
                  <a:gd name="connsiteX602" fmla="*/ 3356152 w 6005890"/>
                  <a:gd name="connsiteY602" fmla="*/ 75581 h 173747"/>
                  <a:gd name="connsiteX603" fmla="*/ 3355878 w 6005890"/>
                  <a:gd name="connsiteY603" fmla="*/ 82911 h 173747"/>
                  <a:gd name="connsiteX604" fmla="*/ 3355878 w 6005890"/>
                  <a:gd name="connsiteY604" fmla="*/ 113860 h 173747"/>
                  <a:gd name="connsiteX605" fmla="*/ 3353688 w 6005890"/>
                  <a:gd name="connsiteY605" fmla="*/ 119833 h 173747"/>
                  <a:gd name="connsiteX606" fmla="*/ 3331160 w 6005890"/>
                  <a:gd name="connsiteY606" fmla="*/ 132592 h 173747"/>
                  <a:gd name="connsiteX607" fmla="*/ 3312695 w 6005890"/>
                  <a:gd name="connsiteY607" fmla="*/ 122818 h 173747"/>
                  <a:gd name="connsiteX608" fmla="*/ 3305368 w 6005890"/>
                  <a:gd name="connsiteY608" fmla="*/ 98928 h 173747"/>
                  <a:gd name="connsiteX609" fmla="*/ 3392513 w 6005890"/>
                  <a:gd name="connsiteY609" fmla="*/ 88612 h 173747"/>
                  <a:gd name="connsiteX610" fmla="*/ 3392513 w 6005890"/>
                  <a:gd name="connsiteY610" fmla="*/ 100286 h 173747"/>
                  <a:gd name="connsiteX611" fmla="*/ 3444096 w 6005890"/>
                  <a:gd name="connsiteY611" fmla="*/ 100286 h 173747"/>
                  <a:gd name="connsiteX612" fmla="*/ 3444096 w 6005890"/>
                  <a:gd name="connsiteY612" fmla="*/ 88612 h 173747"/>
                  <a:gd name="connsiteX613" fmla="*/ 3462077 w 6005890"/>
                  <a:gd name="connsiteY613" fmla="*/ 6353 h 173747"/>
                  <a:gd name="connsiteX614" fmla="*/ 3462077 w 6005890"/>
                  <a:gd name="connsiteY614" fmla="*/ 12054 h 173747"/>
                  <a:gd name="connsiteX615" fmla="*/ 3469425 w 6005890"/>
                  <a:gd name="connsiteY615" fmla="*/ 11783 h 173747"/>
                  <a:gd name="connsiteX616" fmla="*/ 3481363 w 6005890"/>
                  <a:gd name="connsiteY616" fmla="*/ 20470 h 173747"/>
                  <a:gd name="connsiteX617" fmla="*/ 3481363 w 6005890"/>
                  <a:gd name="connsiteY617" fmla="*/ 120919 h 173747"/>
                  <a:gd name="connsiteX618" fmla="*/ 3467509 w 6005890"/>
                  <a:gd name="connsiteY618" fmla="*/ 129334 h 173747"/>
                  <a:gd name="connsiteX619" fmla="*/ 3462077 w 6005890"/>
                  <a:gd name="connsiteY619" fmla="*/ 129334 h 173747"/>
                  <a:gd name="connsiteX620" fmla="*/ 3462077 w 6005890"/>
                  <a:gd name="connsiteY620" fmla="*/ 135036 h 173747"/>
                  <a:gd name="connsiteX621" fmla="*/ 3562528 w 6005890"/>
                  <a:gd name="connsiteY621" fmla="*/ 135036 h 173747"/>
                  <a:gd name="connsiteX622" fmla="*/ 3567960 w 6005890"/>
                  <a:gd name="connsiteY622" fmla="*/ 86440 h 173747"/>
                  <a:gd name="connsiteX623" fmla="*/ 3562528 w 6005890"/>
                  <a:gd name="connsiteY623" fmla="*/ 86440 h 173747"/>
                  <a:gd name="connsiteX624" fmla="*/ 3535662 w 6005890"/>
                  <a:gd name="connsiteY624" fmla="*/ 128248 h 173747"/>
                  <a:gd name="connsiteX625" fmla="*/ 3519640 w 6005890"/>
                  <a:gd name="connsiteY625" fmla="*/ 129334 h 173747"/>
                  <a:gd name="connsiteX626" fmla="*/ 3505260 w 6005890"/>
                  <a:gd name="connsiteY626" fmla="*/ 129334 h 173747"/>
                  <a:gd name="connsiteX627" fmla="*/ 3498459 w 6005890"/>
                  <a:gd name="connsiteY627" fmla="*/ 122818 h 173747"/>
                  <a:gd name="connsiteX628" fmla="*/ 3498459 w 6005890"/>
                  <a:gd name="connsiteY628" fmla="*/ 20742 h 173747"/>
                  <a:gd name="connsiteX629" fmla="*/ 3506333 w 6005890"/>
                  <a:gd name="connsiteY629" fmla="*/ 12597 h 173747"/>
                  <a:gd name="connsiteX630" fmla="*/ 3522356 w 6005890"/>
                  <a:gd name="connsiteY630" fmla="*/ 12054 h 173747"/>
                  <a:gd name="connsiteX631" fmla="*/ 3522356 w 6005890"/>
                  <a:gd name="connsiteY631" fmla="*/ 6353 h 173747"/>
                  <a:gd name="connsiteX632" fmla="*/ 3599310 w 6005890"/>
                  <a:gd name="connsiteY632" fmla="*/ 62007 h 173747"/>
                  <a:gd name="connsiteX633" fmla="*/ 3618870 w 6005890"/>
                  <a:gd name="connsiteY633" fmla="*/ 55491 h 173747"/>
                  <a:gd name="connsiteX634" fmla="*/ 3635419 w 6005890"/>
                  <a:gd name="connsiteY634" fmla="*/ 64722 h 173747"/>
                  <a:gd name="connsiteX635" fmla="*/ 3638956 w 6005890"/>
                  <a:gd name="connsiteY635" fmla="*/ 81825 h 173747"/>
                  <a:gd name="connsiteX636" fmla="*/ 3638956 w 6005890"/>
                  <a:gd name="connsiteY636" fmla="*/ 85354 h 173747"/>
                  <a:gd name="connsiteX637" fmla="*/ 3595247 w 6005890"/>
                  <a:gd name="connsiteY637" fmla="*/ 96756 h 173747"/>
                  <a:gd name="connsiteX638" fmla="*/ 3583856 w 6005890"/>
                  <a:gd name="connsiteY638" fmla="*/ 116575 h 173747"/>
                  <a:gd name="connsiteX639" fmla="*/ 3614785 w 6005890"/>
                  <a:gd name="connsiteY639" fmla="*/ 137207 h 173747"/>
                  <a:gd name="connsiteX640" fmla="*/ 3640851 w 6005890"/>
                  <a:gd name="connsiteY640" fmla="*/ 121460 h 173747"/>
                  <a:gd name="connsiteX641" fmla="*/ 3655526 w 6005890"/>
                  <a:gd name="connsiteY641" fmla="*/ 136120 h 173747"/>
                  <a:gd name="connsiteX642" fmla="*/ 3671801 w 6005890"/>
                  <a:gd name="connsiteY642" fmla="*/ 116304 h 173747"/>
                  <a:gd name="connsiteX643" fmla="*/ 3671801 w 6005890"/>
                  <a:gd name="connsiteY643" fmla="*/ 107887 h 173747"/>
                  <a:gd name="connsiteX644" fmla="*/ 3666642 w 6005890"/>
                  <a:gd name="connsiteY644" fmla="*/ 107887 h 173747"/>
                  <a:gd name="connsiteX645" fmla="*/ 3666642 w 6005890"/>
                  <a:gd name="connsiteY645" fmla="*/ 117117 h 173747"/>
                  <a:gd name="connsiteX646" fmla="*/ 3659589 w 6005890"/>
                  <a:gd name="connsiteY646" fmla="*/ 129606 h 173747"/>
                  <a:gd name="connsiteX647" fmla="*/ 3653083 w 6005890"/>
                  <a:gd name="connsiteY647" fmla="*/ 117117 h 173747"/>
                  <a:gd name="connsiteX648" fmla="*/ 3653083 w 6005890"/>
                  <a:gd name="connsiteY648" fmla="*/ 80468 h 173747"/>
                  <a:gd name="connsiteX649" fmla="*/ 3619143 w 6005890"/>
                  <a:gd name="connsiteY649" fmla="*/ 50876 h 173747"/>
                  <a:gd name="connsiteX650" fmla="*/ 3590088 w 6005890"/>
                  <a:gd name="connsiteY650" fmla="*/ 70694 h 173747"/>
                  <a:gd name="connsiteX651" fmla="*/ 3599857 w 6005890"/>
                  <a:gd name="connsiteY651" fmla="*/ 79653 h 173747"/>
                  <a:gd name="connsiteX652" fmla="*/ 3607458 w 6005890"/>
                  <a:gd name="connsiteY652" fmla="*/ 70694 h 173747"/>
                  <a:gd name="connsiteX653" fmla="*/ 3599310 w 6005890"/>
                  <a:gd name="connsiteY653" fmla="*/ 62007 h 173747"/>
                  <a:gd name="connsiteX654" fmla="*/ 3638956 w 6005890"/>
                  <a:gd name="connsiteY654" fmla="*/ 89969 h 173747"/>
                  <a:gd name="connsiteX655" fmla="*/ 3638956 w 6005890"/>
                  <a:gd name="connsiteY655" fmla="*/ 108430 h 173747"/>
                  <a:gd name="connsiteX656" fmla="*/ 3616701 w 6005890"/>
                  <a:gd name="connsiteY656" fmla="*/ 132592 h 173747"/>
                  <a:gd name="connsiteX657" fmla="*/ 3615332 w 6005890"/>
                  <a:gd name="connsiteY657" fmla="*/ 132592 h 173747"/>
                  <a:gd name="connsiteX658" fmla="*/ 3599584 w 6005890"/>
                  <a:gd name="connsiteY658" fmla="*/ 116304 h 173747"/>
                  <a:gd name="connsiteX659" fmla="*/ 3638956 w 6005890"/>
                  <a:gd name="connsiteY659" fmla="*/ 89969 h 173747"/>
                  <a:gd name="connsiteX660" fmla="*/ 3678938 w 6005890"/>
                  <a:gd name="connsiteY660" fmla="*/ 6353 h 173747"/>
                  <a:gd name="connsiteX661" fmla="*/ 3678938 w 6005890"/>
                  <a:gd name="connsiteY661" fmla="*/ 12054 h 173747"/>
                  <a:gd name="connsiteX662" fmla="*/ 3681654 w 6005890"/>
                  <a:gd name="connsiteY662" fmla="*/ 12054 h 173747"/>
                  <a:gd name="connsiteX663" fmla="*/ 3693318 w 6005890"/>
                  <a:gd name="connsiteY663" fmla="*/ 21556 h 173747"/>
                  <a:gd name="connsiteX664" fmla="*/ 3693318 w 6005890"/>
                  <a:gd name="connsiteY664" fmla="*/ 135036 h 173747"/>
                  <a:gd name="connsiteX665" fmla="*/ 3698751 w 6005890"/>
                  <a:gd name="connsiteY665" fmla="*/ 134764 h 173747"/>
                  <a:gd name="connsiteX666" fmla="*/ 3705804 w 6005890"/>
                  <a:gd name="connsiteY666" fmla="*/ 123633 h 173747"/>
                  <a:gd name="connsiteX667" fmla="*/ 3731596 w 6005890"/>
                  <a:gd name="connsiteY667" fmla="*/ 137207 h 173747"/>
                  <a:gd name="connsiteX668" fmla="*/ 3774484 w 6005890"/>
                  <a:gd name="connsiteY668" fmla="*/ 94313 h 173747"/>
                  <a:gd name="connsiteX669" fmla="*/ 3733764 w 6005890"/>
                  <a:gd name="connsiteY669" fmla="*/ 51962 h 173747"/>
                  <a:gd name="connsiteX670" fmla="*/ 3706899 w 6005890"/>
                  <a:gd name="connsiteY670" fmla="*/ 63636 h 173747"/>
                  <a:gd name="connsiteX671" fmla="*/ 3706899 w 6005890"/>
                  <a:gd name="connsiteY671" fmla="*/ 4181 h 173747"/>
                  <a:gd name="connsiteX672" fmla="*/ 3757661 w 6005890"/>
                  <a:gd name="connsiteY672" fmla="*/ 98657 h 173747"/>
                  <a:gd name="connsiteX673" fmla="*/ 3750608 w 6005890"/>
                  <a:gd name="connsiteY673" fmla="*/ 122275 h 173747"/>
                  <a:gd name="connsiteX674" fmla="*/ 3730248 w 6005890"/>
                  <a:gd name="connsiteY674" fmla="*/ 132592 h 173747"/>
                  <a:gd name="connsiteX675" fmla="*/ 3710162 w 6005890"/>
                  <a:gd name="connsiteY675" fmla="*/ 120919 h 173747"/>
                  <a:gd name="connsiteX676" fmla="*/ 3707446 w 6005890"/>
                  <a:gd name="connsiteY676" fmla="*/ 114674 h 173747"/>
                  <a:gd name="connsiteX677" fmla="*/ 3707446 w 6005890"/>
                  <a:gd name="connsiteY677" fmla="*/ 72594 h 173747"/>
                  <a:gd name="connsiteX678" fmla="*/ 3731869 w 6005890"/>
                  <a:gd name="connsiteY678" fmla="*/ 56849 h 173747"/>
                  <a:gd name="connsiteX679" fmla="*/ 3757935 w 6005890"/>
                  <a:gd name="connsiteY679" fmla="*/ 94856 h 173747"/>
                  <a:gd name="connsiteX680" fmla="*/ 3757661 w 6005890"/>
                  <a:gd name="connsiteY680" fmla="*/ 98657 h 173747"/>
                  <a:gd name="connsiteX681" fmla="*/ 3808150 w 6005890"/>
                  <a:gd name="connsiteY681" fmla="*/ 91870 h 173747"/>
                  <a:gd name="connsiteX682" fmla="*/ 3864091 w 6005890"/>
                  <a:gd name="connsiteY682" fmla="*/ 91870 h 173747"/>
                  <a:gd name="connsiteX683" fmla="*/ 3867060 w 6005890"/>
                  <a:gd name="connsiteY683" fmla="*/ 88612 h 173747"/>
                  <a:gd name="connsiteX684" fmla="*/ 3832594 w 6005890"/>
                  <a:gd name="connsiteY684" fmla="*/ 50876 h 173747"/>
                  <a:gd name="connsiteX685" fmla="*/ 3791601 w 6005890"/>
                  <a:gd name="connsiteY685" fmla="*/ 93770 h 173747"/>
                  <a:gd name="connsiteX686" fmla="*/ 3835857 w 6005890"/>
                  <a:gd name="connsiteY686" fmla="*/ 137207 h 173747"/>
                  <a:gd name="connsiteX687" fmla="*/ 3866534 w 6005890"/>
                  <a:gd name="connsiteY687" fmla="*/ 114674 h 173747"/>
                  <a:gd name="connsiteX688" fmla="*/ 3867060 w 6005890"/>
                  <a:gd name="connsiteY688" fmla="*/ 112774 h 173747"/>
                  <a:gd name="connsiteX689" fmla="*/ 3864618 w 6005890"/>
                  <a:gd name="connsiteY689" fmla="*/ 110330 h 173747"/>
                  <a:gd name="connsiteX690" fmla="*/ 3859186 w 6005890"/>
                  <a:gd name="connsiteY690" fmla="*/ 118475 h 173747"/>
                  <a:gd name="connsiteX691" fmla="*/ 3836110 w 6005890"/>
                  <a:gd name="connsiteY691" fmla="*/ 131777 h 173747"/>
                  <a:gd name="connsiteX692" fmla="*/ 3834763 w 6005890"/>
                  <a:gd name="connsiteY692" fmla="*/ 131777 h 173747"/>
                  <a:gd name="connsiteX693" fmla="*/ 3812234 w 6005890"/>
                  <a:gd name="connsiteY693" fmla="*/ 116032 h 173747"/>
                  <a:gd name="connsiteX694" fmla="*/ 3808150 w 6005890"/>
                  <a:gd name="connsiteY694" fmla="*/ 91870 h 173747"/>
                  <a:gd name="connsiteX695" fmla="*/ 3808423 w 6005890"/>
                  <a:gd name="connsiteY695" fmla="*/ 87254 h 173747"/>
                  <a:gd name="connsiteX696" fmla="*/ 3827436 w 6005890"/>
                  <a:gd name="connsiteY696" fmla="*/ 56034 h 173747"/>
                  <a:gd name="connsiteX697" fmla="*/ 3831773 w 6005890"/>
                  <a:gd name="connsiteY697" fmla="*/ 55491 h 173747"/>
                  <a:gd name="connsiteX698" fmla="*/ 3854301 w 6005890"/>
                  <a:gd name="connsiteY698" fmla="*/ 87254 h 173747"/>
                  <a:gd name="connsiteX699" fmla="*/ 3879356 w 6005890"/>
                  <a:gd name="connsiteY699" fmla="*/ 6353 h 173747"/>
                  <a:gd name="connsiteX700" fmla="*/ 3879356 w 6005890"/>
                  <a:gd name="connsiteY700" fmla="*/ 12054 h 173747"/>
                  <a:gd name="connsiteX701" fmla="*/ 3881525 w 6005890"/>
                  <a:gd name="connsiteY701" fmla="*/ 12054 h 173747"/>
                  <a:gd name="connsiteX702" fmla="*/ 3894010 w 6005890"/>
                  <a:gd name="connsiteY702" fmla="*/ 21828 h 173747"/>
                  <a:gd name="connsiteX703" fmla="*/ 3894010 w 6005890"/>
                  <a:gd name="connsiteY703" fmla="*/ 117117 h 173747"/>
                  <a:gd name="connsiteX704" fmla="*/ 3894010 w 6005890"/>
                  <a:gd name="connsiteY704" fmla="*/ 121191 h 173747"/>
                  <a:gd name="connsiteX705" fmla="*/ 3880430 w 6005890"/>
                  <a:gd name="connsiteY705" fmla="*/ 129334 h 173747"/>
                  <a:gd name="connsiteX706" fmla="*/ 3879356 w 6005890"/>
                  <a:gd name="connsiteY706" fmla="*/ 129334 h 173747"/>
                  <a:gd name="connsiteX707" fmla="*/ 3879356 w 6005890"/>
                  <a:gd name="connsiteY707" fmla="*/ 135036 h 173747"/>
                  <a:gd name="connsiteX708" fmla="*/ 3921697 w 6005890"/>
                  <a:gd name="connsiteY708" fmla="*/ 135036 h 173747"/>
                  <a:gd name="connsiteX709" fmla="*/ 3921697 w 6005890"/>
                  <a:gd name="connsiteY709" fmla="*/ 129334 h 173747"/>
                  <a:gd name="connsiteX710" fmla="*/ 3917086 w 6005890"/>
                  <a:gd name="connsiteY710" fmla="*/ 129334 h 173747"/>
                  <a:gd name="connsiteX711" fmla="*/ 3907316 w 6005890"/>
                  <a:gd name="connsiteY711" fmla="*/ 122003 h 173747"/>
                  <a:gd name="connsiteX712" fmla="*/ 3907316 w 6005890"/>
                  <a:gd name="connsiteY712" fmla="*/ 4181 h 173747"/>
                  <a:gd name="connsiteX713" fmla="*/ 4251621 w 6005890"/>
                  <a:gd name="connsiteY713" fmla="*/ 126075 h 173747"/>
                  <a:gd name="connsiteX714" fmla="*/ 4261390 w 6005890"/>
                  <a:gd name="connsiteY714" fmla="*/ 133135 h 173747"/>
                  <a:gd name="connsiteX715" fmla="*/ 4287455 w 6005890"/>
                  <a:gd name="connsiteY715" fmla="*/ 139380 h 173747"/>
                  <a:gd name="connsiteX716" fmla="*/ 4326006 w 6005890"/>
                  <a:gd name="connsiteY716" fmla="*/ 100286 h 173747"/>
                  <a:gd name="connsiteX717" fmla="*/ 4304025 w 6005890"/>
                  <a:gd name="connsiteY717" fmla="*/ 64450 h 173747"/>
                  <a:gd name="connsiteX718" fmla="*/ 4290719 w 6005890"/>
                  <a:gd name="connsiteY718" fmla="*/ 60649 h 173747"/>
                  <a:gd name="connsiteX719" fmla="*/ 4278760 w 6005890"/>
                  <a:gd name="connsiteY719" fmla="*/ 57663 h 173747"/>
                  <a:gd name="connsiteX720" fmla="*/ 4264654 w 6005890"/>
                  <a:gd name="connsiteY720" fmla="*/ 53319 h 173747"/>
                  <a:gd name="connsiteX721" fmla="*/ 4252168 w 6005890"/>
                  <a:gd name="connsiteY721" fmla="*/ 31873 h 173747"/>
                  <a:gd name="connsiteX722" fmla="*/ 4278760 w 6005890"/>
                  <a:gd name="connsiteY722" fmla="*/ 7439 h 173747"/>
                  <a:gd name="connsiteX723" fmla="*/ 4314069 w 6005890"/>
                  <a:gd name="connsiteY723" fmla="*/ 40560 h 173747"/>
                  <a:gd name="connsiteX724" fmla="*/ 4317858 w 6005890"/>
                  <a:gd name="connsiteY724" fmla="*/ 48976 h 173747"/>
                  <a:gd name="connsiteX725" fmla="*/ 4320301 w 6005890"/>
                  <a:gd name="connsiteY725" fmla="*/ 45718 h 173747"/>
                  <a:gd name="connsiteX726" fmla="*/ 4320301 w 6005890"/>
                  <a:gd name="connsiteY726" fmla="*/ 4996 h 173747"/>
                  <a:gd name="connsiteX727" fmla="*/ 4317858 w 6005890"/>
                  <a:gd name="connsiteY727" fmla="*/ 2010 h 173747"/>
                  <a:gd name="connsiteX728" fmla="*/ 4311900 w 6005890"/>
                  <a:gd name="connsiteY728" fmla="*/ 9611 h 173747"/>
                  <a:gd name="connsiteX729" fmla="*/ 4308637 w 6005890"/>
                  <a:gd name="connsiteY729" fmla="*/ 15312 h 173747"/>
                  <a:gd name="connsiteX730" fmla="*/ 4278234 w 6005890"/>
                  <a:gd name="connsiteY730" fmla="*/ 2010 h 173747"/>
                  <a:gd name="connsiteX731" fmla="*/ 4239957 w 6005890"/>
                  <a:gd name="connsiteY731" fmla="*/ 38931 h 173747"/>
                  <a:gd name="connsiteX732" fmla="*/ 4270886 w 6005890"/>
                  <a:gd name="connsiteY732" fmla="*/ 74495 h 173747"/>
                  <a:gd name="connsiteX733" fmla="*/ 4298867 w 6005890"/>
                  <a:gd name="connsiteY733" fmla="*/ 81825 h 173747"/>
                  <a:gd name="connsiteX734" fmla="*/ 4313795 w 6005890"/>
                  <a:gd name="connsiteY734" fmla="*/ 105987 h 173747"/>
                  <a:gd name="connsiteX735" fmla="*/ 4287455 w 6005890"/>
                  <a:gd name="connsiteY735" fmla="*/ 133406 h 173747"/>
                  <a:gd name="connsiteX736" fmla="*/ 4245115 w 6005890"/>
                  <a:gd name="connsiteY736" fmla="*/ 96485 h 173747"/>
                  <a:gd name="connsiteX737" fmla="*/ 4242399 w 6005890"/>
                  <a:gd name="connsiteY737" fmla="*/ 92413 h 173747"/>
                  <a:gd name="connsiteX738" fmla="*/ 4239957 w 6005890"/>
                  <a:gd name="connsiteY738" fmla="*/ 95942 h 173747"/>
                  <a:gd name="connsiteX739" fmla="*/ 4239957 w 6005890"/>
                  <a:gd name="connsiteY739" fmla="*/ 136392 h 173747"/>
                  <a:gd name="connsiteX740" fmla="*/ 4242399 w 6005890"/>
                  <a:gd name="connsiteY740" fmla="*/ 139380 h 173747"/>
                  <a:gd name="connsiteX741" fmla="*/ 4248357 w 6005890"/>
                  <a:gd name="connsiteY741" fmla="*/ 131777 h 173747"/>
                  <a:gd name="connsiteX742" fmla="*/ 4251621 w 6005890"/>
                  <a:gd name="connsiteY742" fmla="*/ 126075 h 173747"/>
                  <a:gd name="connsiteX743" fmla="*/ 4344408 w 6005890"/>
                  <a:gd name="connsiteY743" fmla="*/ 53862 h 173747"/>
                  <a:gd name="connsiteX744" fmla="*/ 4344408 w 6005890"/>
                  <a:gd name="connsiteY744" fmla="*/ 59835 h 173747"/>
                  <a:gd name="connsiteX745" fmla="*/ 4347377 w 6005890"/>
                  <a:gd name="connsiteY745" fmla="*/ 59835 h 173747"/>
                  <a:gd name="connsiteX746" fmla="*/ 4358241 w 6005890"/>
                  <a:gd name="connsiteY746" fmla="*/ 69337 h 173747"/>
                  <a:gd name="connsiteX747" fmla="*/ 4358241 w 6005890"/>
                  <a:gd name="connsiteY747" fmla="*/ 121460 h 173747"/>
                  <a:gd name="connsiteX748" fmla="*/ 4343587 w 6005890"/>
                  <a:gd name="connsiteY748" fmla="*/ 129334 h 173747"/>
                  <a:gd name="connsiteX749" fmla="*/ 4343587 w 6005890"/>
                  <a:gd name="connsiteY749" fmla="*/ 135036 h 173747"/>
                  <a:gd name="connsiteX750" fmla="*/ 4384580 w 6005890"/>
                  <a:gd name="connsiteY750" fmla="*/ 135036 h 173747"/>
                  <a:gd name="connsiteX751" fmla="*/ 4384580 w 6005890"/>
                  <a:gd name="connsiteY751" fmla="*/ 129334 h 173747"/>
                  <a:gd name="connsiteX752" fmla="*/ 4381590 w 6005890"/>
                  <a:gd name="connsiteY752" fmla="*/ 129334 h 173747"/>
                  <a:gd name="connsiteX753" fmla="*/ 4371547 w 6005890"/>
                  <a:gd name="connsiteY753" fmla="*/ 122546 h 173747"/>
                  <a:gd name="connsiteX754" fmla="*/ 4371547 w 6005890"/>
                  <a:gd name="connsiteY754" fmla="*/ 51962 h 173747"/>
                  <a:gd name="connsiteX755" fmla="*/ 4360683 w 6005890"/>
                  <a:gd name="connsiteY755" fmla="*/ 8797 h 173747"/>
                  <a:gd name="connsiteX756" fmla="*/ 4351735 w 6005890"/>
                  <a:gd name="connsiteY756" fmla="*/ 18841 h 173747"/>
                  <a:gd name="connsiteX757" fmla="*/ 4361778 w 6005890"/>
                  <a:gd name="connsiteY757" fmla="*/ 28886 h 173747"/>
                  <a:gd name="connsiteX758" fmla="*/ 4363126 w 6005890"/>
                  <a:gd name="connsiteY758" fmla="*/ 28886 h 173747"/>
                  <a:gd name="connsiteX759" fmla="*/ 4372095 w 6005890"/>
                  <a:gd name="connsiteY759" fmla="*/ 18841 h 173747"/>
                  <a:gd name="connsiteX760" fmla="*/ 4361778 w 6005890"/>
                  <a:gd name="connsiteY760" fmla="*/ 8797 h 173747"/>
                  <a:gd name="connsiteX761" fmla="*/ 4411046 w 6005890"/>
                  <a:gd name="connsiteY761" fmla="*/ 98657 h 173747"/>
                  <a:gd name="connsiteX762" fmla="*/ 4411046 w 6005890"/>
                  <a:gd name="connsiteY762" fmla="*/ 98928 h 173747"/>
                  <a:gd name="connsiteX763" fmla="*/ 4405340 w 6005890"/>
                  <a:gd name="connsiteY763" fmla="*/ 114403 h 173747"/>
                  <a:gd name="connsiteX764" fmla="*/ 4413214 w 6005890"/>
                  <a:gd name="connsiteY764" fmla="*/ 130962 h 173747"/>
                  <a:gd name="connsiteX765" fmla="*/ 4396118 w 6005890"/>
                  <a:gd name="connsiteY765" fmla="*/ 149966 h 173747"/>
                  <a:gd name="connsiteX766" fmla="*/ 4439280 w 6005890"/>
                  <a:gd name="connsiteY766" fmla="*/ 173856 h 173747"/>
                  <a:gd name="connsiteX767" fmla="*/ 4481894 w 6005890"/>
                  <a:gd name="connsiteY767" fmla="*/ 149153 h 173747"/>
                  <a:gd name="connsiteX768" fmla="*/ 4439553 w 6005890"/>
                  <a:gd name="connsiteY768" fmla="*/ 122275 h 173747"/>
                  <a:gd name="connsiteX769" fmla="*/ 4422457 w 6005890"/>
                  <a:gd name="connsiteY769" fmla="*/ 122275 h 173747"/>
                  <a:gd name="connsiteX770" fmla="*/ 4411867 w 6005890"/>
                  <a:gd name="connsiteY770" fmla="*/ 109787 h 173747"/>
                  <a:gd name="connsiteX771" fmla="*/ 4414583 w 6005890"/>
                  <a:gd name="connsiteY771" fmla="*/ 102186 h 173747"/>
                  <a:gd name="connsiteX772" fmla="*/ 4415130 w 6005890"/>
                  <a:gd name="connsiteY772" fmla="*/ 102186 h 173747"/>
                  <a:gd name="connsiteX773" fmla="*/ 4422731 w 6005890"/>
                  <a:gd name="connsiteY773" fmla="*/ 105444 h 173747"/>
                  <a:gd name="connsiteX774" fmla="*/ 4433848 w 6005890"/>
                  <a:gd name="connsiteY774" fmla="*/ 107073 h 173747"/>
                  <a:gd name="connsiteX775" fmla="*/ 4465345 w 6005890"/>
                  <a:gd name="connsiteY775" fmla="*/ 79925 h 173747"/>
                  <a:gd name="connsiteX776" fmla="*/ 4457471 w 6005890"/>
                  <a:gd name="connsiteY776" fmla="*/ 61464 h 173747"/>
                  <a:gd name="connsiteX777" fmla="*/ 4475936 w 6005890"/>
                  <a:gd name="connsiteY777" fmla="*/ 54677 h 173747"/>
                  <a:gd name="connsiteX778" fmla="*/ 4473220 w 6005890"/>
                  <a:gd name="connsiteY778" fmla="*/ 59292 h 173747"/>
                  <a:gd name="connsiteX779" fmla="*/ 4478925 w 6005890"/>
                  <a:gd name="connsiteY779" fmla="*/ 64993 h 173747"/>
                  <a:gd name="connsiteX780" fmla="*/ 4484884 w 6005890"/>
                  <a:gd name="connsiteY780" fmla="*/ 59292 h 173747"/>
                  <a:gd name="connsiteX781" fmla="*/ 4474567 w 6005890"/>
                  <a:gd name="connsiteY781" fmla="*/ 49790 h 173747"/>
                  <a:gd name="connsiteX782" fmla="*/ 4472946 w 6005890"/>
                  <a:gd name="connsiteY782" fmla="*/ 49790 h 173747"/>
                  <a:gd name="connsiteX783" fmla="*/ 4456650 w 6005890"/>
                  <a:gd name="connsiteY783" fmla="*/ 56306 h 173747"/>
                  <a:gd name="connsiteX784" fmla="*/ 4454207 w 6005890"/>
                  <a:gd name="connsiteY784" fmla="*/ 57935 h 173747"/>
                  <a:gd name="connsiteX785" fmla="*/ 4445807 w 6005890"/>
                  <a:gd name="connsiteY785" fmla="*/ 53862 h 173747"/>
                  <a:gd name="connsiteX786" fmla="*/ 4434395 w 6005890"/>
                  <a:gd name="connsiteY786" fmla="*/ 51962 h 173747"/>
                  <a:gd name="connsiteX787" fmla="*/ 4402097 w 6005890"/>
                  <a:gd name="connsiteY787" fmla="*/ 79653 h 173747"/>
                  <a:gd name="connsiteX788" fmla="*/ 4411046 w 6005890"/>
                  <a:gd name="connsiteY788" fmla="*/ 98657 h 173747"/>
                  <a:gd name="connsiteX789" fmla="*/ 4406708 w 6005890"/>
                  <a:gd name="connsiteY789" fmla="*/ 150781 h 173747"/>
                  <a:gd name="connsiteX790" fmla="*/ 4406708 w 6005890"/>
                  <a:gd name="connsiteY790" fmla="*/ 149423 h 173747"/>
                  <a:gd name="connsiteX791" fmla="*/ 4425447 w 6005890"/>
                  <a:gd name="connsiteY791" fmla="*/ 133950 h 173747"/>
                  <a:gd name="connsiteX792" fmla="*/ 4431132 w 6005890"/>
                  <a:gd name="connsiteY792" fmla="*/ 134221 h 173747"/>
                  <a:gd name="connsiteX793" fmla="*/ 4440901 w 6005890"/>
                  <a:gd name="connsiteY793" fmla="*/ 134221 h 173747"/>
                  <a:gd name="connsiteX794" fmla="*/ 4471325 w 6005890"/>
                  <a:gd name="connsiteY794" fmla="*/ 148610 h 173747"/>
                  <a:gd name="connsiteX795" fmla="*/ 4471325 w 6005890"/>
                  <a:gd name="connsiteY795" fmla="*/ 149966 h 173747"/>
                  <a:gd name="connsiteX796" fmla="*/ 4438732 w 6005890"/>
                  <a:gd name="connsiteY796" fmla="*/ 168970 h 173747"/>
                  <a:gd name="connsiteX797" fmla="*/ 4406708 w 6005890"/>
                  <a:gd name="connsiteY797" fmla="*/ 150781 h 173747"/>
                  <a:gd name="connsiteX798" fmla="*/ 4417025 w 6005890"/>
                  <a:gd name="connsiteY798" fmla="*/ 82911 h 173747"/>
                  <a:gd name="connsiteX799" fmla="*/ 4417025 w 6005890"/>
                  <a:gd name="connsiteY799" fmla="*/ 80739 h 173747"/>
                  <a:gd name="connsiteX800" fmla="*/ 4433574 w 6005890"/>
                  <a:gd name="connsiteY800" fmla="*/ 57120 h 173747"/>
                  <a:gd name="connsiteX801" fmla="*/ 4450691 w 6005890"/>
                  <a:gd name="connsiteY801" fmla="*/ 80468 h 173747"/>
                  <a:gd name="connsiteX802" fmla="*/ 4433574 w 6005890"/>
                  <a:gd name="connsiteY802" fmla="*/ 101915 h 173747"/>
                  <a:gd name="connsiteX803" fmla="*/ 4421088 w 6005890"/>
                  <a:gd name="connsiteY803" fmla="*/ 95942 h 173747"/>
                  <a:gd name="connsiteX804" fmla="*/ 4417025 w 6005890"/>
                  <a:gd name="connsiteY804" fmla="*/ 82911 h 173747"/>
                  <a:gd name="connsiteX805" fmla="*/ 4494190 w 6005890"/>
                  <a:gd name="connsiteY805" fmla="*/ 53862 h 173747"/>
                  <a:gd name="connsiteX806" fmla="*/ 4494190 w 6005890"/>
                  <a:gd name="connsiteY806" fmla="*/ 59835 h 173747"/>
                  <a:gd name="connsiteX807" fmla="*/ 4497180 w 6005890"/>
                  <a:gd name="connsiteY807" fmla="*/ 59835 h 173747"/>
                  <a:gd name="connsiteX808" fmla="*/ 4508844 w 6005890"/>
                  <a:gd name="connsiteY808" fmla="*/ 69337 h 173747"/>
                  <a:gd name="connsiteX809" fmla="*/ 4508844 w 6005890"/>
                  <a:gd name="connsiteY809" fmla="*/ 121460 h 173747"/>
                  <a:gd name="connsiteX810" fmla="*/ 4494190 w 6005890"/>
                  <a:gd name="connsiteY810" fmla="*/ 129334 h 173747"/>
                  <a:gd name="connsiteX811" fmla="*/ 4494190 w 6005890"/>
                  <a:gd name="connsiteY811" fmla="*/ 135036 h 173747"/>
                  <a:gd name="connsiteX812" fmla="*/ 4507770 w 6005890"/>
                  <a:gd name="connsiteY812" fmla="*/ 134493 h 173747"/>
                  <a:gd name="connsiteX813" fmla="*/ 4537351 w 6005890"/>
                  <a:gd name="connsiteY813" fmla="*/ 134493 h 173747"/>
                  <a:gd name="connsiteX814" fmla="*/ 4537351 w 6005890"/>
                  <a:gd name="connsiteY814" fmla="*/ 129334 h 173747"/>
                  <a:gd name="connsiteX815" fmla="*/ 4533014 w 6005890"/>
                  <a:gd name="connsiteY815" fmla="*/ 129334 h 173747"/>
                  <a:gd name="connsiteX816" fmla="*/ 4522698 w 6005890"/>
                  <a:gd name="connsiteY816" fmla="*/ 121460 h 173747"/>
                  <a:gd name="connsiteX817" fmla="*/ 4522698 w 6005890"/>
                  <a:gd name="connsiteY817" fmla="*/ 87526 h 173747"/>
                  <a:gd name="connsiteX818" fmla="*/ 4549289 w 6005890"/>
                  <a:gd name="connsiteY818" fmla="*/ 56577 h 173747"/>
                  <a:gd name="connsiteX819" fmla="*/ 4562322 w 6005890"/>
                  <a:gd name="connsiteY819" fmla="*/ 77753 h 173747"/>
                  <a:gd name="connsiteX820" fmla="*/ 4562322 w 6005890"/>
                  <a:gd name="connsiteY820" fmla="*/ 122003 h 173747"/>
                  <a:gd name="connsiteX821" fmla="*/ 4550658 w 6005890"/>
                  <a:gd name="connsiteY821" fmla="*/ 129334 h 173747"/>
                  <a:gd name="connsiteX822" fmla="*/ 4547942 w 6005890"/>
                  <a:gd name="connsiteY822" fmla="*/ 129334 h 173747"/>
                  <a:gd name="connsiteX823" fmla="*/ 4547942 w 6005890"/>
                  <a:gd name="connsiteY823" fmla="*/ 135036 h 173747"/>
                  <a:gd name="connsiteX824" fmla="*/ 4561249 w 6005890"/>
                  <a:gd name="connsiteY824" fmla="*/ 134493 h 173747"/>
                  <a:gd name="connsiteX825" fmla="*/ 4590830 w 6005890"/>
                  <a:gd name="connsiteY825" fmla="*/ 134493 h 173747"/>
                  <a:gd name="connsiteX826" fmla="*/ 4590830 w 6005890"/>
                  <a:gd name="connsiteY826" fmla="*/ 129334 h 173747"/>
                  <a:gd name="connsiteX827" fmla="*/ 4587314 w 6005890"/>
                  <a:gd name="connsiteY827" fmla="*/ 129334 h 173747"/>
                  <a:gd name="connsiteX828" fmla="*/ 4576450 w 6005890"/>
                  <a:gd name="connsiteY828" fmla="*/ 122003 h 173747"/>
                  <a:gd name="connsiteX829" fmla="*/ 4576450 w 6005890"/>
                  <a:gd name="connsiteY829" fmla="*/ 79382 h 173747"/>
                  <a:gd name="connsiteX830" fmla="*/ 4573460 w 6005890"/>
                  <a:gd name="connsiteY830" fmla="*/ 63093 h 173747"/>
                  <a:gd name="connsiteX831" fmla="*/ 4549563 w 6005890"/>
                  <a:gd name="connsiteY831" fmla="*/ 51962 h 173747"/>
                  <a:gd name="connsiteX832" fmla="*/ 4521876 w 6005890"/>
                  <a:gd name="connsiteY832" fmla="*/ 70694 h 173747"/>
                  <a:gd name="connsiteX833" fmla="*/ 4521603 w 6005890"/>
                  <a:gd name="connsiteY833" fmla="*/ 51962 h 173747"/>
                  <a:gd name="connsiteX834" fmla="*/ 4618516 w 6005890"/>
                  <a:gd name="connsiteY834" fmla="*/ 62007 h 173747"/>
                  <a:gd name="connsiteX835" fmla="*/ 4638076 w 6005890"/>
                  <a:gd name="connsiteY835" fmla="*/ 55491 h 173747"/>
                  <a:gd name="connsiteX836" fmla="*/ 4654625 w 6005890"/>
                  <a:gd name="connsiteY836" fmla="*/ 64722 h 173747"/>
                  <a:gd name="connsiteX837" fmla="*/ 4658162 w 6005890"/>
                  <a:gd name="connsiteY837" fmla="*/ 81825 h 173747"/>
                  <a:gd name="connsiteX838" fmla="*/ 4658162 w 6005890"/>
                  <a:gd name="connsiteY838" fmla="*/ 85354 h 173747"/>
                  <a:gd name="connsiteX839" fmla="*/ 4614453 w 6005890"/>
                  <a:gd name="connsiteY839" fmla="*/ 96756 h 173747"/>
                  <a:gd name="connsiteX840" fmla="*/ 4603063 w 6005890"/>
                  <a:gd name="connsiteY840" fmla="*/ 116575 h 173747"/>
                  <a:gd name="connsiteX841" fmla="*/ 4633992 w 6005890"/>
                  <a:gd name="connsiteY841" fmla="*/ 137207 h 173747"/>
                  <a:gd name="connsiteX842" fmla="*/ 4660057 w 6005890"/>
                  <a:gd name="connsiteY842" fmla="*/ 121460 h 173747"/>
                  <a:gd name="connsiteX843" fmla="*/ 4674732 w 6005890"/>
                  <a:gd name="connsiteY843" fmla="*/ 136120 h 173747"/>
                  <a:gd name="connsiteX844" fmla="*/ 4691007 w 6005890"/>
                  <a:gd name="connsiteY844" fmla="*/ 116304 h 173747"/>
                  <a:gd name="connsiteX845" fmla="*/ 4691007 w 6005890"/>
                  <a:gd name="connsiteY845" fmla="*/ 107887 h 173747"/>
                  <a:gd name="connsiteX846" fmla="*/ 4685849 w 6005890"/>
                  <a:gd name="connsiteY846" fmla="*/ 107887 h 173747"/>
                  <a:gd name="connsiteX847" fmla="*/ 4685849 w 6005890"/>
                  <a:gd name="connsiteY847" fmla="*/ 117117 h 173747"/>
                  <a:gd name="connsiteX848" fmla="*/ 4678796 w 6005890"/>
                  <a:gd name="connsiteY848" fmla="*/ 129606 h 173747"/>
                  <a:gd name="connsiteX849" fmla="*/ 4672290 w 6005890"/>
                  <a:gd name="connsiteY849" fmla="*/ 117117 h 173747"/>
                  <a:gd name="connsiteX850" fmla="*/ 4672290 w 6005890"/>
                  <a:gd name="connsiteY850" fmla="*/ 80468 h 173747"/>
                  <a:gd name="connsiteX851" fmla="*/ 4638350 w 6005890"/>
                  <a:gd name="connsiteY851" fmla="*/ 50876 h 173747"/>
                  <a:gd name="connsiteX852" fmla="*/ 4609295 w 6005890"/>
                  <a:gd name="connsiteY852" fmla="*/ 70694 h 173747"/>
                  <a:gd name="connsiteX853" fmla="*/ 4619064 w 6005890"/>
                  <a:gd name="connsiteY853" fmla="*/ 79653 h 173747"/>
                  <a:gd name="connsiteX854" fmla="*/ 4626665 w 6005890"/>
                  <a:gd name="connsiteY854" fmla="*/ 70694 h 173747"/>
                  <a:gd name="connsiteX855" fmla="*/ 4618516 w 6005890"/>
                  <a:gd name="connsiteY855" fmla="*/ 62007 h 173747"/>
                  <a:gd name="connsiteX856" fmla="*/ 4658162 w 6005890"/>
                  <a:gd name="connsiteY856" fmla="*/ 89969 h 173747"/>
                  <a:gd name="connsiteX857" fmla="*/ 4658162 w 6005890"/>
                  <a:gd name="connsiteY857" fmla="*/ 108430 h 173747"/>
                  <a:gd name="connsiteX858" fmla="*/ 4635908 w 6005890"/>
                  <a:gd name="connsiteY858" fmla="*/ 132592 h 173747"/>
                  <a:gd name="connsiteX859" fmla="*/ 4634539 w 6005890"/>
                  <a:gd name="connsiteY859" fmla="*/ 132592 h 173747"/>
                  <a:gd name="connsiteX860" fmla="*/ 4618790 w 6005890"/>
                  <a:gd name="connsiteY860" fmla="*/ 116304 h 173747"/>
                  <a:gd name="connsiteX861" fmla="*/ 4658162 w 6005890"/>
                  <a:gd name="connsiteY861" fmla="*/ 89969 h 173747"/>
                  <a:gd name="connsiteX862" fmla="*/ 4721220 w 6005890"/>
                  <a:gd name="connsiteY862" fmla="*/ 19113 h 173747"/>
                  <a:gd name="connsiteX863" fmla="*/ 4695976 w 6005890"/>
                  <a:gd name="connsiteY863" fmla="*/ 55220 h 173747"/>
                  <a:gd name="connsiteX864" fmla="*/ 4695976 w 6005890"/>
                  <a:gd name="connsiteY864" fmla="*/ 59835 h 173747"/>
                  <a:gd name="connsiteX865" fmla="*/ 4712525 w 6005890"/>
                  <a:gd name="connsiteY865" fmla="*/ 59835 h 173747"/>
                  <a:gd name="connsiteX866" fmla="*/ 4712525 w 6005890"/>
                  <a:gd name="connsiteY866" fmla="*/ 109516 h 173747"/>
                  <a:gd name="connsiteX867" fmla="*/ 4715789 w 6005890"/>
                  <a:gd name="connsiteY867" fmla="*/ 126347 h 173747"/>
                  <a:gd name="connsiteX868" fmla="*/ 4738590 w 6005890"/>
                  <a:gd name="connsiteY868" fmla="*/ 137207 h 173747"/>
                  <a:gd name="connsiteX869" fmla="*/ 4740212 w 6005890"/>
                  <a:gd name="connsiteY869" fmla="*/ 137207 h 173747"/>
                  <a:gd name="connsiteX870" fmla="*/ 4757055 w 6005890"/>
                  <a:gd name="connsiteY870" fmla="*/ 107887 h 173747"/>
                  <a:gd name="connsiteX871" fmla="*/ 4757055 w 6005890"/>
                  <a:gd name="connsiteY871" fmla="*/ 101100 h 173747"/>
                  <a:gd name="connsiteX872" fmla="*/ 4751623 w 6005890"/>
                  <a:gd name="connsiteY872" fmla="*/ 101100 h 173747"/>
                  <a:gd name="connsiteX873" fmla="*/ 4751897 w 6005890"/>
                  <a:gd name="connsiteY873" fmla="*/ 109244 h 173747"/>
                  <a:gd name="connsiteX874" fmla="*/ 4738864 w 6005890"/>
                  <a:gd name="connsiteY874" fmla="*/ 131777 h 173747"/>
                  <a:gd name="connsiteX875" fmla="*/ 4726379 w 6005890"/>
                  <a:gd name="connsiteY875" fmla="*/ 110873 h 173747"/>
                  <a:gd name="connsiteX876" fmla="*/ 4726379 w 6005890"/>
                  <a:gd name="connsiteY876" fmla="*/ 59835 h 173747"/>
                  <a:gd name="connsiteX877" fmla="*/ 4753792 w 6005890"/>
                  <a:gd name="connsiteY877" fmla="*/ 59835 h 173747"/>
                  <a:gd name="connsiteX878" fmla="*/ 4753792 w 6005890"/>
                  <a:gd name="connsiteY878" fmla="*/ 53862 h 173747"/>
                  <a:gd name="connsiteX879" fmla="*/ 4726379 w 6005890"/>
                  <a:gd name="connsiteY879" fmla="*/ 53862 h 173747"/>
                  <a:gd name="connsiteX880" fmla="*/ 4726379 w 6005890"/>
                  <a:gd name="connsiteY880" fmla="*/ 19113 h 173747"/>
                  <a:gd name="connsiteX881" fmla="*/ 4774425 w 6005890"/>
                  <a:gd name="connsiteY881" fmla="*/ 53862 h 173747"/>
                  <a:gd name="connsiteX882" fmla="*/ 4774425 w 6005890"/>
                  <a:gd name="connsiteY882" fmla="*/ 59835 h 173747"/>
                  <a:gd name="connsiteX883" fmla="*/ 4776320 w 6005890"/>
                  <a:gd name="connsiteY883" fmla="*/ 59835 h 173747"/>
                  <a:gd name="connsiteX884" fmla="*/ 4788553 w 6005890"/>
                  <a:gd name="connsiteY884" fmla="*/ 65808 h 173747"/>
                  <a:gd name="connsiteX885" fmla="*/ 4789079 w 6005890"/>
                  <a:gd name="connsiteY885" fmla="*/ 71780 h 173747"/>
                  <a:gd name="connsiteX886" fmla="*/ 4789079 w 6005890"/>
                  <a:gd name="connsiteY886" fmla="*/ 109516 h 173747"/>
                  <a:gd name="connsiteX887" fmla="*/ 4792069 w 6005890"/>
                  <a:gd name="connsiteY887" fmla="*/ 125806 h 173747"/>
                  <a:gd name="connsiteX888" fmla="*/ 4818955 w 6005890"/>
                  <a:gd name="connsiteY888" fmla="*/ 137207 h 173747"/>
                  <a:gd name="connsiteX889" fmla="*/ 4843105 w 6005890"/>
                  <a:gd name="connsiteY889" fmla="*/ 121191 h 173747"/>
                  <a:gd name="connsiteX890" fmla="*/ 4843105 w 6005890"/>
                  <a:gd name="connsiteY890" fmla="*/ 137207 h 173747"/>
                  <a:gd name="connsiteX891" fmla="*/ 4871065 w 6005890"/>
                  <a:gd name="connsiteY891" fmla="*/ 135036 h 173747"/>
                  <a:gd name="connsiteX892" fmla="*/ 4871065 w 6005890"/>
                  <a:gd name="connsiteY892" fmla="*/ 129334 h 173747"/>
                  <a:gd name="connsiteX893" fmla="*/ 4867823 w 6005890"/>
                  <a:gd name="connsiteY893" fmla="*/ 129334 h 173747"/>
                  <a:gd name="connsiteX894" fmla="*/ 4856685 w 6005890"/>
                  <a:gd name="connsiteY894" fmla="*/ 120104 h 173747"/>
                  <a:gd name="connsiteX895" fmla="*/ 4856685 w 6005890"/>
                  <a:gd name="connsiteY895" fmla="*/ 51962 h 173747"/>
                  <a:gd name="connsiteX896" fmla="*/ 4828177 w 6005890"/>
                  <a:gd name="connsiteY896" fmla="*/ 53862 h 173747"/>
                  <a:gd name="connsiteX897" fmla="*/ 4828177 w 6005890"/>
                  <a:gd name="connsiteY897" fmla="*/ 59835 h 173747"/>
                  <a:gd name="connsiteX898" fmla="*/ 4830620 w 6005890"/>
                  <a:gd name="connsiteY898" fmla="*/ 59835 h 173747"/>
                  <a:gd name="connsiteX899" fmla="*/ 4842558 w 6005890"/>
                  <a:gd name="connsiteY899" fmla="*/ 69065 h 173747"/>
                  <a:gd name="connsiteX900" fmla="*/ 4842558 w 6005890"/>
                  <a:gd name="connsiteY900" fmla="*/ 106530 h 173747"/>
                  <a:gd name="connsiteX901" fmla="*/ 4819482 w 6005890"/>
                  <a:gd name="connsiteY901" fmla="*/ 132592 h 173747"/>
                  <a:gd name="connsiteX902" fmla="*/ 4803480 w 6005890"/>
                  <a:gd name="connsiteY902" fmla="*/ 120647 h 173747"/>
                  <a:gd name="connsiteX903" fmla="*/ 4802933 w 6005890"/>
                  <a:gd name="connsiteY903" fmla="*/ 110330 h 173747"/>
                  <a:gd name="connsiteX904" fmla="*/ 4802933 w 6005890"/>
                  <a:gd name="connsiteY904" fmla="*/ 51962 h 173747"/>
                  <a:gd name="connsiteX905" fmla="*/ 4881319 w 6005890"/>
                  <a:gd name="connsiteY905" fmla="*/ 53862 h 173747"/>
                  <a:gd name="connsiteX906" fmla="*/ 4881319 w 6005890"/>
                  <a:gd name="connsiteY906" fmla="*/ 59835 h 173747"/>
                  <a:gd name="connsiteX907" fmla="*/ 4884309 w 6005890"/>
                  <a:gd name="connsiteY907" fmla="*/ 59835 h 173747"/>
                  <a:gd name="connsiteX908" fmla="*/ 4895699 w 6005890"/>
                  <a:gd name="connsiteY908" fmla="*/ 69337 h 173747"/>
                  <a:gd name="connsiteX909" fmla="*/ 4895699 w 6005890"/>
                  <a:gd name="connsiteY909" fmla="*/ 121460 h 173747"/>
                  <a:gd name="connsiteX910" fmla="*/ 4881319 w 6005890"/>
                  <a:gd name="connsiteY910" fmla="*/ 129334 h 173747"/>
                  <a:gd name="connsiteX911" fmla="*/ 4881319 w 6005890"/>
                  <a:gd name="connsiteY911" fmla="*/ 135036 h 173747"/>
                  <a:gd name="connsiteX912" fmla="*/ 4894626 w 6005890"/>
                  <a:gd name="connsiteY912" fmla="*/ 134493 h 173747"/>
                  <a:gd name="connsiteX913" fmla="*/ 4927197 w 6005890"/>
                  <a:gd name="connsiteY913" fmla="*/ 134493 h 173747"/>
                  <a:gd name="connsiteX914" fmla="*/ 4927197 w 6005890"/>
                  <a:gd name="connsiteY914" fmla="*/ 129334 h 173747"/>
                  <a:gd name="connsiteX915" fmla="*/ 4920965 w 6005890"/>
                  <a:gd name="connsiteY915" fmla="*/ 129334 h 173747"/>
                  <a:gd name="connsiteX916" fmla="*/ 4909279 w 6005890"/>
                  <a:gd name="connsiteY916" fmla="*/ 121460 h 173747"/>
                  <a:gd name="connsiteX917" fmla="*/ 4909279 w 6005890"/>
                  <a:gd name="connsiteY917" fmla="*/ 89698 h 173747"/>
                  <a:gd name="connsiteX918" fmla="*/ 4933176 w 6005890"/>
                  <a:gd name="connsiteY918" fmla="*/ 56577 h 173747"/>
                  <a:gd name="connsiteX919" fmla="*/ 4933176 w 6005890"/>
                  <a:gd name="connsiteY919" fmla="*/ 56849 h 173747"/>
                  <a:gd name="connsiteX920" fmla="*/ 4929365 w 6005890"/>
                  <a:gd name="connsiteY920" fmla="*/ 63907 h 173747"/>
                  <a:gd name="connsiteX921" fmla="*/ 4937787 w 6005890"/>
                  <a:gd name="connsiteY921" fmla="*/ 72052 h 173747"/>
                  <a:gd name="connsiteX922" fmla="*/ 4945935 w 6005890"/>
                  <a:gd name="connsiteY922" fmla="*/ 63636 h 173747"/>
                  <a:gd name="connsiteX923" fmla="*/ 4931534 w 6005890"/>
                  <a:gd name="connsiteY923" fmla="*/ 51962 h 173747"/>
                  <a:gd name="connsiteX924" fmla="*/ 4908205 w 6005890"/>
                  <a:gd name="connsiteY924" fmla="*/ 72052 h 173747"/>
                  <a:gd name="connsiteX925" fmla="*/ 4908205 w 6005890"/>
                  <a:gd name="connsiteY925" fmla="*/ 51962 h 173747"/>
                  <a:gd name="connsiteX926" fmla="*/ 4973222 w 6005890"/>
                  <a:gd name="connsiteY926" fmla="*/ 91870 h 173747"/>
                  <a:gd name="connsiteX927" fmla="*/ 5029143 w 6005890"/>
                  <a:gd name="connsiteY927" fmla="*/ 91870 h 173747"/>
                  <a:gd name="connsiteX928" fmla="*/ 5032132 w 6005890"/>
                  <a:gd name="connsiteY928" fmla="*/ 88612 h 173747"/>
                  <a:gd name="connsiteX929" fmla="*/ 4997645 w 6005890"/>
                  <a:gd name="connsiteY929" fmla="*/ 50876 h 173747"/>
                  <a:gd name="connsiteX930" fmla="*/ 4956652 w 6005890"/>
                  <a:gd name="connsiteY930" fmla="*/ 93770 h 173747"/>
                  <a:gd name="connsiteX931" fmla="*/ 5000908 w 6005890"/>
                  <a:gd name="connsiteY931" fmla="*/ 137207 h 173747"/>
                  <a:gd name="connsiteX932" fmla="*/ 5031585 w 6005890"/>
                  <a:gd name="connsiteY932" fmla="*/ 114674 h 173747"/>
                  <a:gd name="connsiteX933" fmla="*/ 5032132 w 6005890"/>
                  <a:gd name="connsiteY933" fmla="*/ 112774 h 173747"/>
                  <a:gd name="connsiteX934" fmla="*/ 5029690 w 6005890"/>
                  <a:gd name="connsiteY934" fmla="*/ 110330 h 173747"/>
                  <a:gd name="connsiteX935" fmla="*/ 5024258 w 6005890"/>
                  <a:gd name="connsiteY935" fmla="*/ 118475 h 173747"/>
                  <a:gd name="connsiteX936" fmla="*/ 5001182 w 6005890"/>
                  <a:gd name="connsiteY936" fmla="*/ 131777 h 173747"/>
                  <a:gd name="connsiteX937" fmla="*/ 4999814 w 6005890"/>
                  <a:gd name="connsiteY937" fmla="*/ 131777 h 173747"/>
                  <a:gd name="connsiteX938" fmla="*/ 4977285 w 6005890"/>
                  <a:gd name="connsiteY938" fmla="*/ 116032 h 173747"/>
                  <a:gd name="connsiteX939" fmla="*/ 4973222 w 6005890"/>
                  <a:gd name="connsiteY939" fmla="*/ 91870 h 173747"/>
                  <a:gd name="connsiteX940" fmla="*/ 4973495 w 6005890"/>
                  <a:gd name="connsiteY940" fmla="*/ 87254 h 173747"/>
                  <a:gd name="connsiteX941" fmla="*/ 4992487 w 6005890"/>
                  <a:gd name="connsiteY941" fmla="*/ 56034 h 173747"/>
                  <a:gd name="connsiteX942" fmla="*/ 4996845 w 6005890"/>
                  <a:gd name="connsiteY942" fmla="*/ 55491 h 173747"/>
                  <a:gd name="connsiteX943" fmla="*/ 5019373 w 6005890"/>
                  <a:gd name="connsiteY943" fmla="*/ 87254 h 173747"/>
                  <a:gd name="connsiteX944" fmla="*/ 5666715 w 6005890"/>
                  <a:gd name="connsiteY944" fmla="*/ 126075 h 173747"/>
                  <a:gd name="connsiteX945" fmla="*/ 5676484 w 6005890"/>
                  <a:gd name="connsiteY945" fmla="*/ 133135 h 173747"/>
                  <a:gd name="connsiteX946" fmla="*/ 5702550 w 6005890"/>
                  <a:gd name="connsiteY946" fmla="*/ 139380 h 173747"/>
                  <a:gd name="connsiteX947" fmla="*/ 5741101 w 6005890"/>
                  <a:gd name="connsiteY947" fmla="*/ 100286 h 173747"/>
                  <a:gd name="connsiteX948" fmla="*/ 5719120 w 6005890"/>
                  <a:gd name="connsiteY948" fmla="*/ 64450 h 173747"/>
                  <a:gd name="connsiteX949" fmla="*/ 5705814 w 6005890"/>
                  <a:gd name="connsiteY949" fmla="*/ 60649 h 173747"/>
                  <a:gd name="connsiteX950" fmla="*/ 5693854 w 6005890"/>
                  <a:gd name="connsiteY950" fmla="*/ 57663 h 173747"/>
                  <a:gd name="connsiteX951" fmla="*/ 5679748 w 6005890"/>
                  <a:gd name="connsiteY951" fmla="*/ 53319 h 173747"/>
                  <a:gd name="connsiteX952" fmla="*/ 5667263 w 6005890"/>
                  <a:gd name="connsiteY952" fmla="*/ 31873 h 173747"/>
                  <a:gd name="connsiteX953" fmla="*/ 5693854 w 6005890"/>
                  <a:gd name="connsiteY953" fmla="*/ 7439 h 173747"/>
                  <a:gd name="connsiteX954" fmla="*/ 5729163 w 6005890"/>
                  <a:gd name="connsiteY954" fmla="*/ 40560 h 173747"/>
                  <a:gd name="connsiteX955" fmla="*/ 5732953 w 6005890"/>
                  <a:gd name="connsiteY955" fmla="*/ 48976 h 173747"/>
                  <a:gd name="connsiteX956" fmla="*/ 5735395 w 6005890"/>
                  <a:gd name="connsiteY956" fmla="*/ 45718 h 173747"/>
                  <a:gd name="connsiteX957" fmla="*/ 5735395 w 6005890"/>
                  <a:gd name="connsiteY957" fmla="*/ 4996 h 173747"/>
                  <a:gd name="connsiteX958" fmla="*/ 5732953 w 6005890"/>
                  <a:gd name="connsiteY958" fmla="*/ 2010 h 173747"/>
                  <a:gd name="connsiteX959" fmla="*/ 5726973 w 6005890"/>
                  <a:gd name="connsiteY959" fmla="*/ 9611 h 173747"/>
                  <a:gd name="connsiteX960" fmla="*/ 5723731 w 6005890"/>
                  <a:gd name="connsiteY960" fmla="*/ 15312 h 173747"/>
                  <a:gd name="connsiteX961" fmla="*/ 5693328 w 6005890"/>
                  <a:gd name="connsiteY961" fmla="*/ 2010 h 173747"/>
                  <a:gd name="connsiteX962" fmla="*/ 5655030 w 6005890"/>
                  <a:gd name="connsiteY962" fmla="*/ 38931 h 173747"/>
                  <a:gd name="connsiteX963" fmla="*/ 5685980 w 6005890"/>
                  <a:gd name="connsiteY963" fmla="*/ 74495 h 173747"/>
                  <a:gd name="connsiteX964" fmla="*/ 5713961 w 6005890"/>
                  <a:gd name="connsiteY964" fmla="*/ 81825 h 173747"/>
                  <a:gd name="connsiteX965" fmla="*/ 5728889 w 6005890"/>
                  <a:gd name="connsiteY965" fmla="*/ 105987 h 173747"/>
                  <a:gd name="connsiteX966" fmla="*/ 5702550 w 6005890"/>
                  <a:gd name="connsiteY966" fmla="*/ 133406 h 173747"/>
                  <a:gd name="connsiteX967" fmla="*/ 5660188 w 6005890"/>
                  <a:gd name="connsiteY967" fmla="*/ 96485 h 173747"/>
                  <a:gd name="connsiteX968" fmla="*/ 5657493 w 6005890"/>
                  <a:gd name="connsiteY968" fmla="*/ 92413 h 173747"/>
                  <a:gd name="connsiteX969" fmla="*/ 5655030 w 6005890"/>
                  <a:gd name="connsiteY969" fmla="*/ 95942 h 173747"/>
                  <a:gd name="connsiteX970" fmla="*/ 5655030 w 6005890"/>
                  <a:gd name="connsiteY970" fmla="*/ 136392 h 173747"/>
                  <a:gd name="connsiteX971" fmla="*/ 5657493 w 6005890"/>
                  <a:gd name="connsiteY971" fmla="*/ 139380 h 173747"/>
                  <a:gd name="connsiteX972" fmla="*/ 5663452 w 6005890"/>
                  <a:gd name="connsiteY972" fmla="*/ 131777 h 173747"/>
                  <a:gd name="connsiteX973" fmla="*/ 5666715 w 6005890"/>
                  <a:gd name="connsiteY973" fmla="*/ 126075 h 173747"/>
                  <a:gd name="connsiteX974" fmla="*/ 5759566 w 6005890"/>
                  <a:gd name="connsiteY974" fmla="*/ 53862 h 173747"/>
                  <a:gd name="connsiteX975" fmla="*/ 5759566 w 6005890"/>
                  <a:gd name="connsiteY975" fmla="*/ 59835 h 173747"/>
                  <a:gd name="connsiteX976" fmla="*/ 5762555 w 6005890"/>
                  <a:gd name="connsiteY976" fmla="*/ 59835 h 173747"/>
                  <a:gd name="connsiteX977" fmla="*/ 5773398 w 6005890"/>
                  <a:gd name="connsiteY977" fmla="*/ 69337 h 173747"/>
                  <a:gd name="connsiteX978" fmla="*/ 5773398 w 6005890"/>
                  <a:gd name="connsiteY978" fmla="*/ 121460 h 173747"/>
                  <a:gd name="connsiteX979" fmla="*/ 5758744 w 6005890"/>
                  <a:gd name="connsiteY979" fmla="*/ 129334 h 173747"/>
                  <a:gd name="connsiteX980" fmla="*/ 5758744 w 6005890"/>
                  <a:gd name="connsiteY980" fmla="*/ 135036 h 173747"/>
                  <a:gd name="connsiteX981" fmla="*/ 5799738 w 6005890"/>
                  <a:gd name="connsiteY981" fmla="*/ 135036 h 173747"/>
                  <a:gd name="connsiteX982" fmla="*/ 5799738 w 6005890"/>
                  <a:gd name="connsiteY982" fmla="*/ 129334 h 173747"/>
                  <a:gd name="connsiteX983" fmla="*/ 5796748 w 6005890"/>
                  <a:gd name="connsiteY983" fmla="*/ 129334 h 173747"/>
                  <a:gd name="connsiteX984" fmla="*/ 5786705 w 6005890"/>
                  <a:gd name="connsiteY984" fmla="*/ 122546 h 173747"/>
                  <a:gd name="connsiteX985" fmla="*/ 5786705 w 6005890"/>
                  <a:gd name="connsiteY985" fmla="*/ 51962 h 173747"/>
                  <a:gd name="connsiteX986" fmla="*/ 5775841 w 6005890"/>
                  <a:gd name="connsiteY986" fmla="*/ 8797 h 173747"/>
                  <a:gd name="connsiteX987" fmla="*/ 5766893 w 6005890"/>
                  <a:gd name="connsiteY987" fmla="*/ 18841 h 173747"/>
                  <a:gd name="connsiteX988" fmla="*/ 5776935 w 6005890"/>
                  <a:gd name="connsiteY988" fmla="*/ 28886 h 173747"/>
                  <a:gd name="connsiteX989" fmla="*/ 5778283 w 6005890"/>
                  <a:gd name="connsiteY989" fmla="*/ 28886 h 173747"/>
                  <a:gd name="connsiteX990" fmla="*/ 5787252 w 6005890"/>
                  <a:gd name="connsiteY990" fmla="*/ 18841 h 173747"/>
                  <a:gd name="connsiteX991" fmla="*/ 5776935 w 6005890"/>
                  <a:gd name="connsiteY991" fmla="*/ 8797 h 173747"/>
                  <a:gd name="connsiteX992" fmla="*/ 5826140 w 6005890"/>
                  <a:gd name="connsiteY992" fmla="*/ 98657 h 173747"/>
                  <a:gd name="connsiteX993" fmla="*/ 5826140 w 6005890"/>
                  <a:gd name="connsiteY993" fmla="*/ 98928 h 173747"/>
                  <a:gd name="connsiteX994" fmla="*/ 5820434 w 6005890"/>
                  <a:gd name="connsiteY994" fmla="*/ 114403 h 173747"/>
                  <a:gd name="connsiteX995" fmla="*/ 5828308 w 6005890"/>
                  <a:gd name="connsiteY995" fmla="*/ 130962 h 173747"/>
                  <a:gd name="connsiteX996" fmla="*/ 5811212 w 6005890"/>
                  <a:gd name="connsiteY996" fmla="*/ 149966 h 173747"/>
                  <a:gd name="connsiteX997" fmla="*/ 5854374 w 6005890"/>
                  <a:gd name="connsiteY997" fmla="*/ 173856 h 173747"/>
                  <a:gd name="connsiteX998" fmla="*/ 5896988 w 6005890"/>
                  <a:gd name="connsiteY998" fmla="*/ 149153 h 173747"/>
                  <a:gd name="connsiteX999" fmla="*/ 5854648 w 6005890"/>
                  <a:gd name="connsiteY999" fmla="*/ 122275 h 173747"/>
                  <a:gd name="connsiteX1000" fmla="*/ 5837551 w 6005890"/>
                  <a:gd name="connsiteY1000" fmla="*/ 122275 h 173747"/>
                  <a:gd name="connsiteX1001" fmla="*/ 5826961 w 6005890"/>
                  <a:gd name="connsiteY1001" fmla="*/ 109787 h 173747"/>
                  <a:gd name="connsiteX1002" fmla="*/ 5829677 w 6005890"/>
                  <a:gd name="connsiteY1002" fmla="*/ 102186 h 173747"/>
                  <a:gd name="connsiteX1003" fmla="*/ 5830203 w 6005890"/>
                  <a:gd name="connsiteY1003" fmla="*/ 102186 h 173747"/>
                  <a:gd name="connsiteX1004" fmla="*/ 5837825 w 6005890"/>
                  <a:gd name="connsiteY1004" fmla="*/ 105444 h 173747"/>
                  <a:gd name="connsiteX1005" fmla="*/ 5848942 w 6005890"/>
                  <a:gd name="connsiteY1005" fmla="*/ 107073 h 173747"/>
                  <a:gd name="connsiteX1006" fmla="*/ 5880439 w 6005890"/>
                  <a:gd name="connsiteY1006" fmla="*/ 79925 h 173747"/>
                  <a:gd name="connsiteX1007" fmla="*/ 5872565 w 6005890"/>
                  <a:gd name="connsiteY1007" fmla="*/ 61464 h 173747"/>
                  <a:gd name="connsiteX1008" fmla="*/ 5891030 w 6005890"/>
                  <a:gd name="connsiteY1008" fmla="*/ 54677 h 173747"/>
                  <a:gd name="connsiteX1009" fmla="*/ 5888314 w 6005890"/>
                  <a:gd name="connsiteY1009" fmla="*/ 59292 h 173747"/>
                  <a:gd name="connsiteX1010" fmla="*/ 5894020 w 6005890"/>
                  <a:gd name="connsiteY1010" fmla="*/ 64993 h 173747"/>
                  <a:gd name="connsiteX1011" fmla="*/ 5899978 w 6005890"/>
                  <a:gd name="connsiteY1011" fmla="*/ 59292 h 173747"/>
                  <a:gd name="connsiteX1012" fmla="*/ 5889661 w 6005890"/>
                  <a:gd name="connsiteY1012" fmla="*/ 49790 h 173747"/>
                  <a:gd name="connsiteX1013" fmla="*/ 5888040 w 6005890"/>
                  <a:gd name="connsiteY1013" fmla="*/ 49790 h 173747"/>
                  <a:gd name="connsiteX1014" fmla="*/ 5871744 w 6005890"/>
                  <a:gd name="connsiteY1014" fmla="*/ 56306 h 173747"/>
                  <a:gd name="connsiteX1015" fmla="*/ 5869302 w 6005890"/>
                  <a:gd name="connsiteY1015" fmla="*/ 57935 h 173747"/>
                  <a:gd name="connsiteX1016" fmla="*/ 5860880 w 6005890"/>
                  <a:gd name="connsiteY1016" fmla="*/ 53862 h 173747"/>
                  <a:gd name="connsiteX1017" fmla="*/ 5849489 w 6005890"/>
                  <a:gd name="connsiteY1017" fmla="*/ 51962 h 173747"/>
                  <a:gd name="connsiteX1018" fmla="*/ 5817192 w 6005890"/>
                  <a:gd name="connsiteY1018" fmla="*/ 79653 h 173747"/>
                  <a:gd name="connsiteX1019" fmla="*/ 5826140 w 6005890"/>
                  <a:gd name="connsiteY1019" fmla="*/ 98657 h 173747"/>
                  <a:gd name="connsiteX1020" fmla="*/ 5821803 w 6005890"/>
                  <a:gd name="connsiteY1020" fmla="*/ 150781 h 173747"/>
                  <a:gd name="connsiteX1021" fmla="*/ 5821803 w 6005890"/>
                  <a:gd name="connsiteY1021" fmla="*/ 149423 h 173747"/>
                  <a:gd name="connsiteX1022" fmla="*/ 5840520 w 6005890"/>
                  <a:gd name="connsiteY1022" fmla="*/ 133950 h 173747"/>
                  <a:gd name="connsiteX1023" fmla="*/ 5846226 w 6005890"/>
                  <a:gd name="connsiteY1023" fmla="*/ 134221 h 173747"/>
                  <a:gd name="connsiteX1024" fmla="*/ 5855995 w 6005890"/>
                  <a:gd name="connsiteY1024" fmla="*/ 134221 h 173747"/>
                  <a:gd name="connsiteX1025" fmla="*/ 5886419 w 6005890"/>
                  <a:gd name="connsiteY1025" fmla="*/ 148610 h 173747"/>
                  <a:gd name="connsiteX1026" fmla="*/ 5886419 w 6005890"/>
                  <a:gd name="connsiteY1026" fmla="*/ 149966 h 173747"/>
                  <a:gd name="connsiteX1027" fmla="*/ 5853827 w 6005890"/>
                  <a:gd name="connsiteY1027" fmla="*/ 168970 h 173747"/>
                  <a:gd name="connsiteX1028" fmla="*/ 5821803 w 6005890"/>
                  <a:gd name="connsiteY1028" fmla="*/ 150781 h 173747"/>
                  <a:gd name="connsiteX1029" fmla="*/ 5832119 w 6005890"/>
                  <a:gd name="connsiteY1029" fmla="*/ 82911 h 173747"/>
                  <a:gd name="connsiteX1030" fmla="*/ 5832119 w 6005890"/>
                  <a:gd name="connsiteY1030" fmla="*/ 80739 h 173747"/>
                  <a:gd name="connsiteX1031" fmla="*/ 5848668 w 6005890"/>
                  <a:gd name="connsiteY1031" fmla="*/ 57120 h 173747"/>
                  <a:gd name="connsiteX1032" fmla="*/ 5865785 w 6005890"/>
                  <a:gd name="connsiteY1032" fmla="*/ 80468 h 173747"/>
                  <a:gd name="connsiteX1033" fmla="*/ 5848668 w 6005890"/>
                  <a:gd name="connsiteY1033" fmla="*/ 101915 h 173747"/>
                  <a:gd name="connsiteX1034" fmla="*/ 5836183 w 6005890"/>
                  <a:gd name="connsiteY1034" fmla="*/ 95942 h 173747"/>
                  <a:gd name="connsiteX1035" fmla="*/ 5832119 w 6005890"/>
                  <a:gd name="connsiteY1035" fmla="*/ 82911 h 173747"/>
                  <a:gd name="connsiteX1036" fmla="*/ 5909347 w 6005890"/>
                  <a:gd name="connsiteY1036" fmla="*/ 53862 h 173747"/>
                  <a:gd name="connsiteX1037" fmla="*/ 5909347 w 6005890"/>
                  <a:gd name="connsiteY1037" fmla="*/ 59835 h 173747"/>
                  <a:gd name="connsiteX1038" fmla="*/ 5912337 w 6005890"/>
                  <a:gd name="connsiteY1038" fmla="*/ 59835 h 173747"/>
                  <a:gd name="connsiteX1039" fmla="*/ 5924001 w 6005890"/>
                  <a:gd name="connsiteY1039" fmla="*/ 69337 h 173747"/>
                  <a:gd name="connsiteX1040" fmla="*/ 5924001 w 6005890"/>
                  <a:gd name="connsiteY1040" fmla="*/ 121460 h 173747"/>
                  <a:gd name="connsiteX1041" fmla="*/ 5909347 w 6005890"/>
                  <a:gd name="connsiteY1041" fmla="*/ 129334 h 173747"/>
                  <a:gd name="connsiteX1042" fmla="*/ 5909347 w 6005890"/>
                  <a:gd name="connsiteY1042" fmla="*/ 135036 h 173747"/>
                  <a:gd name="connsiteX1043" fmla="*/ 5922928 w 6005890"/>
                  <a:gd name="connsiteY1043" fmla="*/ 134493 h 173747"/>
                  <a:gd name="connsiteX1044" fmla="*/ 5952509 w 6005890"/>
                  <a:gd name="connsiteY1044" fmla="*/ 134493 h 173747"/>
                  <a:gd name="connsiteX1045" fmla="*/ 5952509 w 6005890"/>
                  <a:gd name="connsiteY1045" fmla="*/ 129334 h 173747"/>
                  <a:gd name="connsiteX1046" fmla="*/ 5948172 w 6005890"/>
                  <a:gd name="connsiteY1046" fmla="*/ 129334 h 173747"/>
                  <a:gd name="connsiteX1047" fmla="*/ 5937855 w 6005890"/>
                  <a:gd name="connsiteY1047" fmla="*/ 121460 h 173747"/>
                  <a:gd name="connsiteX1048" fmla="*/ 5937855 w 6005890"/>
                  <a:gd name="connsiteY1048" fmla="*/ 87526 h 173747"/>
                  <a:gd name="connsiteX1049" fmla="*/ 5964468 w 6005890"/>
                  <a:gd name="connsiteY1049" fmla="*/ 56577 h 173747"/>
                  <a:gd name="connsiteX1050" fmla="*/ 5977501 w 6005890"/>
                  <a:gd name="connsiteY1050" fmla="*/ 77753 h 173747"/>
                  <a:gd name="connsiteX1051" fmla="*/ 5977501 w 6005890"/>
                  <a:gd name="connsiteY1051" fmla="*/ 122003 h 173747"/>
                  <a:gd name="connsiteX1052" fmla="*/ 5965816 w 6005890"/>
                  <a:gd name="connsiteY1052" fmla="*/ 129334 h 173747"/>
                  <a:gd name="connsiteX1053" fmla="*/ 5963100 w 6005890"/>
                  <a:gd name="connsiteY1053" fmla="*/ 129334 h 173747"/>
                  <a:gd name="connsiteX1054" fmla="*/ 5963100 w 6005890"/>
                  <a:gd name="connsiteY1054" fmla="*/ 135036 h 173747"/>
                  <a:gd name="connsiteX1055" fmla="*/ 5976406 w 6005890"/>
                  <a:gd name="connsiteY1055" fmla="*/ 134493 h 173747"/>
                  <a:gd name="connsiteX1056" fmla="*/ 6005987 w 6005890"/>
                  <a:gd name="connsiteY1056" fmla="*/ 134493 h 173747"/>
                  <a:gd name="connsiteX1057" fmla="*/ 6005987 w 6005890"/>
                  <a:gd name="connsiteY1057" fmla="*/ 129334 h 173747"/>
                  <a:gd name="connsiteX1058" fmla="*/ 6002471 w 6005890"/>
                  <a:gd name="connsiteY1058" fmla="*/ 129334 h 173747"/>
                  <a:gd name="connsiteX1059" fmla="*/ 5991607 w 6005890"/>
                  <a:gd name="connsiteY1059" fmla="*/ 122003 h 173747"/>
                  <a:gd name="connsiteX1060" fmla="*/ 5991607 w 6005890"/>
                  <a:gd name="connsiteY1060" fmla="*/ 79382 h 173747"/>
                  <a:gd name="connsiteX1061" fmla="*/ 5988617 w 6005890"/>
                  <a:gd name="connsiteY1061" fmla="*/ 63093 h 173747"/>
                  <a:gd name="connsiteX1062" fmla="*/ 5964742 w 6005890"/>
                  <a:gd name="connsiteY1062" fmla="*/ 51962 h 173747"/>
                  <a:gd name="connsiteX1063" fmla="*/ 5937034 w 6005890"/>
                  <a:gd name="connsiteY1063" fmla="*/ 70694 h 173747"/>
                  <a:gd name="connsiteX1064" fmla="*/ 5936760 w 6005890"/>
                  <a:gd name="connsiteY1064" fmla="*/ 51962 h 17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</a:cxnLst>
                <a:rect l="l" t="t" r="r" b="b"/>
                <a:pathLst>
                  <a:path w="6005890" h="173747">
                    <a:moveTo>
                      <a:pt x="97" y="129334"/>
                    </a:moveTo>
                    <a:lnTo>
                      <a:pt x="97" y="135036"/>
                    </a:lnTo>
                    <a:lnTo>
                      <a:pt x="11772" y="134493"/>
                    </a:lnTo>
                    <a:lnTo>
                      <a:pt x="40278" y="134493"/>
                    </a:lnTo>
                    <a:lnTo>
                      <a:pt x="40278" y="129334"/>
                    </a:lnTo>
                    <a:cubicBezTo>
                      <a:pt x="34848" y="129334"/>
                      <a:pt x="26704" y="126890"/>
                      <a:pt x="26704" y="119833"/>
                    </a:cubicBezTo>
                    <a:cubicBezTo>
                      <a:pt x="26704" y="117388"/>
                      <a:pt x="27790" y="114946"/>
                      <a:pt x="28603" y="112774"/>
                    </a:cubicBezTo>
                    <a:cubicBezTo>
                      <a:pt x="31862" y="103815"/>
                      <a:pt x="34576" y="91870"/>
                      <a:pt x="38105" y="91870"/>
                    </a:cubicBezTo>
                    <a:lnTo>
                      <a:pt x="82900" y="91870"/>
                    </a:lnTo>
                    <a:cubicBezTo>
                      <a:pt x="86429" y="91870"/>
                      <a:pt x="88600" y="102457"/>
                      <a:pt x="90501" y="107615"/>
                    </a:cubicBezTo>
                    <a:cubicBezTo>
                      <a:pt x="92131" y="112774"/>
                      <a:pt x="95931" y="120104"/>
                      <a:pt x="95931" y="123633"/>
                    </a:cubicBezTo>
                    <a:cubicBezTo>
                      <a:pt x="95931" y="129334"/>
                      <a:pt x="85614" y="129334"/>
                      <a:pt x="80456" y="129334"/>
                    </a:cubicBezTo>
                    <a:lnTo>
                      <a:pt x="80456" y="135036"/>
                    </a:lnTo>
                    <a:lnTo>
                      <a:pt x="132309" y="135036"/>
                    </a:lnTo>
                    <a:lnTo>
                      <a:pt x="132309" y="129334"/>
                    </a:lnTo>
                    <a:lnTo>
                      <a:pt x="126879" y="129334"/>
                    </a:lnTo>
                    <a:cubicBezTo>
                      <a:pt x="122807" y="129334"/>
                      <a:pt x="118192" y="128791"/>
                      <a:pt x="116021" y="126618"/>
                    </a:cubicBezTo>
                    <a:cubicBezTo>
                      <a:pt x="113577" y="124176"/>
                      <a:pt x="112762" y="120647"/>
                      <a:pt x="111677" y="117660"/>
                    </a:cubicBezTo>
                    <a:cubicBezTo>
                      <a:pt x="98102" y="81282"/>
                      <a:pt x="85343" y="44089"/>
                      <a:pt x="72040" y="7711"/>
                    </a:cubicBezTo>
                    <a:lnTo>
                      <a:pt x="70682" y="3910"/>
                    </a:lnTo>
                    <a:cubicBezTo>
                      <a:pt x="69870" y="1738"/>
                      <a:pt x="69055" y="109"/>
                      <a:pt x="66067" y="109"/>
                    </a:cubicBezTo>
                    <a:cubicBezTo>
                      <a:pt x="61995" y="109"/>
                      <a:pt x="61452" y="4453"/>
                      <a:pt x="60096" y="7439"/>
                    </a:cubicBezTo>
                    <a:cubicBezTo>
                      <a:pt x="48693" y="39745"/>
                      <a:pt x="37290" y="72052"/>
                      <a:pt x="25346" y="104086"/>
                    </a:cubicBezTo>
                    <a:lnTo>
                      <a:pt x="22088" y="113588"/>
                    </a:lnTo>
                    <a:cubicBezTo>
                      <a:pt x="18017" y="125534"/>
                      <a:pt x="10414" y="129334"/>
                      <a:pt x="97" y="129334"/>
                    </a:cubicBezTo>
                    <a:close/>
                    <a:moveTo>
                      <a:pt x="38376" y="86169"/>
                    </a:moveTo>
                    <a:lnTo>
                      <a:pt x="60637" y="24271"/>
                    </a:lnTo>
                    <a:lnTo>
                      <a:pt x="82900" y="86169"/>
                    </a:lnTo>
                    <a:close/>
                    <a:moveTo>
                      <a:pt x="144729" y="53862"/>
                    </a:moveTo>
                    <a:lnTo>
                      <a:pt x="144729" y="59835"/>
                    </a:lnTo>
                    <a:lnTo>
                      <a:pt x="147716" y="59835"/>
                    </a:lnTo>
                    <a:cubicBezTo>
                      <a:pt x="153416" y="59835"/>
                      <a:pt x="159118" y="60378"/>
                      <a:pt x="159118" y="69337"/>
                    </a:cubicBezTo>
                    <a:lnTo>
                      <a:pt x="159118" y="121460"/>
                    </a:lnTo>
                    <a:cubicBezTo>
                      <a:pt x="159118" y="129063"/>
                      <a:pt x="154231" y="129334"/>
                      <a:pt x="144729" y="129334"/>
                    </a:cubicBezTo>
                    <a:lnTo>
                      <a:pt x="144729" y="135036"/>
                    </a:lnTo>
                    <a:lnTo>
                      <a:pt x="158031" y="134493"/>
                    </a:lnTo>
                    <a:lnTo>
                      <a:pt x="190609" y="134493"/>
                    </a:lnTo>
                    <a:lnTo>
                      <a:pt x="190609" y="129334"/>
                    </a:lnTo>
                    <a:lnTo>
                      <a:pt x="184366" y="129334"/>
                    </a:lnTo>
                    <a:cubicBezTo>
                      <a:pt x="177850" y="129334"/>
                      <a:pt x="172691" y="128520"/>
                      <a:pt x="172691" y="121460"/>
                    </a:cubicBezTo>
                    <a:lnTo>
                      <a:pt x="172691" y="89698"/>
                    </a:lnTo>
                    <a:cubicBezTo>
                      <a:pt x="174049" y="76667"/>
                      <a:pt x="177578" y="56577"/>
                      <a:pt x="196582" y="56577"/>
                    </a:cubicBezTo>
                    <a:lnTo>
                      <a:pt x="196582" y="56849"/>
                    </a:lnTo>
                    <a:cubicBezTo>
                      <a:pt x="193868" y="58206"/>
                      <a:pt x="192782" y="60921"/>
                      <a:pt x="192782" y="63907"/>
                    </a:cubicBezTo>
                    <a:cubicBezTo>
                      <a:pt x="192782" y="68794"/>
                      <a:pt x="196854" y="72052"/>
                      <a:pt x="201197" y="72052"/>
                    </a:cubicBezTo>
                    <a:cubicBezTo>
                      <a:pt x="206084" y="72052"/>
                      <a:pt x="209341" y="68251"/>
                      <a:pt x="209341" y="63636"/>
                    </a:cubicBezTo>
                    <a:cubicBezTo>
                      <a:pt x="209341" y="55763"/>
                      <a:pt x="201740" y="51962"/>
                      <a:pt x="194952" y="51962"/>
                    </a:cubicBezTo>
                    <a:cubicBezTo>
                      <a:pt x="183551" y="51962"/>
                      <a:pt x="174321" y="61464"/>
                      <a:pt x="171605" y="72052"/>
                    </a:cubicBezTo>
                    <a:lnTo>
                      <a:pt x="171605" y="51962"/>
                    </a:lnTo>
                    <a:close/>
                    <a:moveTo>
                      <a:pt x="283320" y="60921"/>
                    </a:moveTo>
                    <a:cubicBezTo>
                      <a:pt x="279248" y="62550"/>
                      <a:pt x="275719" y="64722"/>
                      <a:pt x="275719" y="69880"/>
                    </a:cubicBezTo>
                    <a:cubicBezTo>
                      <a:pt x="275719" y="74495"/>
                      <a:pt x="278977" y="78567"/>
                      <a:pt x="284407" y="78567"/>
                    </a:cubicBezTo>
                    <a:cubicBezTo>
                      <a:pt x="289565" y="78567"/>
                      <a:pt x="293365" y="75038"/>
                      <a:pt x="293365" y="69337"/>
                    </a:cubicBezTo>
                    <a:cubicBezTo>
                      <a:pt x="293365" y="55763"/>
                      <a:pt x="277347" y="51147"/>
                      <a:pt x="265946" y="50876"/>
                    </a:cubicBezTo>
                    <a:lnTo>
                      <a:pt x="264045" y="50876"/>
                    </a:lnTo>
                    <a:cubicBezTo>
                      <a:pt x="242055" y="50876"/>
                      <a:pt x="221422" y="68522"/>
                      <a:pt x="221422" y="94041"/>
                    </a:cubicBezTo>
                    <a:cubicBezTo>
                      <a:pt x="221422" y="117117"/>
                      <a:pt x="239339" y="137207"/>
                      <a:pt x="263502" y="137207"/>
                    </a:cubicBezTo>
                    <a:cubicBezTo>
                      <a:pt x="276804" y="137207"/>
                      <a:pt x="288750" y="130149"/>
                      <a:pt x="294180" y="116845"/>
                    </a:cubicBezTo>
                    <a:cubicBezTo>
                      <a:pt x="294452" y="115761"/>
                      <a:pt x="295536" y="113860"/>
                      <a:pt x="295536" y="112774"/>
                    </a:cubicBezTo>
                    <a:cubicBezTo>
                      <a:pt x="295536" y="111145"/>
                      <a:pt x="294180" y="110330"/>
                      <a:pt x="292822" y="110330"/>
                    </a:cubicBezTo>
                    <a:cubicBezTo>
                      <a:pt x="289565" y="110330"/>
                      <a:pt x="289565" y="115217"/>
                      <a:pt x="287935" y="117931"/>
                    </a:cubicBezTo>
                    <a:cubicBezTo>
                      <a:pt x="283320" y="126347"/>
                      <a:pt x="275176" y="131777"/>
                      <a:pt x="264588" y="131777"/>
                    </a:cubicBezTo>
                    <a:cubicBezTo>
                      <a:pt x="244226" y="131777"/>
                      <a:pt x="237712" y="108430"/>
                      <a:pt x="237712" y="93770"/>
                    </a:cubicBezTo>
                    <a:cubicBezTo>
                      <a:pt x="237712" y="78296"/>
                      <a:pt x="243142" y="56034"/>
                      <a:pt x="264316" y="56034"/>
                    </a:cubicBezTo>
                    <a:cubicBezTo>
                      <a:pt x="269475" y="56034"/>
                      <a:pt x="274905" y="56849"/>
                      <a:pt x="279520" y="59021"/>
                    </a:cubicBezTo>
                    <a:cubicBezTo>
                      <a:pt x="280876" y="59563"/>
                      <a:pt x="281962" y="60378"/>
                      <a:pt x="283320" y="60921"/>
                    </a:cubicBezTo>
                    <a:close/>
                    <a:moveTo>
                      <a:pt x="302120" y="6353"/>
                    </a:moveTo>
                    <a:lnTo>
                      <a:pt x="302120" y="12054"/>
                    </a:lnTo>
                    <a:lnTo>
                      <a:pt x="305377" y="12054"/>
                    </a:lnTo>
                    <a:cubicBezTo>
                      <a:pt x="311350" y="12054"/>
                      <a:pt x="316780" y="12869"/>
                      <a:pt x="316780" y="21828"/>
                    </a:cubicBezTo>
                    <a:lnTo>
                      <a:pt x="316780" y="117117"/>
                    </a:lnTo>
                    <a:cubicBezTo>
                      <a:pt x="316780" y="118203"/>
                      <a:pt x="317052" y="119561"/>
                      <a:pt x="317052" y="121191"/>
                    </a:cubicBezTo>
                    <a:cubicBezTo>
                      <a:pt x="317052" y="129063"/>
                      <a:pt x="311350" y="129334"/>
                      <a:pt x="303206" y="129334"/>
                    </a:cubicBezTo>
                    <a:lnTo>
                      <a:pt x="302120" y="129334"/>
                    </a:lnTo>
                    <a:lnTo>
                      <a:pt x="302120" y="135036"/>
                    </a:lnTo>
                    <a:lnTo>
                      <a:pt x="315694" y="134493"/>
                    </a:lnTo>
                    <a:lnTo>
                      <a:pt x="345286" y="134493"/>
                    </a:lnTo>
                    <a:lnTo>
                      <a:pt x="345286" y="129334"/>
                    </a:lnTo>
                    <a:lnTo>
                      <a:pt x="340942" y="129334"/>
                    </a:lnTo>
                    <a:cubicBezTo>
                      <a:pt x="335512" y="129334"/>
                      <a:pt x="330625" y="128520"/>
                      <a:pt x="330625" y="121460"/>
                    </a:cubicBezTo>
                    <a:lnTo>
                      <a:pt x="330625" y="87526"/>
                    </a:lnTo>
                    <a:cubicBezTo>
                      <a:pt x="330625" y="73137"/>
                      <a:pt x="339313" y="56577"/>
                      <a:pt x="357230" y="56577"/>
                    </a:cubicBezTo>
                    <a:cubicBezTo>
                      <a:pt x="367275" y="56577"/>
                      <a:pt x="370263" y="66079"/>
                      <a:pt x="370263" y="77753"/>
                    </a:cubicBezTo>
                    <a:lnTo>
                      <a:pt x="370263" y="122003"/>
                    </a:lnTo>
                    <a:cubicBezTo>
                      <a:pt x="370263" y="128791"/>
                      <a:pt x="364833" y="129334"/>
                      <a:pt x="358588" y="129334"/>
                    </a:cubicBezTo>
                    <a:lnTo>
                      <a:pt x="355874" y="129334"/>
                    </a:lnTo>
                    <a:lnTo>
                      <a:pt x="355874" y="135036"/>
                    </a:lnTo>
                    <a:lnTo>
                      <a:pt x="369176" y="134493"/>
                    </a:lnTo>
                    <a:lnTo>
                      <a:pt x="398766" y="134493"/>
                    </a:lnTo>
                    <a:lnTo>
                      <a:pt x="398766" y="129334"/>
                    </a:lnTo>
                    <a:lnTo>
                      <a:pt x="395238" y="129334"/>
                    </a:lnTo>
                    <a:cubicBezTo>
                      <a:pt x="389808" y="129334"/>
                      <a:pt x="384380" y="128791"/>
                      <a:pt x="384380" y="122003"/>
                    </a:cubicBezTo>
                    <a:lnTo>
                      <a:pt x="384380" y="79382"/>
                    </a:lnTo>
                    <a:cubicBezTo>
                      <a:pt x="384380" y="73680"/>
                      <a:pt x="384108" y="67979"/>
                      <a:pt x="381392" y="62821"/>
                    </a:cubicBezTo>
                    <a:cubicBezTo>
                      <a:pt x="376777" y="54677"/>
                      <a:pt x="367003" y="51962"/>
                      <a:pt x="358316" y="51962"/>
                    </a:cubicBezTo>
                    <a:cubicBezTo>
                      <a:pt x="347728" y="51962"/>
                      <a:pt x="334697" y="57935"/>
                      <a:pt x="330354" y="69337"/>
                    </a:cubicBezTo>
                    <a:lnTo>
                      <a:pt x="330082" y="4181"/>
                    </a:lnTo>
                    <a:close/>
                    <a:moveTo>
                      <a:pt x="410984" y="53862"/>
                    </a:moveTo>
                    <a:lnTo>
                      <a:pt x="410984" y="59835"/>
                    </a:lnTo>
                    <a:lnTo>
                      <a:pt x="413970" y="59835"/>
                    </a:lnTo>
                    <a:cubicBezTo>
                      <a:pt x="419943" y="59835"/>
                      <a:pt x="424830" y="60649"/>
                      <a:pt x="424830" y="69337"/>
                    </a:cubicBezTo>
                    <a:lnTo>
                      <a:pt x="424830" y="121460"/>
                    </a:lnTo>
                    <a:cubicBezTo>
                      <a:pt x="424830" y="129063"/>
                      <a:pt x="419671" y="129334"/>
                      <a:pt x="410169" y="129334"/>
                    </a:cubicBezTo>
                    <a:lnTo>
                      <a:pt x="410169" y="135036"/>
                    </a:lnTo>
                    <a:lnTo>
                      <a:pt x="451162" y="135036"/>
                    </a:lnTo>
                    <a:lnTo>
                      <a:pt x="451162" y="129334"/>
                    </a:lnTo>
                    <a:lnTo>
                      <a:pt x="448177" y="129334"/>
                    </a:lnTo>
                    <a:cubicBezTo>
                      <a:pt x="443019" y="129334"/>
                      <a:pt x="438132" y="128791"/>
                      <a:pt x="438132" y="122546"/>
                    </a:cubicBezTo>
                    <a:lnTo>
                      <a:pt x="438132" y="51962"/>
                    </a:lnTo>
                    <a:close/>
                    <a:moveTo>
                      <a:pt x="427272" y="8797"/>
                    </a:moveTo>
                    <a:cubicBezTo>
                      <a:pt x="422385" y="9611"/>
                      <a:pt x="418313" y="13683"/>
                      <a:pt x="418313" y="18841"/>
                    </a:cubicBezTo>
                    <a:cubicBezTo>
                      <a:pt x="418313" y="24271"/>
                      <a:pt x="422928" y="28886"/>
                      <a:pt x="428358" y="28886"/>
                    </a:cubicBezTo>
                    <a:lnTo>
                      <a:pt x="429716" y="28886"/>
                    </a:lnTo>
                    <a:cubicBezTo>
                      <a:pt x="434603" y="28072"/>
                      <a:pt x="438675" y="24271"/>
                      <a:pt x="438675" y="18841"/>
                    </a:cubicBezTo>
                    <a:cubicBezTo>
                      <a:pt x="438675" y="13412"/>
                      <a:pt x="434060" y="8797"/>
                      <a:pt x="428358" y="8797"/>
                    </a:cubicBezTo>
                    <a:close/>
                    <a:moveTo>
                      <a:pt x="486252" y="19113"/>
                    </a:moveTo>
                    <a:cubicBezTo>
                      <a:pt x="486252" y="32958"/>
                      <a:pt x="479736" y="55220"/>
                      <a:pt x="461003" y="55220"/>
                    </a:cubicBezTo>
                    <a:lnTo>
                      <a:pt x="461003" y="59835"/>
                    </a:lnTo>
                    <a:lnTo>
                      <a:pt x="477565" y="59835"/>
                    </a:lnTo>
                    <a:lnTo>
                      <a:pt x="477565" y="109516"/>
                    </a:lnTo>
                    <a:cubicBezTo>
                      <a:pt x="477565" y="115489"/>
                      <a:pt x="477836" y="121191"/>
                      <a:pt x="480822" y="126347"/>
                    </a:cubicBezTo>
                    <a:cubicBezTo>
                      <a:pt x="485437" y="134221"/>
                      <a:pt x="494939" y="137207"/>
                      <a:pt x="503626" y="137207"/>
                    </a:cubicBezTo>
                    <a:lnTo>
                      <a:pt x="505256" y="137207"/>
                    </a:lnTo>
                    <a:cubicBezTo>
                      <a:pt x="519644" y="134764"/>
                      <a:pt x="522087" y="119018"/>
                      <a:pt x="522087" y="107887"/>
                    </a:cubicBezTo>
                    <a:lnTo>
                      <a:pt x="522087" y="101100"/>
                    </a:lnTo>
                    <a:lnTo>
                      <a:pt x="516659" y="101100"/>
                    </a:lnTo>
                    <a:cubicBezTo>
                      <a:pt x="516659" y="103543"/>
                      <a:pt x="516928" y="106530"/>
                      <a:pt x="516928" y="109244"/>
                    </a:cubicBezTo>
                    <a:cubicBezTo>
                      <a:pt x="516928" y="117660"/>
                      <a:pt x="515029" y="131777"/>
                      <a:pt x="503898" y="131777"/>
                    </a:cubicBezTo>
                    <a:cubicBezTo>
                      <a:pt x="493581" y="131777"/>
                      <a:pt x="491410" y="120104"/>
                      <a:pt x="491410" y="110873"/>
                    </a:cubicBezTo>
                    <a:lnTo>
                      <a:pt x="491410" y="59835"/>
                    </a:lnTo>
                    <a:lnTo>
                      <a:pt x="518830" y="59835"/>
                    </a:lnTo>
                    <a:lnTo>
                      <a:pt x="518830" y="53862"/>
                    </a:lnTo>
                    <a:lnTo>
                      <a:pt x="491410" y="53862"/>
                    </a:lnTo>
                    <a:lnTo>
                      <a:pt x="491410" y="19113"/>
                    </a:lnTo>
                    <a:close/>
                    <a:moveTo>
                      <a:pt x="554597" y="91870"/>
                    </a:moveTo>
                    <a:lnTo>
                      <a:pt x="610522" y="91870"/>
                    </a:lnTo>
                    <a:cubicBezTo>
                      <a:pt x="612695" y="91870"/>
                      <a:pt x="613510" y="90784"/>
                      <a:pt x="613510" y="88612"/>
                    </a:cubicBezTo>
                    <a:cubicBezTo>
                      <a:pt x="613510" y="64993"/>
                      <a:pt x="599121" y="50876"/>
                      <a:pt x="579031" y="50876"/>
                    </a:cubicBezTo>
                    <a:cubicBezTo>
                      <a:pt x="555955" y="50876"/>
                      <a:pt x="538038" y="70694"/>
                      <a:pt x="538038" y="93770"/>
                    </a:cubicBezTo>
                    <a:cubicBezTo>
                      <a:pt x="538038" y="117117"/>
                      <a:pt x="556498" y="137207"/>
                      <a:pt x="582288" y="137207"/>
                    </a:cubicBezTo>
                    <a:cubicBezTo>
                      <a:pt x="595590" y="137207"/>
                      <a:pt x="609164" y="127705"/>
                      <a:pt x="612966" y="114674"/>
                    </a:cubicBezTo>
                    <a:cubicBezTo>
                      <a:pt x="613238" y="114131"/>
                      <a:pt x="613510" y="113317"/>
                      <a:pt x="613510" y="112774"/>
                    </a:cubicBezTo>
                    <a:cubicBezTo>
                      <a:pt x="613510" y="111416"/>
                      <a:pt x="612423" y="110330"/>
                      <a:pt x="611065" y="110330"/>
                    </a:cubicBezTo>
                    <a:cubicBezTo>
                      <a:pt x="607536" y="110330"/>
                      <a:pt x="607536" y="115761"/>
                      <a:pt x="605635" y="118475"/>
                    </a:cubicBezTo>
                    <a:cubicBezTo>
                      <a:pt x="601020" y="126347"/>
                      <a:pt x="591790" y="131777"/>
                      <a:pt x="582559" y="131777"/>
                    </a:cubicBezTo>
                    <a:lnTo>
                      <a:pt x="581201" y="131777"/>
                    </a:lnTo>
                    <a:cubicBezTo>
                      <a:pt x="571430" y="131505"/>
                      <a:pt x="562741" y="124991"/>
                      <a:pt x="558669" y="116032"/>
                    </a:cubicBezTo>
                    <a:cubicBezTo>
                      <a:pt x="554869" y="108430"/>
                      <a:pt x="554597" y="100014"/>
                      <a:pt x="554597" y="91870"/>
                    </a:cubicBezTo>
                    <a:close/>
                    <a:moveTo>
                      <a:pt x="554869" y="87254"/>
                    </a:moveTo>
                    <a:cubicBezTo>
                      <a:pt x="554869" y="75038"/>
                      <a:pt x="560299" y="60378"/>
                      <a:pt x="573872" y="56034"/>
                    </a:cubicBezTo>
                    <a:cubicBezTo>
                      <a:pt x="575230" y="55763"/>
                      <a:pt x="576858" y="55491"/>
                      <a:pt x="578216" y="55491"/>
                    </a:cubicBezTo>
                    <a:cubicBezTo>
                      <a:pt x="594506" y="55491"/>
                      <a:pt x="600748" y="72323"/>
                      <a:pt x="600748" y="87254"/>
                    </a:cubicBezTo>
                    <a:close/>
                    <a:moveTo>
                      <a:pt x="687419" y="60921"/>
                    </a:moveTo>
                    <a:cubicBezTo>
                      <a:pt x="683347" y="62550"/>
                      <a:pt x="679817" y="64722"/>
                      <a:pt x="679817" y="69880"/>
                    </a:cubicBezTo>
                    <a:cubicBezTo>
                      <a:pt x="679817" y="74495"/>
                      <a:pt x="683076" y="78567"/>
                      <a:pt x="688506" y="78567"/>
                    </a:cubicBezTo>
                    <a:cubicBezTo>
                      <a:pt x="693664" y="78567"/>
                      <a:pt x="697464" y="75038"/>
                      <a:pt x="697464" y="69337"/>
                    </a:cubicBezTo>
                    <a:cubicBezTo>
                      <a:pt x="697464" y="55763"/>
                      <a:pt x="681446" y="51147"/>
                      <a:pt x="670045" y="50876"/>
                    </a:cubicBezTo>
                    <a:lnTo>
                      <a:pt x="668144" y="50876"/>
                    </a:lnTo>
                    <a:cubicBezTo>
                      <a:pt x="646155" y="50876"/>
                      <a:pt x="625521" y="68522"/>
                      <a:pt x="625521" y="94041"/>
                    </a:cubicBezTo>
                    <a:cubicBezTo>
                      <a:pt x="625521" y="117117"/>
                      <a:pt x="643439" y="137207"/>
                      <a:pt x="667601" y="137207"/>
                    </a:cubicBezTo>
                    <a:cubicBezTo>
                      <a:pt x="680903" y="137207"/>
                      <a:pt x="692849" y="130149"/>
                      <a:pt x="698279" y="116845"/>
                    </a:cubicBezTo>
                    <a:cubicBezTo>
                      <a:pt x="698549" y="115761"/>
                      <a:pt x="699635" y="113860"/>
                      <a:pt x="699635" y="112774"/>
                    </a:cubicBezTo>
                    <a:cubicBezTo>
                      <a:pt x="699635" y="111145"/>
                      <a:pt x="698279" y="110330"/>
                      <a:pt x="696921" y="110330"/>
                    </a:cubicBezTo>
                    <a:cubicBezTo>
                      <a:pt x="693664" y="110330"/>
                      <a:pt x="693664" y="115217"/>
                      <a:pt x="692034" y="117931"/>
                    </a:cubicBezTo>
                    <a:cubicBezTo>
                      <a:pt x="687419" y="126347"/>
                      <a:pt x="679275" y="131777"/>
                      <a:pt x="668687" y="131777"/>
                    </a:cubicBezTo>
                    <a:cubicBezTo>
                      <a:pt x="648325" y="131777"/>
                      <a:pt x="641811" y="108430"/>
                      <a:pt x="641811" y="93770"/>
                    </a:cubicBezTo>
                    <a:cubicBezTo>
                      <a:pt x="641811" y="78296"/>
                      <a:pt x="647239" y="56034"/>
                      <a:pt x="668415" y="56034"/>
                    </a:cubicBezTo>
                    <a:cubicBezTo>
                      <a:pt x="673574" y="56034"/>
                      <a:pt x="679004" y="56849"/>
                      <a:pt x="683619" y="59021"/>
                    </a:cubicBezTo>
                    <a:cubicBezTo>
                      <a:pt x="684975" y="59563"/>
                      <a:pt x="686061" y="60378"/>
                      <a:pt x="687419" y="60921"/>
                    </a:cubicBezTo>
                    <a:close/>
                    <a:moveTo>
                      <a:pt x="733977" y="19113"/>
                    </a:moveTo>
                    <a:cubicBezTo>
                      <a:pt x="733977" y="32958"/>
                      <a:pt x="727463" y="55220"/>
                      <a:pt x="708731" y="55220"/>
                    </a:cubicBezTo>
                    <a:lnTo>
                      <a:pt x="708731" y="59835"/>
                    </a:lnTo>
                    <a:lnTo>
                      <a:pt x="725290" y="59835"/>
                    </a:lnTo>
                    <a:lnTo>
                      <a:pt x="725290" y="109516"/>
                    </a:lnTo>
                    <a:cubicBezTo>
                      <a:pt x="725290" y="115489"/>
                      <a:pt x="725562" y="121191"/>
                      <a:pt x="728549" y="126347"/>
                    </a:cubicBezTo>
                    <a:cubicBezTo>
                      <a:pt x="733164" y="134221"/>
                      <a:pt x="742666" y="137207"/>
                      <a:pt x="751353" y="137207"/>
                    </a:cubicBezTo>
                    <a:lnTo>
                      <a:pt x="752981" y="137207"/>
                    </a:lnTo>
                    <a:cubicBezTo>
                      <a:pt x="767370" y="134764"/>
                      <a:pt x="769814" y="119018"/>
                      <a:pt x="769814" y="107887"/>
                    </a:cubicBezTo>
                    <a:lnTo>
                      <a:pt x="769814" y="101100"/>
                    </a:lnTo>
                    <a:lnTo>
                      <a:pt x="764384" y="101100"/>
                    </a:lnTo>
                    <a:cubicBezTo>
                      <a:pt x="764384" y="103543"/>
                      <a:pt x="764656" y="106530"/>
                      <a:pt x="764656" y="109244"/>
                    </a:cubicBezTo>
                    <a:cubicBezTo>
                      <a:pt x="764656" y="117660"/>
                      <a:pt x="762754" y="131777"/>
                      <a:pt x="751625" y="131777"/>
                    </a:cubicBezTo>
                    <a:cubicBezTo>
                      <a:pt x="741308" y="131777"/>
                      <a:pt x="739135" y="120104"/>
                      <a:pt x="739135" y="110873"/>
                    </a:cubicBezTo>
                    <a:lnTo>
                      <a:pt x="739135" y="59835"/>
                    </a:lnTo>
                    <a:lnTo>
                      <a:pt x="766555" y="59835"/>
                    </a:lnTo>
                    <a:lnTo>
                      <a:pt x="766555" y="53862"/>
                    </a:lnTo>
                    <a:lnTo>
                      <a:pt x="739135" y="53862"/>
                    </a:lnTo>
                    <a:lnTo>
                      <a:pt x="739135" y="19113"/>
                    </a:lnTo>
                    <a:close/>
                    <a:moveTo>
                      <a:pt x="787188" y="53862"/>
                    </a:moveTo>
                    <a:lnTo>
                      <a:pt x="787188" y="59835"/>
                    </a:lnTo>
                    <a:lnTo>
                      <a:pt x="789089" y="59835"/>
                    </a:lnTo>
                    <a:cubicBezTo>
                      <a:pt x="793976" y="59835"/>
                      <a:pt x="801305" y="60106"/>
                      <a:pt x="801305" y="65808"/>
                    </a:cubicBezTo>
                    <a:cubicBezTo>
                      <a:pt x="801848" y="67708"/>
                      <a:pt x="801848" y="69608"/>
                      <a:pt x="801848" y="71780"/>
                    </a:cubicBezTo>
                    <a:lnTo>
                      <a:pt x="801848" y="109516"/>
                    </a:lnTo>
                    <a:cubicBezTo>
                      <a:pt x="801848" y="115217"/>
                      <a:pt x="802120" y="120647"/>
                      <a:pt x="804834" y="125806"/>
                    </a:cubicBezTo>
                    <a:cubicBezTo>
                      <a:pt x="809992" y="135036"/>
                      <a:pt x="821667" y="137207"/>
                      <a:pt x="831710" y="137207"/>
                    </a:cubicBezTo>
                    <a:cubicBezTo>
                      <a:pt x="842298" y="137207"/>
                      <a:pt x="852072" y="130962"/>
                      <a:pt x="855872" y="121191"/>
                    </a:cubicBezTo>
                    <a:lnTo>
                      <a:pt x="855872" y="137207"/>
                    </a:lnTo>
                    <a:lnTo>
                      <a:pt x="883835" y="135036"/>
                    </a:lnTo>
                    <a:lnTo>
                      <a:pt x="883835" y="129334"/>
                    </a:lnTo>
                    <a:lnTo>
                      <a:pt x="880578" y="129334"/>
                    </a:lnTo>
                    <a:cubicBezTo>
                      <a:pt x="875148" y="129334"/>
                      <a:pt x="869446" y="128791"/>
                      <a:pt x="869446" y="120104"/>
                    </a:cubicBezTo>
                    <a:lnTo>
                      <a:pt x="869446" y="51962"/>
                    </a:lnTo>
                    <a:lnTo>
                      <a:pt x="840942" y="53862"/>
                    </a:lnTo>
                    <a:lnTo>
                      <a:pt x="840942" y="59835"/>
                    </a:lnTo>
                    <a:lnTo>
                      <a:pt x="843385" y="59835"/>
                    </a:lnTo>
                    <a:cubicBezTo>
                      <a:pt x="849358" y="59835"/>
                      <a:pt x="855329" y="60378"/>
                      <a:pt x="855329" y="69065"/>
                    </a:cubicBezTo>
                    <a:lnTo>
                      <a:pt x="855329" y="106530"/>
                    </a:lnTo>
                    <a:cubicBezTo>
                      <a:pt x="854245" y="118746"/>
                      <a:pt x="846913" y="132592"/>
                      <a:pt x="832253" y="132592"/>
                    </a:cubicBezTo>
                    <a:cubicBezTo>
                      <a:pt x="824653" y="132592"/>
                      <a:pt x="817865" y="130690"/>
                      <a:pt x="816237" y="120647"/>
                    </a:cubicBezTo>
                    <a:cubicBezTo>
                      <a:pt x="815694" y="117117"/>
                      <a:pt x="815694" y="113860"/>
                      <a:pt x="815694" y="110330"/>
                    </a:cubicBezTo>
                    <a:lnTo>
                      <a:pt x="815694" y="51962"/>
                    </a:lnTo>
                    <a:close/>
                    <a:moveTo>
                      <a:pt x="894084" y="53862"/>
                    </a:moveTo>
                    <a:lnTo>
                      <a:pt x="894084" y="59835"/>
                    </a:lnTo>
                    <a:lnTo>
                      <a:pt x="897070" y="59835"/>
                    </a:lnTo>
                    <a:cubicBezTo>
                      <a:pt x="902771" y="59835"/>
                      <a:pt x="908473" y="60378"/>
                      <a:pt x="908473" y="69337"/>
                    </a:cubicBezTo>
                    <a:lnTo>
                      <a:pt x="908473" y="121460"/>
                    </a:lnTo>
                    <a:cubicBezTo>
                      <a:pt x="908473" y="129063"/>
                      <a:pt x="903586" y="129334"/>
                      <a:pt x="894084" y="129334"/>
                    </a:cubicBezTo>
                    <a:lnTo>
                      <a:pt x="894084" y="135036"/>
                    </a:lnTo>
                    <a:lnTo>
                      <a:pt x="907386" y="134493"/>
                    </a:lnTo>
                    <a:lnTo>
                      <a:pt x="939964" y="134493"/>
                    </a:lnTo>
                    <a:lnTo>
                      <a:pt x="939964" y="129334"/>
                    </a:lnTo>
                    <a:lnTo>
                      <a:pt x="933719" y="129334"/>
                    </a:lnTo>
                    <a:cubicBezTo>
                      <a:pt x="927205" y="129334"/>
                      <a:pt x="922046" y="128520"/>
                      <a:pt x="922046" y="121460"/>
                    </a:cubicBezTo>
                    <a:lnTo>
                      <a:pt x="922046" y="89698"/>
                    </a:lnTo>
                    <a:cubicBezTo>
                      <a:pt x="923404" y="76667"/>
                      <a:pt x="926933" y="56577"/>
                      <a:pt x="945937" y="56577"/>
                    </a:cubicBezTo>
                    <a:lnTo>
                      <a:pt x="945937" y="56849"/>
                    </a:lnTo>
                    <a:cubicBezTo>
                      <a:pt x="943221" y="58206"/>
                      <a:pt x="942137" y="60921"/>
                      <a:pt x="942137" y="63907"/>
                    </a:cubicBezTo>
                    <a:cubicBezTo>
                      <a:pt x="942137" y="68794"/>
                      <a:pt x="946209" y="72052"/>
                      <a:pt x="950552" y="72052"/>
                    </a:cubicBezTo>
                    <a:cubicBezTo>
                      <a:pt x="955439" y="72052"/>
                      <a:pt x="958696" y="68251"/>
                      <a:pt x="958696" y="63636"/>
                    </a:cubicBezTo>
                    <a:cubicBezTo>
                      <a:pt x="958696" y="55763"/>
                      <a:pt x="951095" y="51962"/>
                      <a:pt x="944307" y="51962"/>
                    </a:cubicBezTo>
                    <a:cubicBezTo>
                      <a:pt x="932906" y="51962"/>
                      <a:pt x="923676" y="61464"/>
                      <a:pt x="920960" y="72052"/>
                    </a:cubicBezTo>
                    <a:lnTo>
                      <a:pt x="920960" y="51962"/>
                    </a:lnTo>
                    <a:close/>
                    <a:moveTo>
                      <a:pt x="985980" y="91870"/>
                    </a:moveTo>
                    <a:lnTo>
                      <a:pt x="1041905" y="91870"/>
                    </a:lnTo>
                    <a:cubicBezTo>
                      <a:pt x="1044077" y="91870"/>
                      <a:pt x="1044891" y="90784"/>
                      <a:pt x="1044891" y="88612"/>
                    </a:cubicBezTo>
                    <a:cubicBezTo>
                      <a:pt x="1044891" y="64993"/>
                      <a:pt x="1030503" y="50876"/>
                      <a:pt x="1010413" y="50876"/>
                    </a:cubicBezTo>
                    <a:cubicBezTo>
                      <a:pt x="987337" y="50876"/>
                      <a:pt x="969420" y="70694"/>
                      <a:pt x="969420" y="93770"/>
                    </a:cubicBezTo>
                    <a:cubicBezTo>
                      <a:pt x="969420" y="117117"/>
                      <a:pt x="987880" y="137207"/>
                      <a:pt x="1013671" y="137207"/>
                    </a:cubicBezTo>
                    <a:cubicBezTo>
                      <a:pt x="1026974" y="137207"/>
                      <a:pt x="1040548" y="127705"/>
                      <a:pt x="1044348" y="114674"/>
                    </a:cubicBezTo>
                    <a:cubicBezTo>
                      <a:pt x="1044620" y="114131"/>
                      <a:pt x="1044891" y="113317"/>
                      <a:pt x="1044891" y="112774"/>
                    </a:cubicBezTo>
                    <a:cubicBezTo>
                      <a:pt x="1044891" y="111416"/>
                      <a:pt x="1043805" y="110330"/>
                      <a:pt x="1042448" y="110330"/>
                    </a:cubicBezTo>
                    <a:cubicBezTo>
                      <a:pt x="1038919" y="110330"/>
                      <a:pt x="1038919" y="115761"/>
                      <a:pt x="1037018" y="118475"/>
                    </a:cubicBezTo>
                    <a:cubicBezTo>
                      <a:pt x="1032403" y="126347"/>
                      <a:pt x="1023173" y="131777"/>
                      <a:pt x="1013942" y="131777"/>
                    </a:cubicBezTo>
                    <a:lnTo>
                      <a:pt x="1012585" y="131777"/>
                    </a:lnTo>
                    <a:cubicBezTo>
                      <a:pt x="1002812" y="131505"/>
                      <a:pt x="994124" y="124991"/>
                      <a:pt x="990052" y="116032"/>
                    </a:cubicBezTo>
                    <a:cubicBezTo>
                      <a:pt x="986251" y="108430"/>
                      <a:pt x="985980" y="100014"/>
                      <a:pt x="985980" y="91870"/>
                    </a:cubicBezTo>
                    <a:close/>
                    <a:moveTo>
                      <a:pt x="986251" y="87254"/>
                    </a:moveTo>
                    <a:cubicBezTo>
                      <a:pt x="986251" y="75038"/>
                      <a:pt x="991681" y="60378"/>
                      <a:pt x="1005255" y="56034"/>
                    </a:cubicBezTo>
                    <a:cubicBezTo>
                      <a:pt x="1006612" y="55763"/>
                      <a:pt x="1008241" y="55491"/>
                      <a:pt x="1009599" y="55491"/>
                    </a:cubicBezTo>
                    <a:cubicBezTo>
                      <a:pt x="1025888" y="55491"/>
                      <a:pt x="1032132" y="72323"/>
                      <a:pt x="1032132" y="87254"/>
                    </a:cubicBezTo>
                    <a:close/>
                    <a:moveTo>
                      <a:pt x="1761601" y="6353"/>
                    </a:moveTo>
                    <a:lnTo>
                      <a:pt x="1761601" y="12054"/>
                    </a:lnTo>
                    <a:cubicBezTo>
                      <a:pt x="1763772" y="12054"/>
                      <a:pt x="1766216" y="11783"/>
                      <a:pt x="1768659" y="11783"/>
                    </a:cubicBezTo>
                    <a:cubicBezTo>
                      <a:pt x="1775175" y="11783"/>
                      <a:pt x="1780874" y="13140"/>
                      <a:pt x="1780874" y="20470"/>
                    </a:cubicBezTo>
                    <a:lnTo>
                      <a:pt x="1780874" y="120919"/>
                    </a:lnTo>
                    <a:cubicBezTo>
                      <a:pt x="1780874" y="129063"/>
                      <a:pt x="1774089" y="129334"/>
                      <a:pt x="1766757" y="129334"/>
                    </a:cubicBezTo>
                    <a:lnTo>
                      <a:pt x="1761601" y="129334"/>
                    </a:lnTo>
                    <a:lnTo>
                      <a:pt x="1761601" y="135036"/>
                    </a:lnTo>
                    <a:lnTo>
                      <a:pt x="1816983" y="135036"/>
                    </a:lnTo>
                    <a:lnTo>
                      <a:pt x="1816983" y="129334"/>
                    </a:lnTo>
                    <a:lnTo>
                      <a:pt x="1810738" y="129334"/>
                    </a:lnTo>
                    <a:cubicBezTo>
                      <a:pt x="1802323" y="129334"/>
                      <a:pt x="1797708" y="128520"/>
                      <a:pt x="1797708" y="120647"/>
                    </a:cubicBezTo>
                    <a:lnTo>
                      <a:pt x="1797708" y="75852"/>
                    </a:lnTo>
                    <a:lnTo>
                      <a:pt x="1831913" y="75852"/>
                    </a:lnTo>
                    <a:cubicBezTo>
                      <a:pt x="1850375" y="75038"/>
                      <a:pt x="1874807" y="64179"/>
                      <a:pt x="1874807" y="41646"/>
                    </a:cubicBezTo>
                    <a:cubicBezTo>
                      <a:pt x="1874807" y="19927"/>
                      <a:pt x="1852546" y="7439"/>
                      <a:pt x="1831913" y="6353"/>
                    </a:cubicBezTo>
                    <a:close/>
                    <a:moveTo>
                      <a:pt x="1797164" y="70694"/>
                    </a:moveTo>
                    <a:lnTo>
                      <a:pt x="1797164" y="19384"/>
                    </a:lnTo>
                    <a:cubicBezTo>
                      <a:pt x="1797164" y="14498"/>
                      <a:pt x="1799066" y="12054"/>
                      <a:pt x="1804222" y="12054"/>
                    </a:cubicBezTo>
                    <a:lnTo>
                      <a:pt x="1818611" y="12054"/>
                    </a:lnTo>
                    <a:cubicBezTo>
                      <a:pt x="1835444" y="12054"/>
                      <a:pt x="1855803" y="13140"/>
                      <a:pt x="1855803" y="41646"/>
                    </a:cubicBezTo>
                    <a:cubicBezTo>
                      <a:pt x="1855803" y="47890"/>
                      <a:pt x="1854991" y="55763"/>
                      <a:pt x="1850645" y="60649"/>
                    </a:cubicBezTo>
                    <a:cubicBezTo>
                      <a:pt x="1843859" y="69065"/>
                      <a:pt x="1832456" y="70694"/>
                      <a:pt x="1822411" y="70694"/>
                    </a:cubicBezTo>
                    <a:close/>
                    <a:moveTo>
                      <a:pt x="1903789" y="62007"/>
                    </a:moveTo>
                    <a:cubicBezTo>
                      <a:pt x="1908947" y="57392"/>
                      <a:pt x="1916548" y="55491"/>
                      <a:pt x="1923336" y="55491"/>
                    </a:cubicBezTo>
                    <a:cubicBezTo>
                      <a:pt x="1930121" y="55491"/>
                      <a:pt x="1936095" y="59021"/>
                      <a:pt x="1939895" y="64722"/>
                    </a:cubicBezTo>
                    <a:cubicBezTo>
                      <a:pt x="1943424" y="70151"/>
                      <a:pt x="1943424" y="75852"/>
                      <a:pt x="1943424" y="81825"/>
                    </a:cubicBezTo>
                    <a:lnTo>
                      <a:pt x="1943424" y="85354"/>
                    </a:lnTo>
                    <a:cubicBezTo>
                      <a:pt x="1927951" y="86983"/>
                      <a:pt x="1912476" y="86983"/>
                      <a:pt x="1899717" y="96756"/>
                    </a:cubicBezTo>
                    <a:cubicBezTo>
                      <a:pt x="1893472" y="101643"/>
                      <a:pt x="1888314" y="108973"/>
                      <a:pt x="1888314" y="116575"/>
                    </a:cubicBezTo>
                    <a:cubicBezTo>
                      <a:pt x="1888314" y="131777"/>
                      <a:pt x="1907046" y="137207"/>
                      <a:pt x="1919262" y="137207"/>
                    </a:cubicBezTo>
                    <a:cubicBezTo>
                      <a:pt x="1931208" y="137207"/>
                      <a:pt x="1939895" y="131234"/>
                      <a:pt x="1945325" y="121460"/>
                    </a:cubicBezTo>
                    <a:cubicBezTo>
                      <a:pt x="1946683" y="129334"/>
                      <a:pt x="1951298" y="136120"/>
                      <a:pt x="1959985" y="136120"/>
                    </a:cubicBezTo>
                    <a:cubicBezTo>
                      <a:pt x="1971386" y="136120"/>
                      <a:pt x="1976273" y="126618"/>
                      <a:pt x="1976273" y="116304"/>
                    </a:cubicBezTo>
                    <a:lnTo>
                      <a:pt x="1976273" y="107887"/>
                    </a:lnTo>
                    <a:lnTo>
                      <a:pt x="1971115" y="107887"/>
                    </a:lnTo>
                    <a:lnTo>
                      <a:pt x="1971115" y="117117"/>
                    </a:lnTo>
                    <a:cubicBezTo>
                      <a:pt x="1971115" y="122546"/>
                      <a:pt x="1970030" y="129606"/>
                      <a:pt x="1964057" y="129606"/>
                    </a:cubicBezTo>
                    <a:cubicBezTo>
                      <a:pt x="1957812" y="129606"/>
                      <a:pt x="1957541" y="121460"/>
                      <a:pt x="1957541" y="117117"/>
                    </a:cubicBezTo>
                    <a:lnTo>
                      <a:pt x="1957541" y="80468"/>
                    </a:lnTo>
                    <a:cubicBezTo>
                      <a:pt x="1957541" y="60649"/>
                      <a:pt x="1940438" y="50876"/>
                      <a:pt x="1923607" y="50876"/>
                    </a:cubicBezTo>
                    <a:cubicBezTo>
                      <a:pt x="1911932" y="50876"/>
                      <a:pt x="1894558" y="55763"/>
                      <a:pt x="1894558" y="70694"/>
                    </a:cubicBezTo>
                    <a:cubicBezTo>
                      <a:pt x="1894558" y="75581"/>
                      <a:pt x="1897544" y="79653"/>
                      <a:pt x="1904332" y="79653"/>
                    </a:cubicBezTo>
                    <a:cubicBezTo>
                      <a:pt x="1908947" y="79382"/>
                      <a:pt x="1911932" y="75038"/>
                      <a:pt x="1911932" y="70694"/>
                    </a:cubicBezTo>
                    <a:cubicBezTo>
                      <a:pt x="1911932" y="65808"/>
                      <a:pt x="1908132" y="63093"/>
                      <a:pt x="1903789" y="62007"/>
                    </a:cubicBezTo>
                    <a:close/>
                    <a:moveTo>
                      <a:pt x="1943424" y="89969"/>
                    </a:moveTo>
                    <a:lnTo>
                      <a:pt x="1943424" y="108430"/>
                    </a:lnTo>
                    <a:cubicBezTo>
                      <a:pt x="1943424" y="121460"/>
                      <a:pt x="1934193" y="132592"/>
                      <a:pt x="1921163" y="132592"/>
                    </a:cubicBezTo>
                    <a:lnTo>
                      <a:pt x="1919805" y="132592"/>
                    </a:lnTo>
                    <a:cubicBezTo>
                      <a:pt x="1910846" y="131505"/>
                      <a:pt x="1904060" y="124991"/>
                      <a:pt x="1904060" y="116304"/>
                    </a:cubicBezTo>
                    <a:cubicBezTo>
                      <a:pt x="1904060" y="98385"/>
                      <a:pt x="1925506" y="89969"/>
                      <a:pt x="1943424" y="89969"/>
                    </a:cubicBezTo>
                    <a:close/>
                    <a:moveTo>
                      <a:pt x="1983400" y="53862"/>
                    </a:moveTo>
                    <a:lnTo>
                      <a:pt x="1983400" y="59835"/>
                    </a:lnTo>
                    <a:lnTo>
                      <a:pt x="1986385" y="59835"/>
                    </a:lnTo>
                    <a:cubicBezTo>
                      <a:pt x="1992087" y="59835"/>
                      <a:pt x="1997789" y="60378"/>
                      <a:pt x="1997789" y="69337"/>
                    </a:cubicBezTo>
                    <a:lnTo>
                      <a:pt x="1997789" y="121460"/>
                    </a:lnTo>
                    <a:cubicBezTo>
                      <a:pt x="1997789" y="129063"/>
                      <a:pt x="1992902" y="129334"/>
                      <a:pt x="1983400" y="129334"/>
                    </a:cubicBezTo>
                    <a:lnTo>
                      <a:pt x="1983400" y="135036"/>
                    </a:lnTo>
                    <a:lnTo>
                      <a:pt x="1996702" y="134493"/>
                    </a:lnTo>
                    <a:lnTo>
                      <a:pt x="2029280" y="134493"/>
                    </a:lnTo>
                    <a:lnTo>
                      <a:pt x="2029280" y="129334"/>
                    </a:lnTo>
                    <a:lnTo>
                      <a:pt x="2023037" y="129334"/>
                    </a:lnTo>
                    <a:cubicBezTo>
                      <a:pt x="2016521" y="129334"/>
                      <a:pt x="2011362" y="128520"/>
                      <a:pt x="2011362" y="121460"/>
                    </a:cubicBezTo>
                    <a:lnTo>
                      <a:pt x="2011362" y="89698"/>
                    </a:lnTo>
                    <a:cubicBezTo>
                      <a:pt x="2012720" y="76667"/>
                      <a:pt x="2016249" y="56577"/>
                      <a:pt x="2035253" y="56577"/>
                    </a:cubicBezTo>
                    <a:lnTo>
                      <a:pt x="2035253" y="56849"/>
                    </a:lnTo>
                    <a:cubicBezTo>
                      <a:pt x="2032537" y="58206"/>
                      <a:pt x="2031453" y="60921"/>
                      <a:pt x="2031453" y="63907"/>
                    </a:cubicBezTo>
                    <a:cubicBezTo>
                      <a:pt x="2031453" y="68794"/>
                      <a:pt x="2035524" y="72052"/>
                      <a:pt x="2039868" y="72052"/>
                    </a:cubicBezTo>
                    <a:cubicBezTo>
                      <a:pt x="2044755" y="72052"/>
                      <a:pt x="2048012" y="68251"/>
                      <a:pt x="2048012" y="63636"/>
                    </a:cubicBezTo>
                    <a:cubicBezTo>
                      <a:pt x="2048012" y="55763"/>
                      <a:pt x="2040411" y="51962"/>
                      <a:pt x="2033623" y="51962"/>
                    </a:cubicBezTo>
                    <a:cubicBezTo>
                      <a:pt x="2022222" y="51962"/>
                      <a:pt x="2012992" y="61464"/>
                      <a:pt x="2010276" y="72052"/>
                    </a:cubicBezTo>
                    <a:lnTo>
                      <a:pt x="2010276" y="51962"/>
                    </a:lnTo>
                    <a:close/>
                    <a:moveTo>
                      <a:pt x="2076655" y="62007"/>
                    </a:moveTo>
                    <a:cubicBezTo>
                      <a:pt x="2081811" y="57392"/>
                      <a:pt x="2089414" y="55491"/>
                      <a:pt x="2096199" y="55491"/>
                    </a:cubicBezTo>
                    <a:cubicBezTo>
                      <a:pt x="2102987" y="55491"/>
                      <a:pt x="2108961" y="59021"/>
                      <a:pt x="2112761" y="64722"/>
                    </a:cubicBezTo>
                    <a:cubicBezTo>
                      <a:pt x="2116290" y="70151"/>
                      <a:pt x="2116290" y="75852"/>
                      <a:pt x="2116290" y="81825"/>
                    </a:cubicBezTo>
                    <a:lnTo>
                      <a:pt x="2116290" y="85354"/>
                    </a:lnTo>
                    <a:cubicBezTo>
                      <a:pt x="2100815" y="86983"/>
                      <a:pt x="2085342" y="86983"/>
                      <a:pt x="2072580" y="96756"/>
                    </a:cubicBezTo>
                    <a:cubicBezTo>
                      <a:pt x="2066338" y="101643"/>
                      <a:pt x="2061179" y="108973"/>
                      <a:pt x="2061179" y="116575"/>
                    </a:cubicBezTo>
                    <a:cubicBezTo>
                      <a:pt x="2061179" y="131777"/>
                      <a:pt x="2079912" y="137207"/>
                      <a:pt x="2092127" y="137207"/>
                    </a:cubicBezTo>
                    <a:cubicBezTo>
                      <a:pt x="2104074" y="137207"/>
                      <a:pt x="2112761" y="131234"/>
                      <a:pt x="2118191" y="121460"/>
                    </a:cubicBezTo>
                    <a:cubicBezTo>
                      <a:pt x="2119547" y="129334"/>
                      <a:pt x="2124162" y="136120"/>
                      <a:pt x="2132849" y="136120"/>
                    </a:cubicBezTo>
                    <a:cubicBezTo>
                      <a:pt x="2144252" y="136120"/>
                      <a:pt x="2149139" y="126618"/>
                      <a:pt x="2149139" y="116304"/>
                    </a:cubicBezTo>
                    <a:lnTo>
                      <a:pt x="2149139" y="107887"/>
                    </a:lnTo>
                    <a:lnTo>
                      <a:pt x="2143981" y="107887"/>
                    </a:lnTo>
                    <a:lnTo>
                      <a:pt x="2143981" y="117117"/>
                    </a:lnTo>
                    <a:cubicBezTo>
                      <a:pt x="2143981" y="122546"/>
                      <a:pt x="2142894" y="129606"/>
                      <a:pt x="2136923" y="129606"/>
                    </a:cubicBezTo>
                    <a:cubicBezTo>
                      <a:pt x="2130678" y="129606"/>
                      <a:pt x="2130407" y="121460"/>
                      <a:pt x="2130407" y="117117"/>
                    </a:cubicBezTo>
                    <a:lnTo>
                      <a:pt x="2130407" y="80468"/>
                    </a:lnTo>
                    <a:cubicBezTo>
                      <a:pt x="2130407" y="60649"/>
                      <a:pt x="2113304" y="50876"/>
                      <a:pt x="2096471" y="50876"/>
                    </a:cubicBezTo>
                    <a:cubicBezTo>
                      <a:pt x="2084798" y="50876"/>
                      <a:pt x="2067424" y="55763"/>
                      <a:pt x="2067424" y="70694"/>
                    </a:cubicBezTo>
                    <a:cubicBezTo>
                      <a:pt x="2067424" y="75581"/>
                      <a:pt x="2070410" y="79653"/>
                      <a:pt x="2077196" y="79653"/>
                    </a:cubicBezTo>
                    <a:cubicBezTo>
                      <a:pt x="2081811" y="79382"/>
                      <a:pt x="2084798" y="75038"/>
                      <a:pt x="2084798" y="70694"/>
                    </a:cubicBezTo>
                    <a:cubicBezTo>
                      <a:pt x="2084798" y="65808"/>
                      <a:pt x="2080998" y="63093"/>
                      <a:pt x="2076655" y="62007"/>
                    </a:cubicBezTo>
                    <a:close/>
                    <a:moveTo>
                      <a:pt x="2116290" y="89969"/>
                    </a:moveTo>
                    <a:lnTo>
                      <a:pt x="2116290" y="108430"/>
                    </a:lnTo>
                    <a:cubicBezTo>
                      <a:pt x="2116290" y="121460"/>
                      <a:pt x="2107059" y="132592"/>
                      <a:pt x="2094029" y="132592"/>
                    </a:cubicBezTo>
                    <a:lnTo>
                      <a:pt x="2092671" y="132592"/>
                    </a:lnTo>
                    <a:cubicBezTo>
                      <a:pt x="2083712" y="131505"/>
                      <a:pt x="2076924" y="124991"/>
                      <a:pt x="2076924" y="116304"/>
                    </a:cubicBezTo>
                    <a:cubicBezTo>
                      <a:pt x="2076924" y="98385"/>
                      <a:pt x="2098372" y="89969"/>
                      <a:pt x="2116290" y="89969"/>
                    </a:cubicBezTo>
                    <a:close/>
                    <a:moveTo>
                      <a:pt x="2157081" y="53862"/>
                    </a:moveTo>
                    <a:lnTo>
                      <a:pt x="2157081" y="59835"/>
                    </a:lnTo>
                    <a:lnTo>
                      <a:pt x="2160066" y="59835"/>
                    </a:lnTo>
                    <a:cubicBezTo>
                      <a:pt x="2165768" y="59835"/>
                      <a:pt x="2171739" y="60378"/>
                      <a:pt x="2171739" y="69337"/>
                    </a:cubicBezTo>
                    <a:lnTo>
                      <a:pt x="2171739" y="121460"/>
                    </a:lnTo>
                    <a:cubicBezTo>
                      <a:pt x="2171739" y="129063"/>
                      <a:pt x="2166852" y="129334"/>
                      <a:pt x="2157081" y="129334"/>
                    </a:cubicBezTo>
                    <a:lnTo>
                      <a:pt x="2157081" y="135036"/>
                    </a:lnTo>
                    <a:lnTo>
                      <a:pt x="2170655" y="134493"/>
                    </a:lnTo>
                    <a:lnTo>
                      <a:pt x="2200245" y="134493"/>
                    </a:lnTo>
                    <a:lnTo>
                      <a:pt x="2200245" y="129334"/>
                    </a:lnTo>
                    <a:lnTo>
                      <a:pt x="2195901" y="129334"/>
                    </a:lnTo>
                    <a:cubicBezTo>
                      <a:pt x="2190471" y="129334"/>
                      <a:pt x="2185584" y="128520"/>
                      <a:pt x="2185584" y="121460"/>
                    </a:cubicBezTo>
                    <a:lnTo>
                      <a:pt x="2185584" y="83725"/>
                    </a:lnTo>
                    <a:cubicBezTo>
                      <a:pt x="2186671" y="70151"/>
                      <a:pt x="2195901" y="56577"/>
                      <a:pt x="2212191" y="56577"/>
                    </a:cubicBezTo>
                    <a:cubicBezTo>
                      <a:pt x="2224135" y="56577"/>
                      <a:pt x="2225493" y="68794"/>
                      <a:pt x="2225493" y="77753"/>
                    </a:cubicBezTo>
                    <a:lnTo>
                      <a:pt x="2225493" y="122003"/>
                    </a:lnTo>
                    <a:cubicBezTo>
                      <a:pt x="2225493" y="128791"/>
                      <a:pt x="2220063" y="129334"/>
                      <a:pt x="2213818" y="129334"/>
                    </a:cubicBezTo>
                    <a:lnTo>
                      <a:pt x="2210833" y="129334"/>
                    </a:lnTo>
                    <a:lnTo>
                      <a:pt x="2210833" y="135036"/>
                    </a:lnTo>
                    <a:lnTo>
                      <a:pt x="2224407" y="134493"/>
                    </a:lnTo>
                    <a:lnTo>
                      <a:pt x="2253999" y="134493"/>
                    </a:lnTo>
                    <a:lnTo>
                      <a:pt x="2253999" y="129334"/>
                    </a:lnTo>
                    <a:lnTo>
                      <a:pt x="2249655" y="129334"/>
                    </a:lnTo>
                    <a:cubicBezTo>
                      <a:pt x="2244225" y="129334"/>
                      <a:pt x="2239339" y="128520"/>
                      <a:pt x="2239339" y="121460"/>
                    </a:cubicBezTo>
                    <a:lnTo>
                      <a:pt x="2239339" y="83725"/>
                    </a:lnTo>
                    <a:cubicBezTo>
                      <a:pt x="2240697" y="70151"/>
                      <a:pt x="2249655" y="56577"/>
                      <a:pt x="2265943" y="56577"/>
                    </a:cubicBezTo>
                    <a:cubicBezTo>
                      <a:pt x="2277889" y="56577"/>
                      <a:pt x="2279245" y="68794"/>
                      <a:pt x="2279245" y="77753"/>
                    </a:cubicBezTo>
                    <a:lnTo>
                      <a:pt x="2279245" y="122003"/>
                    </a:lnTo>
                    <a:cubicBezTo>
                      <a:pt x="2279245" y="128791"/>
                      <a:pt x="2273817" y="129334"/>
                      <a:pt x="2267573" y="129334"/>
                    </a:cubicBezTo>
                    <a:lnTo>
                      <a:pt x="2264587" y="129334"/>
                    </a:lnTo>
                    <a:lnTo>
                      <a:pt x="2264587" y="135036"/>
                    </a:lnTo>
                    <a:lnTo>
                      <a:pt x="2307751" y="135036"/>
                    </a:lnTo>
                    <a:lnTo>
                      <a:pt x="2307751" y="129334"/>
                    </a:lnTo>
                    <a:lnTo>
                      <a:pt x="2304222" y="129334"/>
                    </a:lnTo>
                    <a:cubicBezTo>
                      <a:pt x="2298792" y="129334"/>
                      <a:pt x="2293091" y="128791"/>
                      <a:pt x="2293091" y="122003"/>
                    </a:cubicBezTo>
                    <a:lnTo>
                      <a:pt x="2293091" y="79382"/>
                    </a:lnTo>
                    <a:cubicBezTo>
                      <a:pt x="2293091" y="73680"/>
                      <a:pt x="2293091" y="67979"/>
                      <a:pt x="2290105" y="62821"/>
                    </a:cubicBezTo>
                    <a:cubicBezTo>
                      <a:pt x="2285218" y="53862"/>
                      <a:pt x="2275445" y="51962"/>
                      <a:pt x="2266215" y="51962"/>
                    </a:cubicBezTo>
                    <a:cubicBezTo>
                      <a:pt x="2254814" y="51962"/>
                      <a:pt x="2242867" y="59563"/>
                      <a:pt x="2238795" y="69880"/>
                    </a:cubicBezTo>
                    <a:cubicBezTo>
                      <a:pt x="2236894" y="56849"/>
                      <a:pt x="2224678" y="51962"/>
                      <a:pt x="2213275" y="51962"/>
                    </a:cubicBezTo>
                    <a:cubicBezTo>
                      <a:pt x="2201059" y="51962"/>
                      <a:pt x="2189115" y="58749"/>
                      <a:pt x="2184772" y="70694"/>
                    </a:cubicBezTo>
                    <a:lnTo>
                      <a:pt x="2184500" y="51962"/>
                    </a:lnTo>
                    <a:close/>
                    <a:moveTo>
                      <a:pt x="2333949" y="91870"/>
                    </a:moveTo>
                    <a:lnTo>
                      <a:pt x="2389874" y="91870"/>
                    </a:lnTo>
                    <a:cubicBezTo>
                      <a:pt x="2392047" y="91870"/>
                      <a:pt x="2392862" y="90784"/>
                      <a:pt x="2392862" y="88612"/>
                    </a:cubicBezTo>
                    <a:cubicBezTo>
                      <a:pt x="2392862" y="64993"/>
                      <a:pt x="2378473" y="50876"/>
                      <a:pt x="2358383" y="50876"/>
                    </a:cubicBezTo>
                    <a:cubicBezTo>
                      <a:pt x="2335307" y="50876"/>
                      <a:pt x="2317390" y="70694"/>
                      <a:pt x="2317390" y="93770"/>
                    </a:cubicBezTo>
                    <a:cubicBezTo>
                      <a:pt x="2317390" y="117117"/>
                      <a:pt x="2335850" y="137207"/>
                      <a:pt x="2361640" y="137207"/>
                    </a:cubicBezTo>
                    <a:cubicBezTo>
                      <a:pt x="2374942" y="137207"/>
                      <a:pt x="2388516" y="127705"/>
                      <a:pt x="2392318" y="114674"/>
                    </a:cubicBezTo>
                    <a:cubicBezTo>
                      <a:pt x="2392590" y="114131"/>
                      <a:pt x="2392862" y="113317"/>
                      <a:pt x="2392862" y="112774"/>
                    </a:cubicBezTo>
                    <a:cubicBezTo>
                      <a:pt x="2392862" y="111416"/>
                      <a:pt x="2391775" y="110330"/>
                      <a:pt x="2390417" y="110330"/>
                    </a:cubicBezTo>
                    <a:cubicBezTo>
                      <a:pt x="2386888" y="110330"/>
                      <a:pt x="2386888" y="115761"/>
                      <a:pt x="2384987" y="118475"/>
                    </a:cubicBezTo>
                    <a:cubicBezTo>
                      <a:pt x="2380372" y="126347"/>
                      <a:pt x="2371142" y="131777"/>
                      <a:pt x="2361912" y="131777"/>
                    </a:cubicBezTo>
                    <a:lnTo>
                      <a:pt x="2360553" y="131777"/>
                    </a:lnTo>
                    <a:cubicBezTo>
                      <a:pt x="2350782" y="131505"/>
                      <a:pt x="2342093" y="124991"/>
                      <a:pt x="2338021" y="116032"/>
                    </a:cubicBezTo>
                    <a:cubicBezTo>
                      <a:pt x="2334221" y="108430"/>
                      <a:pt x="2333949" y="100014"/>
                      <a:pt x="2333949" y="91870"/>
                    </a:cubicBezTo>
                    <a:close/>
                    <a:moveTo>
                      <a:pt x="2334221" y="87254"/>
                    </a:moveTo>
                    <a:cubicBezTo>
                      <a:pt x="2334221" y="75038"/>
                      <a:pt x="2339651" y="60378"/>
                      <a:pt x="2353224" y="56034"/>
                    </a:cubicBezTo>
                    <a:cubicBezTo>
                      <a:pt x="2354582" y="55763"/>
                      <a:pt x="2356210" y="55491"/>
                      <a:pt x="2357568" y="55491"/>
                    </a:cubicBezTo>
                    <a:cubicBezTo>
                      <a:pt x="2373858" y="55491"/>
                      <a:pt x="2380101" y="72323"/>
                      <a:pt x="2380101" y="87254"/>
                    </a:cubicBezTo>
                    <a:close/>
                    <a:moveTo>
                      <a:pt x="2427271" y="19113"/>
                    </a:moveTo>
                    <a:cubicBezTo>
                      <a:pt x="2427271" y="32958"/>
                      <a:pt x="2420755" y="55220"/>
                      <a:pt x="2402022" y="55220"/>
                    </a:cubicBezTo>
                    <a:lnTo>
                      <a:pt x="2402022" y="59835"/>
                    </a:lnTo>
                    <a:lnTo>
                      <a:pt x="2418584" y="59835"/>
                    </a:lnTo>
                    <a:lnTo>
                      <a:pt x="2418584" y="109516"/>
                    </a:lnTo>
                    <a:cubicBezTo>
                      <a:pt x="2418584" y="115489"/>
                      <a:pt x="2418856" y="121191"/>
                      <a:pt x="2421841" y="126347"/>
                    </a:cubicBezTo>
                    <a:cubicBezTo>
                      <a:pt x="2426456" y="134221"/>
                      <a:pt x="2435958" y="137207"/>
                      <a:pt x="2444645" y="137207"/>
                    </a:cubicBezTo>
                    <a:lnTo>
                      <a:pt x="2446275" y="137207"/>
                    </a:lnTo>
                    <a:cubicBezTo>
                      <a:pt x="2460663" y="134764"/>
                      <a:pt x="2463106" y="119018"/>
                      <a:pt x="2463106" y="107887"/>
                    </a:cubicBezTo>
                    <a:lnTo>
                      <a:pt x="2463106" y="101100"/>
                    </a:lnTo>
                    <a:lnTo>
                      <a:pt x="2457676" y="101100"/>
                    </a:lnTo>
                    <a:cubicBezTo>
                      <a:pt x="2457676" y="103543"/>
                      <a:pt x="2457947" y="106530"/>
                      <a:pt x="2457947" y="109244"/>
                    </a:cubicBezTo>
                    <a:cubicBezTo>
                      <a:pt x="2457947" y="117660"/>
                      <a:pt x="2456048" y="131777"/>
                      <a:pt x="2444917" y="131777"/>
                    </a:cubicBezTo>
                    <a:cubicBezTo>
                      <a:pt x="2434600" y="131777"/>
                      <a:pt x="2432429" y="120104"/>
                      <a:pt x="2432429" y="110873"/>
                    </a:cubicBezTo>
                    <a:lnTo>
                      <a:pt x="2432429" y="59835"/>
                    </a:lnTo>
                    <a:lnTo>
                      <a:pt x="2459849" y="59835"/>
                    </a:lnTo>
                    <a:lnTo>
                      <a:pt x="2459849" y="53862"/>
                    </a:lnTo>
                    <a:lnTo>
                      <a:pt x="2432429" y="53862"/>
                    </a:lnTo>
                    <a:lnTo>
                      <a:pt x="2432429" y="19113"/>
                    </a:lnTo>
                    <a:close/>
                    <a:moveTo>
                      <a:pt x="2495683" y="91870"/>
                    </a:moveTo>
                    <a:lnTo>
                      <a:pt x="2551608" y="91870"/>
                    </a:lnTo>
                    <a:cubicBezTo>
                      <a:pt x="2553781" y="91870"/>
                      <a:pt x="2554596" y="90784"/>
                      <a:pt x="2554596" y="88612"/>
                    </a:cubicBezTo>
                    <a:cubicBezTo>
                      <a:pt x="2554596" y="64993"/>
                      <a:pt x="2540207" y="50876"/>
                      <a:pt x="2520117" y="50876"/>
                    </a:cubicBezTo>
                    <a:cubicBezTo>
                      <a:pt x="2497041" y="50876"/>
                      <a:pt x="2479124" y="70694"/>
                      <a:pt x="2479124" y="93770"/>
                    </a:cubicBezTo>
                    <a:cubicBezTo>
                      <a:pt x="2479124" y="117117"/>
                      <a:pt x="2497585" y="137207"/>
                      <a:pt x="2523374" y="137207"/>
                    </a:cubicBezTo>
                    <a:cubicBezTo>
                      <a:pt x="2536677" y="137207"/>
                      <a:pt x="2550252" y="127705"/>
                      <a:pt x="2554053" y="114674"/>
                    </a:cubicBezTo>
                    <a:cubicBezTo>
                      <a:pt x="2554324" y="114131"/>
                      <a:pt x="2554596" y="113317"/>
                      <a:pt x="2554596" y="112774"/>
                    </a:cubicBezTo>
                    <a:cubicBezTo>
                      <a:pt x="2554596" y="111416"/>
                      <a:pt x="2553510" y="110330"/>
                      <a:pt x="2552152" y="110330"/>
                    </a:cubicBezTo>
                    <a:cubicBezTo>
                      <a:pt x="2548623" y="110330"/>
                      <a:pt x="2548623" y="115761"/>
                      <a:pt x="2546722" y="118475"/>
                    </a:cubicBezTo>
                    <a:cubicBezTo>
                      <a:pt x="2542107" y="126347"/>
                      <a:pt x="2532876" y="131777"/>
                      <a:pt x="2523646" y="131777"/>
                    </a:cubicBezTo>
                    <a:lnTo>
                      <a:pt x="2522290" y="131777"/>
                    </a:lnTo>
                    <a:cubicBezTo>
                      <a:pt x="2512517" y="131505"/>
                      <a:pt x="2503829" y="124991"/>
                      <a:pt x="2499755" y="116032"/>
                    </a:cubicBezTo>
                    <a:cubicBezTo>
                      <a:pt x="2495955" y="108430"/>
                      <a:pt x="2495683" y="100014"/>
                      <a:pt x="2495683" y="91870"/>
                    </a:cubicBezTo>
                    <a:close/>
                    <a:moveTo>
                      <a:pt x="2495955" y="87254"/>
                    </a:moveTo>
                    <a:cubicBezTo>
                      <a:pt x="2495955" y="75038"/>
                      <a:pt x="2501385" y="60378"/>
                      <a:pt x="2514959" y="56034"/>
                    </a:cubicBezTo>
                    <a:cubicBezTo>
                      <a:pt x="2516317" y="55763"/>
                      <a:pt x="2517944" y="55491"/>
                      <a:pt x="2519302" y="55491"/>
                    </a:cubicBezTo>
                    <a:cubicBezTo>
                      <a:pt x="2535592" y="55491"/>
                      <a:pt x="2541835" y="72323"/>
                      <a:pt x="2541835" y="87254"/>
                    </a:cubicBezTo>
                    <a:close/>
                    <a:moveTo>
                      <a:pt x="2565930" y="53862"/>
                    </a:moveTo>
                    <a:lnTo>
                      <a:pt x="2565930" y="59835"/>
                    </a:lnTo>
                    <a:lnTo>
                      <a:pt x="2568915" y="59835"/>
                    </a:lnTo>
                    <a:cubicBezTo>
                      <a:pt x="2574617" y="59835"/>
                      <a:pt x="2580318" y="60378"/>
                      <a:pt x="2580318" y="69337"/>
                    </a:cubicBezTo>
                    <a:lnTo>
                      <a:pt x="2580318" y="121460"/>
                    </a:lnTo>
                    <a:cubicBezTo>
                      <a:pt x="2580318" y="129063"/>
                      <a:pt x="2575432" y="129334"/>
                      <a:pt x="2565930" y="129334"/>
                    </a:cubicBezTo>
                    <a:lnTo>
                      <a:pt x="2565930" y="135036"/>
                    </a:lnTo>
                    <a:lnTo>
                      <a:pt x="2579232" y="134493"/>
                    </a:lnTo>
                    <a:lnTo>
                      <a:pt x="2611810" y="134493"/>
                    </a:lnTo>
                    <a:lnTo>
                      <a:pt x="2611810" y="129334"/>
                    </a:lnTo>
                    <a:lnTo>
                      <a:pt x="2605565" y="129334"/>
                    </a:lnTo>
                    <a:cubicBezTo>
                      <a:pt x="2599051" y="129334"/>
                      <a:pt x="2593892" y="128520"/>
                      <a:pt x="2593892" y="121460"/>
                    </a:cubicBezTo>
                    <a:lnTo>
                      <a:pt x="2593892" y="89698"/>
                    </a:lnTo>
                    <a:cubicBezTo>
                      <a:pt x="2595250" y="76667"/>
                      <a:pt x="2598779" y="56577"/>
                      <a:pt x="2617783" y="56577"/>
                    </a:cubicBezTo>
                    <a:lnTo>
                      <a:pt x="2617783" y="56849"/>
                    </a:lnTo>
                    <a:cubicBezTo>
                      <a:pt x="2615067" y="58206"/>
                      <a:pt x="2613982" y="60921"/>
                      <a:pt x="2613982" y="63907"/>
                    </a:cubicBezTo>
                    <a:cubicBezTo>
                      <a:pt x="2613982" y="68794"/>
                      <a:pt x="2618054" y="72052"/>
                      <a:pt x="2622398" y="72052"/>
                    </a:cubicBezTo>
                    <a:cubicBezTo>
                      <a:pt x="2627285" y="72052"/>
                      <a:pt x="2630542" y="68251"/>
                      <a:pt x="2630542" y="63636"/>
                    </a:cubicBezTo>
                    <a:cubicBezTo>
                      <a:pt x="2630542" y="55763"/>
                      <a:pt x="2622941" y="51962"/>
                      <a:pt x="2616153" y="51962"/>
                    </a:cubicBezTo>
                    <a:cubicBezTo>
                      <a:pt x="2604752" y="51962"/>
                      <a:pt x="2595522" y="61464"/>
                      <a:pt x="2592806" y="72052"/>
                    </a:cubicBezTo>
                    <a:lnTo>
                      <a:pt x="2592806" y="51962"/>
                    </a:lnTo>
                    <a:close/>
                    <a:moveTo>
                      <a:pt x="2653211" y="128791"/>
                    </a:moveTo>
                    <a:cubicBezTo>
                      <a:pt x="2659182" y="135036"/>
                      <a:pt x="2667056" y="137207"/>
                      <a:pt x="2675200" y="137207"/>
                    </a:cubicBezTo>
                    <a:cubicBezTo>
                      <a:pt x="2690676" y="137207"/>
                      <a:pt x="2705877" y="129334"/>
                      <a:pt x="2705877" y="110873"/>
                    </a:cubicBezTo>
                    <a:lnTo>
                      <a:pt x="2705877" y="108973"/>
                    </a:lnTo>
                    <a:cubicBezTo>
                      <a:pt x="2705064" y="98385"/>
                      <a:pt x="2696918" y="90241"/>
                      <a:pt x="2687416" y="86712"/>
                    </a:cubicBezTo>
                    <a:cubicBezTo>
                      <a:pt x="2682801" y="84811"/>
                      <a:pt x="2677373" y="84268"/>
                      <a:pt x="2672487" y="83182"/>
                    </a:cubicBezTo>
                    <a:cubicBezTo>
                      <a:pt x="2664612" y="81825"/>
                      <a:pt x="2652125" y="79382"/>
                      <a:pt x="2652125" y="68522"/>
                    </a:cubicBezTo>
                    <a:cubicBezTo>
                      <a:pt x="2652125" y="57663"/>
                      <a:pt x="2665970" y="54948"/>
                      <a:pt x="2674114" y="54948"/>
                    </a:cubicBezTo>
                    <a:cubicBezTo>
                      <a:pt x="2685789" y="54948"/>
                      <a:pt x="2694476" y="62007"/>
                      <a:pt x="2695834" y="75309"/>
                    </a:cubicBezTo>
                    <a:cubicBezTo>
                      <a:pt x="2695834" y="76938"/>
                      <a:pt x="2695834" y="78567"/>
                      <a:pt x="2698276" y="78567"/>
                    </a:cubicBezTo>
                    <a:cubicBezTo>
                      <a:pt x="2699634" y="78567"/>
                      <a:pt x="2700721" y="78024"/>
                      <a:pt x="2700992" y="76667"/>
                    </a:cubicBezTo>
                    <a:lnTo>
                      <a:pt x="2700992" y="53862"/>
                    </a:lnTo>
                    <a:cubicBezTo>
                      <a:pt x="2700992" y="52505"/>
                      <a:pt x="2700449" y="50876"/>
                      <a:pt x="2698819" y="50876"/>
                    </a:cubicBezTo>
                    <a:cubicBezTo>
                      <a:pt x="2695834" y="50876"/>
                      <a:pt x="2693933" y="55491"/>
                      <a:pt x="2691490" y="55491"/>
                    </a:cubicBezTo>
                    <a:lnTo>
                      <a:pt x="2691219" y="55491"/>
                    </a:lnTo>
                    <a:cubicBezTo>
                      <a:pt x="2689861" y="55220"/>
                      <a:pt x="2688503" y="53862"/>
                      <a:pt x="2687416" y="53319"/>
                    </a:cubicBezTo>
                    <a:cubicBezTo>
                      <a:pt x="2683344" y="51419"/>
                      <a:pt x="2678458" y="50876"/>
                      <a:pt x="2674114" y="50876"/>
                    </a:cubicBezTo>
                    <a:cubicBezTo>
                      <a:pt x="2660540" y="50876"/>
                      <a:pt x="2642623" y="55220"/>
                      <a:pt x="2642623" y="74495"/>
                    </a:cubicBezTo>
                    <a:cubicBezTo>
                      <a:pt x="2642623" y="93499"/>
                      <a:pt x="2664612" y="96756"/>
                      <a:pt x="2678186" y="99200"/>
                    </a:cubicBezTo>
                    <a:cubicBezTo>
                      <a:pt x="2686604" y="100829"/>
                      <a:pt x="2695562" y="105715"/>
                      <a:pt x="2696377" y="114946"/>
                    </a:cubicBezTo>
                    <a:cubicBezTo>
                      <a:pt x="2696377" y="128520"/>
                      <a:pt x="2684974" y="132592"/>
                      <a:pt x="2674929" y="132592"/>
                    </a:cubicBezTo>
                    <a:lnTo>
                      <a:pt x="2673028" y="132592"/>
                    </a:lnTo>
                    <a:cubicBezTo>
                      <a:pt x="2659182" y="131777"/>
                      <a:pt x="2651853" y="121460"/>
                      <a:pt x="2648596" y="108430"/>
                    </a:cubicBezTo>
                    <a:cubicBezTo>
                      <a:pt x="2648053" y="106258"/>
                      <a:pt x="2648053" y="103272"/>
                      <a:pt x="2645065" y="103272"/>
                    </a:cubicBezTo>
                    <a:cubicBezTo>
                      <a:pt x="2643166" y="103272"/>
                      <a:pt x="2642623" y="104629"/>
                      <a:pt x="2642623" y="106530"/>
                    </a:cubicBezTo>
                    <a:lnTo>
                      <a:pt x="2642623" y="130690"/>
                    </a:lnTo>
                    <a:cubicBezTo>
                      <a:pt x="2642623" y="131505"/>
                      <a:pt x="2642351" y="132592"/>
                      <a:pt x="2642351" y="133406"/>
                    </a:cubicBezTo>
                    <a:cubicBezTo>
                      <a:pt x="2642351" y="135308"/>
                      <a:pt x="2642623" y="137207"/>
                      <a:pt x="2644796" y="137207"/>
                    </a:cubicBezTo>
                    <a:cubicBezTo>
                      <a:pt x="2646423" y="137207"/>
                      <a:pt x="2648053" y="135036"/>
                      <a:pt x="2649139" y="133678"/>
                    </a:cubicBezTo>
                    <a:lnTo>
                      <a:pt x="2649952" y="132592"/>
                    </a:lnTo>
                    <a:cubicBezTo>
                      <a:pt x="2651310" y="131234"/>
                      <a:pt x="2652396" y="130149"/>
                      <a:pt x="2653211" y="128791"/>
                    </a:cubicBezTo>
                    <a:close/>
                    <a:moveTo>
                      <a:pt x="2971317" y="6353"/>
                    </a:moveTo>
                    <a:lnTo>
                      <a:pt x="2971317" y="12054"/>
                    </a:lnTo>
                    <a:cubicBezTo>
                      <a:pt x="2973762" y="12054"/>
                      <a:pt x="2976204" y="11783"/>
                      <a:pt x="2978648" y="11783"/>
                    </a:cubicBezTo>
                    <a:cubicBezTo>
                      <a:pt x="2984891" y="11783"/>
                      <a:pt x="2990593" y="13140"/>
                      <a:pt x="2990593" y="20470"/>
                    </a:cubicBezTo>
                    <a:lnTo>
                      <a:pt x="2990593" y="120919"/>
                    </a:lnTo>
                    <a:cubicBezTo>
                      <a:pt x="2990593" y="129063"/>
                      <a:pt x="2983807" y="129334"/>
                      <a:pt x="2976747" y="129334"/>
                    </a:cubicBezTo>
                    <a:lnTo>
                      <a:pt x="2971317" y="129334"/>
                    </a:lnTo>
                    <a:lnTo>
                      <a:pt x="2971317" y="135036"/>
                    </a:lnTo>
                    <a:lnTo>
                      <a:pt x="3026971" y="135036"/>
                    </a:lnTo>
                    <a:lnTo>
                      <a:pt x="3026971" y="129334"/>
                    </a:lnTo>
                    <a:cubicBezTo>
                      <a:pt x="3024528" y="129334"/>
                      <a:pt x="3022084" y="129334"/>
                      <a:pt x="3019642" y="129334"/>
                    </a:cubicBezTo>
                    <a:cubicBezTo>
                      <a:pt x="3013125" y="129334"/>
                      <a:pt x="3007697" y="128248"/>
                      <a:pt x="3007697" y="120647"/>
                    </a:cubicBezTo>
                    <a:lnTo>
                      <a:pt x="3007697" y="70966"/>
                    </a:lnTo>
                    <a:lnTo>
                      <a:pt x="3066065" y="70966"/>
                    </a:lnTo>
                    <a:lnTo>
                      <a:pt x="3066065" y="120647"/>
                    </a:lnTo>
                    <a:cubicBezTo>
                      <a:pt x="3066065" y="128791"/>
                      <a:pt x="3059820" y="129334"/>
                      <a:pt x="3051676" y="129334"/>
                    </a:cubicBezTo>
                    <a:lnTo>
                      <a:pt x="3046789" y="129334"/>
                    </a:lnTo>
                    <a:lnTo>
                      <a:pt x="3046789" y="135036"/>
                    </a:lnTo>
                    <a:lnTo>
                      <a:pt x="3102171" y="135036"/>
                    </a:lnTo>
                    <a:lnTo>
                      <a:pt x="3102171" y="129334"/>
                    </a:lnTo>
                    <a:lnTo>
                      <a:pt x="3094842" y="129334"/>
                    </a:lnTo>
                    <a:cubicBezTo>
                      <a:pt x="3088869" y="129334"/>
                      <a:pt x="3082896" y="128791"/>
                      <a:pt x="3082896" y="120919"/>
                    </a:cubicBezTo>
                    <a:lnTo>
                      <a:pt x="3082896" y="20470"/>
                    </a:lnTo>
                    <a:cubicBezTo>
                      <a:pt x="3082896" y="13140"/>
                      <a:pt x="3089140" y="11783"/>
                      <a:pt x="3095385" y="11783"/>
                    </a:cubicBezTo>
                    <a:cubicBezTo>
                      <a:pt x="3097556" y="11783"/>
                      <a:pt x="3100000" y="12054"/>
                      <a:pt x="3102171" y="12054"/>
                    </a:cubicBezTo>
                    <a:lnTo>
                      <a:pt x="3102171" y="6353"/>
                    </a:lnTo>
                    <a:lnTo>
                      <a:pt x="3046789" y="6353"/>
                    </a:lnTo>
                    <a:lnTo>
                      <a:pt x="3046789" y="12054"/>
                    </a:lnTo>
                    <a:lnTo>
                      <a:pt x="3053034" y="12054"/>
                    </a:lnTo>
                    <a:cubicBezTo>
                      <a:pt x="3061450" y="12054"/>
                      <a:pt x="3066065" y="12869"/>
                      <a:pt x="3066065" y="20742"/>
                    </a:cubicBezTo>
                    <a:lnTo>
                      <a:pt x="3066065" y="64993"/>
                    </a:lnTo>
                    <a:lnTo>
                      <a:pt x="3007697" y="64993"/>
                    </a:lnTo>
                    <a:lnTo>
                      <a:pt x="3007697" y="20742"/>
                    </a:lnTo>
                    <a:cubicBezTo>
                      <a:pt x="3007697" y="12326"/>
                      <a:pt x="3013397" y="12054"/>
                      <a:pt x="3026971" y="12054"/>
                    </a:cubicBezTo>
                    <a:lnTo>
                      <a:pt x="3026971" y="6353"/>
                    </a:lnTo>
                    <a:close/>
                    <a:moveTo>
                      <a:pt x="3132780" y="62007"/>
                    </a:moveTo>
                    <a:cubicBezTo>
                      <a:pt x="3137939" y="57392"/>
                      <a:pt x="3145541" y="55491"/>
                      <a:pt x="3152327" y="55491"/>
                    </a:cubicBezTo>
                    <a:cubicBezTo>
                      <a:pt x="3159115" y="55491"/>
                      <a:pt x="3165088" y="59021"/>
                      <a:pt x="3168889" y="64722"/>
                    </a:cubicBezTo>
                    <a:cubicBezTo>
                      <a:pt x="3172417" y="70151"/>
                      <a:pt x="3172417" y="75852"/>
                      <a:pt x="3172417" y="81825"/>
                    </a:cubicBezTo>
                    <a:lnTo>
                      <a:pt x="3172417" y="85354"/>
                    </a:lnTo>
                    <a:cubicBezTo>
                      <a:pt x="3156942" y="86983"/>
                      <a:pt x="3141469" y="86983"/>
                      <a:pt x="3128708" y="96756"/>
                    </a:cubicBezTo>
                    <a:cubicBezTo>
                      <a:pt x="3122466" y="101643"/>
                      <a:pt x="3117307" y="108973"/>
                      <a:pt x="3117307" y="116575"/>
                    </a:cubicBezTo>
                    <a:cubicBezTo>
                      <a:pt x="3117307" y="131777"/>
                      <a:pt x="3136039" y="137207"/>
                      <a:pt x="3148255" y="137207"/>
                    </a:cubicBezTo>
                    <a:cubicBezTo>
                      <a:pt x="3160201" y="137207"/>
                      <a:pt x="3168889" y="131234"/>
                      <a:pt x="3174319" y="121460"/>
                    </a:cubicBezTo>
                    <a:cubicBezTo>
                      <a:pt x="3175674" y="129334"/>
                      <a:pt x="3180290" y="136120"/>
                      <a:pt x="3188977" y="136120"/>
                    </a:cubicBezTo>
                    <a:cubicBezTo>
                      <a:pt x="3200380" y="136120"/>
                      <a:pt x="3205267" y="126618"/>
                      <a:pt x="3205267" y="116304"/>
                    </a:cubicBezTo>
                    <a:lnTo>
                      <a:pt x="3205267" y="107887"/>
                    </a:lnTo>
                    <a:lnTo>
                      <a:pt x="3200108" y="107887"/>
                    </a:lnTo>
                    <a:lnTo>
                      <a:pt x="3200108" y="117117"/>
                    </a:lnTo>
                    <a:cubicBezTo>
                      <a:pt x="3200108" y="122546"/>
                      <a:pt x="3199022" y="129606"/>
                      <a:pt x="3193051" y="129606"/>
                    </a:cubicBezTo>
                    <a:cubicBezTo>
                      <a:pt x="3186806" y="129606"/>
                      <a:pt x="3186534" y="121460"/>
                      <a:pt x="3186534" y="117117"/>
                    </a:cubicBezTo>
                    <a:lnTo>
                      <a:pt x="3186534" y="80468"/>
                    </a:lnTo>
                    <a:cubicBezTo>
                      <a:pt x="3186534" y="60649"/>
                      <a:pt x="3169432" y="50876"/>
                      <a:pt x="3152599" y="50876"/>
                    </a:cubicBezTo>
                    <a:cubicBezTo>
                      <a:pt x="3140926" y="50876"/>
                      <a:pt x="3123552" y="55763"/>
                      <a:pt x="3123552" y="70694"/>
                    </a:cubicBezTo>
                    <a:cubicBezTo>
                      <a:pt x="3123552" y="75581"/>
                      <a:pt x="3126537" y="79653"/>
                      <a:pt x="3133323" y="79653"/>
                    </a:cubicBezTo>
                    <a:cubicBezTo>
                      <a:pt x="3137939" y="79382"/>
                      <a:pt x="3140926" y="75038"/>
                      <a:pt x="3140926" y="70694"/>
                    </a:cubicBezTo>
                    <a:cubicBezTo>
                      <a:pt x="3140926" y="65808"/>
                      <a:pt x="3137126" y="63093"/>
                      <a:pt x="3132782" y="62007"/>
                    </a:cubicBezTo>
                    <a:close/>
                    <a:moveTo>
                      <a:pt x="3172417" y="89969"/>
                    </a:moveTo>
                    <a:lnTo>
                      <a:pt x="3172417" y="108430"/>
                    </a:lnTo>
                    <a:cubicBezTo>
                      <a:pt x="3172417" y="121460"/>
                      <a:pt x="3163187" y="132592"/>
                      <a:pt x="3150156" y="132592"/>
                    </a:cubicBezTo>
                    <a:lnTo>
                      <a:pt x="3148798" y="132592"/>
                    </a:lnTo>
                    <a:cubicBezTo>
                      <a:pt x="3139840" y="131505"/>
                      <a:pt x="3133052" y="124991"/>
                      <a:pt x="3133052" y="116304"/>
                    </a:cubicBezTo>
                    <a:cubicBezTo>
                      <a:pt x="3133052" y="98385"/>
                      <a:pt x="3154500" y="89969"/>
                      <a:pt x="3172417" y="89969"/>
                    </a:cubicBezTo>
                    <a:close/>
                    <a:moveTo>
                      <a:pt x="3212394" y="53862"/>
                    </a:moveTo>
                    <a:lnTo>
                      <a:pt x="3212394" y="59835"/>
                    </a:lnTo>
                    <a:lnTo>
                      <a:pt x="3215379" y="59835"/>
                    </a:lnTo>
                    <a:cubicBezTo>
                      <a:pt x="3221081" y="59835"/>
                      <a:pt x="3226782" y="60378"/>
                      <a:pt x="3226782" y="69337"/>
                    </a:cubicBezTo>
                    <a:lnTo>
                      <a:pt x="3226782" y="121460"/>
                    </a:lnTo>
                    <a:cubicBezTo>
                      <a:pt x="3226782" y="129063"/>
                      <a:pt x="3221895" y="129334"/>
                      <a:pt x="3212394" y="129334"/>
                    </a:cubicBezTo>
                    <a:lnTo>
                      <a:pt x="3212394" y="135036"/>
                    </a:lnTo>
                    <a:lnTo>
                      <a:pt x="3225696" y="134493"/>
                    </a:lnTo>
                    <a:lnTo>
                      <a:pt x="3258273" y="134493"/>
                    </a:lnTo>
                    <a:lnTo>
                      <a:pt x="3258273" y="129334"/>
                    </a:lnTo>
                    <a:lnTo>
                      <a:pt x="3252029" y="129334"/>
                    </a:lnTo>
                    <a:cubicBezTo>
                      <a:pt x="3245514" y="129334"/>
                      <a:pt x="3240356" y="128520"/>
                      <a:pt x="3240356" y="121460"/>
                    </a:cubicBezTo>
                    <a:lnTo>
                      <a:pt x="3240356" y="89698"/>
                    </a:lnTo>
                    <a:cubicBezTo>
                      <a:pt x="3241712" y="76667"/>
                      <a:pt x="3245243" y="56577"/>
                      <a:pt x="3264245" y="56577"/>
                    </a:cubicBezTo>
                    <a:lnTo>
                      <a:pt x="3264245" y="56849"/>
                    </a:lnTo>
                    <a:cubicBezTo>
                      <a:pt x="3261530" y="58206"/>
                      <a:pt x="3260444" y="60921"/>
                      <a:pt x="3260444" y="63907"/>
                    </a:cubicBezTo>
                    <a:cubicBezTo>
                      <a:pt x="3260444" y="68794"/>
                      <a:pt x="3264518" y="72052"/>
                      <a:pt x="3268862" y="72052"/>
                    </a:cubicBezTo>
                    <a:cubicBezTo>
                      <a:pt x="3273748" y="72052"/>
                      <a:pt x="3277006" y="68251"/>
                      <a:pt x="3277006" y="63636"/>
                    </a:cubicBezTo>
                    <a:cubicBezTo>
                      <a:pt x="3277006" y="55763"/>
                      <a:pt x="3269403" y="51962"/>
                      <a:pt x="3262617" y="51962"/>
                    </a:cubicBezTo>
                    <a:cubicBezTo>
                      <a:pt x="3251214" y="51962"/>
                      <a:pt x="3241983" y="61464"/>
                      <a:pt x="3239270" y="72052"/>
                    </a:cubicBezTo>
                    <a:lnTo>
                      <a:pt x="3239270" y="51962"/>
                    </a:lnTo>
                    <a:close/>
                    <a:moveTo>
                      <a:pt x="3342024" y="6353"/>
                    </a:moveTo>
                    <a:lnTo>
                      <a:pt x="3342024" y="12054"/>
                    </a:lnTo>
                    <a:lnTo>
                      <a:pt x="3344193" y="12054"/>
                    </a:lnTo>
                    <a:cubicBezTo>
                      <a:pt x="3351520" y="12054"/>
                      <a:pt x="3356404" y="12597"/>
                      <a:pt x="3356404" y="23728"/>
                    </a:cubicBezTo>
                    <a:lnTo>
                      <a:pt x="3356404" y="63093"/>
                    </a:lnTo>
                    <a:cubicBezTo>
                      <a:pt x="3350446" y="55763"/>
                      <a:pt x="3341477" y="51962"/>
                      <a:pt x="3331981" y="51962"/>
                    </a:cubicBezTo>
                    <a:cubicBezTo>
                      <a:pt x="3308632" y="51962"/>
                      <a:pt x="3289093" y="71509"/>
                      <a:pt x="3289093" y="94856"/>
                    </a:cubicBezTo>
                    <a:cubicBezTo>
                      <a:pt x="3289093" y="116304"/>
                      <a:pt x="3306463" y="137207"/>
                      <a:pt x="3330086" y="137207"/>
                    </a:cubicBezTo>
                    <a:cubicBezTo>
                      <a:pt x="3339034" y="137207"/>
                      <a:pt x="3350993" y="132863"/>
                      <a:pt x="3355878" y="124991"/>
                    </a:cubicBezTo>
                    <a:lnTo>
                      <a:pt x="3355878" y="137207"/>
                    </a:lnTo>
                    <a:lnTo>
                      <a:pt x="3384386" y="135036"/>
                    </a:lnTo>
                    <a:lnTo>
                      <a:pt x="3384386" y="129334"/>
                    </a:lnTo>
                    <a:lnTo>
                      <a:pt x="3381670" y="129334"/>
                    </a:lnTo>
                    <a:cubicBezTo>
                      <a:pt x="3375416" y="129334"/>
                      <a:pt x="3369984" y="128791"/>
                      <a:pt x="3369984" y="119833"/>
                    </a:cubicBezTo>
                    <a:lnTo>
                      <a:pt x="3369984" y="4181"/>
                    </a:lnTo>
                    <a:close/>
                    <a:moveTo>
                      <a:pt x="3305368" y="98928"/>
                    </a:moveTo>
                    <a:lnTo>
                      <a:pt x="3305368" y="96213"/>
                    </a:lnTo>
                    <a:cubicBezTo>
                      <a:pt x="3305368" y="81010"/>
                      <a:pt x="3309179" y="56849"/>
                      <a:pt x="3333076" y="56849"/>
                    </a:cubicBezTo>
                    <a:cubicBezTo>
                      <a:pt x="3342571" y="56849"/>
                      <a:pt x="3356152" y="63907"/>
                      <a:pt x="3356152" y="75581"/>
                    </a:cubicBezTo>
                    <a:cubicBezTo>
                      <a:pt x="3356152" y="78024"/>
                      <a:pt x="3355878" y="80468"/>
                      <a:pt x="3355878" y="82911"/>
                    </a:cubicBezTo>
                    <a:lnTo>
                      <a:pt x="3355878" y="113860"/>
                    </a:lnTo>
                    <a:cubicBezTo>
                      <a:pt x="3355878" y="116304"/>
                      <a:pt x="3355057" y="117931"/>
                      <a:pt x="3353688" y="119833"/>
                    </a:cubicBezTo>
                    <a:cubicBezTo>
                      <a:pt x="3348530" y="127162"/>
                      <a:pt x="3340129" y="132592"/>
                      <a:pt x="3331160" y="132592"/>
                    </a:cubicBezTo>
                    <a:cubicBezTo>
                      <a:pt x="3323833" y="132592"/>
                      <a:pt x="3317053" y="128791"/>
                      <a:pt x="3312695" y="122818"/>
                    </a:cubicBezTo>
                    <a:cubicBezTo>
                      <a:pt x="3307010" y="115761"/>
                      <a:pt x="3306463" y="107344"/>
                      <a:pt x="3305368" y="98928"/>
                    </a:cubicBezTo>
                    <a:close/>
                    <a:moveTo>
                      <a:pt x="3392513" y="88612"/>
                    </a:moveTo>
                    <a:lnTo>
                      <a:pt x="3392513" y="100286"/>
                    </a:lnTo>
                    <a:lnTo>
                      <a:pt x="3444096" y="100286"/>
                    </a:lnTo>
                    <a:lnTo>
                      <a:pt x="3444096" y="88612"/>
                    </a:lnTo>
                    <a:close/>
                    <a:moveTo>
                      <a:pt x="3462077" y="6353"/>
                    </a:moveTo>
                    <a:lnTo>
                      <a:pt x="3462077" y="12054"/>
                    </a:lnTo>
                    <a:cubicBezTo>
                      <a:pt x="3464540" y="12054"/>
                      <a:pt x="3466982" y="11783"/>
                      <a:pt x="3469425" y="11783"/>
                    </a:cubicBezTo>
                    <a:cubicBezTo>
                      <a:pt x="3475657" y="11783"/>
                      <a:pt x="3481363" y="13140"/>
                      <a:pt x="3481363" y="20470"/>
                    </a:cubicBezTo>
                    <a:lnTo>
                      <a:pt x="3481363" y="120919"/>
                    </a:lnTo>
                    <a:cubicBezTo>
                      <a:pt x="3481363" y="129063"/>
                      <a:pt x="3474583" y="129334"/>
                      <a:pt x="3467509" y="129334"/>
                    </a:cubicBezTo>
                    <a:lnTo>
                      <a:pt x="3462077" y="129334"/>
                    </a:lnTo>
                    <a:lnTo>
                      <a:pt x="3462077" y="135036"/>
                    </a:lnTo>
                    <a:lnTo>
                      <a:pt x="3562528" y="135036"/>
                    </a:lnTo>
                    <a:lnTo>
                      <a:pt x="3567960" y="86440"/>
                    </a:lnTo>
                    <a:lnTo>
                      <a:pt x="3562528" y="86440"/>
                    </a:lnTo>
                    <a:cubicBezTo>
                      <a:pt x="3560633" y="103815"/>
                      <a:pt x="3558738" y="122003"/>
                      <a:pt x="3535662" y="128248"/>
                    </a:cubicBezTo>
                    <a:cubicBezTo>
                      <a:pt x="3530230" y="129334"/>
                      <a:pt x="3525072" y="129334"/>
                      <a:pt x="3519640" y="129334"/>
                    </a:cubicBezTo>
                    <a:lnTo>
                      <a:pt x="3505260" y="129334"/>
                    </a:lnTo>
                    <a:cubicBezTo>
                      <a:pt x="3501175" y="129334"/>
                      <a:pt x="3498459" y="127705"/>
                      <a:pt x="3498459" y="122818"/>
                    </a:cubicBezTo>
                    <a:lnTo>
                      <a:pt x="3498459" y="20742"/>
                    </a:lnTo>
                    <a:cubicBezTo>
                      <a:pt x="3498459" y="14226"/>
                      <a:pt x="3502270" y="13140"/>
                      <a:pt x="3506333" y="12597"/>
                    </a:cubicBezTo>
                    <a:cubicBezTo>
                      <a:pt x="3511765" y="12054"/>
                      <a:pt x="3517198" y="12054"/>
                      <a:pt x="3522356" y="12054"/>
                    </a:cubicBezTo>
                    <a:lnTo>
                      <a:pt x="3522356" y="6353"/>
                    </a:lnTo>
                    <a:close/>
                    <a:moveTo>
                      <a:pt x="3599310" y="62007"/>
                    </a:moveTo>
                    <a:cubicBezTo>
                      <a:pt x="3604468" y="57392"/>
                      <a:pt x="3612090" y="55491"/>
                      <a:pt x="3618870" y="55491"/>
                    </a:cubicBezTo>
                    <a:cubicBezTo>
                      <a:pt x="3625649" y="55491"/>
                      <a:pt x="3631629" y="59021"/>
                      <a:pt x="3635419" y="64722"/>
                    </a:cubicBezTo>
                    <a:cubicBezTo>
                      <a:pt x="3638956" y="70151"/>
                      <a:pt x="3638956" y="75852"/>
                      <a:pt x="3638956" y="81825"/>
                    </a:cubicBezTo>
                    <a:lnTo>
                      <a:pt x="3638956" y="85354"/>
                    </a:lnTo>
                    <a:cubicBezTo>
                      <a:pt x="3623481" y="86983"/>
                      <a:pt x="3608006" y="86983"/>
                      <a:pt x="3595247" y="96756"/>
                    </a:cubicBezTo>
                    <a:cubicBezTo>
                      <a:pt x="3589014" y="101643"/>
                      <a:pt x="3583856" y="108973"/>
                      <a:pt x="3583856" y="116575"/>
                    </a:cubicBezTo>
                    <a:cubicBezTo>
                      <a:pt x="3583856" y="131777"/>
                      <a:pt x="3602574" y="137207"/>
                      <a:pt x="3614785" y="137207"/>
                    </a:cubicBezTo>
                    <a:cubicBezTo>
                      <a:pt x="3626744" y="137207"/>
                      <a:pt x="3635419" y="131234"/>
                      <a:pt x="3640851" y="121460"/>
                    </a:cubicBezTo>
                    <a:cubicBezTo>
                      <a:pt x="3642219" y="129334"/>
                      <a:pt x="3646830" y="136120"/>
                      <a:pt x="3655526" y="136120"/>
                    </a:cubicBezTo>
                    <a:cubicBezTo>
                      <a:pt x="3666916" y="136120"/>
                      <a:pt x="3671801" y="126618"/>
                      <a:pt x="3671801" y="116304"/>
                    </a:cubicBezTo>
                    <a:lnTo>
                      <a:pt x="3671801" y="107887"/>
                    </a:lnTo>
                    <a:lnTo>
                      <a:pt x="3666642" y="107887"/>
                    </a:lnTo>
                    <a:lnTo>
                      <a:pt x="3666642" y="117117"/>
                    </a:lnTo>
                    <a:cubicBezTo>
                      <a:pt x="3666642" y="122546"/>
                      <a:pt x="3665569" y="129606"/>
                      <a:pt x="3659589" y="129606"/>
                    </a:cubicBezTo>
                    <a:cubicBezTo>
                      <a:pt x="3653336" y="129606"/>
                      <a:pt x="3653083" y="121460"/>
                      <a:pt x="3653083" y="117117"/>
                    </a:cubicBezTo>
                    <a:lnTo>
                      <a:pt x="3653083" y="80468"/>
                    </a:lnTo>
                    <a:cubicBezTo>
                      <a:pt x="3653083" y="60649"/>
                      <a:pt x="3635966" y="50876"/>
                      <a:pt x="3619143" y="50876"/>
                    </a:cubicBezTo>
                    <a:cubicBezTo>
                      <a:pt x="3607458" y="50876"/>
                      <a:pt x="3590088" y="55763"/>
                      <a:pt x="3590088" y="70694"/>
                    </a:cubicBezTo>
                    <a:cubicBezTo>
                      <a:pt x="3590088" y="75581"/>
                      <a:pt x="3593078" y="79653"/>
                      <a:pt x="3599857" y="79653"/>
                    </a:cubicBezTo>
                    <a:cubicBezTo>
                      <a:pt x="3604468" y="79382"/>
                      <a:pt x="3607458" y="75038"/>
                      <a:pt x="3607458" y="70694"/>
                    </a:cubicBezTo>
                    <a:cubicBezTo>
                      <a:pt x="3607458" y="65808"/>
                      <a:pt x="3603668" y="63093"/>
                      <a:pt x="3599310" y="62007"/>
                    </a:cubicBezTo>
                    <a:close/>
                    <a:moveTo>
                      <a:pt x="3638956" y="89969"/>
                    </a:moveTo>
                    <a:lnTo>
                      <a:pt x="3638956" y="108430"/>
                    </a:lnTo>
                    <a:cubicBezTo>
                      <a:pt x="3638956" y="121460"/>
                      <a:pt x="3629734" y="132592"/>
                      <a:pt x="3616701" y="132592"/>
                    </a:cubicBezTo>
                    <a:lnTo>
                      <a:pt x="3615332" y="132592"/>
                    </a:lnTo>
                    <a:cubicBezTo>
                      <a:pt x="3606384" y="131505"/>
                      <a:pt x="3599584" y="124991"/>
                      <a:pt x="3599584" y="116304"/>
                    </a:cubicBezTo>
                    <a:cubicBezTo>
                      <a:pt x="3599584" y="98385"/>
                      <a:pt x="3621038" y="89969"/>
                      <a:pt x="3638956" y="89969"/>
                    </a:cubicBezTo>
                    <a:close/>
                    <a:moveTo>
                      <a:pt x="3678938" y="6353"/>
                    </a:moveTo>
                    <a:lnTo>
                      <a:pt x="3678938" y="12054"/>
                    </a:lnTo>
                    <a:lnTo>
                      <a:pt x="3681654" y="12054"/>
                    </a:lnTo>
                    <a:cubicBezTo>
                      <a:pt x="3687886" y="12054"/>
                      <a:pt x="3693318" y="12597"/>
                      <a:pt x="3693318" y="21556"/>
                    </a:cubicBezTo>
                    <a:lnTo>
                      <a:pt x="3693318" y="135036"/>
                    </a:lnTo>
                    <a:lnTo>
                      <a:pt x="3698751" y="134764"/>
                    </a:lnTo>
                    <a:lnTo>
                      <a:pt x="3705804" y="123633"/>
                    </a:lnTo>
                    <a:cubicBezTo>
                      <a:pt x="3712604" y="133135"/>
                      <a:pt x="3721553" y="137207"/>
                      <a:pt x="3731596" y="137207"/>
                    </a:cubicBezTo>
                    <a:cubicBezTo>
                      <a:pt x="3755219" y="137207"/>
                      <a:pt x="3774484" y="117117"/>
                      <a:pt x="3774484" y="94313"/>
                    </a:cubicBezTo>
                    <a:cubicBezTo>
                      <a:pt x="3774484" y="74223"/>
                      <a:pt x="3758208" y="51962"/>
                      <a:pt x="3733764" y="51962"/>
                    </a:cubicBezTo>
                    <a:cubicBezTo>
                      <a:pt x="3723447" y="51962"/>
                      <a:pt x="3715047" y="55491"/>
                      <a:pt x="3706899" y="63636"/>
                    </a:cubicBezTo>
                    <a:lnTo>
                      <a:pt x="3706899" y="4181"/>
                    </a:lnTo>
                    <a:close/>
                    <a:moveTo>
                      <a:pt x="3757661" y="98657"/>
                    </a:moveTo>
                    <a:cubicBezTo>
                      <a:pt x="3757114" y="107615"/>
                      <a:pt x="3756040" y="115489"/>
                      <a:pt x="3750608" y="122275"/>
                    </a:cubicBezTo>
                    <a:cubicBezTo>
                      <a:pt x="3745449" y="128248"/>
                      <a:pt x="3737849" y="132592"/>
                      <a:pt x="3730248" y="132592"/>
                    </a:cubicBezTo>
                    <a:cubicBezTo>
                      <a:pt x="3722100" y="132592"/>
                      <a:pt x="3714499" y="127705"/>
                      <a:pt x="3710162" y="120919"/>
                    </a:cubicBezTo>
                    <a:cubicBezTo>
                      <a:pt x="3708520" y="119018"/>
                      <a:pt x="3707446" y="117117"/>
                      <a:pt x="3707446" y="114674"/>
                    </a:cubicBezTo>
                    <a:lnTo>
                      <a:pt x="3707446" y="72594"/>
                    </a:lnTo>
                    <a:cubicBezTo>
                      <a:pt x="3708793" y="64179"/>
                      <a:pt x="3722374" y="56849"/>
                      <a:pt x="3731869" y="56849"/>
                    </a:cubicBezTo>
                    <a:cubicBezTo>
                      <a:pt x="3753871" y="56849"/>
                      <a:pt x="3757935" y="80468"/>
                      <a:pt x="3757935" y="94856"/>
                    </a:cubicBezTo>
                    <a:cubicBezTo>
                      <a:pt x="3757935" y="95942"/>
                      <a:pt x="3757935" y="97299"/>
                      <a:pt x="3757661" y="98657"/>
                    </a:cubicBezTo>
                    <a:close/>
                    <a:moveTo>
                      <a:pt x="3808150" y="91870"/>
                    </a:moveTo>
                    <a:lnTo>
                      <a:pt x="3864091" y="91870"/>
                    </a:lnTo>
                    <a:cubicBezTo>
                      <a:pt x="3866260" y="91870"/>
                      <a:pt x="3867060" y="90784"/>
                      <a:pt x="3867060" y="88612"/>
                    </a:cubicBezTo>
                    <a:cubicBezTo>
                      <a:pt x="3867060" y="64993"/>
                      <a:pt x="3852680" y="50876"/>
                      <a:pt x="3832594" y="50876"/>
                    </a:cubicBezTo>
                    <a:cubicBezTo>
                      <a:pt x="3809518" y="50876"/>
                      <a:pt x="3791601" y="70694"/>
                      <a:pt x="3791601" y="93770"/>
                    </a:cubicBezTo>
                    <a:cubicBezTo>
                      <a:pt x="3791601" y="117117"/>
                      <a:pt x="3810066" y="137207"/>
                      <a:pt x="3835857" y="137207"/>
                    </a:cubicBezTo>
                    <a:cubicBezTo>
                      <a:pt x="3849143" y="137207"/>
                      <a:pt x="3862723" y="127705"/>
                      <a:pt x="3866534" y="114674"/>
                    </a:cubicBezTo>
                    <a:cubicBezTo>
                      <a:pt x="3866807" y="114131"/>
                      <a:pt x="3867060" y="113317"/>
                      <a:pt x="3867060" y="112774"/>
                    </a:cubicBezTo>
                    <a:cubicBezTo>
                      <a:pt x="3867060" y="111416"/>
                      <a:pt x="3865986" y="110330"/>
                      <a:pt x="3864618" y="110330"/>
                    </a:cubicBezTo>
                    <a:cubicBezTo>
                      <a:pt x="3861102" y="110330"/>
                      <a:pt x="3861102" y="115761"/>
                      <a:pt x="3859186" y="118475"/>
                    </a:cubicBezTo>
                    <a:cubicBezTo>
                      <a:pt x="3854575" y="126347"/>
                      <a:pt x="3845353" y="131777"/>
                      <a:pt x="3836110" y="131777"/>
                    </a:cubicBezTo>
                    <a:lnTo>
                      <a:pt x="3834763" y="131777"/>
                    </a:lnTo>
                    <a:cubicBezTo>
                      <a:pt x="3824993" y="131505"/>
                      <a:pt x="3816298" y="124991"/>
                      <a:pt x="3812234" y="116032"/>
                    </a:cubicBezTo>
                    <a:cubicBezTo>
                      <a:pt x="3808423" y="108430"/>
                      <a:pt x="3808150" y="100014"/>
                      <a:pt x="3808150" y="91870"/>
                    </a:cubicBezTo>
                    <a:close/>
                    <a:moveTo>
                      <a:pt x="3808423" y="87254"/>
                    </a:moveTo>
                    <a:cubicBezTo>
                      <a:pt x="3808423" y="75038"/>
                      <a:pt x="3813855" y="60378"/>
                      <a:pt x="3827436" y="56034"/>
                    </a:cubicBezTo>
                    <a:cubicBezTo>
                      <a:pt x="3828783" y="55763"/>
                      <a:pt x="3830425" y="55491"/>
                      <a:pt x="3831773" y="55491"/>
                    </a:cubicBezTo>
                    <a:cubicBezTo>
                      <a:pt x="3848069" y="55491"/>
                      <a:pt x="3854301" y="72323"/>
                      <a:pt x="3854301" y="87254"/>
                    </a:cubicBezTo>
                    <a:close/>
                    <a:moveTo>
                      <a:pt x="3879356" y="6353"/>
                    </a:moveTo>
                    <a:lnTo>
                      <a:pt x="3879356" y="12054"/>
                    </a:lnTo>
                    <a:lnTo>
                      <a:pt x="3881525" y="12054"/>
                    </a:lnTo>
                    <a:cubicBezTo>
                      <a:pt x="3888304" y="12054"/>
                      <a:pt x="3894010" y="12597"/>
                      <a:pt x="3894010" y="21828"/>
                    </a:cubicBezTo>
                    <a:lnTo>
                      <a:pt x="3894010" y="117117"/>
                    </a:lnTo>
                    <a:cubicBezTo>
                      <a:pt x="3894010" y="118203"/>
                      <a:pt x="3894010" y="119561"/>
                      <a:pt x="3894010" y="121191"/>
                    </a:cubicBezTo>
                    <a:cubicBezTo>
                      <a:pt x="3894010" y="129063"/>
                      <a:pt x="3888578" y="129334"/>
                      <a:pt x="3880430" y="129334"/>
                    </a:cubicBezTo>
                    <a:lnTo>
                      <a:pt x="3879356" y="129334"/>
                    </a:lnTo>
                    <a:lnTo>
                      <a:pt x="3879356" y="135036"/>
                    </a:lnTo>
                    <a:lnTo>
                      <a:pt x="3921697" y="135036"/>
                    </a:lnTo>
                    <a:lnTo>
                      <a:pt x="3921697" y="129334"/>
                    </a:lnTo>
                    <a:lnTo>
                      <a:pt x="3917086" y="129334"/>
                    </a:lnTo>
                    <a:cubicBezTo>
                      <a:pt x="3911927" y="129334"/>
                      <a:pt x="3907316" y="128520"/>
                      <a:pt x="3907316" y="122003"/>
                    </a:cubicBezTo>
                    <a:lnTo>
                      <a:pt x="3907316" y="4181"/>
                    </a:lnTo>
                    <a:close/>
                    <a:moveTo>
                      <a:pt x="4251621" y="126075"/>
                    </a:moveTo>
                    <a:cubicBezTo>
                      <a:pt x="4254884" y="128520"/>
                      <a:pt x="4257874" y="131234"/>
                      <a:pt x="4261390" y="133135"/>
                    </a:cubicBezTo>
                    <a:cubicBezTo>
                      <a:pt x="4269538" y="137478"/>
                      <a:pt x="4278760" y="139380"/>
                      <a:pt x="4287455" y="139380"/>
                    </a:cubicBezTo>
                    <a:cubicBezTo>
                      <a:pt x="4307268" y="139380"/>
                      <a:pt x="4326006" y="122818"/>
                      <a:pt x="4326006" y="100286"/>
                    </a:cubicBezTo>
                    <a:cubicBezTo>
                      <a:pt x="4326006" y="85626"/>
                      <a:pt x="4317584" y="70694"/>
                      <a:pt x="4304025" y="64450"/>
                    </a:cubicBezTo>
                    <a:cubicBezTo>
                      <a:pt x="4299941" y="62550"/>
                      <a:pt x="4295330" y="61735"/>
                      <a:pt x="4290719" y="60649"/>
                    </a:cubicBezTo>
                    <a:lnTo>
                      <a:pt x="4278760" y="57663"/>
                    </a:lnTo>
                    <a:cubicBezTo>
                      <a:pt x="4273876" y="56577"/>
                      <a:pt x="4268991" y="55763"/>
                      <a:pt x="4264654" y="53319"/>
                    </a:cubicBezTo>
                    <a:cubicBezTo>
                      <a:pt x="4256779" y="48704"/>
                      <a:pt x="4252168" y="40560"/>
                      <a:pt x="4252168" y="31873"/>
                    </a:cubicBezTo>
                    <a:cubicBezTo>
                      <a:pt x="4252168" y="16941"/>
                      <a:pt x="4265201" y="7439"/>
                      <a:pt x="4278760" y="7439"/>
                    </a:cubicBezTo>
                    <a:cubicBezTo>
                      <a:pt x="4297772" y="7439"/>
                      <a:pt x="4310531" y="21285"/>
                      <a:pt x="4314069" y="40560"/>
                    </a:cubicBezTo>
                    <a:cubicBezTo>
                      <a:pt x="4314868" y="43546"/>
                      <a:pt x="4314069" y="48976"/>
                      <a:pt x="4317858" y="48976"/>
                    </a:cubicBezTo>
                    <a:cubicBezTo>
                      <a:pt x="4320301" y="48976"/>
                      <a:pt x="4320301" y="47347"/>
                      <a:pt x="4320301" y="45718"/>
                    </a:cubicBezTo>
                    <a:lnTo>
                      <a:pt x="4320301" y="4996"/>
                    </a:lnTo>
                    <a:cubicBezTo>
                      <a:pt x="4320301" y="3367"/>
                      <a:pt x="4319753" y="2010"/>
                      <a:pt x="4317858" y="2010"/>
                    </a:cubicBezTo>
                    <a:cubicBezTo>
                      <a:pt x="4315416" y="2010"/>
                      <a:pt x="4313521" y="7439"/>
                      <a:pt x="4311900" y="9611"/>
                    </a:cubicBezTo>
                    <a:cubicBezTo>
                      <a:pt x="4310805" y="11511"/>
                      <a:pt x="4309710" y="13140"/>
                      <a:pt x="4308637" y="15312"/>
                    </a:cubicBezTo>
                    <a:cubicBezTo>
                      <a:pt x="4299941" y="7439"/>
                      <a:pt x="4291266" y="2010"/>
                      <a:pt x="4278234" y="2010"/>
                    </a:cubicBezTo>
                    <a:cubicBezTo>
                      <a:pt x="4259495" y="2010"/>
                      <a:pt x="4239957" y="15584"/>
                      <a:pt x="4239957" y="38931"/>
                    </a:cubicBezTo>
                    <a:cubicBezTo>
                      <a:pt x="4239957" y="57120"/>
                      <a:pt x="4253789" y="70966"/>
                      <a:pt x="4270886" y="74495"/>
                    </a:cubicBezTo>
                    <a:cubicBezTo>
                      <a:pt x="4279855" y="76938"/>
                      <a:pt x="4290446" y="78024"/>
                      <a:pt x="4298867" y="81825"/>
                    </a:cubicBezTo>
                    <a:cubicBezTo>
                      <a:pt x="4307815" y="86169"/>
                      <a:pt x="4313795" y="95942"/>
                      <a:pt x="4313795" y="105987"/>
                    </a:cubicBezTo>
                    <a:cubicBezTo>
                      <a:pt x="4313795" y="120376"/>
                      <a:pt x="4302931" y="133406"/>
                      <a:pt x="4287455" y="133406"/>
                    </a:cubicBezTo>
                    <a:cubicBezTo>
                      <a:pt x="4266548" y="133406"/>
                      <a:pt x="4248084" y="123090"/>
                      <a:pt x="4245115" y="96485"/>
                    </a:cubicBezTo>
                    <a:cubicBezTo>
                      <a:pt x="4245115" y="94584"/>
                      <a:pt x="4245115" y="92413"/>
                      <a:pt x="4242399" y="92413"/>
                    </a:cubicBezTo>
                    <a:cubicBezTo>
                      <a:pt x="4239957" y="92413"/>
                      <a:pt x="4239957" y="94313"/>
                      <a:pt x="4239957" y="95942"/>
                    </a:cubicBezTo>
                    <a:lnTo>
                      <a:pt x="4239957" y="136392"/>
                    </a:lnTo>
                    <a:cubicBezTo>
                      <a:pt x="4239957" y="138022"/>
                      <a:pt x="4240483" y="139380"/>
                      <a:pt x="4242399" y="139380"/>
                    </a:cubicBezTo>
                    <a:cubicBezTo>
                      <a:pt x="4244841" y="139380"/>
                      <a:pt x="4246736" y="133950"/>
                      <a:pt x="4248357" y="131777"/>
                    </a:cubicBezTo>
                    <a:cubicBezTo>
                      <a:pt x="4249452" y="129878"/>
                      <a:pt x="4250526" y="128248"/>
                      <a:pt x="4251621" y="126075"/>
                    </a:cubicBezTo>
                    <a:close/>
                    <a:moveTo>
                      <a:pt x="4344408" y="53862"/>
                    </a:moveTo>
                    <a:lnTo>
                      <a:pt x="4344408" y="59835"/>
                    </a:lnTo>
                    <a:lnTo>
                      <a:pt x="4347377" y="59835"/>
                    </a:lnTo>
                    <a:cubicBezTo>
                      <a:pt x="4353356" y="59835"/>
                      <a:pt x="4358241" y="60649"/>
                      <a:pt x="4358241" y="69337"/>
                    </a:cubicBezTo>
                    <a:lnTo>
                      <a:pt x="4358241" y="121460"/>
                    </a:lnTo>
                    <a:cubicBezTo>
                      <a:pt x="4358241" y="129063"/>
                      <a:pt x="4353082" y="129334"/>
                      <a:pt x="4343587" y="129334"/>
                    </a:cubicBezTo>
                    <a:lnTo>
                      <a:pt x="4343587" y="135036"/>
                    </a:lnTo>
                    <a:lnTo>
                      <a:pt x="4384580" y="135036"/>
                    </a:lnTo>
                    <a:lnTo>
                      <a:pt x="4384580" y="129334"/>
                    </a:lnTo>
                    <a:lnTo>
                      <a:pt x="4381590" y="129334"/>
                    </a:lnTo>
                    <a:cubicBezTo>
                      <a:pt x="4376432" y="129334"/>
                      <a:pt x="4371547" y="128791"/>
                      <a:pt x="4371547" y="122546"/>
                    </a:cubicBezTo>
                    <a:lnTo>
                      <a:pt x="4371547" y="51962"/>
                    </a:lnTo>
                    <a:close/>
                    <a:moveTo>
                      <a:pt x="4360683" y="8797"/>
                    </a:moveTo>
                    <a:cubicBezTo>
                      <a:pt x="4355798" y="9611"/>
                      <a:pt x="4351735" y="13683"/>
                      <a:pt x="4351735" y="18841"/>
                    </a:cubicBezTo>
                    <a:cubicBezTo>
                      <a:pt x="4351735" y="24271"/>
                      <a:pt x="4356346" y="28886"/>
                      <a:pt x="4361778" y="28886"/>
                    </a:cubicBezTo>
                    <a:lnTo>
                      <a:pt x="4363126" y="28886"/>
                    </a:lnTo>
                    <a:cubicBezTo>
                      <a:pt x="4368010" y="28072"/>
                      <a:pt x="4372095" y="24271"/>
                      <a:pt x="4372095" y="18841"/>
                    </a:cubicBezTo>
                    <a:cubicBezTo>
                      <a:pt x="4372095" y="13412"/>
                      <a:pt x="4367484" y="8797"/>
                      <a:pt x="4361778" y="8797"/>
                    </a:cubicBezTo>
                    <a:close/>
                    <a:moveTo>
                      <a:pt x="4411046" y="98657"/>
                    </a:moveTo>
                    <a:lnTo>
                      <a:pt x="4411046" y="98928"/>
                    </a:lnTo>
                    <a:cubicBezTo>
                      <a:pt x="4407256" y="102729"/>
                      <a:pt x="4405340" y="108973"/>
                      <a:pt x="4405340" y="114403"/>
                    </a:cubicBezTo>
                    <a:cubicBezTo>
                      <a:pt x="4405340" y="120647"/>
                      <a:pt x="4407782" y="127705"/>
                      <a:pt x="4413214" y="130962"/>
                    </a:cubicBezTo>
                    <a:cubicBezTo>
                      <a:pt x="4404540" y="134493"/>
                      <a:pt x="4396118" y="139923"/>
                      <a:pt x="4396118" y="149966"/>
                    </a:cubicBezTo>
                    <a:cubicBezTo>
                      <a:pt x="4396118" y="168970"/>
                      <a:pt x="4425700" y="173856"/>
                      <a:pt x="4439280" y="173856"/>
                    </a:cubicBezTo>
                    <a:cubicBezTo>
                      <a:pt x="4455302" y="173856"/>
                      <a:pt x="4481894" y="168426"/>
                      <a:pt x="4481894" y="149153"/>
                    </a:cubicBezTo>
                    <a:cubicBezTo>
                      <a:pt x="4481894" y="126618"/>
                      <a:pt x="4458566" y="122275"/>
                      <a:pt x="4439553" y="122275"/>
                    </a:cubicBezTo>
                    <a:lnTo>
                      <a:pt x="4422457" y="122275"/>
                    </a:lnTo>
                    <a:cubicBezTo>
                      <a:pt x="4415930" y="121460"/>
                      <a:pt x="4411867" y="115761"/>
                      <a:pt x="4411867" y="109787"/>
                    </a:cubicBezTo>
                    <a:cubicBezTo>
                      <a:pt x="4411867" y="107344"/>
                      <a:pt x="4412940" y="102186"/>
                      <a:pt x="4414583" y="102186"/>
                    </a:cubicBezTo>
                    <a:lnTo>
                      <a:pt x="4415130" y="102186"/>
                    </a:lnTo>
                    <a:cubicBezTo>
                      <a:pt x="4417572" y="102729"/>
                      <a:pt x="4420015" y="104629"/>
                      <a:pt x="4422731" y="105444"/>
                    </a:cubicBezTo>
                    <a:cubicBezTo>
                      <a:pt x="4426247" y="106530"/>
                      <a:pt x="4430058" y="107073"/>
                      <a:pt x="4433848" y="107073"/>
                    </a:cubicBezTo>
                    <a:cubicBezTo>
                      <a:pt x="4448775" y="107073"/>
                      <a:pt x="4465345" y="96756"/>
                      <a:pt x="4465345" y="79925"/>
                    </a:cubicBezTo>
                    <a:cubicBezTo>
                      <a:pt x="4465345" y="73409"/>
                      <a:pt x="4462629" y="65808"/>
                      <a:pt x="4457471" y="61464"/>
                    </a:cubicBezTo>
                    <a:cubicBezTo>
                      <a:pt x="4463724" y="57120"/>
                      <a:pt x="4468882" y="54677"/>
                      <a:pt x="4475936" y="54677"/>
                    </a:cubicBezTo>
                    <a:cubicBezTo>
                      <a:pt x="4474567" y="55763"/>
                      <a:pt x="4473220" y="57120"/>
                      <a:pt x="4473220" y="59292"/>
                    </a:cubicBezTo>
                    <a:cubicBezTo>
                      <a:pt x="4473220" y="62550"/>
                      <a:pt x="4475936" y="64993"/>
                      <a:pt x="4478925" y="64993"/>
                    </a:cubicBezTo>
                    <a:cubicBezTo>
                      <a:pt x="4482989" y="64993"/>
                      <a:pt x="4484884" y="62007"/>
                      <a:pt x="4484884" y="59292"/>
                    </a:cubicBezTo>
                    <a:cubicBezTo>
                      <a:pt x="4484884" y="53048"/>
                      <a:pt x="4479452" y="49790"/>
                      <a:pt x="4474567" y="49790"/>
                    </a:cubicBezTo>
                    <a:lnTo>
                      <a:pt x="4472946" y="49790"/>
                    </a:lnTo>
                    <a:cubicBezTo>
                      <a:pt x="4466966" y="50605"/>
                      <a:pt x="4461282" y="52505"/>
                      <a:pt x="4456650" y="56306"/>
                    </a:cubicBezTo>
                    <a:cubicBezTo>
                      <a:pt x="4455849" y="57120"/>
                      <a:pt x="4455302" y="57935"/>
                      <a:pt x="4454207" y="57935"/>
                    </a:cubicBezTo>
                    <a:cubicBezTo>
                      <a:pt x="4452860" y="57935"/>
                      <a:pt x="4448501" y="55220"/>
                      <a:pt x="4445807" y="53862"/>
                    </a:cubicBezTo>
                    <a:cubicBezTo>
                      <a:pt x="4442270" y="52505"/>
                      <a:pt x="4438206" y="51962"/>
                      <a:pt x="4434395" y="51962"/>
                    </a:cubicBezTo>
                    <a:cubicBezTo>
                      <a:pt x="4418920" y="51962"/>
                      <a:pt x="4402097" y="62550"/>
                      <a:pt x="4402097" y="79653"/>
                    </a:cubicBezTo>
                    <a:cubicBezTo>
                      <a:pt x="4402097" y="86712"/>
                      <a:pt x="4405340" y="94313"/>
                      <a:pt x="4411046" y="98657"/>
                    </a:cubicBezTo>
                    <a:close/>
                    <a:moveTo>
                      <a:pt x="4406708" y="150781"/>
                    </a:moveTo>
                    <a:lnTo>
                      <a:pt x="4406708" y="149423"/>
                    </a:lnTo>
                    <a:cubicBezTo>
                      <a:pt x="4406708" y="139380"/>
                      <a:pt x="4416478" y="133950"/>
                      <a:pt x="4425447" y="133950"/>
                    </a:cubicBezTo>
                    <a:cubicBezTo>
                      <a:pt x="4427342" y="133950"/>
                      <a:pt x="4429237" y="134221"/>
                      <a:pt x="4431132" y="134221"/>
                    </a:cubicBezTo>
                    <a:lnTo>
                      <a:pt x="4440901" y="134221"/>
                    </a:lnTo>
                    <a:cubicBezTo>
                      <a:pt x="4452039" y="134221"/>
                      <a:pt x="4469683" y="135036"/>
                      <a:pt x="4471325" y="148610"/>
                    </a:cubicBezTo>
                    <a:lnTo>
                      <a:pt x="4471325" y="149966"/>
                    </a:lnTo>
                    <a:cubicBezTo>
                      <a:pt x="4471325" y="166527"/>
                      <a:pt x="4443891" y="168970"/>
                      <a:pt x="4438732" y="168970"/>
                    </a:cubicBezTo>
                    <a:cubicBezTo>
                      <a:pt x="4426794" y="168970"/>
                      <a:pt x="4408603" y="164083"/>
                      <a:pt x="4406708" y="150781"/>
                    </a:cubicBezTo>
                    <a:close/>
                    <a:moveTo>
                      <a:pt x="4417025" y="82911"/>
                    </a:moveTo>
                    <a:lnTo>
                      <a:pt x="4417025" y="80739"/>
                    </a:lnTo>
                    <a:cubicBezTo>
                      <a:pt x="4417025" y="70423"/>
                      <a:pt x="4419467" y="57120"/>
                      <a:pt x="4433574" y="57120"/>
                    </a:cubicBezTo>
                    <a:cubicBezTo>
                      <a:pt x="4445533" y="57120"/>
                      <a:pt x="4450691" y="66894"/>
                      <a:pt x="4450691" y="80468"/>
                    </a:cubicBezTo>
                    <a:cubicBezTo>
                      <a:pt x="4450691" y="91055"/>
                      <a:pt x="4445807" y="101915"/>
                      <a:pt x="4433574" y="101915"/>
                    </a:cubicBezTo>
                    <a:cubicBezTo>
                      <a:pt x="4428963" y="101915"/>
                      <a:pt x="4424352" y="100014"/>
                      <a:pt x="4421088" y="95942"/>
                    </a:cubicBezTo>
                    <a:cubicBezTo>
                      <a:pt x="4418099" y="92413"/>
                      <a:pt x="4417572" y="87526"/>
                      <a:pt x="4417025" y="82911"/>
                    </a:cubicBezTo>
                    <a:close/>
                    <a:moveTo>
                      <a:pt x="4494190" y="53862"/>
                    </a:moveTo>
                    <a:lnTo>
                      <a:pt x="4494190" y="59835"/>
                    </a:lnTo>
                    <a:lnTo>
                      <a:pt x="4497180" y="59835"/>
                    </a:lnTo>
                    <a:cubicBezTo>
                      <a:pt x="4502885" y="59835"/>
                      <a:pt x="4508844" y="60378"/>
                      <a:pt x="4508844" y="69337"/>
                    </a:cubicBezTo>
                    <a:lnTo>
                      <a:pt x="4508844" y="121460"/>
                    </a:lnTo>
                    <a:cubicBezTo>
                      <a:pt x="4508844" y="129063"/>
                      <a:pt x="4503959" y="129334"/>
                      <a:pt x="4494190" y="129334"/>
                    </a:cubicBezTo>
                    <a:lnTo>
                      <a:pt x="4494190" y="135036"/>
                    </a:lnTo>
                    <a:lnTo>
                      <a:pt x="4507770" y="134493"/>
                    </a:lnTo>
                    <a:lnTo>
                      <a:pt x="4537351" y="134493"/>
                    </a:lnTo>
                    <a:lnTo>
                      <a:pt x="4537351" y="129334"/>
                    </a:lnTo>
                    <a:lnTo>
                      <a:pt x="4533014" y="129334"/>
                    </a:lnTo>
                    <a:cubicBezTo>
                      <a:pt x="4527582" y="129334"/>
                      <a:pt x="4522698" y="128520"/>
                      <a:pt x="4522698" y="121460"/>
                    </a:cubicBezTo>
                    <a:lnTo>
                      <a:pt x="4522698" y="87526"/>
                    </a:lnTo>
                    <a:cubicBezTo>
                      <a:pt x="4522698" y="73137"/>
                      <a:pt x="4531372" y="56577"/>
                      <a:pt x="4549289" y="56577"/>
                    </a:cubicBezTo>
                    <a:cubicBezTo>
                      <a:pt x="4559353" y="56577"/>
                      <a:pt x="4562322" y="66079"/>
                      <a:pt x="4562322" y="77753"/>
                    </a:cubicBezTo>
                    <a:lnTo>
                      <a:pt x="4562322" y="122003"/>
                    </a:lnTo>
                    <a:cubicBezTo>
                      <a:pt x="4562322" y="128791"/>
                      <a:pt x="4556911" y="129334"/>
                      <a:pt x="4550658" y="129334"/>
                    </a:cubicBezTo>
                    <a:lnTo>
                      <a:pt x="4547942" y="129334"/>
                    </a:lnTo>
                    <a:lnTo>
                      <a:pt x="4547942" y="135036"/>
                    </a:lnTo>
                    <a:lnTo>
                      <a:pt x="4561249" y="134493"/>
                    </a:lnTo>
                    <a:lnTo>
                      <a:pt x="4590830" y="134493"/>
                    </a:lnTo>
                    <a:lnTo>
                      <a:pt x="4590830" y="129334"/>
                    </a:lnTo>
                    <a:lnTo>
                      <a:pt x="4587314" y="129334"/>
                    </a:lnTo>
                    <a:cubicBezTo>
                      <a:pt x="4581882" y="129334"/>
                      <a:pt x="4576450" y="128791"/>
                      <a:pt x="4576450" y="122003"/>
                    </a:cubicBezTo>
                    <a:lnTo>
                      <a:pt x="4576450" y="79382"/>
                    </a:lnTo>
                    <a:cubicBezTo>
                      <a:pt x="4576450" y="73680"/>
                      <a:pt x="4576176" y="68251"/>
                      <a:pt x="4573460" y="63093"/>
                    </a:cubicBezTo>
                    <a:cubicBezTo>
                      <a:pt x="4568575" y="54134"/>
                      <a:pt x="4558806" y="51962"/>
                      <a:pt x="4549563" y="51962"/>
                    </a:cubicBezTo>
                    <a:cubicBezTo>
                      <a:pt x="4537899" y="51962"/>
                      <a:pt x="4525961" y="59563"/>
                      <a:pt x="4521876" y="70694"/>
                    </a:cubicBezTo>
                    <a:lnTo>
                      <a:pt x="4521603" y="51962"/>
                    </a:lnTo>
                    <a:close/>
                    <a:moveTo>
                      <a:pt x="4618516" y="62007"/>
                    </a:moveTo>
                    <a:cubicBezTo>
                      <a:pt x="4623675" y="57392"/>
                      <a:pt x="4631297" y="55491"/>
                      <a:pt x="4638076" y="55491"/>
                    </a:cubicBezTo>
                    <a:cubicBezTo>
                      <a:pt x="4644856" y="55491"/>
                      <a:pt x="4650835" y="59021"/>
                      <a:pt x="4654625" y="64722"/>
                    </a:cubicBezTo>
                    <a:cubicBezTo>
                      <a:pt x="4658162" y="70151"/>
                      <a:pt x="4658162" y="75852"/>
                      <a:pt x="4658162" y="81825"/>
                    </a:cubicBezTo>
                    <a:lnTo>
                      <a:pt x="4658162" y="85354"/>
                    </a:lnTo>
                    <a:cubicBezTo>
                      <a:pt x="4642687" y="86983"/>
                      <a:pt x="4627212" y="86983"/>
                      <a:pt x="4614453" y="96756"/>
                    </a:cubicBezTo>
                    <a:cubicBezTo>
                      <a:pt x="4608221" y="101643"/>
                      <a:pt x="4603063" y="108973"/>
                      <a:pt x="4603063" y="116575"/>
                    </a:cubicBezTo>
                    <a:cubicBezTo>
                      <a:pt x="4603063" y="131777"/>
                      <a:pt x="4621780" y="137207"/>
                      <a:pt x="4633992" y="137207"/>
                    </a:cubicBezTo>
                    <a:cubicBezTo>
                      <a:pt x="4645951" y="137207"/>
                      <a:pt x="4654625" y="131234"/>
                      <a:pt x="4660057" y="121460"/>
                    </a:cubicBezTo>
                    <a:cubicBezTo>
                      <a:pt x="4661426" y="129334"/>
                      <a:pt x="4666037" y="136120"/>
                      <a:pt x="4674732" y="136120"/>
                    </a:cubicBezTo>
                    <a:cubicBezTo>
                      <a:pt x="4686123" y="136120"/>
                      <a:pt x="4691007" y="126618"/>
                      <a:pt x="4691007" y="116304"/>
                    </a:cubicBezTo>
                    <a:lnTo>
                      <a:pt x="4691007" y="107887"/>
                    </a:lnTo>
                    <a:lnTo>
                      <a:pt x="4685849" y="107887"/>
                    </a:lnTo>
                    <a:lnTo>
                      <a:pt x="4685849" y="117117"/>
                    </a:lnTo>
                    <a:cubicBezTo>
                      <a:pt x="4685849" y="122546"/>
                      <a:pt x="4684775" y="129606"/>
                      <a:pt x="4678796" y="129606"/>
                    </a:cubicBezTo>
                    <a:cubicBezTo>
                      <a:pt x="4672543" y="129606"/>
                      <a:pt x="4672290" y="121460"/>
                      <a:pt x="4672290" y="117117"/>
                    </a:cubicBezTo>
                    <a:lnTo>
                      <a:pt x="4672290" y="80468"/>
                    </a:lnTo>
                    <a:cubicBezTo>
                      <a:pt x="4672290" y="60649"/>
                      <a:pt x="4655173" y="50876"/>
                      <a:pt x="4638350" y="50876"/>
                    </a:cubicBezTo>
                    <a:cubicBezTo>
                      <a:pt x="4626665" y="50876"/>
                      <a:pt x="4609295" y="55763"/>
                      <a:pt x="4609295" y="70694"/>
                    </a:cubicBezTo>
                    <a:cubicBezTo>
                      <a:pt x="4609295" y="75581"/>
                      <a:pt x="4612285" y="79653"/>
                      <a:pt x="4619064" y="79653"/>
                    </a:cubicBezTo>
                    <a:cubicBezTo>
                      <a:pt x="4623675" y="79382"/>
                      <a:pt x="4626665" y="75038"/>
                      <a:pt x="4626665" y="70694"/>
                    </a:cubicBezTo>
                    <a:cubicBezTo>
                      <a:pt x="4626665" y="65808"/>
                      <a:pt x="4622875" y="63093"/>
                      <a:pt x="4618516" y="62007"/>
                    </a:cubicBezTo>
                    <a:close/>
                    <a:moveTo>
                      <a:pt x="4658162" y="89969"/>
                    </a:moveTo>
                    <a:lnTo>
                      <a:pt x="4658162" y="108430"/>
                    </a:lnTo>
                    <a:cubicBezTo>
                      <a:pt x="4658162" y="121460"/>
                      <a:pt x="4648940" y="132592"/>
                      <a:pt x="4635908" y="132592"/>
                    </a:cubicBezTo>
                    <a:lnTo>
                      <a:pt x="4634539" y="132592"/>
                    </a:lnTo>
                    <a:cubicBezTo>
                      <a:pt x="4625591" y="131505"/>
                      <a:pt x="4618790" y="124991"/>
                      <a:pt x="4618790" y="116304"/>
                    </a:cubicBezTo>
                    <a:cubicBezTo>
                      <a:pt x="4618790" y="98385"/>
                      <a:pt x="4640245" y="89969"/>
                      <a:pt x="4658162" y="89969"/>
                    </a:cubicBezTo>
                    <a:close/>
                    <a:moveTo>
                      <a:pt x="4721220" y="19113"/>
                    </a:moveTo>
                    <a:cubicBezTo>
                      <a:pt x="4721220" y="32958"/>
                      <a:pt x="4714694" y="55220"/>
                      <a:pt x="4695976" y="55220"/>
                    </a:cubicBezTo>
                    <a:lnTo>
                      <a:pt x="4695976" y="59835"/>
                    </a:lnTo>
                    <a:lnTo>
                      <a:pt x="4712525" y="59835"/>
                    </a:lnTo>
                    <a:lnTo>
                      <a:pt x="4712525" y="109516"/>
                    </a:lnTo>
                    <a:cubicBezTo>
                      <a:pt x="4712525" y="115489"/>
                      <a:pt x="4712799" y="121191"/>
                      <a:pt x="4715789" y="126347"/>
                    </a:cubicBezTo>
                    <a:cubicBezTo>
                      <a:pt x="4720399" y="134221"/>
                      <a:pt x="4729895" y="137207"/>
                      <a:pt x="4738590" y="137207"/>
                    </a:cubicBezTo>
                    <a:lnTo>
                      <a:pt x="4740212" y="137207"/>
                    </a:lnTo>
                    <a:cubicBezTo>
                      <a:pt x="4754613" y="134764"/>
                      <a:pt x="4757055" y="119018"/>
                      <a:pt x="4757055" y="107887"/>
                    </a:cubicBezTo>
                    <a:lnTo>
                      <a:pt x="4757055" y="101100"/>
                    </a:lnTo>
                    <a:lnTo>
                      <a:pt x="4751623" y="101100"/>
                    </a:lnTo>
                    <a:cubicBezTo>
                      <a:pt x="4751623" y="103543"/>
                      <a:pt x="4751897" y="106530"/>
                      <a:pt x="4751897" y="109244"/>
                    </a:cubicBezTo>
                    <a:cubicBezTo>
                      <a:pt x="4751897" y="117660"/>
                      <a:pt x="4750002" y="131777"/>
                      <a:pt x="4738864" y="131777"/>
                    </a:cubicBezTo>
                    <a:cubicBezTo>
                      <a:pt x="4728548" y="131777"/>
                      <a:pt x="4726379" y="120104"/>
                      <a:pt x="4726379" y="110873"/>
                    </a:cubicBezTo>
                    <a:lnTo>
                      <a:pt x="4726379" y="59835"/>
                    </a:lnTo>
                    <a:lnTo>
                      <a:pt x="4753792" y="59835"/>
                    </a:lnTo>
                    <a:lnTo>
                      <a:pt x="4753792" y="53862"/>
                    </a:lnTo>
                    <a:lnTo>
                      <a:pt x="4726379" y="53862"/>
                    </a:lnTo>
                    <a:lnTo>
                      <a:pt x="4726379" y="19113"/>
                    </a:lnTo>
                    <a:close/>
                    <a:moveTo>
                      <a:pt x="4774425" y="53862"/>
                    </a:moveTo>
                    <a:lnTo>
                      <a:pt x="4774425" y="59835"/>
                    </a:lnTo>
                    <a:lnTo>
                      <a:pt x="4776320" y="59835"/>
                    </a:lnTo>
                    <a:cubicBezTo>
                      <a:pt x="4781205" y="59835"/>
                      <a:pt x="4788553" y="60106"/>
                      <a:pt x="4788553" y="65808"/>
                    </a:cubicBezTo>
                    <a:cubicBezTo>
                      <a:pt x="4789079" y="67708"/>
                      <a:pt x="4789079" y="69608"/>
                      <a:pt x="4789079" y="71780"/>
                    </a:cubicBezTo>
                    <a:lnTo>
                      <a:pt x="4789079" y="109516"/>
                    </a:lnTo>
                    <a:cubicBezTo>
                      <a:pt x="4789079" y="115217"/>
                      <a:pt x="4789353" y="120647"/>
                      <a:pt x="4792069" y="125806"/>
                    </a:cubicBezTo>
                    <a:cubicBezTo>
                      <a:pt x="4797227" y="135036"/>
                      <a:pt x="4808913" y="137207"/>
                      <a:pt x="4818955" y="137207"/>
                    </a:cubicBezTo>
                    <a:cubicBezTo>
                      <a:pt x="4829546" y="137207"/>
                      <a:pt x="4839315" y="130962"/>
                      <a:pt x="4843105" y="121191"/>
                    </a:cubicBezTo>
                    <a:lnTo>
                      <a:pt x="4843105" y="137207"/>
                    </a:lnTo>
                    <a:lnTo>
                      <a:pt x="4871065" y="135036"/>
                    </a:lnTo>
                    <a:lnTo>
                      <a:pt x="4871065" y="129334"/>
                    </a:lnTo>
                    <a:lnTo>
                      <a:pt x="4867823" y="129334"/>
                    </a:lnTo>
                    <a:cubicBezTo>
                      <a:pt x="4862391" y="129334"/>
                      <a:pt x="4856685" y="128791"/>
                      <a:pt x="4856685" y="120104"/>
                    </a:cubicBezTo>
                    <a:lnTo>
                      <a:pt x="4856685" y="51962"/>
                    </a:lnTo>
                    <a:lnTo>
                      <a:pt x="4828177" y="53862"/>
                    </a:lnTo>
                    <a:lnTo>
                      <a:pt x="4828177" y="59835"/>
                    </a:lnTo>
                    <a:lnTo>
                      <a:pt x="4830620" y="59835"/>
                    </a:lnTo>
                    <a:cubicBezTo>
                      <a:pt x="4836599" y="59835"/>
                      <a:pt x="4842558" y="60378"/>
                      <a:pt x="4842558" y="69065"/>
                    </a:cubicBezTo>
                    <a:lnTo>
                      <a:pt x="4842558" y="106530"/>
                    </a:lnTo>
                    <a:cubicBezTo>
                      <a:pt x="4841484" y="118746"/>
                      <a:pt x="4834157" y="132592"/>
                      <a:pt x="4819482" y="132592"/>
                    </a:cubicBezTo>
                    <a:cubicBezTo>
                      <a:pt x="4811881" y="132592"/>
                      <a:pt x="4805102" y="130690"/>
                      <a:pt x="4803480" y="120647"/>
                    </a:cubicBezTo>
                    <a:cubicBezTo>
                      <a:pt x="4802933" y="117117"/>
                      <a:pt x="4802933" y="113860"/>
                      <a:pt x="4802933" y="110330"/>
                    </a:cubicBezTo>
                    <a:lnTo>
                      <a:pt x="4802933" y="51962"/>
                    </a:lnTo>
                    <a:close/>
                    <a:moveTo>
                      <a:pt x="4881319" y="53862"/>
                    </a:moveTo>
                    <a:lnTo>
                      <a:pt x="4881319" y="59835"/>
                    </a:lnTo>
                    <a:lnTo>
                      <a:pt x="4884309" y="59835"/>
                    </a:lnTo>
                    <a:cubicBezTo>
                      <a:pt x="4890014" y="59835"/>
                      <a:pt x="4895699" y="60378"/>
                      <a:pt x="4895699" y="69337"/>
                    </a:cubicBezTo>
                    <a:lnTo>
                      <a:pt x="4895699" y="121460"/>
                    </a:lnTo>
                    <a:cubicBezTo>
                      <a:pt x="4895699" y="129063"/>
                      <a:pt x="4890815" y="129334"/>
                      <a:pt x="4881319" y="129334"/>
                    </a:cubicBezTo>
                    <a:lnTo>
                      <a:pt x="4881319" y="135036"/>
                    </a:lnTo>
                    <a:lnTo>
                      <a:pt x="4894626" y="134493"/>
                    </a:lnTo>
                    <a:lnTo>
                      <a:pt x="4927197" y="134493"/>
                    </a:lnTo>
                    <a:lnTo>
                      <a:pt x="4927197" y="129334"/>
                    </a:lnTo>
                    <a:lnTo>
                      <a:pt x="4920965" y="129334"/>
                    </a:lnTo>
                    <a:cubicBezTo>
                      <a:pt x="4914438" y="129334"/>
                      <a:pt x="4909279" y="128520"/>
                      <a:pt x="4909279" y="121460"/>
                    </a:cubicBezTo>
                    <a:lnTo>
                      <a:pt x="4909279" y="89698"/>
                    </a:lnTo>
                    <a:cubicBezTo>
                      <a:pt x="4910648" y="76667"/>
                      <a:pt x="4914164" y="56577"/>
                      <a:pt x="4933176" y="56577"/>
                    </a:cubicBezTo>
                    <a:lnTo>
                      <a:pt x="4933176" y="56849"/>
                    </a:lnTo>
                    <a:cubicBezTo>
                      <a:pt x="4930460" y="58206"/>
                      <a:pt x="4929365" y="60921"/>
                      <a:pt x="4929365" y="63907"/>
                    </a:cubicBezTo>
                    <a:cubicBezTo>
                      <a:pt x="4929365" y="68794"/>
                      <a:pt x="4933450" y="72052"/>
                      <a:pt x="4937787" y="72052"/>
                    </a:cubicBezTo>
                    <a:cubicBezTo>
                      <a:pt x="4942672" y="72052"/>
                      <a:pt x="4945935" y="68251"/>
                      <a:pt x="4945935" y="63636"/>
                    </a:cubicBezTo>
                    <a:cubicBezTo>
                      <a:pt x="4945935" y="55763"/>
                      <a:pt x="4938334" y="51962"/>
                      <a:pt x="4931534" y="51962"/>
                    </a:cubicBezTo>
                    <a:cubicBezTo>
                      <a:pt x="4920143" y="51962"/>
                      <a:pt x="4910921" y="61464"/>
                      <a:pt x="4908205" y="72052"/>
                    </a:cubicBezTo>
                    <a:lnTo>
                      <a:pt x="4908205" y="51962"/>
                    </a:lnTo>
                    <a:close/>
                    <a:moveTo>
                      <a:pt x="4973222" y="91870"/>
                    </a:moveTo>
                    <a:lnTo>
                      <a:pt x="5029143" y="91870"/>
                    </a:lnTo>
                    <a:cubicBezTo>
                      <a:pt x="5031311" y="91870"/>
                      <a:pt x="5032132" y="90784"/>
                      <a:pt x="5032132" y="88612"/>
                    </a:cubicBezTo>
                    <a:cubicBezTo>
                      <a:pt x="5032132" y="64993"/>
                      <a:pt x="5017731" y="50876"/>
                      <a:pt x="4997645" y="50876"/>
                    </a:cubicBezTo>
                    <a:cubicBezTo>
                      <a:pt x="4974569" y="50876"/>
                      <a:pt x="4956652" y="70694"/>
                      <a:pt x="4956652" y="93770"/>
                    </a:cubicBezTo>
                    <a:cubicBezTo>
                      <a:pt x="4956652" y="117117"/>
                      <a:pt x="4975117" y="137207"/>
                      <a:pt x="5000908" y="137207"/>
                    </a:cubicBezTo>
                    <a:cubicBezTo>
                      <a:pt x="5014215" y="137207"/>
                      <a:pt x="5027774" y="127705"/>
                      <a:pt x="5031585" y="114674"/>
                    </a:cubicBezTo>
                    <a:cubicBezTo>
                      <a:pt x="5031859" y="114131"/>
                      <a:pt x="5032132" y="113317"/>
                      <a:pt x="5032132" y="112774"/>
                    </a:cubicBezTo>
                    <a:cubicBezTo>
                      <a:pt x="5032132" y="111416"/>
                      <a:pt x="5031037" y="110330"/>
                      <a:pt x="5029690" y="110330"/>
                    </a:cubicBezTo>
                    <a:cubicBezTo>
                      <a:pt x="5026153" y="110330"/>
                      <a:pt x="5026153" y="115761"/>
                      <a:pt x="5024258" y="118475"/>
                    </a:cubicBezTo>
                    <a:cubicBezTo>
                      <a:pt x="5019647" y="126347"/>
                      <a:pt x="5010404" y="131777"/>
                      <a:pt x="5001182" y="131777"/>
                    </a:cubicBezTo>
                    <a:lnTo>
                      <a:pt x="4999814" y="131777"/>
                    </a:lnTo>
                    <a:cubicBezTo>
                      <a:pt x="4990045" y="131505"/>
                      <a:pt x="4981370" y="124991"/>
                      <a:pt x="4977285" y="116032"/>
                    </a:cubicBezTo>
                    <a:cubicBezTo>
                      <a:pt x="4973495" y="108430"/>
                      <a:pt x="4973222" y="100014"/>
                      <a:pt x="4973222" y="91870"/>
                    </a:cubicBezTo>
                    <a:close/>
                    <a:moveTo>
                      <a:pt x="4973495" y="87254"/>
                    </a:moveTo>
                    <a:cubicBezTo>
                      <a:pt x="4973495" y="75038"/>
                      <a:pt x="4978928" y="60378"/>
                      <a:pt x="4992487" y="56034"/>
                    </a:cubicBezTo>
                    <a:cubicBezTo>
                      <a:pt x="4993855" y="55763"/>
                      <a:pt x="4995476" y="55491"/>
                      <a:pt x="4996845" y="55491"/>
                    </a:cubicBezTo>
                    <a:cubicBezTo>
                      <a:pt x="5013120" y="55491"/>
                      <a:pt x="5019373" y="72323"/>
                      <a:pt x="5019373" y="87254"/>
                    </a:cubicBezTo>
                    <a:close/>
                    <a:moveTo>
                      <a:pt x="5666715" y="126075"/>
                    </a:moveTo>
                    <a:cubicBezTo>
                      <a:pt x="5669979" y="128520"/>
                      <a:pt x="5672968" y="131234"/>
                      <a:pt x="5676484" y="133135"/>
                    </a:cubicBezTo>
                    <a:cubicBezTo>
                      <a:pt x="5684632" y="137478"/>
                      <a:pt x="5693854" y="139380"/>
                      <a:pt x="5702550" y="139380"/>
                    </a:cubicBezTo>
                    <a:cubicBezTo>
                      <a:pt x="5722362" y="139380"/>
                      <a:pt x="5741101" y="122818"/>
                      <a:pt x="5741101" y="100286"/>
                    </a:cubicBezTo>
                    <a:cubicBezTo>
                      <a:pt x="5741101" y="85626"/>
                      <a:pt x="5732679" y="70694"/>
                      <a:pt x="5719120" y="64450"/>
                    </a:cubicBezTo>
                    <a:cubicBezTo>
                      <a:pt x="5715035" y="62550"/>
                      <a:pt x="5710424" y="61735"/>
                      <a:pt x="5705814" y="60649"/>
                    </a:cubicBezTo>
                    <a:lnTo>
                      <a:pt x="5693854" y="57663"/>
                    </a:lnTo>
                    <a:cubicBezTo>
                      <a:pt x="5688970" y="56577"/>
                      <a:pt x="5684085" y="55763"/>
                      <a:pt x="5679748" y="53319"/>
                    </a:cubicBezTo>
                    <a:cubicBezTo>
                      <a:pt x="5671874" y="48704"/>
                      <a:pt x="5667263" y="40560"/>
                      <a:pt x="5667263" y="31873"/>
                    </a:cubicBezTo>
                    <a:cubicBezTo>
                      <a:pt x="5667263" y="16941"/>
                      <a:pt x="5680295" y="7439"/>
                      <a:pt x="5693854" y="7439"/>
                    </a:cubicBezTo>
                    <a:cubicBezTo>
                      <a:pt x="5712867" y="7439"/>
                      <a:pt x="5725626" y="21285"/>
                      <a:pt x="5729163" y="40560"/>
                    </a:cubicBezTo>
                    <a:cubicBezTo>
                      <a:pt x="5729963" y="43546"/>
                      <a:pt x="5729163" y="48976"/>
                      <a:pt x="5732953" y="48976"/>
                    </a:cubicBezTo>
                    <a:cubicBezTo>
                      <a:pt x="5735395" y="48976"/>
                      <a:pt x="5735395" y="47347"/>
                      <a:pt x="5735395" y="45718"/>
                    </a:cubicBezTo>
                    <a:lnTo>
                      <a:pt x="5735395" y="4996"/>
                    </a:lnTo>
                    <a:cubicBezTo>
                      <a:pt x="5735395" y="3367"/>
                      <a:pt x="5734848" y="2010"/>
                      <a:pt x="5732953" y="2010"/>
                    </a:cubicBezTo>
                    <a:cubicBezTo>
                      <a:pt x="5730510" y="2010"/>
                      <a:pt x="5728615" y="7439"/>
                      <a:pt x="5726973" y="9611"/>
                    </a:cubicBezTo>
                    <a:cubicBezTo>
                      <a:pt x="5725899" y="11511"/>
                      <a:pt x="5724805" y="13140"/>
                      <a:pt x="5723731" y="15312"/>
                    </a:cubicBezTo>
                    <a:cubicBezTo>
                      <a:pt x="5715035" y="7439"/>
                      <a:pt x="5706340" y="2010"/>
                      <a:pt x="5693328" y="2010"/>
                    </a:cubicBezTo>
                    <a:cubicBezTo>
                      <a:pt x="5674590" y="2010"/>
                      <a:pt x="5655030" y="15584"/>
                      <a:pt x="5655030" y="38931"/>
                    </a:cubicBezTo>
                    <a:cubicBezTo>
                      <a:pt x="5655030" y="57120"/>
                      <a:pt x="5668884" y="70966"/>
                      <a:pt x="5685980" y="74495"/>
                    </a:cubicBezTo>
                    <a:cubicBezTo>
                      <a:pt x="5694949" y="76938"/>
                      <a:pt x="5705540" y="78024"/>
                      <a:pt x="5713961" y="81825"/>
                    </a:cubicBezTo>
                    <a:cubicBezTo>
                      <a:pt x="5722910" y="86169"/>
                      <a:pt x="5728889" y="95942"/>
                      <a:pt x="5728889" y="105987"/>
                    </a:cubicBezTo>
                    <a:cubicBezTo>
                      <a:pt x="5728889" y="120376"/>
                      <a:pt x="5718025" y="133406"/>
                      <a:pt x="5702550" y="133406"/>
                    </a:cubicBezTo>
                    <a:cubicBezTo>
                      <a:pt x="5681643" y="133406"/>
                      <a:pt x="5663178" y="123090"/>
                      <a:pt x="5660188" y="96485"/>
                    </a:cubicBezTo>
                    <a:cubicBezTo>
                      <a:pt x="5660188" y="94584"/>
                      <a:pt x="5660188" y="92413"/>
                      <a:pt x="5657493" y="92413"/>
                    </a:cubicBezTo>
                    <a:cubicBezTo>
                      <a:pt x="5655030" y="92413"/>
                      <a:pt x="5655030" y="94313"/>
                      <a:pt x="5655030" y="95942"/>
                    </a:cubicBezTo>
                    <a:lnTo>
                      <a:pt x="5655030" y="136392"/>
                    </a:lnTo>
                    <a:cubicBezTo>
                      <a:pt x="5655030" y="138022"/>
                      <a:pt x="5655577" y="139380"/>
                      <a:pt x="5657493" y="139380"/>
                    </a:cubicBezTo>
                    <a:cubicBezTo>
                      <a:pt x="5659936" y="139380"/>
                      <a:pt x="5661831" y="133950"/>
                      <a:pt x="5663452" y="131777"/>
                    </a:cubicBezTo>
                    <a:cubicBezTo>
                      <a:pt x="5664547" y="129878"/>
                      <a:pt x="5665620" y="128248"/>
                      <a:pt x="5666715" y="126075"/>
                    </a:cubicBezTo>
                    <a:close/>
                    <a:moveTo>
                      <a:pt x="5759566" y="53862"/>
                    </a:moveTo>
                    <a:lnTo>
                      <a:pt x="5759566" y="59835"/>
                    </a:lnTo>
                    <a:lnTo>
                      <a:pt x="5762555" y="59835"/>
                    </a:lnTo>
                    <a:cubicBezTo>
                      <a:pt x="5768514" y="59835"/>
                      <a:pt x="5773398" y="60649"/>
                      <a:pt x="5773398" y="69337"/>
                    </a:cubicBezTo>
                    <a:lnTo>
                      <a:pt x="5773398" y="121460"/>
                    </a:lnTo>
                    <a:cubicBezTo>
                      <a:pt x="5773398" y="129063"/>
                      <a:pt x="5768240" y="129334"/>
                      <a:pt x="5758744" y="129334"/>
                    </a:cubicBezTo>
                    <a:lnTo>
                      <a:pt x="5758744" y="135036"/>
                    </a:lnTo>
                    <a:lnTo>
                      <a:pt x="5799738" y="135036"/>
                    </a:lnTo>
                    <a:lnTo>
                      <a:pt x="5799738" y="129334"/>
                    </a:lnTo>
                    <a:lnTo>
                      <a:pt x="5796748" y="129334"/>
                    </a:lnTo>
                    <a:cubicBezTo>
                      <a:pt x="5791589" y="129334"/>
                      <a:pt x="5786705" y="128791"/>
                      <a:pt x="5786705" y="122546"/>
                    </a:cubicBezTo>
                    <a:lnTo>
                      <a:pt x="5786705" y="51962"/>
                    </a:lnTo>
                    <a:close/>
                    <a:moveTo>
                      <a:pt x="5775841" y="8797"/>
                    </a:moveTo>
                    <a:cubicBezTo>
                      <a:pt x="5770956" y="9611"/>
                      <a:pt x="5766893" y="13683"/>
                      <a:pt x="5766893" y="18841"/>
                    </a:cubicBezTo>
                    <a:cubicBezTo>
                      <a:pt x="5766893" y="24271"/>
                      <a:pt x="5771503" y="28886"/>
                      <a:pt x="5776935" y="28886"/>
                    </a:cubicBezTo>
                    <a:lnTo>
                      <a:pt x="5778283" y="28886"/>
                    </a:lnTo>
                    <a:cubicBezTo>
                      <a:pt x="5783189" y="28072"/>
                      <a:pt x="5787252" y="24271"/>
                      <a:pt x="5787252" y="18841"/>
                    </a:cubicBezTo>
                    <a:cubicBezTo>
                      <a:pt x="5787252" y="13412"/>
                      <a:pt x="5782641" y="8797"/>
                      <a:pt x="5776935" y="8797"/>
                    </a:cubicBezTo>
                    <a:close/>
                    <a:moveTo>
                      <a:pt x="5826140" y="98657"/>
                    </a:moveTo>
                    <a:lnTo>
                      <a:pt x="5826140" y="98928"/>
                    </a:lnTo>
                    <a:cubicBezTo>
                      <a:pt x="5822350" y="102729"/>
                      <a:pt x="5820434" y="108973"/>
                      <a:pt x="5820434" y="114403"/>
                    </a:cubicBezTo>
                    <a:cubicBezTo>
                      <a:pt x="5820434" y="120647"/>
                      <a:pt x="5822877" y="127705"/>
                      <a:pt x="5828308" y="130962"/>
                    </a:cubicBezTo>
                    <a:cubicBezTo>
                      <a:pt x="5819634" y="134493"/>
                      <a:pt x="5811212" y="139923"/>
                      <a:pt x="5811212" y="149966"/>
                    </a:cubicBezTo>
                    <a:cubicBezTo>
                      <a:pt x="5811212" y="168970"/>
                      <a:pt x="5840794" y="173856"/>
                      <a:pt x="5854374" y="173856"/>
                    </a:cubicBezTo>
                    <a:cubicBezTo>
                      <a:pt x="5870397" y="173856"/>
                      <a:pt x="5896988" y="168426"/>
                      <a:pt x="5896988" y="149153"/>
                    </a:cubicBezTo>
                    <a:cubicBezTo>
                      <a:pt x="5896988" y="126618"/>
                      <a:pt x="5873660" y="122275"/>
                      <a:pt x="5854648" y="122275"/>
                    </a:cubicBezTo>
                    <a:lnTo>
                      <a:pt x="5837551" y="122275"/>
                    </a:lnTo>
                    <a:cubicBezTo>
                      <a:pt x="5831024" y="121460"/>
                      <a:pt x="5826961" y="115761"/>
                      <a:pt x="5826961" y="109787"/>
                    </a:cubicBezTo>
                    <a:cubicBezTo>
                      <a:pt x="5826961" y="107344"/>
                      <a:pt x="5828035" y="102186"/>
                      <a:pt x="5829677" y="102186"/>
                    </a:cubicBezTo>
                    <a:lnTo>
                      <a:pt x="5830203" y="102186"/>
                    </a:lnTo>
                    <a:cubicBezTo>
                      <a:pt x="5832667" y="102729"/>
                      <a:pt x="5835109" y="104629"/>
                      <a:pt x="5837825" y="105444"/>
                    </a:cubicBezTo>
                    <a:cubicBezTo>
                      <a:pt x="5841341" y="106530"/>
                      <a:pt x="5845152" y="107073"/>
                      <a:pt x="5848942" y="107073"/>
                    </a:cubicBezTo>
                    <a:cubicBezTo>
                      <a:pt x="5863869" y="107073"/>
                      <a:pt x="5880439" y="96756"/>
                      <a:pt x="5880439" y="79925"/>
                    </a:cubicBezTo>
                    <a:cubicBezTo>
                      <a:pt x="5880439" y="73409"/>
                      <a:pt x="5877723" y="65808"/>
                      <a:pt x="5872565" y="61464"/>
                    </a:cubicBezTo>
                    <a:cubicBezTo>
                      <a:pt x="5878818" y="57120"/>
                      <a:pt x="5883977" y="54677"/>
                      <a:pt x="5891030" y="54677"/>
                    </a:cubicBezTo>
                    <a:cubicBezTo>
                      <a:pt x="5889661" y="55763"/>
                      <a:pt x="5888314" y="57120"/>
                      <a:pt x="5888314" y="59292"/>
                    </a:cubicBezTo>
                    <a:cubicBezTo>
                      <a:pt x="5888314" y="62550"/>
                      <a:pt x="5891030" y="64993"/>
                      <a:pt x="5894020" y="64993"/>
                    </a:cubicBezTo>
                    <a:cubicBezTo>
                      <a:pt x="5898083" y="64993"/>
                      <a:pt x="5899978" y="62007"/>
                      <a:pt x="5899978" y="59292"/>
                    </a:cubicBezTo>
                    <a:cubicBezTo>
                      <a:pt x="5899978" y="53048"/>
                      <a:pt x="5894546" y="49790"/>
                      <a:pt x="5889661" y="49790"/>
                    </a:cubicBezTo>
                    <a:lnTo>
                      <a:pt x="5888040" y="49790"/>
                    </a:lnTo>
                    <a:cubicBezTo>
                      <a:pt x="5882061" y="50605"/>
                      <a:pt x="5876355" y="52505"/>
                      <a:pt x="5871744" y="56306"/>
                    </a:cubicBezTo>
                    <a:cubicBezTo>
                      <a:pt x="5870944" y="57120"/>
                      <a:pt x="5870397" y="57935"/>
                      <a:pt x="5869302" y="57935"/>
                    </a:cubicBezTo>
                    <a:cubicBezTo>
                      <a:pt x="5867954" y="57935"/>
                      <a:pt x="5863596" y="55220"/>
                      <a:pt x="5860880" y="53862"/>
                    </a:cubicBezTo>
                    <a:cubicBezTo>
                      <a:pt x="5857364" y="52505"/>
                      <a:pt x="5853279" y="51962"/>
                      <a:pt x="5849489" y="51962"/>
                    </a:cubicBezTo>
                    <a:cubicBezTo>
                      <a:pt x="5834014" y="51962"/>
                      <a:pt x="5817192" y="62550"/>
                      <a:pt x="5817192" y="79653"/>
                    </a:cubicBezTo>
                    <a:cubicBezTo>
                      <a:pt x="5817192" y="86712"/>
                      <a:pt x="5820434" y="94313"/>
                      <a:pt x="5826140" y="98657"/>
                    </a:cubicBezTo>
                    <a:close/>
                    <a:moveTo>
                      <a:pt x="5821803" y="150781"/>
                    </a:moveTo>
                    <a:lnTo>
                      <a:pt x="5821803" y="149423"/>
                    </a:lnTo>
                    <a:cubicBezTo>
                      <a:pt x="5821803" y="139380"/>
                      <a:pt x="5831572" y="133950"/>
                      <a:pt x="5840520" y="133950"/>
                    </a:cubicBezTo>
                    <a:cubicBezTo>
                      <a:pt x="5842436" y="133950"/>
                      <a:pt x="5844331" y="134221"/>
                      <a:pt x="5846226" y="134221"/>
                    </a:cubicBezTo>
                    <a:lnTo>
                      <a:pt x="5855995" y="134221"/>
                    </a:lnTo>
                    <a:cubicBezTo>
                      <a:pt x="5867133" y="134221"/>
                      <a:pt x="5884777" y="135036"/>
                      <a:pt x="5886419" y="148610"/>
                    </a:cubicBezTo>
                    <a:lnTo>
                      <a:pt x="5886419" y="149966"/>
                    </a:lnTo>
                    <a:cubicBezTo>
                      <a:pt x="5886419" y="166527"/>
                      <a:pt x="5858985" y="168970"/>
                      <a:pt x="5853827" y="168970"/>
                    </a:cubicBezTo>
                    <a:cubicBezTo>
                      <a:pt x="5841889" y="168970"/>
                      <a:pt x="5823698" y="164083"/>
                      <a:pt x="5821803" y="150781"/>
                    </a:cubicBezTo>
                    <a:close/>
                    <a:moveTo>
                      <a:pt x="5832119" y="82911"/>
                    </a:moveTo>
                    <a:lnTo>
                      <a:pt x="5832119" y="80739"/>
                    </a:lnTo>
                    <a:cubicBezTo>
                      <a:pt x="5832119" y="70423"/>
                      <a:pt x="5834562" y="57120"/>
                      <a:pt x="5848668" y="57120"/>
                    </a:cubicBezTo>
                    <a:cubicBezTo>
                      <a:pt x="5860627" y="57120"/>
                      <a:pt x="5865785" y="66894"/>
                      <a:pt x="5865785" y="80468"/>
                    </a:cubicBezTo>
                    <a:cubicBezTo>
                      <a:pt x="5865785" y="91055"/>
                      <a:pt x="5860901" y="101915"/>
                      <a:pt x="5848668" y="101915"/>
                    </a:cubicBezTo>
                    <a:cubicBezTo>
                      <a:pt x="5844057" y="101915"/>
                      <a:pt x="5839446" y="100014"/>
                      <a:pt x="5836183" y="95942"/>
                    </a:cubicBezTo>
                    <a:cubicBezTo>
                      <a:pt x="5833193" y="92413"/>
                      <a:pt x="5832667" y="87526"/>
                      <a:pt x="5832119" y="82911"/>
                    </a:cubicBezTo>
                    <a:close/>
                    <a:moveTo>
                      <a:pt x="5909347" y="53862"/>
                    </a:moveTo>
                    <a:lnTo>
                      <a:pt x="5909347" y="59835"/>
                    </a:lnTo>
                    <a:lnTo>
                      <a:pt x="5912337" y="59835"/>
                    </a:lnTo>
                    <a:cubicBezTo>
                      <a:pt x="5918043" y="59835"/>
                      <a:pt x="5924001" y="60378"/>
                      <a:pt x="5924001" y="69337"/>
                    </a:cubicBezTo>
                    <a:lnTo>
                      <a:pt x="5924001" y="121460"/>
                    </a:lnTo>
                    <a:cubicBezTo>
                      <a:pt x="5924001" y="129063"/>
                      <a:pt x="5919117" y="129334"/>
                      <a:pt x="5909347" y="129334"/>
                    </a:cubicBezTo>
                    <a:lnTo>
                      <a:pt x="5909347" y="135036"/>
                    </a:lnTo>
                    <a:lnTo>
                      <a:pt x="5922928" y="134493"/>
                    </a:lnTo>
                    <a:lnTo>
                      <a:pt x="5952509" y="134493"/>
                    </a:lnTo>
                    <a:lnTo>
                      <a:pt x="5952509" y="129334"/>
                    </a:lnTo>
                    <a:lnTo>
                      <a:pt x="5948172" y="129334"/>
                    </a:lnTo>
                    <a:cubicBezTo>
                      <a:pt x="5942740" y="129334"/>
                      <a:pt x="5937855" y="128520"/>
                      <a:pt x="5937855" y="121460"/>
                    </a:cubicBezTo>
                    <a:lnTo>
                      <a:pt x="5937855" y="87526"/>
                    </a:lnTo>
                    <a:cubicBezTo>
                      <a:pt x="5937855" y="73137"/>
                      <a:pt x="5946551" y="56577"/>
                      <a:pt x="5964468" y="56577"/>
                    </a:cubicBezTo>
                    <a:cubicBezTo>
                      <a:pt x="5974511" y="56577"/>
                      <a:pt x="5977501" y="66079"/>
                      <a:pt x="5977501" y="77753"/>
                    </a:cubicBezTo>
                    <a:lnTo>
                      <a:pt x="5977501" y="122003"/>
                    </a:lnTo>
                    <a:cubicBezTo>
                      <a:pt x="5977501" y="128791"/>
                      <a:pt x="5972069" y="129334"/>
                      <a:pt x="5965816" y="129334"/>
                    </a:cubicBezTo>
                    <a:lnTo>
                      <a:pt x="5963100" y="129334"/>
                    </a:lnTo>
                    <a:lnTo>
                      <a:pt x="5963100" y="135036"/>
                    </a:lnTo>
                    <a:lnTo>
                      <a:pt x="5976406" y="134493"/>
                    </a:lnTo>
                    <a:lnTo>
                      <a:pt x="6005987" y="134493"/>
                    </a:lnTo>
                    <a:lnTo>
                      <a:pt x="6005987" y="129334"/>
                    </a:lnTo>
                    <a:lnTo>
                      <a:pt x="6002471" y="129334"/>
                    </a:lnTo>
                    <a:cubicBezTo>
                      <a:pt x="5997039" y="129334"/>
                      <a:pt x="5991607" y="128791"/>
                      <a:pt x="5991607" y="122003"/>
                    </a:cubicBezTo>
                    <a:lnTo>
                      <a:pt x="5991607" y="79382"/>
                    </a:lnTo>
                    <a:cubicBezTo>
                      <a:pt x="5991607" y="73680"/>
                      <a:pt x="5991333" y="68251"/>
                      <a:pt x="5988617" y="63093"/>
                    </a:cubicBezTo>
                    <a:cubicBezTo>
                      <a:pt x="5983733" y="54134"/>
                      <a:pt x="5973964" y="51962"/>
                      <a:pt x="5964742" y="51962"/>
                    </a:cubicBezTo>
                    <a:cubicBezTo>
                      <a:pt x="5953056" y="51962"/>
                      <a:pt x="5941119" y="59563"/>
                      <a:pt x="5937034" y="70694"/>
                    </a:cubicBezTo>
                    <a:lnTo>
                      <a:pt x="5936760" y="51962"/>
                    </a:lnTo>
                    <a:close/>
                  </a:path>
                </a:pathLst>
              </a:custGeom>
              <a:solidFill>
                <a:srgbClr val="000000"/>
              </a:solidFill>
              <a:ln w="21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en-AE" sz="135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800958DE-B784-A070-59FB-732E4D62A3ED}"/>
                  </a:ext>
                </a:extLst>
              </p:cNvPr>
              <p:cNvSpPr/>
              <p:nvPr/>
            </p:nvSpPr>
            <p:spPr>
              <a:xfrm>
                <a:off x="8592138" y="2391844"/>
                <a:ext cx="933094" cy="168590"/>
              </a:xfrm>
              <a:custGeom>
                <a:avLst/>
                <a:gdLst>
                  <a:gd name="connsiteX0" fmla="*/ 139 w 933094"/>
                  <a:gd name="connsiteY0" fmla="*/ 122820 h 168590"/>
                  <a:gd name="connsiteX1" fmla="*/ 139 w 933094"/>
                  <a:gd name="connsiteY1" fmla="*/ 132050 h 168590"/>
                  <a:gd name="connsiteX2" fmla="*/ 13994 w 933094"/>
                  <a:gd name="connsiteY2" fmla="*/ 131507 h 168590"/>
                  <a:gd name="connsiteX3" fmla="*/ 48186 w 933094"/>
                  <a:gd name="connsiteY3" fmla="*/ 131507 h 168590"/>
                  <a:gd name="connsiteX4" fmla="*/ 48186 w 933094"/>
                  <a:gd name="connsiteY4" fmla="*/ 122820 h 168590"/>
                  <a:gd name="connsiteX5" fmla="*/ 31363 w 933094"/>
                  <a:gd name="connsiteY5" fmla="*/ 120918 h 168590"/>
                  <a:gd name="connsiteX6" fmla="*/ 41954 w 933094"/>
                  <a:gd name="connsiteY6" fmla="*/ 96213 h 168590"/>
                  <a:gd name="connsiteX7" fmla="*/ 45491 w 933094"/>
                  <a:gd name="connsiteY7" fmla="*/ 95942 h 168590"/>
                  <a:gd name="connsiteX8" fmla="*/ 90548 w 933094"/>
                  <a:gd name="connsiteY8" fmla="*/ 95942 h 168590"/>
                  <a:gd name="connsiteX9" fmla="*/ 93811 w 933094"/>
                  <a:gd name="connsiteY9" fmla="*/ 96213 h 168590"/>
                  <a:gd name="connsiteX10" fmla="*/ 97327 w 933094"/>
                  <a:gd name="connsiteY10" fmla="*/ 103543 h 168590"/>
                  <a:gd name="connsiteX11" fmla="*/ 105476 w 933094"/>
                  <a:gd name="connsiteY11" fmla="*/ 122820 h 168590"/>
                  <a:gd name="connsiteX12" fmla="*/ 87558 w 933094"/>
                  <a:gd name="connsiteY12" fmla="*/ 122820 h 168590"/>
                  <a:gd name="connsiteX13" fmla="*/ 87558 w 933094"/>
                  <a:gd name="connsiteY13" fmla="*/ 132050 h 168590"/>
                  <a:gd name="connsiteX14" fmla="*/ 152174 w 933094"/>
                  <a:gd name="connsiteY14" fmla="*/ 132050 h 168590"/>
                  <a:gd name="connsiteX15" fmla="*/ 152174 w 933094"/>
                  <a:gd name="connsiteY15" fmla="*/ 122820 h 168590"/>
                  <a:gd name="connsiteX16" fmla="*/ 135878 w 933094"/>
                  <a:gd name="connsiteY16" fmla="*/ 122820 h 168590"/>
                  <a:gd name="connsiteX17" fmla="*/ 132635 w 933094"/>
                  <a:gd name="connsiteY17" fmla="*/ 120104 h 168590"/>
                  <a:gd name="connsiteX18" fmla="*/ 130719 w 933094"/>
                  <a:gd name="connsiteY18" fmla="*/ 115217 h 168590"/>
                  <a:gd name="connsiteX19" fmla="*/ 84568 w 933094"/>
                  <a:gd name="connsiteY19" fmla="*/ 5810 h 168590"/>
                  <a:gd name="connsiteX20" fmla="*/ 76168 w 933094"/>
                  <a:gd name="connsiteY20" fmla="*/ 109 h 168590"/>
                  <a:gd name="connsiteX21" fmla="*/ 74799 w 933094"/>
                  <a:gd name="connsiteY21" fmla="*/ 109 h 168590"/>
                  <a:gd name="connsiteX22" fmla="*/ 66651 w 933094"/>
                  <a:gd name="connsiteY22" fmla="*/ 8254 h 168590"/>
                  <a:gd name="connsiteX23" fmla="*/ 22142 w 933094"/>
                  <a:gd name="connsiteY23" fmla="*/ 114130 h 168590"/>
                  <a:gd name="connsiteX24" fmla="*/ 20226 w 933094"/>
                  <a:gd name="connsiteY24" fmla="*/ 118474 h 168590"/>
                  <a:gd name="connsiteX25" fmla="*/ 6919 w 933094"/>
                  <a:gd name="connsiteY25" fmla="*/ 122820 h 168590"/>
                  <a:gd name="connsiteX26" fmla="*/ 139 w 933094"/>
                  <a:gd name="connsiteY26" fmla="*/ 122820 h 168590"/>
                  <a:gd name="connsiteX27" fmla="*/ 45744 w 933094"/>
                  <a:gd name="connsiteY27" fmla="*/ 86440 h 168590"/>
                  <a:gd name="connsiteX28" fmla="*/ 67745 w 933094"/>
                  <a:gd name="connsiteY28" fmla="*/ 33773 h 168590"/>
                  <a:gd name="connsiteX29" fmla="*/ 90000 w 933094"/>
                  <a:gd name="connsiteY29" fmla="*/ 86440 h 168590"/>
                  <a:gd name="connsiteX30" fmla="*/ 168112 w 933094"/>
                  <a:gd name="connsiteY30" fmla="*/ 48704 h 168590"/>
                  <a:gd name="connsiteX31" fmla="*/ 168112 w 933094"/>
                  <a:gd name="connsiteY31" fmla="*/ 58206 h 168590"/>
                  <a:gd name="connsiteX32" fmla="*/ 172471 w 933094"/>
                  <a:gd name="connsiteY32" fmla="*/ 58206 h 168590"/>
                  <a:gd name="connsiteX33" fmla="*/ 180893 w 933094"/>
                  <a:gd name="connsiteY33" fmla="*/ 64179 h 168590"/>
                  <a:gd name="connsiteX34" fmla="*/ 180893 w 933094"/>
                  <a:gd name="connsiteY34" fmla="*/ 159198 h 168590"/>
                  <a:gd name="connsiteX35" fmla="*/ 168112 w 933094"/>
                  <a:gd name="connsiteY35" fmla="*/ 159198 h 168590"/>
                  <a:gd name="connsiteX36" fmla="*/ 168112 w 933094"/>
                  <a:gd name="connsiteY36" fmla="*/ 168699 h 168590"/>
                  <a:gd name="connsiteX37" fmla="*/ 215906 w 933094"/>
                  <a:gd name="connsiteY37" fmla="*/ 168699 h 168590"/>
                  <a:gd name="connsiteX38" fmla="*/ 215906 w 933094"/>
                  <a:gd name="connsiteY38" fmla="*/ 159198 h 168590"/>
                  <a:gd name="connsiteX39" fmla="*/ 203147 w 933094"/>
                  <a:gd name="connsiteY39" fmla="*/ 159198 h 168590"/>
                  <a:gd name="connsiteX40" fmla="*/ 203147 w 933094"/>
                  <a:gd name="connsiteY40" fmla="*/ 124719 h 168590"/>
                  <a:gd name="connsiteX41" fmla="*/ 228665 w 933094"/>
                  <a:gd name="connsiteY41" fmla="*/ 133134 h 168590"/>
                  <a:gd name="connsiteX42" fmla="*/ 276986 w 933094"/>
                  <a:gd name="connsiteY42" fmla="*/ 89969 h 168590"/>
                  <a:gd name="connsiteX43" fmla="*/ 231929 w 933094"/>
                  <a:gd name="connsiteY43" fmla="*/ 47347 h 168590"/>
                  <a:gd name="connsiteX44" fmla="*/ 202052 w 933094"/>
                  <a:gd name="connsiteY44" fmla="*/ 56306 h 168590"/>
                  <a:gd name="connsiteX45" fmla="*/ 202052 w 933094"/>
                  <a:gd name="connsiteY45" fmla="*/ 47347 h 168590"/>
                  <a:gd name="connsiteX46" fmla="*/ 175460 w 933094"/>
                  <a:gd name="connsiteY46" fmla="*/ 47347 h 168590"/>
                  <a:gd name="connsiteX47" fmla="*/ 251741 w 933094"/>
                  <a:gd name="connsiteY47" fmla="*/ 93770 h 168590"/>
                  <a:gd name="connsiteX48" fmla="*/ 226223 w 933094"/>
                  <a:gd name="connsiteY48" fmla="*/ 125805 h 168590"/>
                  <a:gd name="connsiteX49" fmla="*/ 204221 w 933094"/>
                  <a:gd name="connsiteY49" fmla="*/ 113589 h 168590"/>
                  <a:gd name="connsiteX50" fmla="*/ 203147 w 933094"/>
                  <a:gd name="connsiteY50" fmla="*/ 110059 h 168590"/>
                  <a:gd name="connsiteX51" fmla="*/ 203147 w 933094"/>
                  <a:gd name="connsiteY51" fmla="*/ 79110 h 168590"/>
                  <a:gd name="connsiteX52" fmla="*/ 202873 w 933094"/>
                  <a:gd name="connsiteY52" fmla="*/ 71780 h 168590"/>
                  <a:gd name="connsiteX53" fmla="*/ 227844 w 933094"/>
                  <a:gd name="connsiteY53" fmla="*/ 55220 h 168590"/>
                  <a:gd name="connsiteX54" fmla="*/ 251741 w 933094"/>
                  <a:gd name="connsiteY54" fmla="*/ 90512 h 168590"/>
                  <a:gd name="connsiteX55" fmla="*/ 251741 w 933094"/>
                  <a:gd name="connsiteY55" fmla="*/ 93770 h 168590"/>
                  <a:gd name="connsiteX56" fmla="*/ 292187 w 933094"/>
                  <a:gd name="connsiteY56" fmla="*/ 48704 h 168590"/>
                  <a:gd name="connsiteX57" fmla="*/ 292187 w 933094"/>
                  <a:gd name="connsiteY57" fmla="*/ 58206 h 168590"/>
                  <a:gd name="connsiteX58" fmla="*/ 296524 w 933094"/>
                  <a:gd name="connsiteY58" fmla="*/ 58206 h 168590"/>
                  <a:gd name="connsiteX59" fmla="*/ 304946 w 933094"/>
                  <a:gd name="connsiteY59" fmla="*/ 64179 h 168590"/>
                  <a:gd name="connsiteX60" fmla="*/ 304946 w 933094"/>
                  <a:gd name="connsiteY60" fmla="*/ 159198 h 168590"/>
                  <a:gd name="connsiteX61" fmla="*/ 292187 w 933094"/>
                  <a:gd name="connsiteY61" fmla="*/ 159198 h 168590"/>
                  <a:gd name="connsiteX62" fmla="*/ 292187 w 933094"/>
                  <a:gd name="connsiteY62" fmla="*/ 168699 h 168590"/>
                  <a:gd name="connsiteX63" fmla="*/ 339959 w 933094"/>
                  <a:gd name="connsiteY63" fmla="*/ 168699 h 168590"/>
                  <a:gd name="connsiteX64" fmla="*/ 339959 w 933094"/>
                  <a:gd name="connsiteY64" fmla="*/ 159198 h 168590"/>
                  <a:gd name="connsiteX65" fmla="*/ 327200 w 933094"/>
                  <a:gd name="connsiteY65" fmla="*/ 159198 h 168590"/>
                  <a:gd name="connsiteX66" fmla="*/ 327200 w 933094"/>
                  <a:gd name="connsiteY66" fmla="*/ 124719 h 168590"/>
                  <a:gd name="connsiteX67" fmla="*/ 352739 w 933094"/>
                  <a:gd name="connsiteY67" fmla="*/ 133134 h 168590"/>
                  <a:gd name="connsiteX68" fmla="*/ 401060 w 933094"/>
                  <a:gd name="connsiteY68" fmla="*/ 89969 h 168590"/>
                  <a:gd name="connsiteX69" fmla="*/ 355982 w 933094"/>
                  <a:gd name="connsiteY69" fmla="*/ 47347 h 168590"/>
                  <a:gd name="connsiteX70" fmla="*/ 326126 w 933094"/>
                  <a:gd name="connsiteY70" fmla="*/ 56306 h 168590"/>
                  <a:gd name="connsiteX71" fmla="*/ 326126 w 933094"/>
                  <a:gd name="connsiteY71" fmla="*/ 47347 h 168590"/>
                  <a:gd name="connsiteX72" fmla="*/ 299514 w 933094"/>
                  <a:gd name="connsiteY72" fmla="*/ 47347 h 168590"/>
                  <a:gd name="connsiteX73" fmla="*/ 375815 w 933094"/>
                  <a:gd name="connsiteY73" fmla="*/ 93770 h 168590"/>
                  <a:gd name="connsiteX74" fmla="*/ 350276 w 933094"/>
                  <a:gd name="connsiteY74" fmla="*/ 125805 h 168590"/>
                  <a:gd name="connsiteX75" fmla="*/ 328295 w 933094"/>
                  <a:gd name="connsiteY75" fmla="*/ 113589 h 168590"/>
                  <a:gd name="connsiteX76" fmla="*/ 327200 w 933094"/>
                  <a:gd name="connsiteY76" fmla="*/ 110059 h 168590"/>
                  <a:gd name="connsiteX77" fmla="*/ 327200 w 933094"/>
                  <a:gd name="connsiteY77" fmla="*/ 79110 h 168590"/>
                  <a:gd name="connsiteX78" fmla="*/ 326948 w 933094"/>
                  <a:gd name="connsiteY78" fmla="*/ 71780 h 168590"/>
                  <a:gd name="connsiteX79" fmla="*/ 351918 w 933094"/>
                  <a:gd name="connsiteY79" fmla="*/ 55220 h 168590"/>
                  <a:gd name="connsiteX80" fmla="*/ 375794 w 933094"/>
                  <a:gd name="connsiteY80" fmla="*/ 90512 h 168590"/>
                  <a:gd name="connsiteX81" fmla="*/ 375794 w 933094"/>
                  <a:gd name="connsiteY81" fmla="*/ 93770 h 168590"/>
                  <a:gd name="connsiteX82" fmla="*/ 416261 w 933094"/>
                  <a:gd name="connsiteY82" fmla="*/ 48704 h 168590"/>
                  <a:gd name="connsiteX83" fmla="*/ 416261 w 933094"/>
                  <a:gd name="connsiteY83" fmla="*/ 58206 h 168590"/>
                  <a:gd name="connsiteX84" fmla="*/ 420051 w 933094"/>
                  <a:gd name="connsiteY84" fmla="*/ 58206 h 168590"/>
                  <a:gd name="connsiteX85" fmla="*/ 429020 w 933094"/>
                  <a:gd name="connsiteY85" fmla="*/ 64450 h 168590"/>
                  <a:gd name="connsiteX86" fmla="*/ 429020 w 933094"/>
                  <a:gd name="connsiteY86" fmla="*/ 122820 h 168590"/>
                  <a:gd name="connsiteX87" fmla="*/ 416261 w 933094"/>
                  <a:gd name="connsiteY87" fmla="*/ 122820 h 168590"/>
                  <a:gd name="connsiteX88" fmla="*/ 416261 w 933094"/>
                  <a:gd name="connsiteY88" fmla="*/ 132050 h 168590"/>
                  <a:gd name="connsiteX89" fmla="*/ 466202 w 933094"/>
                  <a:gd name="connsiteY89" fmla="*/ 132050 h 168590"/>
                  <a:gd name="connsiteX90" fmla="*/ 466202 w 933094"/>
                  <a:gd name="connsiteY90" fmla="*/ 122820 h 168590"/>
                  <a:gd name="connsiteX91" fmla="*/ 450201 w 933094"/>
                  <a:gd name="connsiteY91" fmla="*/ 122820 h 168590"/>
                  <a:gd name="connsiteX92" fmla="*/ 450201 w 933094"/>
                  <a:gd name="connsiteY92" fmla="*/ 97571 h 168590"/>
                  <a:gd name="connsiteX93" fmla="*/ 473529 w 933094"/>
                  <a:gd name="connsiteY93" fmla="*/ 54677 h 168590"/>
                  <a:gd name="connsiteX94" fmla="*/ 470561 w 933094"/>
                  <a:gd name="connsiteY94" fmla="*/ 63364 h 168590"/>
                  <a:gd name="connsiteX95" fmla="*/ 482225 w 933094"/>
                  <a:gd name="connsiteY95" fmla="*/ 75038 h 168590"/>
                  <a:gd name="connsiteX96" fmla="*/ 494437 w 933094"/>
                  <a:gd name="connsiteY96" fmla="*/ 63093 h 168590"/>
                  <a:gd name="connsiteX97" fmla="*/ 475445 w 933094"/>
                  <a:gd name="connsiteY97" fmla="*/ 47347 h 168590"/>
                  <a:gd name="connsiteX98" fmla="*/ 473803 w 933094"/>
                  <a:gd name="connsiteY98" fmla="*/ 47347 h 168590"/>
                  <a:gd name="connsiteX99" fmla="*/ 448011 w 933094"/>
                  <a:gd name="connsiteY99" fmla="*/ 68251 h 168590"/>
                  <a:gd name="connsiteX100" fmla="*/ 448011 w 933094"/>
                  <a:gd name="connsiteY100" fmla="*/ 47347 h 168590"/>
                  <a:gd name="connsiteX101" fmla="*/ 437168 w 933094"/>
                  <a:gd name="connsiteY101" fmla="*/ 47890 h 168590"/>
                  <a:gd name="connsiteX102" fmla="*/ 423040 w 933094"/>
                  <a:gd name="connsiteY102" fmla="*/ 47890 h 168590"/>
                  <a:gd name="connsiteX103" fmla="*/ 552884 w 933094"/>
                  <a:gd name="connsiteY103" fmla="*/ 46533 h 168590"/>
                  <a:gd name="connsiteX104" fmla="*/ 514059 w 933094"/>
                  <a:gd name="connsiteY104" fmla="*/ 66079 h 168590"/>
                  <a:gd name="connsiteX105" fmla="*/ 507006 w 933094"/>
                  <a:gd name="connsiteY105" fmla="*/ 90512 h 168590"/>
                  <a:gd name="connsiteX106" fmla="*/ 518397 w 933094"/>
                  <a:gd name="connsiteY106" fmla="*/ 119832 h 168590"/>
                  <a:gd name="connsiteX107" fmla="*/ 556400 w 933094"/>
                  <a:gd name="connsiteY107" fmla="*/ 133134 h 168590"/>
                  <a:gd name="connsiteX108" fmla="*/ 606088 w 933094"/>
                  <a:gd name="connsiteY108" fmla="*/ 90512 h 168590"/>
                  <a:gd name="connsiteX109" fmla="*/ 595772 w 933094"/>
                  <a:gd name="connsiteY109" fmla="*/ 61735 h 168590"/>
                  <a:gd name="connsiteX110" fmla="*/ 555326 w 933094"/>
                  <a:gd name="connsiteY110" fmla="*/ 46533 h 168590"/>
                  <a:gd name="connsiteX111" fmla="*/ 531976 w 933094"/>
                  <a:gd name="connsiteY111" fmla="*/ 96756 h 168590"/>
                  <a:gd name="connsiteX112" fmla="*/ 531976 w 933094"/>
                  <a:gd name="connsiteY112" fmla="*/ 84540 h 168590"/>
                  <a:gd name="connsiteX113" fmla="*/ 538756 w 933094"/>
                  <a:gd name="connsiteY113" fmla="*/ 60378 h 168590"/>
                  <a:gd name="connsiteX114" fmla="*/ 556400 w 933094"/>
                  <a:gd name="connsiteY114" fmla="*/ 54134 h 168590"/>
                  <a:gd name="connsiteX115" fmla="*/ 580571 w 933094"/>
                  <a:gd name="connsiteY115" fmla="*/ 75581 h 168590"/>
                  <a:gd name="connsiteX116" fmla="*/ 580844 w 933094"/>
                  <a:gd name="connsiteY116" fmla="*/ 88883 h 168590"/>
                  <a:gd name="connsiteX117" fmla="*/ 580844 w 933094"/>
                  <a:gd name="connsiteY117" fmla="*/ 94313 h 168590"/>
                  <a:gd name="connsiteX118" fmla="*/ 575412 w 933094"/>
                  <a:gd name="connsiteY118" fmla="*/ 117118 h 168590"/>
                  <a:gd name="connsiteX119" fmla="*/ 556674 w 933094"/>
                  <a:gd name="connsiteY119" fmla="*/ 125262 h 168590"/>
                  <a:gd name="connsiteX120" fmla="*/ 537135 w 933094"/>
                  <a:gd name="connsiteY120" fmla="*/ 116846 h 168590"/>
                  <a:gd name="connsiteX121" fmla="*/ 531976 w 933094"/>
                  <a:gd name="connsiteY121" fmla="*/ 96756 h 168590"/>
                  <a:gd name="connsiteX122" fmla="*/ 646871 w 933094"/>
                  <a:gd name="connsiteY122" fmla="*/ 55220 h 168590"/>
                  <a:gd name="connsiteX123" fmla="*/ 660451 w 933094"/>
                  <a:gd name="connsiteY123" fmla="*/ 54134 h 168590"/>
                  <a:gd name="connsiteX124" fmla="*/ 681632 w 933094"/>
                  <a:gd name="connsiteY124" fmla="*/ 77210 h 168590"/>
                  <a:gd name="connsiteX125" fmla="*/ 681632 w 933094"/>
                  <a:gd name="connsiteY125" fmla="*/ 81825 h 168590"/>
                  <a:gd name="connsiteX126" fmla="*/ 618637 w 933094"/>
                  <a:gd name="connsiteY126" fmla="*/ 109516 h 168590"/>
                  <a:gd name="connsiteX127" fmla="*/ 655293 w 933094"/>
                  <a:gd name="connsiteY127" fmla="*/ 133134 h 168590"/>
                  <a:gd name="connsiteX128" fmla="*/ 684895 w 933094"/>
                  <a:gd name="connsiteY128" fmla="*/ 118204 h 168590"/>
                  <a:gd name="connsiteX129" fmla="*/ 692496 w 933094"/>
                  <a:gd name="connsiteY129" fmla="*/ 130149 h 168590"/>
                  <a:gd name="connsiteX130" fmla="*/ 706055 w 933094"/>
                  <a:gd name="connsiteY130" fmla="*/ 132050 h 168590"/>
                  <a:gd name="connsiteX131" fmla="*/ 716098 w 933094"/>
                  <a:gd name="connsiteY131" fmla="*/ 132050 h 168590"/>
                  <a:gd name="connsiteX132" fmla="*/ 720730 w 933094"/>
                  <a:gd name="connsiteY132" fmla="*/ 127163 h 168590"/>
                  <a:gd name="connsiteX133" fmla="*/ 715024 w 933094"/>
                  <a:gd name="connsiteY133" fmla="*/ 122820 h 168590"/>
                  <a:gd name="connsiteX134" fmla="*/ 714203 w 933094"/>
                  <a:gd name="connsiteY134" fmla="*/ 122820 h 168590"/>
                  <a:gd name="connsiteX135" fmla="*/ 703887 w 933094"/>
                  <a:gd name="connsiteY135" fmla="*/ 117390 h 168590"/>
                  <a:gd name="connsiteX136" fmla="*/ 703887 w 933094"/>
                  <a:gd name="connsiteY136" fmla="*/ 72595 h 168590"/>
                  <a:gd name="connsiteX137" fmla="*/ 699823 w 933094"/>
                  <a:gd name="connsiteY137" fmla="*/ 61735 h 168590"/>
                  <a:gd name="connsiteX138" fmla="*/ 662619 w 933094"/>
                  <a:gd name="connsiteY138" fmla="*/ 46533 h 168590"/>
                  <a:gd name="connsiteX139" fmla="*/ 661546 w 933094"/>
                  <a:gd name="connsiteY139" fmla="*/ 46533 h 168590"/>
                  <a:gd name="connsiteX140" fmla="*/ 626237 w 933094"/>
                  <a:gd name="connsiteY140" fmla="*/ 63907 h 168590"/>
                  <a:gd name="connsiteX141" fmla="*/ 638470 w 933094"/>
                  <a:gd name="connsiteY141" fmla="*/ 76938 h 168590"/>
                  <a:gd name="connsiteX142" fmla="*/ 650682 w 933094"/>
                  <a:gd name="connsiteY142" fmla="*/ 64450 h 168590"/>
                  <a:gd name="connsiteX143" fmla="*/ 646871 w 933094"/>
                  <a:gd name="connsiteY143" fmla="*/ 55220 h 168590"/>
                  <a:gd name="connsiteX144" fmla="*/ 681632 w 933094"/>
                  <a:gd name="connsiteY144" fmla="*/ 88340 h 168590"/>
                  <a:gd name="connsiteX145" fmla="*/ 681632 w 933094"/>
                  <a:gd name="connsiteY145" fmla="*/ 105444 h 168590"/>
                  <a:gd name="connsiteX146" fmla="*/ 659377 w 933094"/>
                  <a:gd name="connsiteY146" fmla="*/ 125805 h 168590"/>
                  <a:gd name="connsiteX147" fmla="*/ 641439 w 933094"/>
                  <a:gd name="connsiteY147" fmla="*/ 110873 h 168590"/>
                  <a:gd name="connsiteX148" fmla="*/ 681632 w 933094"/>
                  <a:gd name="connsiteY148" fmla="*/ 88340 h 168590"/>
                  <a:gd name="connsiteX149" fmla="*/ 790231 w 933094"/>
                  <a:gd name="connsiteY149" fmla="*/ 55763 h 168590"/>
                  <a:gd name="connsiteX150" fmla="*/ 786967 w 933094"/>
                  <a:gd name="connsiteY150" fmla="*/ 64993 h 168590"/>
                  <a:gd name="connsiteX151" fmla="*/ 799727 w 933094"/>
                  <a:gd name="connsiteY151" fmla="*/ 76938 h 168590"/>
                  <a:gd name="connsiteX152" fmla="*/ 811391 w 933094"/>
                  <a:gd name="connsiteY152" fmla="*/ 64450 h 168590"/>
                  <a:gd name="connsiteX153" fmla="*/ 778272 w 933094"/>
                  <a:gd name="connsiteY153" fmla="*/ 46533 h 168590"/>
                  <a:gd name="connsiteX154" fmla="*/ 728331 w 933094"/>
                  <a:gd name="connsiteY154" fmla="*/ 90241 h 168590"/>
                  <a:gd name="connsiteX155" fmla="*/ 776377 w 933094"/>
                  <a:gd name="connsiteY155" fmla="*/ 133134 h 168590"/>
                  <a:gd name="connsiteX156" fmla="*/ 811391 w 933094"/>
                  <a:gd name="connsiteY156" fmla="*/ 116303 h 168590"/>
                  <a:gd name="connsiteX157" fmla="*/ 813833 w 933094"/>
                  <a:gd name="connsiteY157" fmla="*/ 110059 h 168590"/>
                  <a:gd name="connsiteX158" fmla="*/ 813833 w 933094"/>
                  <a:gd name="connsiteY158" fmla="*/ 109787 h 168590"/>
                  <a:gd name="connsiteX159" fmla="*/ 809222 w 933094"/>
                  <a:gd name="connsiteY159" fmla="*/ 107344 h 168590"/>
                  <a:gd name="connsiteX160" fmla="*/ 808401 w 933094"/>
                  <a:gd name="connsiteY160" fmla="*/ 107344 h 168590"/>
                  <a:gd name="connsiteX161" fmla="*/ 802990 w 933094"/>
                  <a:gd name="connsiteY161" fmla="*/ 112774 h 168590"/>
                  <a:gd name="connsiteX162" fmla="*/ 780714 w 933094"/>
                  <a:gd name="connsiteY162" fmla="*/ 125262 h 168590"/>
                  <a:gd name="connsiteX163" fmla="*/ 753575 w 933094"/>
                  <a:gd name="connsiteY163" fmla="*/ 90512 h 168590"/>
                  <a:gd name="connsiteX164" fmla="*/ 778819 w 933094"/>
                  <a:gd name="connsiteY164" fmla="*/ 54677 h 168590"/>
                  <a:gd name="connsiteX165" fmla="*/ 790231 w 933094"/>
                  <a:gd name="connsiteY165" fmla="*/ 55763 h 168590"/>
                  <a:gd name="connsiteX166" fmla="*/ 823265 w 933094"/>
                  <a:gd name="connsiteY166" fmla="*/ 2824 h 168590"/>
                  <a:gd name="connsiteX167" fmla="*/ 823265 w 933094"/>
                  <a:gd name="connsiteY167" fmla="*/ 12055 h 168590"/>
                  <a:gd name="connsiteX168" fmla="*/ 827897 w 933094"/>
                  <a:gd name="connsiteY168" fmla="*/ 12055 h 168590"/>
                  <a:gd name="connsiteX169" fmla="*/ 836025 w 933094"/>
                  <a:gd name="connsiteY169" fmla="*/ 18298 h 168590"/>
                  <a:gd name="connsiteX170" fmla="*/ 836025 w 933094"/>
                  <a:gd name="connsiteY170" fmla="*/ 122820 h 168590"/>
                  <a:gd name="connsiteX171" fmla="*/ 823265 w 933094"/>
                  <a:gd name="connsiteY171" fmla="*/ 122820 h 168590"/>
                  <a:gd name="connsiteX172" fmla="*/ 823265 w 933094"/>
                  <a:gd name="connsiteY172" fmla="*/ 132050 h 168590"/>
                  <a:gd name="connsiteX173" fmla="*/ 871333 w 933094"/>
                  <a:gd name="connsiteY173" fmla="*/ 132050 h 168590"/>
                  <a:gd name="connsiteX174" fmla="*/ 871333 w 933094"/>
                  <a:gd name="connsiteY174" fmla="*/ 122820 h 168590"/>
                  <a:gd name="connsiteX175" fmla="*/ 858300 w 933094"/>
                  <a:gd name="connsiteY175" fmla="*/ 122820 h 168590"/>
                  <a:gd name="connsiteX176" fmla="*/ 858300 w 933094"/>
                  <a:gd name="connsiteY176" fmla="*/ 91598 h 168590"/>
                  <a:gd name="connsiteX177" fmla="*/ 858300 w 933094"/>
                  <a:gd name="connsiteY177" fmla="*/ 85083 h 168590"/>
                  <a:gd name="connsiteX178" fmla="*/ 887082 w 933094"/>
                  <a:gd name="connsiteY178" fmla="*/ 54677 h 168590"/>
                  <a:gd name="connsiteX179" fmla="*/ 897925 w 933094"/>
                  <a:gd name="connsiteY179" fmla="*/ 73409 h 168590"/>
                  <a:gd name="connsiteX180" fmla="*/ 897925 w 933094"/>
                  <a:gd name="connsiteY180" fmla="*/ 122820 h 168590"/>
                  <a:gd name="connsiteX181" fmla="*/ 885166 w 933094"/>
                  <a:gd name="connsiteY181" fmla="*/ 122820 h 168590"/>
                  <a:gd name="connsiteX182" fmla="*/ 885166 w 933094"/>
                  <a:gd name="connsiteY182" fmla="*/ 132050 h 168590"/>
                  <a:gd name="connsiteX183" fmla="*/ 933234 w 933094"/>
                  <a:gd name="connsiteY183" fmla="*/ 132050 h 168590"/>
                  <a:gd name="connsiteX184" fmla="*/ 933234 w 933094"/>
                  <a:gd name="connsiteY184" fmla="*/ 122820 h 168590"/>
                  <a:gd name="connsiteX185" fmla="*/ 920200 w 933094"/>
                  <a:gd name="connsiteY185" fmla="*/ 122820 h 168590"/>
                  <a:gd name="connsiteX186" fmla="*/ 920200 w 933094"/>
                  <a:gd name="connsiteY186" fmla="*/ 76938 h 168590"/>
                  <a:gd name="connsiteX187" fmla="*/ 916390 w 933094"/>
                  <a:gd name="connsiteY187" fmla="*/ 57663 h 168590"/>
                  <a:gd name="connsiteX188" fmla="*/ 891145 w 933094"/>
                  <a:gd name="connsiteY188" fmla="*/ 47347 h 168590"/>
                  <a:gd name="connsiteX189" fmla="*/ 860195 w 933094"/>
                  <a:gd name="connsiteY189" fmla="*/ 61192 h 168590"/>
                  <a:gd name="connsiteX190" fmla="*/ 857479 w 933094"/>
                  <a:gd name="connsiteY190" fmla="*/ 65265 h 168590"/>
                  <a:gd name="connsiteX191" fmla="*/ 857205 w 933094"/>
                  <a:gd name="connsiteY191" fmla="*/ 1195 h 168590"/>
                  <a:gd name="connsiteX192" fmla="*/ 830613 w 933094"/>
                  <a:gd name="connsiteY192" fmla="*/ 1195 h 168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</a:cxnLst>
                <a:rect l="l" t="t" r="r" b="b"/>
                <a:pathLst>
                  <a:path w="933094" h="168590">
                    <a:moveTo>
                      <a:pt x="139" y="122820"/>
                    </a:moveTo>
                    <a:lnTo>
                      <a:pt x="139" y="132050"/>
                    </a:lnTo>
                    <a:lnTo>
                      <a:pt x="13994" y="131507"/>
                    </a:lnTo>
                    <a:lnTo>
                      <a:pt x="48186" y="131507"/>
                    </a:lnTo>
                    <a:lnTo>
                      <a:pt x="48186" y="122820"/>
                    </a:lnTo>
                    <a:cubicBezTo>
                      <a:pt x="42502" y="122820"/>
                      <a:pt x="36795" y="122820"/>
                      <a:pt x="31363" y="120918"/>
                    </a:cubicBezTo>
                    <a:lnTo>
                      <a:pt x="41954" y="96213"/>
                    </a:lnTo>
                    <a:lnTo>
                      <a:pt x="45491" y="95942"/>
                    </a:lnTo>
                    <a:lnTo>
                      <a:pt x="90548" y="95942"/>
                    </a:lnTo>
                    <a:lnTo>
                      <a:pt x="93811" y="96213"/>
                    </a:lnTo>
                    <a:lnTo>
                      <a:pt x="97327" y="103543"/>
                    </a:lnTo>
                    <a:lnTo>
                      <a:pt x="105476" y="122820"/>
                    </a:lnTo>
                    <a:lnTo>
                      <a:pt x="87558" y="122820"/>
                    </a:lnTo>
                    <a:lnTo>
                      <a:pt x="87558" y="132050"/>
                    </a:lnTo>
                    <a:lnTo>
                      <a:pt x="152174" y="132050"/>
                    </a:lnTo>
                    <a:lnTo>
                      <a:pt x="152174" y="122820"/>
                    </a:lnTo>
                    <a:lnTo>
                      <a:pt x="135878" y="122820"/>
                    </a:lnTo>
                    <a:cubicBezTo>
                      <a:pt x="133436" y="122820"/>
                      <a:pt x="133436" y="121190"/>
                      <a:pt x="132635" y="120104"/>
                    </a:cubicBezTo>
                    <a:lnTo>
                      <a:pt x="130719" y="115217"/>
                    </a:lnTo>
                    <a:cubicBezTo>
                      <a:pt x="115245" y="78567"/>
                      <a:pt x="99243" y="42189"/>
                      <a:pt x="84568" y="5810"/>
                    </a:cubicBezTo>
                    <a:cubicBezTo>
                      <a:pt x="82673" y="1467"/>
                      <a:pt x="80779" y="109"/>
                      <a:pt x="76168" y="109"/>
                    </a:cubicBezTo>
                    <a:lnTo>
                      <a:pt x="74799" y="109"/>
                    </a:lnTo>
                    <a:cubicBezTo>
                      <a:pt x="69641" y="109"/>
                      <a:pt x="68293" y="4453"/>
                      <a:pt x="66651" y="8254"/>
                    </a:cubicBezTo>
                    <a:cubicBezTo>
                      <a:pt x="51723" y="43546"/>
                      <a:pt x="37343" y="78839"/>
                      <a:pt x="22142" y="114130"/>
                    </a:cubicBezTo>
                    <a:lnTo>
                      <a:pt x="20226" y="118474"/>
                    </a:lnTo>
                    <a:cubicBezTo>
                      <a:pt x="18605" y="122276"/>
                      <a:pt x="12625" y="122820"/>
                      <a:pt x="6919" y="122820"/>
                    </a:cubicBezTo>
                    <a:cubicBezTo>
                      <a:pt x="4477" y="122820"/>
                      <a:pt x="2034" y="122820"/>
                      <a:pt x="139" y="122820"/>
                    </a:cubicBezTo>
                    <a:close/>
                    <a:moveTo>
                      <a:pt x="45744" y="86440"/>
                    </a:moveTo>
                    <a:lnTo>
                      <a:pt x="67745" y="33773"/>
                    </a:lnTo>
                    <a:lnTo>
                      <a:pt x="90000" y="86440"/>
                    </a:lnTo>
                    <a:close/>
                    <a:moveTo>
                      <a:pt x="168112" y="48704"/>
                    </a:moveTo>
                    <a:lnTo>
                      <a:pt x="168112" y="58206"/>
                    </a:lnTo>
                    <a:lnTo>
                      <a:pt x="172471" y="58206"/>
                    </a:lnTo>
                    <a:cubicBezTo>
                      <a:pt x="176808" y="58206"/>
                      <a:pt x="180893" y="58749"/>
                      <a:pt x="180893" y="64179"/>
                    </a:cubicBezTo>
                    <a:lnTo>
                      <a:pt x="180893" y="159198"/>
                    </a:lnTo>
                    <a:lnTo>
                      <a:pt x="168112" y="159198"/>
                    </a:lnTo>
                    <a:lnTo>
                      <a:pt x="168112" y="168699"/>
                    </a:lnTo>
                    <a:lnTo>
                      <a:pt x="215906" y="168699"/>
                    </a:lnTo>
                    <a:lnTo>
                      <a:pt x="215906" y="159198"/>
                    </a:lnTo>
                    <a:lnTo>
                      <a:pt x="203147" y="159198"/>
                    </a:lnTo>
                    <a:lnTo>
                      <a:pt x="203147" y="124719"/>
                    </a:lnTo>
                    <a:cubicBezTo>
                      <a:pt x="210474" y="130692"/>
                      <a:pt x="219422" y="133134"/>
                      <a:pt x="228665" y="133134"/>
                    </a:cubicBezTo>
                    <a:cubicBezTo>
                      <a:pt x="252288" y="133134"/>
                      <a:pt x="276986" y="119560"/>
                      <a:pt x="276986" y="89969"/>
                    </a:cubicBezTo>
                    <a:cubicBezTo>
                      <a:pt x="276986" y="66894"/>
                      <a:pt x="260436" y="47347"/>
                      <a:pt x="231929" y="47347"/>
                    </a:cubicBezTo>
                    <a:cubicBezTo>
                      <a:pt x="221065" y="47347"/>
                      <a:pt x="211569" y="49790"/>
                      <a:pt x="202052" y="56306"/>
                    </a:cubicBezTo>
                    <a:lnTo>
                      <a:pt x="202052" y="47347"/>
                    </a:lnTo>
                    <a:lnTo>
                      <a:pt x="175460" y="47347"/>
                    </a:lnTo>
                    <a:close/>
                    <a:moveTo>
                      <a:pt x="251741" y="93770"/>
                    </a:moveTo>
                    <a:cubicBezTo>
                      <a:pt x="250646" y="106258"/>
                      <a:pt x="246035" y="125805"/>
                      <a:pt x="226223" y="125805"/>
                    </a:cubicBezTo>
                    <a:cubicBezTo>
                      <a:pt x="217527" y="125805"/>
                      <a:pt x="209106" y="120918"/>
                      <a:pt x="204221" y="113589"/>
                    </a:cubicBezTo>
                    <a:cubicBezTo>
                      <a:pt x="203147" y="112503"/>
                      <a:pt x="203147" y="111416"/>
                      <a:pt x="203147" y="110059"/>
                    </a:cubicBezTo>
                    <a:lnTo>
                      <a:pt x="203147" y="79110"/>
                    </a:lnTo>
                    <a:cubicBezTo>
                      <a:pt x="203147" y="76667"/>
                      <a:pt x="202873" y="74224"/>
                      <a:pt x="202873" y="71780"/>
                    </a:cubicBezTo>
                    <a:cubicBezTo>
                      <a:pt x="202873" y="62278"/>
                      <a:pt x="216980" y="55220"/>
                      <a:pt x="227844" y="55220"/>
                    </a:cubicBezTo>
                    <a:cubicBezTo>
                      <a:pt x="247656" y="55220"/>
                      <a:pt x="251741" y="76938"/>
                      <a:pt x="251741" y="90512"/>
                    </a:cubicBezTo>
                    <a:cubicBezTo>
                      <a:pt x="251741" y="91598"/>
                      <a:pt x="251741" y="92413"/>
                      <a:pt x="251741" y="93770"/>
                    </a:cubicBezTo>
                    <a:close/>
                    <a:moveTo>
                      <a:pt x="292187" y="48704"/>
                    </a:moveTo>
                    <a:lnTo>
                      <a:pt x="292187" y="58206"/>
                    </a:lnTo>
                    <a:lnTo>
                      <a:pt x="296524" y="58206"/>
                    </a:lnTo>
                    <a:cubicBezTo>
                      <a:pt x="300882" y="58206"/>
                      <a:pt x="304946" y="58749"/>
                      <a:pt x="304946" y="64179"/>
                    </a:cubicBezTo>
                    <a:lnTo>
                      <a:pt x="304946" y="159198"/>
                    </a:lnTo>
                    <a:lnTo>
                      <a:pt x="292187" y="159198"/>
                    </a:lnTo>
                    <a:lnTo>
                      <a:pt x="292187" y="168699"/>
                    </a:lnTo>
                    <a:lnTo>
                      <a:pt x="339959" y="168699"/>
                    </a:lnTo>
                    <a:lnTo>
                      <a:pt x="339959" y="159198"/>
                    </a:lnTo>
                    <a:lnTo>
                      <a:pt x="327200" y="159198"/>
                    </a:lnTo>
                    <a:lnTo>
                      <a:pt x="327200" y="124719"/>
                    </a:lnTo>
                    <a:cubicBezTo>
                      <a:pt x="334548" y="130692"/>
                      <a:pt x="343497" y="133134"/>
                      <a:pt x="352739" y="133134"/>
                    </a:cubicBezTo>
                    <a:cubicBezTo>
                      <a:pt x="376342" y="133134"/>
                      <a:pt x="401060" y="119560"/>
                      <a:pt x="401060" y="89969"/>
                    </a:cubicBezTo>
                    <a:cubicBezTo>
                      <a:pt x="401060" y="66894"/>
                      <a:pt x="384490" y="47347"/>
                      <a:pt x="355982" y="47347"/>
                    </a:cubicBezTo>
                    <a:cubicBezTo>
                      <a:pt x="345118" y="47347"/>
                      <a:pt x="335622" y="49790"/>
                      <a:pt x="326126" y="56306"/>
                    </a:cubicBezTo>
                    <a:lnTo>
                      <a:pt x="326126" y="47347"/>
                    </a:lnTo>
                    <a:lnTo>
                      <a:pt x="299514" y="47347"/>
                    </a:lnTo>
                    <a:close/>
                    <a:moveTo>
                      <a:pt x="375815" y="93770"/>
                    </a:moveTo>
                    <a:cubicBezTo>
                      <a:pt x="374720" y="106258"/>
                      <a:pt x="370110" y="125805"/>
                      <a:pt x="350276" y="125805"/>
                    </a:cubicBezTo>
                    <a:cubicBezTo>
                      <a:pt x="341602" y="125805"/>
                      <a:pt x="333180" y="120918"/>
                      <a:pt x="328295" y="113589"/>
                    </a:cubicBezTo>
                    <a:cubicBezTo>
                      <a:pt x="327200" y="112503"/>
                      <a:pt x="327200" y="111416"/>
                      <a:pt x="327200" y="110059"/>
                    </a:cubicBezTo>
                    <a:lnTo>
                      <a:pt x="327200" y="79110"/>
                    </a:lnTo>
                    <a:cubicBezTo>
                      <a:pt x="327200" y="76667"/>
                      <a:pt x="326948" y="74224"/>
                      <a:pt x="326948" y="71780"/>
                    </a:cubicBezTo>
                    <a:cubicBezTo>
                      <a:pt x="326948" y="62278"/>
                      <a:pt x="341054" y="55220"/>
                      <a:pt x="351918" y="55220"/>
                    </a:cubicBezTo>
                    <a:cubicBezTo>
                      <a:pt x="371731" y="55220"/>
                      <a:pt x="375794" y="76938"/>
                      <a:pt x="375794" y="90512"/>
                    </a:cubicBezTo>
                    <a:cubicBezTo>
                      <a:pt x="375794" y="91598"/>
                      <a:pt x="375794" y="92413"/>
                      <a:pt x="375794" y="93770"/>
                    </a:cubicBezTo>
                    <a:close/>
                    <a:moveTo>
                      <a:pt x="416261" y="48704"/>
                    </a:moveTo>
                    <a:lnTo>
                      <a:pt x="416261" y="58206"/>
                    </a:lnTo>
                    <a:lnTo>
                      <a:pt x="420051" y="58206"/>
                    </a:lnTo>
                    <a:cubicBezTo>
                      <a:pt x="424662" y="58206"/>
                      <a:pt x="429020" y="58749"/>
                      <a:pt x="429020" y="64450"/>
                    </a:cubicBezTo>
                    <a:lnTo>
                      <a:pt x="429020" y="122820"/>
                    </a:lnTo>
                    <a:lnTo>
                      <a:pt x="416261" y="122820"/>
                    </a:lnTo>
                    <a:lnTo>
                      <a:pt x="416261" y="132050"/>
                    </a:lnTo>
                    <a:lnTo>
                      <a:pt x="466202" y="132050"/>
                    </a:lnTo>
                    <a:lnTo>
                      <a:pt x="466202" y="122820"/>
                    </a:lnTo>
                    <a:lnTo>
                      <a:pt x="450201" y="122820"/>
                    </a:lnTo>
                    <a:lnTo>
                      <a:pt x="450201" y="97571"/>
                    </a:lnTo>
                    <a:cubicBezTo>
                      <a:pt x="450201" y="82097"/>
                      <a:pt x="452369" y="54677"/>
                      <a:pt x="473529" y="54677"/>
                    </a:cubicBezTo>
                    <a:cubicBezTo>
                      <a:pt x="471634" y="57392"/>
                      <a:pt x="470561" y="60107"/>
                      <a:pt x="470561" y="63364"/>
                    </a:cubicBezTo>
                    <a:cubicBezTo>
                      <a:pt x="470561" y="70151"/>
                      <a:pt x="475445" y="75038"/>
                      <a:pt x="482225" y="75038"/>
                    </a:cubicBezTo>
                    <a:cubicBezTo>
                      <a:pt x="488751" y="75038"/>
                      <a:pt x="494437" y="70694"/>
                      <a:pt x="494437" y="63093"/>
                    </a:cubicBezTo>
                    <a:cubicBezTo>
                      <a:pt x="494437" y="52505"/>
                      <a:pt x="483846" y="47890"/>
                      <a:pt x="475445" y="47347"/>
                    </a:cubicBezTo>
                    <a:lnTo>
                      <a:pt x="473803" y="47347"/>
                    </a:lnTo>
                    <a:cubicBezTo>
                      <a:pt x="462139" y="47347"/>
                      <a:pt x="450727" y="56577"/>
                      <a:pt x="448011" y="68251"/>
                    </a:cubicBezTo>
                    <a:lnTo>
                      <a:pt x="448011" y="47347"/>
                    </a:lnTo>
                    <a:lnTo>
                      <a:pt x="437168" y="47890"/>
                    </a:lnTo>
                    <a:lnTo>
                      <a:pt x="423040" y="47890"/>
                    </a:lnTo>
                    <a:close/>
                    <a:moveTo>
                      <a:pt x="552884" y="46533"/>
                    </a:moveTo>
                    <a:cubicBezTo>
                      <a:pt x="537408" y="48704"/>
                      <a:pt x="523281" y="52234"/>
                      <a:pt x="514059" y="66079"/>
                    </a:cubicBezTo>
                    <a:cubicBezTo>
                      <a:pt x="509448" y="73138"/>
                      <a:pt x="507006" y="81825"/>
                      <a:pt x="507006" y="90512"/>
                    </a:cubicBezTo>
                    <a:cubicBezTo>
                      <a:pt x="507006" y="101372"/>
                      <a:pt x="510795" y="112231"/>
                      <a:pt x="518397" y="119832"/>
                    </a:cubicBezTo>
                    <a:cubicBezTo>
                      <a:pt x="528166" y="129605"/>
                      <a:pt x="542567" y="133134"/>
                      <a:pt x="556400" y="133134"/>
                    </a:cubicBezTo>
                    <a:cubicBezTo>
                      <a:pt x="580023" y="133134"/>
                      <a:pt x="606088" y="121462"/>
                      <a:pt x="606088" y="90512"/>
                    </a:cubicBezTo>
                    <a:cubicBezTo>
                      <a:pt x="606088" y="79925"/>
                      <a:pt x="602551" y="69608"/>
                      <a:pt x="595772" y="61735"/>
                    </a:cubicBezTo>
                    <a:cubicBezTo>
                      <a:pt x="585455" y="50333"/>
                      <a:pt x="569980" y="46533"/>
                      <a:pt x="555326" y="46533"/>
                    </a:cubicBezTo>
                    <a:close/>
                    <a:moveTo>
                      <a:pt x="531976" y="96756"/>
                    </a:moveTo>
                    <a:lnTo>
                      <a:pt x="531976" y="84540"/>
                    </a:lnTo>
                    <a:cubicBezTo>
                      <a:pt x="531976" y="76395"/>
                      <a:pt x="532524" y="66351"/>
                      <a:pt x="538756" y="60378"/>
                    </a:cubicBezTo>
                    <a:cubicBezTo>
                      <a:pt x="543367" y="56034"/>
                      <a:pt x="549894" y="54134"/>
                      <a:pt x="556400" y="54134"/>
                    </a:cubicBezTo>
                    <a:cubicBezTo>
                      <a:pt x="569159" y="54134"/>
                      <a:pt x="578949" y="60921"/>
                      <a:pt x="580571" y="75581"/>
                    </a:cubicBezTo>
                    <a:cubicBezTo>
                      <a:pt x="580844" y="79925"/>
                      <a:pt x="580844" y="84540"/>
                      <a:pt x="580844" y="88883"/>
                    </a:cubicBezTo>
                    <a:lnTo>
                      <a:pt x="580844" y="94313"/>
                    </a:lnTo>
                    <a:cubicBezTo>
                      <a:pt x="580844" y="102186"/>
                      <a:pt x="580571" y="111416"/>
                      <a:pt x="575412" y="117118"/>
                    </a:cubicBezTo>
                    <a:cubicBezTo>
                      <a:pt x="571075" y="122820"/>
                      <a:pt x="563748" y="125262"/>
                      <a:pt x="556674" y="125262"/>
                    </a:cubicBezTo>
                    <a:cubicBezTo>
                      <a:pt x="549347" y="125262"/>
                      <a:pt x="541472" y="122548"/>
                      <a:pt x="537135" y="116846"/>
                    </a:cubicBezTo>
                    <a:cubicBezTo>
                      <a:pt x="532524" y="110873"/>
                      <a:pt x="532798" y="103544"/>
                      <a:pt x="531976" y="96756"/>
                    </a:cubicBezTo>
                    <a:close/>
                    <a:moveTo>
                      <a:pt x="646871" y="55220"/>
                    </a:moveTo>
                    <a:cubicBezTo>
                      <a:pt x="651229" y="54677"/>
                      <a:pt x="656114" y="54134"/>
                      <a:pt x="660451" y="54134"/>
                    </a:cubicBezTo>
                    <a:cubicBezTo>
                      <a:pt x="669673" y="54134"/>
                      <a:pt x="681632" y="57392"/>
                      <a:pt x="681632" y="77210"/>
                    </a:cubicBezTo>
                    <a:lnTo>
                      <a:pt x="681632" y="81825"/>
                    </a:lnTo>
                    <a:cubicBezTo>
                      <a:pt x="657735" y="81825"/>
                      <a:pt x="620553" y="86712"/>
                      <a:pt x="618637" y="109516"/>
                    </a:cubicBezTo>
                    <a:cubicBezTo>
                      <a:pt x="618637" y="127435"/>
                      <a:pt x="636828" y="133134"/>
                      <a:pt x="655293" y="133134"/>
                    </a:cubicBezTo>
                    <a:cubicBezTo>
                      <a:pt x="665883" y="133134"/>
                      <a:pt x="680537" y="129334"/>
                      <a:pt x="684895" y="118204"/>
                    </a:cubicBezTo>
                    <a:cubicBezTo>
                      <a:pt x="685969" y="123904"/>
                      <a:pt x="686243" y="127704"/>
                      <a:pt x="692496" y="130149"/>
                    </a:cubicBezTo>
                    <a:cubicBezTo>
                      <a:pt x="696833" y="132050"/>
                      <a:pt x="701444" y="132050"/>
                      <a:pt x="706055" y="132050"/>
                    </a:cubicBezTo>
                    <a:lnTo>
                      <a:pt x="716098" y="132050"/>
                    </a:lnTo>
                    <a:cubicBezTo>
                      <a:pt x="719088" y="132050"/>
                      <a:pt x="720730" y="130692"/>
                      <a:pt x="720730" y="127163"/>
                    </a:cubicBezTo>
                    <a:cubicBezTo>
                      <a:pt x="720730" y="123089"/>
                      <a:pt x="717740" y="122820"/>
                      <a:pt x="715024" y="122820"/>
                    </a:cubicBezTo>
                    <a:lnTo>
                      <a:pt x="714203" y="122820"/>
                    </a:lnTo>
                    <a:cubicBezTo>
                      <a:pt x="710140" y="122005"/>
                      <a:pt x="703887" y="122820"/>
                      <a:pt x="703887" y="117390"/>
                    </a:cubicBezTo>
                    <a:lnTo>
                      <a:pt x="703887" y="72595"/>
                    </a:lnTo>
                    <a:cubicBezTo>
                      <a:pt x="703613" y="68794"/>
                      <a:pt x="701992" y="64993"/>
                      <a:pt x="699823" y="61735"/>
                    </a:cubicBezTo>
                    <a:cubicBezTo>
                      <a:pt x="691948" y="49790"/>
                      <a:pt x="675926" y="46533"/>
                      <a:pt x="662619" y="46533"/>
                    </a:cubicBezTo>
                    <a:lnTo>
                      <a:pt x="661546" y="46533"/>
                    </a:lnTo>
                    <a:cubicBezTo>
                      <a:pt x="649861" y="46533"/>
                      <a:pt x="626237" y="47076"/>
                      <a:pt x="626237" y="63907"/>
                    </a:cubicBezTo>
                    <a:cubicBezTo>
                      <a:pt x="626237" y="72052"/>
                      <a:pt x="631943" y="76938"/>
                      <a:pt x="638470" y="76938"/>
                    </a:cubicBezTo>
                    <a:cubicBezTo>
                      <a:pt x="645250" y="76938"/>
                      <a:pt x="650682" y="71509"/>
                      <a:pt x="650682" y="64450"/>
                    </a:cubicBezTo>
                    <a:cubicBezTo>
                      <a:pt x="650682" y="60921"/>
                      <a:pt x="649313" y="57935"/>
                      <a:pt x="646871" y="55220"/>
                    </a:cubicBezTo>
                    <a:close/>
                    <a:moveTo>
                      <a:pt x="681632" y="88340"/>
                    </a:moveTo>
                    <a:lnTo>
                      <a:pt x="681632" y="105444"/>
                    </a:lnTo>
                    <a:cubicBezTo>
                      <a:pt x="681632" y="118204"/>
                      <a:pt x="671589" y="125805"/>
                      <a:pt x="659377" y="125805"/>
                    </a:cubicBezTo>
                    <a:cubicBezTo>
                      <a:pt x="650956" y="125805"/>
                      <a:pt x="641439" y="120647"/>
                      <a:pt x="641439" y="110873"/>
                    </a:cubicBezTo>
                    <a:cubicBezTo>
                      <a:pt x="641439" y="92956"/>
                      <a:pt x="668052" y="88612"/>
                      <a:pt x="681632" y="88340"/>
                    </a:cubicBezTo>
                    <a:close/>
                    <a:moveTo>
                      <a:pt x="790231" y="55763"/>
                    </a:moveTo>
                    <a:cubicBezTo>
                      <a:pt x="788041" y="58478"/>
                      <a:pt x="786967" y="61464"/>
                      <a:pt x="786967" y="64993"/>
                    </a:cubicBezTo>
                    <a:cubicBezTo>
                      <a:pt x="786967" y="71509"/>
                      <a:pt x="791852" y="76938"/>
                      <a:pt x="799727" y="76938"/>
                    </a:cubicBezTo>
                    <a:cubicBezTo>
                      <a:pt x="806780" y="76938"/>
                      <a:pt x="811391" y="70966"/>
                      <a:pt x="811391" y="64450"/>
                    </a:cubicBezTo>
                    <a:cubicBezTo>
                      <a:pt x="811391" y="48161"/>
                      <a:pt x="789957" y="46533"/>
                      <a:pt x="778272" y="46533"/>
                    </a:cubicBezTo>
                    <a:cubicBezTo>
                      <a:pt x="755196" y="46533"/>
                      <a:pt x="728331" y="57935"/>
                      <a:pt x="728331" y="90241"/>
                    </a:cubicBezTo>
                    <a:cubicBezTo>
                      <a:pt x="728331" y="120104"/>
                      <a:pt x="753028" y="133134"/>
                      <a:pt x="776377" y="133134"/>
                    </a:cubicBezTo>
                    <a:cubicBezTo>
                      <a:pt x="789957" y="133134"/>
                      <a:pt x="804611" y="128791"/>
                      <a:pt x="811391" y="116303"/>
                    </a:cubicBezTo>
                    <a:cubicBezTo>
                      <a:pt x="812212" y="114674"/>
                      <a:pt x="813833" y="112231"/>
                      <a:pt x="813833" y="110059"/>
                    </a:cubicBezTo>
                    <a:lnTo>
                      <a:pt x="813833" y="109787"/>
                    </a:lnTo>
                    <a:cubicBezTo>
                      <a:pt x="813307" y="107344"/>
                      <a:pt x="811117" y="107344"/>
                      <a:pt x="809222" y="107344"/>
                    </a:cubicBezTo>
                    <a:lnTo>
                      <a:pt x="808401" y="107344"/>
                    </a:lnTo>
                    <a:cubicBezTo>
                      <a:pt x="804064" y="107344"/>
                      <a:pt x="804064" y="110059"/>
                      <a:pt x="802990" y="112774"/>
                    </a:cubicBezTo>
                    <a:cubicBezTo>
                      <a:pt x="798358" y="120918"/>
                      <a:pt x="789957" y="125262"/>
                      <a:pt x="780714" y="125262"/>
                    </a:cubicBezTo>
                    <a:cubicBezTo>
                      <a:pt x="758186" y="125262"/>
                      <a:pt x="753575" y="105987"/>
                      <a:pt x="753575" y="90512"/>
                    </a:cubicBezTo>
                    <a:cubicBezTo>
                      <a:pt x="753575" y="75581"/>
                      <a:pt x="754922" y="54677"/>
                      <a:pt x="778819" y="54677"/>
                    </a:cubicBezTo>
                    <a:cubicBezTo>
                      <a:pt x="782609" y="54677"/>
                      <a:pt x="786420" y="54948"/>
                      <a:pt x="790231" y="55763"/>
                    </a:cubicBezTo>
                    <a:close/>
                    <a:moveTo>
                      <a:pt x="823265" y="2824"/>
                    </a:moveTo>
                    <a:lnTo>
                      <a:pt x="823265" y="12055"/>
                    </a:lnTo>
                    <a:lnTo>
                      <a:pt x="827897" y="12055"/>
                    </a:lnTo>
                    <a:cubicBezTo>
                      <a:pt x="832234" y="12055"/>
                      <a:pt x="836025" y="12598"/>
                      <a:pt x="836025" y="18298"/>
                    </a:cubicBezTo>
                    <a:lnTo>
                      <a:pt x="836025" y="122820"/>
                    </a:lnTo>
                    <a:lnTo>
                      <a:pt x="823265" y="122820"/>
                    </a:lnTo>
                    <a:lnTo>
                      <a:pt x="823265" y="132050"/>
                    </a:lnTo>
                    <a:lnTo>
                      <a:pt x="871333" y="132050"/>
                    </a:lnTo>
                    <a:lnTo>
                      <a:pt x="871333" y="122820"/>
                    </a:lnTo>
                    <a:lnTo>
                      <a:pt x="858300" y="122820"/>
                    </a:lnTo>
                    <a:lnTo>
                      <a:pt x="858300" y="91598"/>
                    </a:lnTo>
                    <a:cubicBezTo>
                      <a:pt x="858300" y="89426"/>
                      <a:pt x="858300" y="87526"/>
                      <a:pt x="858300" y="85083"/>
                    </a:cubicBezTo>
                    <a:cubicBezTo>
                      <a:pt x="858300" y="69337"/>
                      <a:pt x="869965" y="54677"/>
                      <a:pt x="887082" y="54677"/>
                    </a:cubicBezTo>
                    <a:cubicBezTo>
                      <a:pt x="896030" y="54677"/>
                      <a:pt x="897925" y="63364"/>
                      <a:pt x="897925" y="73409"/>
                    </a:cubicBezTo>
                    <a:lnTo>
                      <a:pt x="897925" y="122820"/>
                    </a:lnTo>
                    <a:lnTo>
                      <a:pt x="885166" y="122820"/>
                    </a:lnTo>
                    <a:lnTo>
                      <a:pt x="885166" y="132050"/>
                    </a:lnTo>
                    <a:lnTo>
                      <a:pt x="933234" y="132050"/>
                    </a:lnTo>
                    <a:lnTo>
                      <a:pt x="933234" y="122820"/>
                    </a:lnTo>
                    <a:lnTo>
                      <a:pt x="920200" y="122820"/>
                    </a:lnTo>
                    <a:lnTo>
                      <a:pt x="920200" y="76938"/>
                    </a:lnTo>
                    <a:cubicBezTo>
                      <a:pt x="920200" y="70151"/>
                      <a:pt x="919927" y="63364"/>
                      <a:pt x="916390" y="57663"/>
                    </a:cubicBezTo>
                    <a:cubicBezTo>
                      <a:pt x="910958" y="49247"/>
                      <a:pt x="900641" y="47347"/>
                      <a:pt x="891145" y="47347"/>
                    </a:cubicBezTo>
                    <a:cubicBezTo>
                      <a:pt x="878934" y="47347"/>
                      <a:pt x="868617" y="51148"/>
                      <a:pt x="860195" y="61192"/>
                    </a:cubicBezTo>
                    <a:cubicBezTo>
                      <a:pt x="859100" y="62550"/>
                      <a:pt x="858026" y="63907"/>
                      <a:pt x="857479" y="65265"/>
                    </a:cubicBezTo>
                    <a:lnTo>
                      <a:pt x="857205" y="1195"/>
                    </a:lnTo>
                    <a:lnTo>
                      <a:pt x="830613" y="1195"/>
                    </a:lnTo>
                    <a:close/>
                  </a:path>
                </a:pathLst>
              </a:custGeom>
              <a:solidFill>
                <a:srgbClr val="000000"/>
              </a:solidFill>
              <a:ln w="21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en-AE" sz="135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061C2B9-5029-9E34-6E25-8CD62A9EF519}"/>
                </a:ext>
              </a:extLst>
            </p:cNvPr>
            <p:cNvSpPr/>
            <p:nvPr/>
          </p:nvSpPr>
          <p:spPr>
            <a:xfrm>
              <a:off x="1609226" y="2339270"/>
              <a:ext cx="2981178" cy="13031"/>
            </a:xfrm>
            <a:custGeom>
              <a:avLst/>
              <a:gdLst>
                <a:gd name="connsiteX0" fmla="*/ -1278 w 3974904"/>
                <a:gd name="connsiteY0" fmla="*/ -259 h 17374"/>
                <a:gd name="connsiteX1" fmla="*/ 3973626 w 3974904"/>
                <a:gd name="connsiteY1" fmla="*/ -259 h 1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74904" h="17374">
                  <a:moveTo>
                    <a:pt x="-1278" y="-259"/>
                  </a:moveTo>
                  <a:lnTo>
                    <a:pt x="3973626" y="-259"/>
                  </a:lnTo>
                </a:path>
              </a:pathLst>
            </a:custGeom>
            <a:noFill/>
            <a:ln w="628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3B136CF-4BB5-F208-FAAA-4E902DBEF424}"/>
                </a:ext>
              </a:extLst>
            </p:cNvPr>
            <p:cNvSpPr/>
            <p:nvPr/>
          </p:nvSpPr>
          <p:spPr>
            <a:xfrm>
              <a:off x="4669204" y="2339270"/>
              <a:ext cx="1790774" cy="13031"/>
            </a:xfrm>
            <a:custGeom>
              <a:avLst/>
              <a:gdLst>
                <a:gd name="connsiteX0" fmla="*/ -1139 w 2387698"/>
                <a:gd name="connsiteY0" fmla="*/ -259 h 17374"/>
                <a:gd name="connsiteX1" fmla="*/ 2386559 w 2387698"/>
                <a:gd name="connsiteY1" fmla="*/ -259 h 1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7698" h="17374">
                  <a:moveTo>
                    <a:pt x="-1139" y="-259"/>
                  </a:moveTo>
                  <a:lnTo>
                    <a:pt x="2386559" y="-259"/>
                  </a:lnTo>
                </a:path>
              </a:pathLst>
            </a:custGeom>
            <a:noFill/>
            <a:ln w="628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9715412-FED5-0B0F-BFA7-C2A6C06CD0E4}"/>
                </a:ext>
              </a:extLst>
            </p:cNvPr>
            <p:cNvSpPr/>
            <p:nvPr/>
          </p:nvSpPr>
          <p:spPr>
            <a:xfrm>
              <a:off x="6538286" y="2339270"/>
              <a:ext cx="874209" cy="13031"/>
            </a:xfrm>
            <a:custGeom>
              <a:avLst/>
              <a:gdLst>
                <a:gd name="connsiteX0" fmla="*/ -1059 w 1165612"/>
                <a:gd name="connsiteY0" fmla="*/ -259 h 17374"/>
                <a:gd name="connsiteX1" fmla="*/ 1164553 w 1165612"/>
                <a:gd name="connsiteY1" fmla="*/ -259 h 1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5612" h="17374">
                  <a:moveTo>
                    <a:pt x="-1059" y="-259"/>
                  </a:moveTo>
                  <a:lnTo>
                    <a:pt x="1164553" y="-259"/>
                  </a:lnTo>
                </a:path>
              </a:pathLst>
            </a:custGeom>
            <a:noFill/>
            <a:ln w="628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F4B570B-5007-5CB9-B5E4-A9367D264AAC}"/>
                </a:ext>
              </a:extLst>
            </p:cNvPr>
            <p:cNvSpPr/>
            <p:nvPr/>
          </p:nvSpPr>
          <p:spPr>
            <a:xfrm>
              <a:off x="1638282" y="2412309"/>
              <a:ext cx="1519405" cy="97517"/>
            </a:xfrm>
            <a:custGeom>
              <a:avLst/>
              <a:gdLst>
                <a:gd name="connsiteX0" fmla="*/ -1318 w 2025873"/>
                <a:gd name="connsiteY0" fmla="*/ 11962 h 130023"/>
                <a:gd name="connsiteX1" fmla="*/ -1318 w 2025873"/>
                <a:gd name="connsiteY1" fmla="*/ 17676 h 130023"/>
                <a:gd name="connsiteX2" fmla="*/ 23636 w 2025873"/>
                <a:gd name="connsiteY2" fmla="*/ 12752 h 130023"/>
                <a:gd name="connsiteX3" fmla="*/ 23636 w 2025873"/>
                <a:gd name="connsiteY3" fmla="*/ 110531 h 130023"/>
                <a:gd name="connsiteX4" fmla="*/ 5913 w 2025873"/>
                <a:gd name="connsiteY4" fmla="*/ 119725 h 130023"/>
                <a:gd name="connsiteX5" fmla="*/ -660 w 2025873"/>
                <a:gd name="connsiteY5" fmla="*/ 119725 h 130023"/>
                <a:gd name="connsiteX6" fmla="*/ -660 w 2025873"/>
                <a:gd name="connsiteY6" fmla="*/ 125437 h 130023"/>
                <a:gd name="connsiteX7" fmla="*/ 62387 w 2025873"/>
                <a:gd name="connsiteY7" fmla="*/ 125437 h 130023"/>
                <a:gd name="connsiteX8" fmla="*/ 62387 w 2025873"/>
                <a:gd name="connsiteY8" fmla="*/ 119725 h 130023"/>
                <a:gd name="connsiteX9" fmla="*/ 53849 w 2025873"/>
                <a:gd name="connsiteY9" fmla="*/ 119725 h 130023"/>
                <a:gd name="connsiteX10" fmla="*/ 38090 w 2025873"/>
                <a:gd name="connsiteY10" fmla="*/ 110531 h 130023"/>
                <a:gd name="connsiteX11" fmla="*/ 38090 w 2025873"/>
                <a:gd name="connsiteY11" fmla="*/ 3295 h 130023"/>
                <a:gd name="connsiteX12" fmla="*/ 34803 w 2025873"/>
                <a:gd name="connsiteY12" fmla="*/ -252 h 130023"/>
                <a:gd name="connsiteX13" fmla="*/ 27580 w 2025873"/>
                <a:gd name="connsiteY13" fmla="*/ 4870 h 130023"/>
                <a:gd name="connsiteX14" fmla="*/ -1318 w 2025873"/>
                <a:gd name="connsiteY14" fmla="*/ 11962 h 130023"/>
                <a:gd name="connsiteX15" fmla="*/ 123454 w 2025873"/>
                <a:gd name="connsiteY15" fmla="*/ -252 h 130023"/>
                <a:gd name="connsiteX16" fmla="*/ 85369 w 2025873"/>
                <a:gd name="connsiteY16" fmla="*/ 64366 h 130023"/>
                <a:gd name="connsiteX17" fmla="*/ 99814 w 2025873"/>
                <a:gd name="connsiteY17" fmla="*/ 118673 h 130023"/>
                <a:gd name="connsiteX18" fmla="*/ 126083 w 2025873"/>
                <a:gd name="connsiteY18" fmla="*/ 129772 h 130023"/>
                <a:gd name="connsiteX19" fmla="*/ 161546 w 2025873"/>
                <a:gd name="connsiteY19" fmla="*/ 104226 h 130023"/>
                <a:gd name="connsiteX20" fmla="*/ 167454 w 2025873"/>
                <a:gd name="connsiteY20" fmla="*/ 64366 h 130023"/>
                <a:gd name="connsiteX21" fmla="*/ 126740 w 2025873"/>
                <a:gd name="connsiteY21" fmla="*/ -252 h 130023"/>
                <a:gd name="connsiteX22" fmla="*/ 123454 w 2025873"/>
                <a:gd name="connsiteY22" fmla="*/ -252 h 130023"/>
                <a:gd name="connsiteX23" fmla="*/ 101786 w 2025873"/>
                <a:gd name="connsiteY23" fmla="*/ 76580 h 130023"/>
                <a:gd name="connsiteX24" fmla="*/ 101786 w 2025873"/>
                <a:gd name="connsiteY24" fmla="*/ 71919 h 130023"/>
                <a:gd name="connsiteX25" fmla="*/ 102443 w 2025873"/>
                <a:gd name="connsiteY25" fmla="*/ 36129 h 130023"/>
                <a:gd name="connsiteX26" fmla="*/ 108351 w 2025873"/>
                <a:gd name="connsiteY26" fmla="*/ 14918 h 130023"/>
                <a:gd name="connsiteX27" fmla="*/ 126740 w 2025873"/>
                <a:gd name="connsiteY27" fmla="*/ 4607 h 130023"/>
                <a:gd name="connsiteX28" fmla="*/ 149722 w 2025873"/>
                <a:gd name="connsiteY28" fmla="*/ 32846 h 130023"/>
                <a:gd name="connsiteX29" fmla="*/ 151037 w 2025873"/>
                <a:gd name="connsiteY29" fmla="*/ 61083 h 130023"/>
                <a:gd name="connsiteX30" fmla="*/ 151037 w 2025873"/>
                <a:gd name="connsiteY30" fmla="*/ 75202 h 130023"/>
                <a:gd name="connsiteX31" fmla="*/ 134620 w 2025873"/>
                <a:gd name="connsiteY31" fmla="*/ 123008 h 130023"/>
                <a:gd name="connsiteX32" fmla="*/ 126083 w 2025873"/>
                <a:gd name="connsiteY32" fmla="*/ 124912 h 130023"/>
                <a:gd name="connsiteX33" fmla="*/ 103758 w 2025873"/>
                <a:gd name="connsiteY33" fmla="*/ 102651 h 130023"/>
                <a:gd name="connsiteX34" fmla="*/ 101786 w 2025873"/>
                <a:gd name="connsiteY34" fmla="*/ 76580 h 130023"/>
                <a:gd name="connsiteX35" fmla="*/ 177306 w 2025873"/>
                <a:gd name="connsiteY35" fmla="*/ 79009 h 130023"/>
                <a:gd name="connsiteX36" fmla="*/ 177306 w 2025873"/>
                <a:gd name="connsiteY36" fmla="*/ 90699 h 130023"/>
                <a:gd name="connsiteX37" fmla="*/ 228521 w 2025873"/>
                <a:gd name="connsiteY37" fmla="*/ 90699 h 130023"/>
                <a:gd name="connsiteX38" fmla="*/ 228521 w 2025873"/>
                <a:gd name="connsiteY38" fmla="*/ 79009 h 130023"/>
                <a:gd name="connsiteX39" fmla="*/ 256762 w 2025873"/>
                <a:gd name="connsiteY39" fmla="*/ 25227 h 130023"/>
                <a:gd name="connsiteX40" fmla="*/ 283688 w 2025873"/>
                <a:gd name="connsiteY40" fmla="*/ 5724 h 130023"/>
                <a:gd name="connsiteX41" fmla="*/ 309300 w 2025873"/>
                <a:gd name="connsiteY41" fmla="*/ 38558 h 130023"/>
                <a:gd name="connsiteX42" fmla="*/ 283031 w 2025873"/>
                <a:gd name="connsiteY42" fmla="*/ 84198 h 130023"/>
                <a:gd name="connsiteX43" fmla="*/ 251512 w 2025873"/>
                <a:gd name="connsiteY43" fmla="*/ 118345 h 130023"/>
                <a:gd name="connsiteX44" fmla="*/ 248882 w 2025873"/>
                <a:gd name="connsiteY44" fmla="*/ 123533 h 130023"/>
                <a:gd name="connsiteX45" fmla="*/ 248882 w 2025873"/>
                <a:gd name="connsiteY45" fmla="*/ 125437 h 130023"/>
                <a:gd name="connsiteX46" fmla="*/ 321773 w 2025873"/>
                <a:gd name="connsiteY46" fmla="*/ 125437 h 130023"/>
                <a:gd name="connsiteX47" fmla="*/ 327024 w 2025873"/>
                <a:gd name="connsiteY47" fmla="*/ 92014 h 130023"/>
                <a:gd name="connsiteX48" fmla="*/ 321773 w 2025873"/>
                <a:gd name="connsiteY48" fmla="*/ 92014 h 130023"/>
                <a:gd name="connsiteX49" fmla="*/ 313236 w 2025873"/>
                <a:gd name="connsiteY49" fmla="*/ 109940 h 130023"/>
                <a:gd name="connsiteX50" fmla="*/ 308643 w 2025873"/>
                <a:gd name="connsiteY50" fmla="*/ 110202 h 130023"/>
                <a:gd name="connsiteX51" fmla="*/ 303384 w 2025873"/>
                <a:gd name="connsiteY51" fmla="*/ 110202 h 130023"/>
                <a:gd name="connsiteX52" fmla="*/ 287624 w 2025873"/>
                <a:gd name="connsiteY52" fmla="*/ 110465 h 130023"/>
                <a:gd name="connsiteX53" fmla="*/ 265957 w 2025873"/>
                <a:gd name="connsiteY53" fmla="*/ 110465 h 130023"/>
                <a:gd name="connsiteX54" fmla="*/ 301420 w 2025873"/>
                <a:gd name="connsiteY54" fmla="*/ 77631 h 130023"/>
                <a:gd name="connsiteX55" fmla="*/ 327024 w 2025873"/>
                <a:gd name="connsiteY55" fmla="*/ 38820 h 130023"/>
                <a:gd name="connsiteX56" fmla="*/ 327024 w 2025873"/>
                <a:gd name="connsiteY56" fmla="*/ 36917 h 130023"/>
                <a:gd name="connsiteX57" fmla="*/ 285652 w 2025873"/>
                <a:gd name="connsiteY57" fmla="*/ -252 h 130023"/>
                <a:gd name="connsiteX58" fmla="*/ 248882 w 2025873"/>
                <a:gd name="connsiteY58" fmla="*/ 33896 h 130023"/>
                <a:gd name="connsiteX59" fmla="*/ 259391 w 2025873"/>
                <a:gd name="connsiteY59" fmla="*/ 44534 h 130023"/>
                <a:gd name="connsiteX60" fmla="*/ 269235 w 2025873"/>
                <a:gd name="connsiteY60" fmla="*/ 34750 h 130023"/>
                <a:gd name="connsiteX61" fmla="*/ 259391 w 2025873"/>
                <a:gd name="connsiteY61" fmla="*/ 24964 h 130023"/>
                <a:gd name="connsiteX62" fmla="*/ 256762 w 2025873"/>
                <a:gd name="connsiteY62" fmla="*/ 25227 h 130023"/>
                <a:gd name="connsiteX63" fmla="*/ 382191 w 2025873"/>
                <a:gd name="connsiteY63" fmla="*/ -252 h 130023"/>
                <a:gd name="connsiteX64" fmla="*/ 344098 w 2025873"/>
                <a:gd name="connsiteY64" fmla="*/ 64366 h 130023"/>
                <a:gd name="connsiteX65" fmla="*/ 358551 w 2025873"/>
                <a:gd name="connsiteY65" fmla="*/ 118673 h 130023"/>
                <a:gd name="connsiteX66" fmla="*/ 384812 w 2025873"/>
                <a:gd name="connsiteY66" fmla="*/ 129772 h 130023"/>
                <a:gd name="connsiteX67" fmla="*/ 420276 w 2025873"/>
                <a:gd name="connsiteY67" fmla="*/ 104226 h 130023"/>
                <a:gd name="connsiteX68" fmla="*/ 426183 w 2025873"/>
                <a:gd name="connsiteY68" fmla="*/ 64366 h 130023"/>
                <a:gd name="connsiteX69" fmla="*/ 385469 w 2025873"/>
                <a:gd name="connsiteY69" fmla="*/ -252 h 130023"/>
                <a:gd name="connsiteX70" fmla="*/ 382191 w 2025873"/>
                <a:gd name="connsiteY70" fmla="*/ -252 h 130023"/>
                <a:gd name="connsiteX71" fmla="*/ 360515 w 2025873"/>
                <a:gd name="connsiteY71" fmla="*/ 76580 h 130023"/>
                <a:gd name="connsiteX72" fmla="*/ 360515 w 2025873"/>
                <a:gd name="connsiteY72" fmla="*/ 71919 h 130023"/>
                <a:gd name="connsiteX73" fmla="*/ 361172 w 2025873"/>
                <a:gd name="connsiteY73" fmla="*/ 36129 h 130023"/>
                <a:gd name="connsiteX74" fmla="*/ 366431 w 2025873"/>
                <a:gd name="connsiteY74" fmla="*/ 14918 h 130023"/>
                <a:gd name="connsiteX75" fmla="*/ 385469 w 2025873"/>
                <a:gd name="connsiteY75" fmla="*/ 4607 h 130023"/>
                <a:gd name="connsiteX76" fmla="*/ 408452 w 2025873"/>
                <a:gd name="connsiteY76" fmla="*/ 32846 h 130023"/>
                <a:gd name="connsiteX77" fmla="*/ 409766 w 2025873"/>
                <a:gd name="connsiteY77" fmla="*/ 61083 h 130023"/>
                <a:gd name="connsiteX78" fmla="*/ 409766 w 2025873"/>
                <a:gd name="connsiteY78" fmla="*/ 75202 h 130023"/>
                <a:gd name="connsiteX79" fmla="*/ 393349 w 2025873"/>
                <a:gd name="connsiteY79" fmla="*/ 123008 h 130023"/>
                <a:gd name="connsiteX80" fmla="*/ 384812 w 2025873"/>
                <a:gd name="connsiteY80" fmla="*/ 124912 h 130023"/>
                <a:gd name="connsiteX81" fmla="*/ 362487 w 2025873"/>
                <a:gd name="connsiteY81" fmla="*/ 102651 h 130023"/>
                <a:gd name="connsiteX82" fmla="*/ 360515 w 2025873"/>
                <a:gd name="connsiteY82" fmla="*/ 76580 h 130023"/>
                <a:gd name="connsiteX83" fmla="*/ 436035 w 2025873"/>
                <a:gd name="connsiteY83" fmla="*/ 79009 h 130023"/>
                <a:gd name="connsiteX84" fmla="*/ 436035 w 2025873"/>
                <a:gd name="connsiteY84" fmla="*/ 90699 h 130023"/>
                <a:gd name="connsiteX85" fmla="*/ 487259 w 2025873"/>
                <a:gd name="connsiteY85" fmla="*/ 90699 h 130023"/>
                <a:gd name="connsiteX86" fmla="*/ 487259 w 2025873"/>
                <a:gd name="connsiteY86" fmla="*/ 79009 h 130023"/>
                <a:gd name="connsiteX87" fmla="*/ 515491 w 2025873"/>
                <a:gd name="connsiteY87" fmla="*/ 25227 h 130023"/>
                <a:gd name="connsiteX88" fmla="*/ 542418 w 2025873"/>
                <a:gd name="connsiteY88" fmla="*/ 5724 h 130023"/>
                <a:gd name="connsiteX89" fmla="*/ 568029 w 2025873"/>
                <a:gd name="connsiteY89" fmla="*/ 38558 h 130023"/>
                <a:gd name="connsiteX90" fmla="*/ 541760 w 2025873"/>
                <a:gd name="connsiteY90" fmla="*/ 84198 h 130023"/>
                <a:gd name="connsiteX91" fmla="*/ 510241 w 2025873"/>
                <a:gd name="connsiteY91" fmla="*/ 118345 h 130023"/>
                <a:gd name="connsiteX92" fmla="*/ 507612 w 2025873"/>
                <a:gd name="connsiteY92" fmla="*/ 123533 h 130023"/>
                <a:gd name="connsiteX93" fmla="*/ 507612 w 2025873"/>
                <a:gd name="connsiteY93" fmla="*/ 125437 h 130023"/>
                <a:gd name="connsiteX94" fmla="*/ 580510 w 2025873"/>
                <a:gd name="connsiteY94" fmla="*/ 125437 h 130023"/>
                <a:gd name="connsiteX95" fmla="*/ 585104 w 2025873"/>
                <a:gd name="connsiteY95" fmla="*/ 92014 h 130023"/>
                <a:gd name="connsiteX96" fmla="*/ 580510 w 2025873"/>
                <a:gd name="connsiteY96" fmla="*/ 92014 h 130023"/>
                <a:gd name="connsiteX97" fmla="*/ 571973 w 2025873"/>
                <a:gd name="connsiteY97" fmla="*/ 109940 h 130023"/>
                <a:gd name="connsiteX98" fmla="*/ 566715 w 2025873"/>
                <a:gd name="connsiteY98" fmla="*/ 110202 h 130023"/>
                <a:gd name="connsiteX99" fmla="*/ 562121 w 2025873"/>
                <a:gd name="connsiteY99" fmla="*/ 110202 h 130023"/>
                <a:gd name="connsiteX100" fmla="*/ 546362 w 2025873"/>
                <a:gd name="connsiteY100" fmla="*/ 110465 h 130023"/>
                <a:gd name="connsiteX101" fmla="*/ 524029 w 2025873"/>
                <a:gd name="connsiteY101" fmla="*/ 110465 h 130023"/>
                <a:gd name="connsiteX102" fmla="*/ 560149 w 2025873"/>
                <a:gd name="connsiteY102" fmla="*/ 77631 h 130023"/>
                <a:gd name="connsiteX103" fmla="*/ 585761 w 2025873"/>
                <a:gd name="connsiteY103" fmla="*/ 38820 h 130023"/>
                <a:gd name="connsiteX104" fmla="*/ 585761 w 2025873"/>
                <a:gd name="connsiteY104" fmla="*/ 36917 h 130023"/>
                <a:gd name="connsiteX105" fmla="*/ 544390 w 2025873"/>
                <a:gd name="connsiteY105" fmla="*/ -252 h 130023"/>
                <a:gd name="connsiteX106" fmla="*/ 507612 w 2025873"/>
                <a:gd name="connsiteY106" fmla="*/ 33896 h 130023"/>
                <a:gd name="connsiteX107" fmla="*/ 518121 w 2025873"/>
                <a:gd name="connsiteY107" fmla="*/ 44534 h 130023"/>
                <a:gd name="connsiteX108" fmla="*/ 527315 w 2025873"/>
                <a:gd name="connsiteY108" fmla="*/ 34750 h 130023"/>
                <a:gd name="connsiteX109" fmla="*/ 518121 w 2025873"/>
                <a:gd name="connsiteY109" fmla="*/ 24964 h 130023"/>
                <a:gd name="connsiteX110" fmla="*/ 515491 w 2025873"/>
                <a:gd name="connsiteY110" fmla="*/ 25227 h 130023"/>
                <a:gd name="connsiteX111" fmla="*/ 640920 w 2025873"/>
                <a:gd name="connsiteY111" fmla="*/ -252 h 130023"/>
                <a:gd name="connsiteX112" fmla="*/ 602835 w 2025873"/>
                <a:gd name="connsiteY112" fmla="*/ 64366 h 130023"/>
                <a:gd name="connsiteX113" fmla="*/ 616623 w 2025873"/>
                <a:gd name="connsiteY113" fmla="*/ 118673 h 130023"/>
                <a:gd name="connsiteX114" fmla="*/ 643549 w 2025873"/>
                <a:gd name="connsiteY114" fmla="*/ 129772 h 130023"/>
                <a:gd name="connsiteX115" fmla="*/ 679013 w 2025873"/>
                <a:gd name="connsiteY115" fmla="*/ 104226 h 130023"/>
                <a:gd name="connsiteX116" fmla="*/ 684263 w 2025873"/>
                <a:gd name="connsiteY116" fmla="*/ 64366 h 130023"/>
                <a:gd name="connsiteX117" fmla="*/ 643549 w 2025873"/>
                <a:gd name="connsiteY117" fmla="*/ -252 h 130023"/>
                <a:gd name="connsiteX118" fmla="*/ 640920 w 2025873"/>
                <a:gd name="connsiteY118" fmla="*/ -252 h 130023"/>
                <a:gd name="connsiteX119" fmla="*/ 619252 w 2025873"/>
                <a:gd name="connsiteY119" fmla="*/ 76580 h 130023"/>
                <a:gd name="connsiteX120" fmla="*/ 619252 w 2025873"/>
                <a:gd name="connsiteY120" fmla="*/ 71919 h 130023"/>
                <a:gd name="connsiteX121" fmla="*/ 619910 w 2025873"/>
                <a:gd name="connsiteY121" fmla="*/ 36129 h 130023"/>
                <a:gd name="connsiteX122" fmla="*/ 625160 w 2025873"/>
                <a:gd name="connsiteY122" fmla="*/ 14918 h 130023"/>
                <a:gd name="connsiteX123" fmla="*/ 644207 w 2025873"/>
                <a:gd name="connsiteY123" fmla="*/ 4607 h 130023"/>
                <a:gd name="connsiteX124" fmla="*/ 667189 w 2025873"/>
                <a:gd name="connsiteY124" fmla="*/ 32846 h 130023"/>
                <a:gd name="connsiteX125" fmla="*/ 668504 w 2025873"/>
                <a:gd name="connsiteY125" fmla="*/ 61083 h 130023"/>
                <a:gd name="connsiteX126" fmla="*/ 668504 w 2025873"/>
                <a:gd name="connsiteY126" fmla="*/ 75202 h 130023"/>
                <a:gd name="connsiteX127" fmla="*/ 652087 w 2025873"/>
                <a:gd name="connsiteY127" fmla="*/ 123008 h 130023"/>
                <a:gd name="connsiteX128" fmla="*/ 643549 w 2025873"/>
                <a:gd name="connsiteY128" fmla="*/ 124912 h 130023"/>
                <a:gd name="connsiteX129" fmla="*/ 621224 w 2025873"/>
                <a:gd name="connsiteY129" fmla="*/ 102651 h 130023"/>
                <a:gd name="connsiteX130" fmla="*/ 619252 w 2025873"/>
                <a:gd name="connsiteY130" fmla="*/ 76580 h 130023"/>
                <a:gd name="connsiteX131" fmla="*/ 694115 w 2025873"/>
                <a:gd name="connsiteY131" fmla="*/ 79009 h 130023"/>
                <a:gd name="connsiteX132" fmla="*/ 694115 w 2025873"/>
                <a:gd name="connsiteY132" fmla="*/ 90699 h 130023"/>
                <a:gd name="connsiteX133" fmla="*/ 745988 w 2025873"/>
                <a:gd name="connsiteY133" fmla="*/ 90699 h 130023"/>
                <a:gd name="connsiteX134" fmla="*/ 745988 w 2025873"/>
                <a:gd name="connsiteY134" fmla="*/ 79009 h 130023"/>
                <a:gd name="connsiteX135" fmla="*/ 774229 w 2025873"/>
                <a:gd name="connsiteY135" fmla="*/ 11962 h 130023"/>
                <a:gd name="connsiteX136" fmla="*/ 774229 w 2025873"/>
                <a:gd name="connsiteY136" fmla="*/ 17676 h 130023"/>
                <a:gd name="connsiteX137" fmla="*/ 799840 w 2025873"/>
                <a:gd name="connsiteY137" fmla="*/ 12752 h 130023"/>
                <a:gd name="connsiteX138" fmla="*/ 799840 w 2025873"/>
                <a:gd name="connsiteY138" fmla="*/ 110531 h 130023"/>
                <a:gd name="connsiteX139" fmla="*/ 782109 w 2025873"/>
                <a:gd name="connsiteY139" fmla="*/ 119725 h 130023"/>
                <a:gd name="connsiteX140" fmla="*/ 775543 w 2025873"/>
                <a:gd name="connsiteY140" fmla="*/ 119725 h 130023"/>
                <a:gd name="connsiteX141" fmla="*/ 775543 w 2025873"/>
                <a:gd name="connsiteY141" fmla="*/ 125437 h 130023"/>
                <a:gd name="connsiteX142" fmla="*/ 838582 w 2025873"/>
                <a:gd name="connsiteY142" fmla="*/ 125437 h 130023"/>
                <a:gd name="connsiteX143" fmla="*/ 838582 w 2025873"/>
                <a:gd name="connsiteY143" fmla="*/ 119725 h 130023"/>
                <a:gd name="connsiteX144" fmla="*/ 830045 w 2025873"/>
                <a:gd name="connsiteY144" fmla="*/ 119725 h 130023"/>
                <a:gd name="connsiteX145" fmla="*/ 814285 w 2025873"/>
                <a:gd name="connsiteY145" fmla="*/ 110531 h 130023"/>
                <a:gd name="connsiteX146" fmla="*/ 814285 w 2025873"/>
                <a:gd name="connsiteY146" fmla="*/ 3295 h 130023"/>
                <a:gd name="connsiteX147" fmla="*/ 810999 w 2025873"/>
                <a:gd name="connsiteY147" fmla="*/ -252 h 130023"/>
                <a:gd name="connsiteX148" fmla="*/ 803776 w 2025873"/>
                <a:gd name="connsiteY148" fmla="*/ 4870 h 130023"/>
                <a:gd name="connsiteX149" fmla="*/ 774229 w 2025873"/>
                <a:gd name="connsiteY149" fmla="*/ 11962 h 130023"/>
                <a:gd name="connsiteX150" fmla="*/ 1767133 w 2025873"/>
                <a:gd name="connsiteY150" fmla="*/ 62987 h 130023"/>
                <a:gd name="connsiteX151" fmla="*/ 1767133 w 2025873"/>
                <a:gd name="connsiteY151" fmla="*/ 62987 h 130023"/>
                <a:gd name="connsiteX152" fmla="*/ 1779606 w 2025873"/>
                <a:gd name="connsiteY152" fmla="*/ 15181 h 130023"/>
                <a:gd name="connsiteX153" fmla="*/ 1801282 w 2025873"/>
                <a:gd name="connsiteY153" fmla="*/ 4607 h 130023"/>
                <a:gd name="connsiteX154" fmla="*/ 1817699 w 2025873"/>
                <a:gd name="connsiteY154" fmla="*/ 12225 h 130023"/>
                <a:gd name="connsiteX155" fmla="*/ 1817042 w 2025873"/>
                <a:gd name="connsiteY155" fmla="*/ 12225 h 130023"/>
                <a:gd name="connsiteX156" fmla="*/ 1807847 w 2025873"/>
                <a:gd name="connsiteY156" fmla="*/ 20632 h 130023"/>
                <a:gd name="connsiteX157" fmla="*/ 1817042 w 2025873"/>
                <a:gd name="connsiteY157" fmla="*/ 29628 h 130023"/>
                <a:gd name="connsiteX158" fmla="*/ 1825579 w 2025873"/>
                <a:gd name="connsiteY158" fmla="*/ 19842 h 130023"/>
                <a:gd name="connsiteX159" fmla="*/ 1801282 w 2025873"/>
                <a:gd name="connsiteY159" fmla="*/ -252 h 130023"/>
                <a:gd name="connsiteX160" fmla="*/ 1750059 w 2025873"/>
                <a:gd name="connsiteY160" fmla="*/ 64891 h 130023"/>
                <a:gd name="connsiteX161" fmla="*/ 1790773 w 2025873"/>
                <a:gd name="connsiteY161" fmla="*/ 129772 h 130023"/>
                <a:gd name="connsiteX162" fmla="*/ 1828857 w 2025873"/>
                <a:gd name="connsiteY162" fmla="*/ 99368 h 130023"/>
                <a:gd name="connsiteX163" fmla="*/ 1830172 w 2025873"/>
                <a:gd name="connsiteY163" fmla="*/ 87154 h 130023"/>
                <a:gd name="connsiteX164" fmla="*/ 1792087 w 2025873"/>
                <a:gd name="connsiteY164" fmla="*/ 45059 h 130023"/>
                <a:gd name="connsiteX165" fmla="*/ 1767133 w 2025873"/>
                <a:gd name="connsiteY165" fmla="*/ 62987 h 130023"/>
                <a:gd name="connsiteX166" fmla="*/ 1767133 w 2025873"/>
                <a:gd name="connsiteY166" fmla="*/ 84460 h 130023"/>
                <a:gd name="connsiteX167" fmla="*/ 1767133 w 2025873"/>
                <a:gd name="connsiteY167" fmla="*/ 83082 h 130023"/>
                <a:gd name="connsiteX168" fmla="*/ 1786837 w 2025873"/>
                <a:gd name="connsiteY168" fmla="*/ 50247 h 130023"/>
                <a:gd name="connsiteX169" fmla="*/ 1792087 w 2025873"/>
                <a:gd name="connsiteY169" fmla="*/ 49985 h 130023"/>
                <a:gd name="connsiteX170" fmla="*/ 1812440 w 2025873"/>
                <a:gd name="connsiteY170" fmla="*/ 86102 h 130023"/>
                <a:gd name="connsiteX171" fmla="*/ 1812440 w 2025873"/>
                <a:gd name="connsiteY171" fmla="*/ 87154 h 130023"/>
                <a:gd name="connsiteX172" fmla="*/ 1790115 w 2025873"/>
                <a:gd name="connsiteY172" fmla="*/ 124321 h 130023"/>
                <a:gd name="connsiteX173" fmla="*/ 1767133 w 2025873"/>
                <a:gd name="connsiteY173" fmla="*/ 84460 h 130023"/>
                <a:gd name="connsiteX174" fmla="*/ 1855126 w 2025873"/>
                <a:gd name="connsiteY174" fmla="*/ 25227 h 130023"/>
                <a:gd name="connsiteX175" fmla="*/ 1882710 w 2025873"/>
                <a:gd name="connsiteY175" fmla="*/ 5724 h 130023"/>
                <a:gd name="connsiteX176" fmla="*/ 1907664 w 2025873"/>
                <a:gd name="connsiteY176" fmla="*/ 38558 h 130023"/>
                <a:gd name="connsiteX177" fmla="*/ 1882053 w 2025873"/>
                <a:gd name="connsiteY177" fmla="*/ 84198 h 130023"/>
                <a:gd name="connsiteX178" fmla="*/ 1850533 w 2025873"/>
                <a:gd name="connsiteY178" fmla="*/ 118345 h 130023"/>
                <a:gd name="connsiteX179" fmla="*/ 1847904 w 2025873"/>
                <a:gd name="connsiteY179" fmla="*/ 123533 h 130023"/>
                <a:gd name="connsiteX180" fmla="*/ 1847904 w 2025873"/>
                <a:gd name="connsiteY180" fmla="*/ 125437 h 130023"/>
                <a:gd name="connsiteX181" fmla="*/ 1920137 w 2025873"/>
                <a:gd name="connsiteY181" fmla="*/ 125437 h 130023"/>
                <a:gd name="connsiteX182" fmla="*/ 1925396 w 2025873"/>
                <a:gd name="connsiteY182" fmla="*/ 92014 h 130023"/>
                <a:gd name="connsiteX183" fmla="*/ 1920137 w 2025873"/>
                <a:gd name="connsiteY183" fmla="*/ 92014 h 130023"/>
                <a:gd name="connsiteX184" fmla="*/ 1911600 w 2025873"/>
                <a:gd name="connsiteY184" fmla="*/ 109940 h 130023"/>
                <a:gd name="connsiteX185" fmla="*/ 1907007 w 2025873"/>
                <a:gd name="connsiteY185" fmla="*/ 110202 h 130023"/>
                <a:gd name="connsiteX186" fmla="*/ 1902406 w 2025873"/>
                <a:gd name="connsiteY186" fmla="*/ 110202 h 130023"/>
                <a:gd name="connsiteX187" fmla="*/ 1885989 w 2025873"/>
                <a:gd name="connsiteY187" fmla="*/ 110465 h 130023"/>
                <a:gd name="connsiteX188" fmla="*/ 1864321 w 2025873"/>
                <a:gd name="connsiteY188" fmla="*/ 110465 h 130023"/>
                <a:gd name="connsiteX189" fmla="*/ 1900442 w 2025873"/>
                <a:gd name="connsiteY189" fmla="*/ 77631 h 130023"/>
                <a:gd name="connsiteX190" fmla="*/ 1925396 w 2025873"/>
                <a:gd name="connsiteY190" fmla="*/ 38820 h 130023"/>
                <a:gd name="connsiteX191" fmla="*/ 1925396 w 2025873"/>
                <a:gd name="connsiteY191" fmla="*/ 36917 h 130023"/>
                <a:gd name="connsiteX192" fmla="*/ 1884025 w 2025873"/>
                <a:gd name="connsiteY192" fmla="*/ -252 h 130023"/>
                <a:gd name="connsiteX193" fmla="*/ 1847904 w 2025873"/>
                <a:gd name="connsiteY193" fmla="*/ 33896 h 130023"/>
                <a:gd name="connsiteX194" fmla="*/ 1858413 w 2025873"/>
                <a:gd name="connsiteY194" fmla="*/ 44534 h 130023"/>
                <a:gd name="connsiteX195" fmla="*/ 1867608 w 2025873"/>
                <a:gd name="connsiteY195" fmla="*/ 34750 h 130023"/>
                <a:gd name="connsiteX196" fmla="*/ 1857756 w 2025873"/>
                <a:gd name="connsiteY196" fmla="*/ 24964 h 130023"/>
                <a:gd name="connsiteX197" fmla="*/ 1855784 w 2025873"/>
                <a:gd name="connsiteY197" fmla="*/ 25227 h 130023"/>
                <a:gd name="connsiteX198" fmla="*/ 1981212 w 2025873"/>
                <a:gd name="connsiteY198" fmla="*/ -252 h 130023"/>
                <a:gd name="connsiteX199" fmla="*/ 1943128 w 2025873"/>
                <a:gd name="connsiteY199" fmla="*/ 64366 h 130023"/>
                <a:gd name="connsiteX200" fmla="*/ 1956915 w 2025873"/>
                <a:gd name="connsiteY200" fmla="*/ 118673 h 130023"/>
                <a:gd name="connsiteX201" fmla="*/ 1983184 w 2025873"/>
                <a:gd name="connsiteY201" fmla="*/ 129772 h 130023"/>
                <a:gd name="connsiteX202" fmla="*/ 2018640 w 2025873"/>
                <a:gd name="connsiteY202" fmla="*/ 104226 h 130023"/>
                <a:gd name="connsiteX203" fmla="*/ 2024556 w 2025873"/>
                <a:gd name="connsiteY203" fmla="*/ 64366 h 130023"/>
                <a:gd name="connsiteX204" fmla="*/ 1983842 w 2025873"/>
                <a:gd name="connsiteY204" fmla="*/ -252 h 130023"/>
                <a:gd name="connsiteX205" fmla="*/ 1981212 w 2025873"/>
                <a:gd name="connsiteY205" fmla="*/ -252 h 130023"/>
                <a:gd name="connsiteX206" fmla="*/ 1959545 w 2025873"/>
                <a:gd name="connsiteY206" fmla="*/ 76580 h 130023"/>
                <a:gd name="connsiteX207" fmla="*/ 1959545 w 2025873"/>
                <a:gd name="connsiteY207" fmla="*/ 71919 h 130023"/>
                <a:gd name="connsiteX208" fmla="*/ 1960194 w 2025873"/>
                <a:gd name="connsiteY208" fmla="*/ 36129 h 130023"/>
                <a:gd name="connsiteX209" fmla="*/ 1965453 w 2025873"/>
                <a:gd name="connsiteY209" fmla="*/ 14918 h 130023"/>
                <a:gd name="connsiteX210" fmla="*/ 1983842 w 2025873"/>
                <a:gd name="connsiteY210" fmla="*/ 4607 h 130023"/>
                <a:gd name="connsiteX211" fmla="*/ 2007481 w 2025873"/>
                <a:gd name="connsiteY211" fmla="*/ 32846 h 130023"/>
                <a:gd name="connsiteX212" fmla="*/ 2008139 w 2025873"/>
                <a:gd name="connsiteY212" fmla="*/ 61083 h 130023"/>
                <a:gd name="connsiteX213" fmla="*/ 2008139 w 2025873"/>
                <a:gd name="connsiteY213" fmla="*/ 75202 h 130023"/>
                <a:gd name="connsiteX214" fmla="*/ 1991722 w 2025873"/>
                <a:gd name="connsiteY214" fmla="*/ 123008 h 130023"/>
                <a:gd name="connsiteX215" fmla="*/ 1983842 w 2025873"/>
                <a:gd name="connsiteY215" fmla="*/ 124912 h 130023"/>
                <a:gd name="connsiteX216" fmla="*/ 1961509 w 2025873"/>
                <a:gd name="connsiteY216" fmla="*/ 102651 h 130023"/>
                <a:gd name="connsiteX217" fmla="*/ 1958887 w 2025873"/>
                <a:gd name="connsiteY217" fmla="*/ 76580 h 13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</a:cxnLst>
              <a:rect l="l" t="t" r="r" b="b"/>
              <a:pathLst>
                <a:path w="2025873" h="130023">
                  <a:moveTo>
                    <a:pt x="-1318" y="11962"/>
                  </a:moveTo>
                  <a:lnTo>
                    <a:pt x="-1318" y="17676"/>
                  </a:lnTo>
                  <a:cubicBezTo>
                    <a:pt x="7877" y="17676"/>
                    <a:pt x="14442" y="16034"/>
                    <a:pt x="23636" y="12752"/>
                  </a:cubicBezTo>
                  <a:lnTo>
                    <a:pt x="23636" y="110531"/>
                  </a:lnTo>
                  <a:cubicBezTo>
                    <a:pt x="23636" y="119198"/>
                    <a:pt x="16414" y="119725"/>
                    <a:pt x="5913" y="119725"/>
                  </a:cubicBezTo>
                  <a:lnTo>
                    <a:pt x="-660" y="119725"/>
                  </a:lnTo>
                  <a:lnTo>
                    <a:pt x="-660" y="125437"/>
                  </a:lnTo>
                  <a:lnTo>
                    <a:pt x="62387" y="125437"/>
                  </a:lnTo>
                  <a:lnTo>
                    <a:pt x="62387" y="119725"/>
                  </a:lnTo>
                  <a:cubicBezTo>
                    <a:pt x="59757" y="119725"/>
                    <a:pt x="57128" y="119725"/>
                    <a:pt x="53849" y="119725"/>
                  </a:cubicBezTo>
                  <a:cubicBezTo>
                    <a:pt x="43997" y="119725"/>
                    <a:pt x="38090" y="119198"/>
                    <a:pt x="38090" y="110531"/>
                  </a:cubicBezTo>
                  <a:lnTo>
                    <a:pt x="38090" y="3295"/>
                  </a:lnTo>
                  <a:cubicBezTo>
                    <a:pt x="38090" y="1062"/>
                    <a:pt x="37432" y="-252"/>
                    <a:pt x="34803" y="-252"/>
                  </a:cubicBezTo>
                  <a:cubicBezTo>
                    <a:pt x="32174" y="-252"/>
                    <a:pt x="29552" y="2966"/>
                    <a:pt x="27580" y="4870"/>
                  </a:cubicBezTo>
                  <a:cubicBezTo>
                    <a:pt x="19043" y="10321"/>
                    <a:pt x="8534" y="11962"/>
                    <a:pt x="-1318" y="11962"/>
                  </a:cubicBezTo>
                  <a:close/>
                  <a:moveTo>
                    <a:pt x="123454" y="-252"/>
                  </a:moveTo>
                  <a:cubicBezTo>
                    <a:pt x="93249" y="2966"/>
                    <a:pt x="85369" y="34488"/>
                    <a:pt x="85369" y="64366"/>
                  </a:cubicBezTo>
                  <a:cubicBezTo>
                    <a:pt x="85369" y="82819"/>
                    <a:pt x="86683" y="104226"/>
                    <a:pt x="99814" y="118673"/>
                  </a:cubicBezTo>
                  <a:cubicBezTo>
                    <a:pt x="106379" y="125437"/>
                    <a:pt x="116231" y="129772"/>
                    <a:pt x="126083" y="129772"/>
                  </a:cubicBezTo>
                  <a:cubicBezTo>
                    <a:pt x="142500" y="129772"/>
                    <a:pt x="155630" y="119198"/>
                    <a:pt x="161546" y="104226"/>
                  </a:cubicBezTo>
                  <a:cubicBezTo>
                    <a:pt x="166140" y="91486"/>
                    <a:pt x="167454" y="77631"/>
                    <a:pt x="167454" y="64366"/>
                  </a:cubicBezTo>
                  <a:cubicBezTo>
                    <a:pt x="167454" y="37179"/>
                    <a:pt x="160889" y="-252"/>
                    <a:pt x="126740" y="-252"/>
                  </a:cubicBezTo>
                  <a:cubicBezTo>
                    <a:pt x="125426" y="-252"/>
                    <a:pt x="124768" y="-252"/>
                    <a:pt x="123454" y="-252"/>
                  </a:cubicBezTo>
                  <a:close/>
                  <a:moveTo>
                    <a:pt x="101786" y="76580"/>
                  </a:moveTo>
                  <a:cubicBezTo>
                    <a:pt x="101786" y="75202"/>
                    <a:pt x="101786" y="73298"/>
                    <a:pt x="101786" y="71919"/>
                  </a:cubicBezTo>
                  <a:cubicBezTo>
                    <a:pt x="101786" y="60031"/>
                    <a:pt x="101786" y="48081"/>
                    <a:pt x="102443" y="36129"/>
                  </a:cubicBezTo>
                  <a:cubicBezTo>
                    <a:pt x="103101" y="28774"/>
                    <a:pt x="103758" y="20894"/>
                    <a:pt x="108351" y="14918"/>
                  </a:cubicBezTo>
                  <a:cubicBezTo>
                    <a:pt x="112295" y="8680"/>
                    <a:pt x="118860" y="4607"/>
                    <a:pt x="126740" y="4607"/>
                  </a:cubicBezTo>
                  <a:cubicBezTo>
                    <a:pt x="142500" y="4607"/>
                    <a:pt x="148408" y="19842"/>
                    <a:pt x="149722" y="32846"/>
                  </a:cubicBezTo>
                  <a:cubicBezTo>
                    <a:pt x="150380" y="42105"/>
                    <a:pt x="151037" y="51560"/>
                    <a:pt x="151037" y="61083"/>
                  </a:cubicBezTo>
                  <a:lnTo>
                    <a:pt x="151037" y="75202"/>
                  </a:lnTo>
                  <a:cubicBezTo>
                    <a:pt x="151037" y="95559"/>
                    <a:pt x="149065" y="116178"/>
                    <a:pt x="134620" y="123008"/>
                  </a:cubicBezTo>
                  <a:cubicBezTo>
                    <a:pt x="131991" y="124321"/>
                    <a:pt x="128712" y="124912"/>
                    <a:pt x="126083" y="124912"/>
                  </a:cubicBezTo>
                  <a:cubicBezTo>
                    <a:pt x="114259" y="124912"/>
                    <a:pt x="106379" y="114012"/>
                    <a:pt x="103758" y="102651"/>
                  </a:cubicBezTo>
                  <a:cubicBezTo>
                    <a:pt x="102443" y="93917"/>
                    <a:pt x="103101" y="85248"/>
                    <a:pt x="101786" y="76580"/>
                  </a:cubicBezTo>
                  <a:close/>
                  <a:moveTo>
                    <a:pt x="177306" y="79009"/>
                  </a:moveTo>
                  <a:lnTo>
                    <a:pt x="177306" y="90699"/>
                  </a:lnTo>
                  <a:lnTo>
                    <a:pt x="228521" y="90699"/>
                  </a:lnTo>
                  <a:lnTo>
                    <a:pt x="228521" y="79009"/>
                  </a:lnTo>
                  <a:close/>
                  <a:moveTo>
                    <a:pt x="256762" y="25227"/>
                  </a:moveTo>
                  <a:cubicBezTo>
                    <a:pt x="259391" y="13868"/>
                    <a:pt x="272522" y="5724"/>
                    <a:pt x="283688" y="5724"/>
                  </a:cubicBezTo>
                  <a:cubicBezTo>
                    <a:pt x="302727" y="5724"/>
                    <a:pt x="309300" y="23914"/>
                    <a:pt x="309300" y="38558"/>
                  </a:cubicBezTo>
                  <a:cubicBezTo>
                    <a:pt x="307328" y="57865"/>
                    <a:pt x="295504" y="70867"/>
                    <a:pt x="283031" y="84198"/>
                  </a:cubicBezTo>
                  <a:cubicBezTo>
                    <a:pt x="272522" y="95559"/>
                    <a:pt x="262670" y="107511"/>
                    <a:pt x="251512" y="118345"/>
                  </a:cubicBezTo>
                  <a:cubicBezTo>
                    <a:pt x="250197" y="119725"/>
                    <a:pt x="248882" y="121104"/>
                    <a:pt x="248882" y="123533"/>
                  </a:cubicBezTo>
                  <a:lnTo>
                    <a:pt x="248882" y="125437"/>
                  </a:lnTo>
                  <a:lnTo>
                    <a:pt x="321773" y="125437"/>
                  </a:lnTo>
                  <a:lnTo>
                    <a:pt x="327024" y="92014"/>
                  </a:lnTo>
                  <a:lnTo>
                    <a:pt x="321773" y="92014"/>
                  </a:lnTo>
                  <a:cubicBezTo>
                    <a:pt x="320458" y="99893"/>
                    <a:pt x="320458" y="108890"/>
                    <a:pt x="313236" y="109940"/>
                  </a:cubicBezTo>
                  <a:cubicBezTo>
                    <a:pt x="311264" y="110202"/>
                    <a:pt x="309949" y="110202"/>
                    <a:pt x="308643" y="110202"/>
                  </a:cubicBezTo>
                  <a:lnTo>
                    <a:pt x="303384" y="110202"/>
                  </a:lnTo>
                  <a:cubicBezTo>
                    <a:pt x="298133" y="110465"/>
                    <a:pt x="292883" y="110465"/>
                    <a:pt x="287624" y="110465"/>
                  </a:cubicBezTo>
                  <a:cubicBezTo>
                    <a:pt x="280402" y="110465"/>
                    <a:pt x="272522" y="110465"/>
                    <a:pt x="265957" y="110465"/>
                  </a:cubicBezTo>
                  <a:cubicBezTo>
                    <a:pt x="277115" y="99104"/>
                    <a:pt x="289596" y="88204"/>
                    <a:pt x="301420" y="77631"/>
                  </a:cubicBezTo>
                  <a:cubicBezTo>
                    <a:pt x="313236" y="67322"/>
                    <a:pt x="325717" y="55370"/>
                    <a:pt x="327024" y="38820"/>
                  </a:cubicBezTo>
                  <a:lnTo>
                    <a:pt x="327024" y="36917"/>
                  </a:lnTo>
                  <a:cubicBezTo>
                    <a:pt x="327024" y="13277"/>
                    <a:pt x="306671" y="-252"/>
                    <a:pt x="285652" y="-252"/>
                  </a:cubicBezTo>
                  <a:cubicBezTo>
                    <a:pt x="267271" y="-252"/>
                    <a:pt x="248882" y="14393"/>
                    <a:pt x="248882" y="33896"/>
                  </a:cubicBezTo>
                  <a:cubicBezTo>
                    <a:pt x="248882" y="40201"/>
                    <a:pt x="253476" y="44534"/>
                    <a:pt x="259391" y="44534"/>
                  </a:cubicBezTo>
                  <a:cubicBezTo>
                    <a:pt x="264642" y="44534"/>
                    <a:pt x="269235" y="40201"/>
                    <a:pt x="269235" y="34750"/>
                  </a:cubicBezTo>
                  <a:cubicBezTo>
                    <a:pt x="269235" y="29824"/>
                    <a:pt x="265299" y="24964"/>
                    <a:pt x="259391" y="24964"/>
                  </a:cubicBezTo>
                  <a:cubicBezTo>
                    <a:pt x="258734" y="24964"/>
                    <a:pt x="257419" y="24964"/>
                    <a:pt x="256762" y="25227"/>
                  </a:cubicBezTo>
                  <a:close/>
                  <a:moveTo>
                    <a:pt x="382191" y="-252"/>
                  </a:moveTo>
                  <a:cubicBezTo>
                    <a:pt x="351978" y="2966"/>
                    <a:pt x="344098" y="34488"/>
                    <a:pt x="344098" y="64366"/>
                  </a:cubicBezTo>
                  <a:cubicBezTo>
                    <a:pt x="344098" y="82819"/>
                    <a:pt x="345413" y="104226"/>
                    <a:pt x="358551" y="118673"/>
                  </a:cubicBezTo>
                  <a:cubicBezTo>
                    <a:pt x="365116" y="125437"/>
                    <a:pt x="374968" y="129772"/>
                    <a:pt x="384812" y="129772"/>
                  </a:cubicBezTo>
                  <a:cubicBezTo>
                    <a:pt x="401229" y="129772"/>
                    <a:pt x="414368" y="119198"/>
                    <a:pt x="420276" y="104226"/>
                  </a:cubicBezTo>
                  <a:cubicBezTo>
                    <a:pt x="424869" y="91486"/>
                    <a:pt x="426183" y="77631"/>
                    <a:pt x="426183" y="64366"/>
                  </a:cubicBezTo>
                  <a:cubicBezTo>
                    <a:pt x="426183" y="37179"/>
                    <a:pt x="419618" y="-252"/>
                    <a:pt x="385469" y="-252"/>
                  </a:cubicBezTo>
                  <a:cubicBezTo>
                    <a:pt x="384155" y="-252"/>
                    <a:pt x="383505" y="-252"/>
                    <a:pt x="382191" y="-252"/>
                  </a:cubicBezTo>
                  <a:close/>
                  <a:moveTo>
                    <a:pt x="360515" y="76580"/>
                  </a:moveTo>
                  <a:cubicBezTo>
                    <a:pt x="360515" y="75202"/>
                    <a:pt x="360515" y="73298"/>
                    <a:pt x="360515" y="71919"/>
                  </a:cubicBezTo>
                  <a:cubicBezTo>
                    <a:pt x="360515" y="60031"/>
                    <a:pt x="360515" y="48081"/>
                    <a:pt x="361172" y="36129"/>
                  </a:cubicBezTo>
                  <a:cubicBezTo>
                    <a:pt x="361830" y="28774"/>
                    <a:pt x="362487" y="20894"/>
                    <a:pt x="366431" y="14918"/>
                  </a:cubicBezTo>
                  <a:cubicBezTo>
                    <a:pt x="371024" y="8680"/>
                    <a:pt x="377590" y="4607"/>
                    <a:pt x="385469" y="4607"/>
                  </a:cubicBezTo>
                  <a:cubicBezTo>
                    <a:pt x="401229" y="4607"/>
                    <a:pt x="407145" y="19842"/>
                    <a:pt x="408452" y="32846"/>
                  </a:cubicBezTo>
                  <a:cubicBezTo>
                    <a:pt x="409109" y="42105"/>
                    <a:pt x="409766" y="51560"/>
                    <a:pt x="409766" y="61083"/>
                  </a:cubicBezTo>
                  <a:lnTo>
                    <a:pt x="409766" y="75202"/>
                  </a:lnTo>
                  <a:cubicBezTo>
                    <a:pt x="409766" y="95559"/>
                    <a:pt x="407802" y="116178"/>
                    <a:pt x="393349" y="123008"/>
                  </a:cubicBezTo>
                  <a:cubicBezTo>
                    <a:pt x="390728" y="124321"/>
                    <a:pt x="387441" y="124912"/>
                    <a:pt x="384812" y="124912"/>
                  </a:cubicBezTo>
                  <a:cubicBezTo>
                    <a:pt x="372996" y="124912"/>
                    <a:pt x="365116" y="114012"/>
                    <a:pt x="362487" y="102651"/>
                  </a:cubicBezTo>
                  <a:cubicBezTo>
                    <a:pt x="361172" y="93917"/>
                    <a:pt x="361830" y="85248"/>
                    <a:pt x="360515" y="76580"/>
                  </a:cubicBezTo>
                  <a:close/>
                  <a:moveTo>
                    <a:pt x="436035" y="79009"/>
                  </a:moveTo>
                  <a:lnTo>
                    <a:pt x="436035" y="90699"/>
                  </a:lnTo>
                  <a:lnTo>
                    <a:pt x="487259" y="90699"/>
                  </a:lnTo>
                  <a:lnTo>
                    <a:pt x="487259" y="79009"/>
                  </a:lnTo>
                  <a:close/>
                  <a:moveTo>
                    <a:pt x="515491" y="25227"/>
                  </a:moveTo>
                  <a:cubicBezTo>
                    <a:pt x="518121" y="13868"/>
                    <a:pt x="531259" y="5724"/>
                    <a:pt x="542418" y="5724"/>
                  </a:cubicBezTo>
                  <a:cubicBezTo>
                    <a:pt x="561464" y="5724"/>
                    <a:pt x="568029" y="23914"/>
                    <a:pt x="568029" y="38558"/>
                  </a:cubicBezTo>
                  <a:cubicBezTo>
                    <a:pt x="566057" y="57865"/>
                    <a:pt x="554241" y="70867"/>
                    <a:pt x="541760" y="84198"/>
                  </a:cubicBezTo>
                  <a:cubicBezTo>
                    <a:pt x="531259" y="95559"/>
                    <a:pt x="520750" y="107511"/>
                    <a:pt x="510241" y="118345"/>
                  </a:cubicBezTo>
                  <a:cubicBezTo>
                    <a:pt x="508269" y="119725"/>
                    <a:pt x="507612" y="121104"/>
                    <a:pt x="507612" y="123533"/>
                  </a:cubicBezTo>
                  <a:lnTo>
                    <a:pt x="507612" y="125437"/>
                  </a:lnTo>
                  <a:lnTo>
                    <a:pt x="580510" y="125437"/>
                  </a:lnTo>
                  <a:lnTo>
                    <a:pt x="585104" y="92014"/>
                  </a:lnTo>
                  <a:lnTo>
                    <a:pt x="580510" y="92014"/>
                  </a:lnTo>
                  <a:cubicBezTo>
                    <a:pt x="578538" y="99893"/>
                    <a:pt x="578538" y="108890"/>
                    <a:pt x="571973" y="109940"/>
                  </a:cubicBezTo>
                  <a:cubicBezTo>
                    <a:pt x="570001" y="110202"/>
                    <a:pt x="568687" y="110202"/>
                    <a:pt x="566715" y="110202"/>
                  </a:cubicBezTo>
                  <a:lnTo>
                    <a:pt x="562121" y="110202"/>
                  </a:lnTo>
                  <a:cubicBezTo>
                    <a:pt x="556863" y="110465"/>
                    <a:pt x="551612" y="110465"/>
                    <a:pt x="546362" y="110465"/>
                  </a:cubicBezTo>
                  <a:cubicBezTo>
                    <a:pt x="538482" y="110465"/>
                    <a:pt x="531259" y="110465"/>
                    <a:pt x="524029" y="110465"/>
                  </a:cubicBezTo>
                  <a:cubicBezTo>
                    <a:pt x="535852" y="99104"/>
                    <a:pt x="547676" y="88204"/>
                    <a:pt x="560149" y="77631"/>
                  </a:cubicBezTo>
                  <a:cubicBezTo>
                    <a:pt x="571973" y="67322"/>
                    <a:pt x="584446" y="55370"/>
                    <a:pt x="585761" y="38820"/>
                  </a:cubicBezTo>
                  <a:lnTo>
                    <a:pt x="585761" y="36917"/>
                  </a:lnTo>
                  <a:cubicBezTo>
                    <a:pt x="585761" y="13277"/>
                    <a:pt x="565400" y="-252"/>
                    <a:pt x="544390" y="-252"/>
                  </a:cubicBezTo>
                  <a:cubicBezTo>
                    <a:pt x="526001" y="-252"/>
                    <a:pt x="507612" y="14393"/>
                    <a:pt x="507612" y="33896"/>
                  </a:cubicBezTo>
                  <a:cubicBezTo>
                    <a:pt x="507612" y="40201"/>
                    <a:pt x="512213" y="44534"/>
                    <a:pt x="518121" y="44534"/>
                  </a:cubicBezTo>
                  <a:cubicBezTo>
                    <a:pt x="523371" y="44534"/>
                    <a:pt x="527315" y="40201"/>
                    <a:pt x="527315" y="34750"/>
                  </a:cubicBezTo>
                  <a:cubicBezTo>
                    <a:pt x="527315" y="29824"/>
                    <a:pt x="524029" y="24964"/>
                    <a:pt x="518121" y="24964"/>
                  </a:cubicBezTo>
                  <a:cubicBezTo>
                    <a:pt x="516806" y="24964"/>
                    <a:pt x="516149" y="24964"/>
                    <a:pt x="515491" y="25227"/>
                  </a:cubicBezTo>
                  <a:close/>
                  <a:moveTo>
                    <a:pt x="640920" y="-252"/>
                  </a:moveTo>
                  <a:cubicBezTo>
                    <a:pt x="610715" y="2966"/>
                    <a:pt x="602835" y="34488"/>
                    <a:pt x="602835" y="64366"/>
                  </a:cubicBezTo>
                  <a:cubicBezTo>
                    <a:pt x="602835" y="82819"/>
                    <a:pt x="604150" y="104226"/>
                    <a:pt x="616623" y="118673"/>
                  </a:cubicBezTo>
                  <a:cubicBezTo>
                    <a:pt x="623188" y="125437"/>
                    <a:pt x="633698" y="129772"/>
                    <a:pt x="643549" y="129772"/>
                  </a:cubicBezTo>
                  <a:cubicBezTo>
                    <a:pt x="659966" y="129772"/>
                    <a:pt x="673097" y="119198"/>
                    <a:pt x="679013" y="104226"/>
                  </a:cubicBezTo>
                  <a:cubicBezTo>
                    <a:pt x="683606" y="91486"/>
                    <a:pt x="684263" y="77631"/>
                    <a:pt x="684263" y="64366"/>
                  </a:cubicBezTo>
                  <a:cubicBezTo>
                    <a:pt x="684263" y="37179"/>
                    <a:pt x="678356" y="-252"/>
                    <a:pt x="643549" y="-252"/>
                  </a:cubicBezTo>
                  <a:cubicBezTo>
                    <a:pt x="642892" y="-252"/>
                    <a:pt x="642235" y="-252"/>
                    <a:pt x="640920" y="-252"/>
                  </a:cubicBezTo>
                  <a:close/>
                  <a:moveTo>
                    <a:pt x="619252" y="76580"/>
                  </a:moveTo>
                  <a:cubicBezTo>
                    <a:pt x="619252" y="75202"/>
                    <a:pt x="619252" y="73298"/>
                    <a:pt x="619252" y="71919"/>
                  </a:cubicBezTo>
                  <a:cubicBezTo>
                    <a:pt x="619252" y="60031"/>
                    <a:pt x="619252" y="48081"/>
                    <a:pt x="619910" y="36129"/>
                  </a:cubicBezTo>
                  <a:cubicBezTo>
                    <a:pt x="620567" y="28774"/>
                    <a:pt x="621224" y="20894"/>
                    <a:pt x="625160" y="14918"/>
                  </a:cubicBezTo>
                  <a:cubicBezTo>
                    <a:pt x="629762" y="8680"/>
                    <a:pt x="636327" y="4607"/>
                    <a:pt x="644207" y="4607"/>
                  </a:cubicBezTo>
                  <a:cubicBezTo>
                    <a:pt x="659309" y="4607"/>
                    <a:pt x="665874" y="19842"/>
                    <a:pt x="667189" y="32846"/>
                  </a:cubicBezTo>
                  <a:cubicBezTo>
                    <a:pt x="667846" y="42105"/>
                    <a:pt x="668504" y="51560"/>
                    <a:pt x="668504" y="61083"/>
                  </a:cubicBezTo>
                  <a:lnTo>
                    <a:pt x="668504" y="75202"/>
                  </a:lnTo>
                  <a:cubicBezTo>
                    <a:pt x="668504" y="95559"/>
                    <a:pt x="666532" y="116178"/>
                    <a:pt x="652087" y="123008"/>
                  </a:cubicBezTo>
                  <a:cubicBezTo>
                    <a:pt x="649457" y="124321"/>
                    <a:pt x="646179" y="124912"/>
                    <a:pt x="643549" y="124912"/>
                  </a:cubicBezTo>
                  <a:cubicBezTo>
                    <a:pt x="631068" y="124912"/>
                    <a:pt x="623188" y="114012"/>
                    <a:pt x="621224" y="102651"/>
                  </a:cubicBezTo>
                  <a:cubicBezTo>
                    <a:pt x="619910" y="93917"/>
                    <a:pt x="620567" y="85248"/>
                    <a:pt x="619252" y="76580"/>
                  </a:cubicBezTo>
                  <a:close/>
                  <a:moveTo>
                    <a:pt x="694115" y="79009"/>
                  </a:moveTo>
                  <a:lnTo>
                    <a:pt x="694115" y="90699"/>
                  </a:lnTo>
                  <a:lnTo>
                    <a:pt x="745988" y="90699"/>
                  </a:lnTo>
                  <a:lnTo>
                    <a:pt x="745988" y="79009"/>
                  </a:lnTo>
                  <a:close/>
                  <a:moveTo>
                    <a:pt x="774229" y="11962"/>
                  </a:moveTo>
                  <a:lnTo>
                    <a:pt x="774229" y="17676"/>
                  </a:lnTo>
                  <a:cubicBezTo>
                    <a:pt x="784081" y="17676"/>
                    <a:pt x="789988" y="16034"/>
                    <a:pt x="799840" y="12752"/>
                  </a:cubicBezTo>
                  <a:lnTo>
                    <a:pt x="799840" y="110531"/>
                  </a:lnTo>
                  <a:cubicBezTo>
                    <a:pt x="799840" y="119198"/>
                    <a:pt x="792618" y="119725"/>
                    <a:pt x="782109" y="119725"/>
                  </a:cubicBezTo>
                  <a:lnTo>
                    <a:pt x="775543" y="119725"/>
                  </a:lnTo>
                  <a:lnTo>
                    <a:pt x="775543" y="125437"/>
                  </a:lnTo>
                  <a:lnTo>
                    <a:pt x="838582" y="125437"/>
                  </a:lnTo>
                  <a:lnTo>
                    <a:pt x="838582" y="119725"/>
                  </a:lnTo>
                  <a:cubicBezTo>
                    <a:pt x="835953" y="119725"/>
                    <a:pt x="832674" y="119725"/>
                    <a:pt x="830045" y="119725"/>
                  </a:cubicBezTo>
                  <a:cubicBezTo>
                    <a:pt x="820193" y="119725"/>
                    <a:pt x="814285" y="119198"/>
                    <a:pt x="814285" y="110531"/>
                  </a:cubicBezTo>
                  <a:lnTo>
                    <a:pt x="814285" y="3295"/>
                  </a:lnTo>
                  <a:cubicBezTo>
                    <a:pt x="814285" y="1062"/>
                    <a:pt x="813628" y="-252"/>
                    <a:pt x="810999" y="-252"/>
                  </a:cubicBezTo>
                  <a:cubicBezTo>
                    <a:pt x="807720" y="-252"/>
                    <a:pt x="805748" y="2966"/>
                    <a:pt x="803776" y="4870"/>
                  </a:cubicBezTo>
                  <a:cubicBezTo>
                    <a:pt x="794582" y="10321"/>
                    <a:pt x="784081" y="11962"/>
                    <a:pt x="774229" y="11962"/>
                  </a:cubicBezTo>
                  <a:close/>
                  <a:moveTo>
                    <a:pt x="1767133" y="62987"/>
                  </a:moveTo>
                  <a:lnTo>
                    <a:pt x="1767133" y="62987"/>
                  </a:lnTo>
                  <a:cubicBezTo>
                    <a:pt x="1767133" y="46440"/>
                    <a:pt x="1768448" y="28249"/>
                    <a:pt x="1779606" y="15181"/>
                  </a:cubicBezTo>
                  <a:cubicBezTo>
                    <a:pt x="1785522" y="8680"/>
                    <a:pt x="1792745" y="4607"/>
                    <a:pt x="1801282" y="4607"/>
                  </a:cubicBezTo>
                  <a:cubicBezTo>
                    <a:pt x="1807847" y="4607"/>
                    <a:pt x="1814412" y="7038"/>
                    <a:pt x="1817699" y="12225"/>
                  </a:cubicBezTo>
                  <a:lnTo>
                    <a:pt x="1817042" y="12225"/>
                  </a:lnTo>
                  <a:cubicBezTo>
                    <a:pt x="1812440" y="12225"/>
                    <a:pt x="1807847" y="15181"/>
                    <a:pt x="1807847" y="20632"/>
                  </a:cubicBezTo>
                  <a:cubicBezTo>
                    <a:pt x="1807847" y="25227"/>
                    <a:pt x="1811134" y="29628"/>
                    <a:pt x="1817042" y="29628"/>
                  </a:cubicBezTo>
                  <a:cubicBezTo>
                    <a:pt x="1822292" y="29628"/>
                    <a:pt x="1825579" y="25818"/>
                    <a:pt x="1825579" y="19842"/>
                  </a:cubicBezTo>
                  <a:cubicBezTo>
                    <a:pt x="1825579" y="6251"/>
                    <a:pt x="1813098" y="-252"/>
                    <a:pt x="1801282" y="-252"/>
                  </a:cubicBezTo>
                  <a:cubicBezTo>
                    <a:pt x="1767790" y="-252"/>
                    <a:pt x="1750059" y="35275"/>
                    <a:pt x="1750059" y="64891"/>
                  </a:cubicBezTo>
                  <a:cubicBezTo>
                    <a:pt x="1750059" y="89845"/>
                    <a:pt x="1755309" y="129772"/>
                    <a:pt x="1790773" y="129772"/>
                  </a:cubicBezTo>
                  <a:cubicBezTo>
                    <a:pt x="1809819" y="129772"/>
                    <a:pt x="1824922" y="115391"/>
                    <a:pt x="1828857" y="99368"/>
                  </a:cubicBezTo>
                  <a:cubicBezTo>
                    <a:pt x="1829515" y="95296"/>
                    <a:pt x="1830172" y="91224"/>
                    <a:pt x="1830172" y="87154"/>
                  </a:cubicBezTo>
                  <a:cubicBezTo>
                    <a:pt x="1830172" y="66270"/>
                    <a:pt x="1815727" y="45059"/>
                    <a:pt x="1792087" y="45059"/>
                  </a:cubicBezTo>
                  <a:cubicBezTo>
                    <a:pt x="1781578" y="45059"/>
                    <a:pt x="1770420" y="51889"/>
                    <a:pt x="1767133" y="62987"/>
                  </a:cubicBezTo>
                  <a:close/>
                  <a:moveTo>
                    <a:pt x="1767133" y="84460"/>
                  </a:moveTo>
                  <a:lnTo>
                    <a:pt x="1767133" y="83082"/>
                  </a:lnTo>
                  <a:cubicBezTo>
                    <a:pt x="1767133" y="71655"/>
                    <a:pt x="1772384" y="52676"/>
                    <a:pt x="1786837" y="50247"/>
                  </a:cubicBezTo>
                  <a:cubicBezTo>
                    <a:pt x="1788801" y="49985"/>
                    <a:pt x="1790773" y="49985"/>
                    <a:pt x="1792087" y="49985"/>
                  </a:cubicBezTo>
                  <a:cubicBezTo>
                    <a:pt x="1811134" y="50510"/>
                    <a:pt x="1812440" y="72771"/>
                    <a:pt x="1812440" y="86102"/>
                  </a:cubicBezTo>
                  <a:lnTo>
                    <a:pt x="1812440" y="87154"/>
                  </a:lnTo>
                  <a:cubicBezTo>
                    <a:pt x="1812440" y="101272"/>
                    <a:pt x="1811791" y="124321"/>
                    <a:pt x="1790115" y="124321"/>
                  </a:cubicBezTo>
                  <a:cubicBezTo>
                    <a:pt x="1769105" y="124321"/>
                    <a:pt x="1768448" y="98316"/>
                    <a:pt x="1767133" y="84460"/>
                  </a:cubicBezTo>
                  <a:close/>
                  <a:moveTo>
                    <a:pt x="1855126" y="25227"/>
                  </a:moveTo>
                  <a:cubicBezTo>
                    <a:pt x="1858413" y="13868"/>
                    <a:pt x="1871543" y="5724"/>
                    <a:pt x="1882710" y="5724"/>
                  </a:cubicBezTo>
                  <a:cubicBezTo>
                    <a:pt x="1901756" y="5724"/>
                    <a:pt x="1907664" y="23914"/>
                    <a:pt x="1907664" y="38558"/>
                  </a:cubicBezTo>
                  <a:cubicBezTo>
                    <a:pt x="1906350" y="57799"/>
                    <a:pt x="1894526" y="70867"/>
                    <a:pt x="1882053" y="84198"/>
                  </a:cubicBezTo>
                  <a:cubicBezTo>
                    <a:pt x="1871543" y="95559"/>
                    <a:pt x="1861042" y="107511"/>
                    <a:pt x="1850533" y="118345"/>
                  </a:cubicBezTo>
                  <a:cubicBezTo>
                    <a:pt x="1848561" y="119725"/>
                    <a:pt x="1847904" y="121104"/>
                    <a:pt x="1847904" y="123533"/>
                  </a:cubicBezTo>
                  <a:lnTo>
                    <a:pt x="1847904" y="125437"/>
                  </a:lnTo>
                  <a:lnTo>
                    <a:pt x="1920137" y="125437"/>
                  </a:lnTo>
                  <a:lnTo>
                    <a:pt x="1925396" y="92014"/>
                  </a:lnTo>
                  <a:lnTo>
                    <a:pt x="1920137" y="92014"/>
                  </a:lnTo>
                  <a:cubicBezTo>
                    <a:pt x="1918823" y="99893"/>
                    <a:pt x="1918823" y="108890"/>
                    <a:pt x="1911600" y="109940"/>
                  </a:cubicBezTo>
                  <a:cubicBezTo>
                    <a:pt x="1910294" y="110202"/>
                    <a:pt x="1908322" y="110202"/>
                    <a:pt x="1907007" y="110202"/>
                  </a:cubicBezTo>
                  <a:lnTo>
                    <a:pt x="1902406" y="110202"/>
                  </a:lnTo>
                  <a:cubicBezTo>
                    <a:pt x="1896498" y="110465"/>
                    <a:pt x="1891904" y="110465"/>
                    <a:pt x="1885989" y="110465"/>
                  </a:cubicBezTo>
                  <a:cubicBezTo>
                    <a:pt x="1878766" y="110465"/>
                    <a:pt x="1871543" y="110465"/>
                    <a:pt x="1864321" y="110465"/>
                  </a:cubicBezTo>
                  <a:cubicBezTo>
                    <a:pt x="1876145" y="99104"/>
                    <a:pt x="1887961" y="88204"/>
                    <a:pt x="1900442" y="77631"/>
                  </a:cubicBezTo>
                  <a:cubicBezTo>
                    <a:pt x="1912257" y="67322"/>
                    <a:pt x="1924739" y="55370"/>
                    <a:pt x="1925396" y="38820"/>
                  </a:cubicBezTo>
                  <a:lnTo>
                    <a:pt x="1925396" y="36917"/>
                  </a:lnTo>
                  <a:cubicBezTo>
                    <a:pt x="1925396" y="13277"/>
                    <a:pt x="1905692" y="-252"/>
                    <a:pt x="1884025" y="-252"/>
                  </a:cubicBezTo>
                  <a:cubicBezTo>
                    <a:pt x="1865636" y="-252"/>
                    <a:pt x="1847904" y="14393"/>
                    <a:pt x="1847904" y="33896"/>
                  </a:cubicBezTo>
                  <a:cubicBezTo>
                    <a:pt x="1847904" y="40201"/>
                    <a:pt x="1852505" y="44534"/>
                    <a:pt x="1858413" y="44534"/>
                  </a:cubicBezTo>
                  <a:cubicBezTo>
                    <a:pt x="1863664" y="44534"/>
                    <a:pt x="1867608" y="40201"/>
                    <a:pt x="1867608" y="34750"/>
                  </a:cubicBezTo>
                  <a:cubicBezTo>
                    <a:pt x="1867608" y="29824"/>
                    <a:pt x="1864321" y="24964"/>
                    <a:pt x="1857756" y="24964"/>
                  </a:cubicBezTo>
                  <a:cubicBezTo>
                    <a:pt x="1857098" y="24964"/>
                    <a:pt x="1856441" y="24964"/>
                    <a:pt x="1855784" y="25227"/>
                  </a:cubicBezTo>
                  <a:close/>
                  <a:moveTo>
                    <a:pt x="1981212" y="-252"/>
                  </a:moveTo>
                  <a:cubicBezTo>
                    <a:pt x="1950350" y="2966"/>
                    <a:pt x="1943128" y="34488"/>
                    <a:pt x="1943128" y="64366"/>
                  </a:cubicBezTo>
                  <a:cubicBezTo>
                    <a:pt x="1943128" y="82819"/>
                    <a:pt x="1943777" y="104226"/>
                    <a:pt x="1956915" y="118673"/>
                  </a:cubicBezTo>
                  <a:cubicBezTo>
                    <a:pt x="1963481" y="125437"/>
                    <a:pt x="1973333" y="129772"/>
                    <a:pt x="1983184" y="129772"/>
                  </a:cubicBezTo>
                  <a:cubicBezTo>
                    <a:pt x="2000259" y="129772"/>
                    <a:pt x="2012732" y="119198"/>
                    <a:pt x="2018640" y="104226"/>
                  </a:cubicBezTo>
                  <a:cubicBezTo>
                    <a:pt x="2023898" y="91486"/>
                    <a:pt x="2024556" y="77631"/>
                    <a:pt x="2024556" y="64366"/>
                  </a:cubicBezTo>
                  <a:cubicBezTo>
                    <a:pt x="2024556" y="37179"/>
                    <a:pt x="2018640" y="-252"/>
                    <a:pt x="1983842" y="-252"/>
                  </a:cubicBezTo>
                  <a:cubicBezTo>
                    <a:pt x="1982527" y="-252"/>
                    <a:pt x="1981870" y="-252"/>
                    <a:pt x="1981212" y="-252"/>
                  </a:cubicBezTo>
                  <a:close/>
                  <a:moveTo>
                    <a:pt x="1959545" y="76580"/>
                  </a:moveTo>
                  <a:cubicBezTo>
                    <a:pt x="1959545" y="75202"/>
                    <a:pt x="1959545" y="73298"/>
                    <a:pt x="1959545" y="71919"/>
                  </a:cubicBezTo>
                  <a:cubicBezTo>
                    <a:pt x="1959545" y="60031"/>
                    <a:pt x="1959545" y="48081"/>
                    <a:pt x="1960194" y="36129"/>
                  </a:cubicBezTo>
                  <a:cubicBezTo>
                    <a:pt x="1960851" y="28774"/>
                    <a:pt x="1961509" y="20894"/>
                    <a:pt x="1965453" y="14918"/>
                  </a:cubicBezTo>
                  <a:cubicBezTo>
                    <a:pt x="1969389" y="8680"/>
                    <a:pt x="1976611" y="4607"/>
                    <a:pt x="1983842" y="4607"/>
                  </a:cubicBezTo>
                  <a:cubicBezTo>
                    <a:pt x="1999601" y="4607"/>
                    <a:pt x="2006167" y="19842"/>
                    <a:pt x="2007481" y="32846"/>
                  </a:cubicBezTo>
                  <a:cubicBezTo>
                    <a:pt x="2008139" y="42105"/>
                    <a:pt x="2008139" y="51560"/>
                    <a:pt x="2008139" y="61083"/>
                  </a:cubicBezTo>
                  <a:lnTo>
                    <a:pt x="2008139" y="75202"/>
                  </a:lnTo>
                  <a:cubicBezTo>
                    <a:pt x="2008139" y="95559"/>
                    <a:pt x="2006824" y="116178"/>
                    <a:pt x="1991722" y="123008"/>
                  </a:cubicBezTo>
                  <a:cubicBezTo>
                    <a:pt x="1989092" y="124321"/>
                    <a:pt x="1986463" y="124912"/>
                    <a:pt x="1983842" y="124912"/>
                  </a:cubicBezTo>
                  <a:cubicBezTo>
                    <a:pt x="1971361" y="124912"/>
                    <a:pt x="1963481" y="114012"/>
                    <a:pt x="1961509" y="102651"/>
                  </a:cubicBezTo>
                  <a:cubicBezTo>
                    <a:pt x="1959545" y="93917"/>
                    <a:pt x="1960194" y="85248"/>
                    <a:pt x="1958887" y="76580"/>
                  </a:cubicBezTo>
                  <a:close/>
                </a:path>
              </a:pathLst>
            </a:custGeom>
            <a:solidFill>
              <a:srgbClr val="000000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55A5BB6-7867-9823-4CA2-461D9CA84962}"/>
                </a:ext>
              </a:extLst>
            </p:cNvPr>
            <p:cNvSpPr/>
            <p:nvPr/>
          </p:nvSpPr>
          <p:spPr>
            <a:xfrm>
              <a:off x="4157976" y="2428415"/>
              <a:ext cx="111801" cy="78357"/>
            </a:xfrm>
            <a:custGeom>
              <a:avLst/>
              <a:gdLst>
                <a:gd name="connsiteX0" fmla="*/ -1215 w 149068"/>
                <a:gd name="connsiteY0" fmla="*/ 104224 h 104476"/>
                <a:gd name="connsiteX1" fmla="*/ 13230 w 149068"/>
                <a:gd name="connsiteY1" fmla="*/ 104224 h 104476"/>
                <a:gd name="connsiteX2" fmla="*/ 147853 w 149068"/>
                <a:gd name="connsiteY2" fmla="*/ -252 h 104476"/>
                <a:gd name="connsiteX3" fmla="*/ 132751 w 149068"/>
                <a:gd name="connsiteY3" fmla="*/ -252 h 104476"/>
                <a:gd name="connsiteX4" fmla="*/ -1215 w 149068"/>
                <a:gd name="connsiteY4" fmla="*/ 89318 h 10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068" h="104476">
                  <a:moveTo>
                    <a:pt x="-1215" y="104224"/>
                  </a:moveTo>
                  <a:lnTo>
                    <a:pt x="13230" y="104224"/>
                  </a:lnTo>
                  <a:cubicBezTo>
                    <a:pt x="72990" y="44532"/>
                    <a:pt x="72990" y="44532"/>
                    <a:pt x="147853" y="-252"/>
                  </a:cubicBezTo>
                  <a:lnTo>
                    <a:pt x="132751" y="-252"/>
                  </a:lnTo>
                  <a:cubicBezTo>
                    <a:pt x="72990" y="29626"/>
                    <a:pt x="72990" y="29626"/>
                    <a:pt x="-1215" y="89318"/>
                  </a:cubicBezTo>
                  <a:close/>
                </a:path>
              </a:pathLst>
            </a:custGeom>
            <a:solidFill>
              <a:srgbClr val="000000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E7AA2A1-66EF-824F-E0F2-8AFF39884658}"/>
                </a:ext>
              </a:extLst>
            </p:cNvPr>
            <p:cNvSpPr/>
            <p:nvPr/>
          </p:nvSpPr>
          <p:spPr>
            <a:xfrm>
              <a:off x="4157976" y="2428414"/>
              <a:ext cx="111801" cy="67178"/>
            </a:xfrm>
            <a:custGeom>
              <a:avLst/>
              <a:gdLst>
                <a:gd name="connsiteX0" fmla="*/ 147853 w 149068"/>
                <a:gd name="connsiteY0" fmla="*/ 89318 h 89570"/>
                <a:gd name="connsiteX1" fmla="*/ 132751 w 149068"/>
                <a:gd name="connsiteY1" fmla="*/ 89318 h 89570"/>
                <a:gd name="connsiteX2" fmla="*/ -1215 w 149068"/>
                <a:gd name="connsiteY2" fmla="*/ -252 h 89570"/>
                <a:gd name="connsiteX3" fmla="*/ 13230 w 149068"/>
                <a:gd name="connsiteY3" fmla="*/ -252 h 89570"/>
                <a:gd name="connsiteX4" fmla="*/ 147853 w 149068"/>
                <a:gd name="connsiteY4" fmla="*/ 74412 h 8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068" h="89570">
                  <a:moveTo>
                    <a:pt x="147853" y="89318"/>
                  </a:moveTo>
                  <a:lnTo>
                    <a:pt x="132751" y="89318"/>
                  </a:lnTo>
                  <a:cubicBezTo>
                    <a:pt x="72990" y="59440"/>
                    <a:pt x="72990" y="59440"/>
                    <a:pt x="-1215" y="-252"/>
                  </a:cubicBezTo>
                  <a:lnTo>
                    <a:pt x="13230" y="-252"/>
                  </a:lnTo>
                  <a:cubicBezTo>
                    <a:pt x="72990" y="44532"/>
                    <a:pt x="72990" y="44532"/>
                    <a:pt x="147853" y="74412"/>
                  </a:cubicBezTo>
                  <a:close/>
                </a:path>
              </a:pathLst>
            </a:custGeom>
            <a:solidFill>
              <a:srgbClr val="000000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0A91F2-D9FD-4A9C-D6F3-286F521B4B61}"/>
                </a:ext>
              </a:extLst>
            </p:cNvPr>
            <p:cNvSpPr/>
            <p:nvPr/>
          </p:nvSpPr>
          <p:spPr>
            <a:xfrm>
              <a:off x="4669204" y="2385614"/>
              <a:ext cx="871744" cy="173069"/>
            </a:xfrm>
            <a:custGeom>
              <a:avLst/>
              <a:gdLst>
                <a:gd name="connsiteX0" fmla="*/ -1165 w 1162325"/>
                <a:gd name="connsiteY0" fmla="*/ 230507 h 230758"/>
                <a:gd name="connsiteX1" fmla="*/ 1161161 w 1162325"/>
                <a:gd name="connsiteY1" fmla="*/ 230507 h 230758"/>
                <a:gd name="connsiteX2" fmla="*/ 1161161 w 1162325"/>
                <a:gd name="connsiteY2" fmla="*/ -252 h 230758"/>
                <a:gd name="connsiteX3" fmla="*/ -1165 w 1162325"/>
                <a:gd name="connsiteY3" fmla="*/ -252 h 23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325" h="230758">
                  <a:moveTo>
                    <a:pt x="-1165" y="230507"/>
                  </a:moveTo>
                  <a:lnTo>
                    <a:pt x="1161161" y="230507"/>
                  </a:lnTo>
                  <a:lnTo>
                    <a:pt x="1161161" y="-252"/>
                  </a:lnTo>
                  <a:lnTo>
                    <a:pt x="-1165" y="-252"/>
                  </a:lnTo>
                  <a:close/>
                </a:path>
              </a:pathLst>
            </a:custGeom>
            <a:solidFill>
              <a:srgbClr val="C6EFCE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30B041A-4954-AA3D-5CFA-538C6D2676EB}"/>
                </a:ext>
              </a:extLst>
            </p:cNvPr>
            <p:cNvSpPr/>
            <p:nvPr/>
          </p:nvSpPr>
          <p:spPr>
            <a:xfrm>
              <a:off x="4976039" y="2408418"/>
              <a:ext cx="250693" cy="127264"/>
            </a:xfrm>
            <a:custGeom>
              <a:avLst/>
              <a:gdLst>
                <a:gd name="connsiteX0" fmla="*/ 34298 w 334257"/>
                <a:gd name="connsiteY0" fmla="*/ 122482 h 169685"/>
                <a:gd name="connsiteX1" fmla="*/ 51373 w 334257"/>
                <a:gd name="connsiteY1" fmla="*/ 133055 h 169685"/>
                <a:gd name="connsiteX2" fmla="*/ 82892 w 334257"/>
                <a:gd name="connsiteY2" fmla="*/ 112173 h 169685"/>
                <a:gd name="connsiteX3" fmla="*/ 94716 w 334257"/>
                <a:gd name="connsiteY3" fmla="*/ 77433 h 169685"/>
                <a:gd name="connsiteX4" fmla="*/ 71726 w 334257"/>
                <a:gd name="connsiteY4" fmla="*/ 47555 h 169685"/>
                <a:gd name="connsiteX5" fmla="*/ 48086 w 334257"/>
                <a:gd name="connsiteY5" fmla="*/ 60294 h 169685"/>
                <a:gd name="connsiteX6" fmla="*/ 31669 w 334257"/>
                <a:gd name="connsiteY6" fmla="*/ 47555 h 169685"/>
                <a:gd name="connsiteX7" fmla="*/ 11973 w 334257"/>
                <a:gd name="connsiteY7" fmla="*/ 73888 h 169685"/>
                <a:gd name="connsiteX8" fmla="*/ 11316 w 334257"/>
                <a:gd name="connsiteY8" fmla="*/ 76579 h 169685"/>
                <a:gd name="connsiteX9" fmla="*/ 14595 w 334257"/>
                <a:gd name="connsiteY9" fmla="*/ 78485 h 169685"/>
                <a:gd name="connsiteX10" fmla="*/ 19196 w 334257"/>
                <a:gd name="connsiteY10" fmla="*/ 72246 h 169685"/>
                <a:gd name="connsiteX11" fmla="*/ 31012 w 334257"/>
                <a:gd name="connsiteY11" fmla="*/ 52152 h 169685"/>
                <a:gd name="connsiteX12" fmla="*/ 36270 w 334257"/>
                <a:gd name="connsiteY12" fmla="*/ 59507 h 169685"/>
                <a:gd name="connsiteX13" fmla="*/ 31669 w 334257"/>
                <a:gd name="connsiteY13" fmla="*/ 81767 h 169685"/>
                <a:gd name="connsiteX14" fmla="*/ 14595 w 334257"/>
                <a:gd name="connsiteY14" fmla="*/ 148290 h 169685"/>
                <a:gd name="connsiteX15" fmla="*/ 11316 w 334257"/>
                <a:gd name="connsiteY15" fmla="*/ 159650 h 169685"/>
                <a:gd name="connsiteX16" fmla="*/ 4751 w 334257"/>
                <a:gd name="connsiteY16" fmla="*/ 161554 h 169685"/>
                <a:gd name="connsiteX17" fmla="*/ 3436 w 334257"/>
                <a:gd name="connsiteY17" fmla="*/ 161554 h 169685"/>
                <a:gd name="connsiteX18" fmla="*/ -1165 w 334257"/>
                <a:gd name="connsiteY18" fmla="*/ 164574 h 169685"/>
                <a:gd name="connsiteX19" fmla="*/ -1165 w 334257"/>
                <a:gd name="connsiteY19" fmla="*/ 165101 h 169685"/>
                <a:gd name="connsiteX20" fmla="*/ 2779 w 334257"/>
                <a:gd name="connsiteY20" fmla="*/ 167268 h 169685"/>
                <a:gd name="connsiteX21" fmla="*/ 6715 w 334257"/>
                <a:gd name="connsiteY21" fmla="*/ 167005 h 169685"/>
                <a:gd name="connsiteX22" fmla="*/ 30354 w 334257"/>
                <a:gd name="connsiteY22" fmla="*/ 167005 h 169685"/>
                <a:gd name="connsiteX23" fmla="*/ 36270 w 334257"/>
                <a:gd name="connsiteY23" fmla="*/ 167268 h 169685"/>
                <a:gd name="connsiteX24" fmla="*/ 39549 w 334257"/>
                <a:gd name="connsiteY24" fmla="*/ 163985 h 169685"/>
                <a:gd name="connsiteX25" fmla="*/ 37585 w 334257"/>
                <a:gd name="connsiteY25" fmla="*/ 161554 h 169685"/>
                <a:gd name="connsiteX26" fmla="*/ 33641 w 334257"/>
                <a:gd name="connsiteY26" fmla="*/ 161554 h 169685"/>
                <a:gd name="connsiteX27" fmla="*/ 25761 w 334257"/>
                <a:gd name="connsiteY27" fmla="*/ 159125 h 169685"/>
                <a:gd name="connsiteX28" fmla="*/ 25761 w 334257"/>
                <a:gd name="connsiteY28" fmla="*/ 158272 h 169685"/>
                <a:gd name="connsiteX29" fmla="*/ 26418 w 334257"/>
                <a:gd name="connsiteY29" fmla="*/ 154791 h 169685"/>
                <a:gd name="connsiteX30" fmla="*/ 32326 w 334257"/>
                <a:gd name="connsiteY30" fmla="*/ 131414 h 169685"/>
                <a:gd name="connsiteX31" fmla="*/ 34298 w 334257"/>
                <a:gd name="connsiteY31" fmla="*/ 122482 h 169685"/>
                <a:gd name="connsiteX32" fmla="*/ 81577 w 334257"/>
                <a:gd name="connsiteY32" fmla="*/ 72509 h 169685"/>
                <a:gd name="connsiteX33" fmla="*/ 51373 w 334257"/>
                <a:gd name="connsiteY33" fmla="*/ 128195 h 169685"/>
                <a:gd name="connsiteX34" fmla="*/ 50715 w 334257"/>
                <a:gd name="connsiteY34" fmla="*/ 128195 h 169685"/>
                <a:gd name="connsiteX35" fmla="*/ 37585 w 334257"/>
                <a:gd name="connsiteY35" fmla="*/ 111319 h 169685"/>
                <a:gd name="connsiteX36" fmla="*/ 37585 w 334257"/>
                <a:gd name="connsiteY36" fmla="*/ 110792 h 169685"/>
                <a:gd name="connsiteX37" fmla="*/ 38891 w 334257"/>
                <a:gd name="connsiteY37" fmla="*/ 105145 h 169685"/>
                <a:gd name="connsiteX38" fmla="*/ 45465 w 334257"/>
                <a:gd name="connsiteY38" fmla="*/ 78812 h 169685"/>
                <a:gd name="connsiteX39" fmla="*/ 54002 w 334257"/>
                <a:gd name="connsiteY39" fmla="*/ 61936 h 169685"/>
                <a:gd name="connsiteX40" fmla="*/ 70419 w 334257"/>
                <a:gd name="connsiteY40" fmla="*/ 52152 h 169685"/>
                <a:gd name="connsiteX41" fmla="*/ 71068 w 334257"/>
                <a:gd name="connsiteY41" fmla="*/ 52152 h 169685"/>
                <a:gd name="connsiteX42" fmla="*/ 80920 w 334257"/>
                <a:gd name="connsiteY42" fmla="*/ 68765 h 169685"/>
                <a:gd name="connsiteX43" fmla="*/ 80920 w 334257"/>
                <a:gd name="connsiteY43" fmla="*/ 72575 h 169685"/>
                <a:gd name="connsiteX44" fmla="*/ 152504 w 334257"/>
                <a:gd name="connsiteY44" fmla="*/ 47555 h 169685"/>
                <a:gd name="connsiteX45" fmla="*/ 106532 w 334257"/>
                <a:gd name="connsiteY45" fmla="*/ 101271 h 169685"/>
                <a:gd name="connsiteX46" fmla="*/ 135430 w 334257"/>
                <a:gd name="connsiteY46" fmla="*/ 132792 h 169685"/>
                <a:gd name="connsiteX47" fmla="*/ 137394 w 334257"/>
                <a:gd name="connsiteY47" fmla="*/ 132792 h 169685"/>
                <a:gd name="connsiteX48" fmla="*/ 183367 w 334257"/>
                <a:gd name="connsiteY48" fmla="*/ 79010 h 169685"/>
                <a:gd name="connsiteX49" fmla="*/ 155126 w 334257"/>
                <a:gd name="connsiteY49" fmla="*/ 47555 h 169685"/>
                <a:gd name="connsiteX50" fmla="*/ 170228 w 334257"/>
                <a:gd name="connsiteY50" fmla="*/ 73625 h 169685"/>
                <a:gd name="connsiteX51" fmla="*/ 151847 w 334257"/>
                <a:gd name="connsiteY51" fmla="*/ 120578 h 169685"/>
                <a:gd name="connsiteX52" fmla="*/ 135430 w 334257"/>
                <a:gd name="connsiteY52" fmla="*/ 128195 h 169685"/>
                <a:gd name="connsiteX53" fmla="*/ 120320 w 334257"/>
                <a:gd name="connsiteY53" fmla="*/ 108363 h 169685"/>
                <a:gd name="connsiteX54" fmla="*/ 120320 w 334257"/>
                <a:gd name="connsiteY54" fmla="*/ 105934 h 169685"/>
                <a:gd name="connsiteX55" fmla="*/ 154468 w 334257"/>
                <a:gd name="connsiteY55" fmla="*/ 52152 h 169685"/>
                <a:gd name="connsiteX56" fmla="*/ 155126 w 334257"/>
                <a:gd name="connsiteY56" fmla="*/ 52152 h 169685"/>
                <a:gd name="connsiteX57" fmla="*/ 170228 w 334257"/>
                <a:gd name="connsiteY57" fmla="*/ 70868 h 169685"/>
                <a:gd name="connsiteX58" fmla="*/ 170228 w 334257"/>
                <a:gd name="connsiteY58" fmla="*/ 73625 h 169685"/>
                <a:gd name="connsiteX59" fmla="*/ 239183 w 334257"/>
                <a:gd name="connsiteY59" fmla="*/ -252 h 169685"/>
                <a:gd name="connsiteX60" fmla="*/ 220137 w 334257"/>
                <a:gd name="connsiteY60" fmla="*/ 1390 h 169685"/>
                <a:gd name="connsiteX61" fmla="*/ 213571 w 334257"/>
                <a:gd name="connsiteY61" fmla="*/ 5199 h 169685"/>
                <a:gd name="connsiteX62" fmla="*/ 218822 w 334257"/>
                <a:gd name="connsiteY62" fmla="*/ 7891 h 169685"/>
                <a:gd name="connsiteX63" fmla="*/ 220794 w 334257"/>
                <a:gd name="connsiteY63" fmla="*/ 7891 h 169685"/>
                <a:gd name="connsiteX64" fmla="*/ 227359 w 334257"/>
                <a:gd name="connsiteY64" fmla="*/ 10911 h 169685"/>
                <a:gd name="connsiteX65" fmla="*/ 224738 w 334257"/>
                <a:gd name="connsiteY65" fmla="*/ 22272 h 169685"/>
                <a:gd name="connsiteX66" fmla="*/ 208321 w 334257"/>
                <a:gd name="connsiteY66" fmla="*/ 86627 h 169685"/>
                <a:gd name="connsiteX67" fmla="*/ 202405 w 334257"/>
                <a:gd name="connsiteY67" fmla="*/ 110267 h 169685"/>
                <a:gd name="connsiteX68" fmla="*/ 201756 w 334257"/>
                <a:gd name="connsiteY68" fmla="*/ 115718 h 169685"/>
                <a:gd name="connsiteX69" fmla="*/ 218822 w 334257"/>
                <a:gd name="connsiteY69" fmla="*/ 132792 h 169685"/>
                <a:gd name="connsiteX70" fmla="*/ 220137 w 334257"/>
                <a:gd name="connsiteY70" fmla="*/ 132792 h 169685"/>
                <a:gd name="connsiteX71" fmla="*/ 237868 w 334257"/>
                <a:gd name="connsiteY71" fmla="*/ 106459 h 169685"/>
                <a:gd name="connsiteX72" fmla="*/ 237868 w 334257"/>
                <a:gd name="connsiteY72" fmla="*/ 104028 h 169685"/>
                <a:gd name="connsiteX73" fmla="*/ 237868 w 334257"/>
                <a:gd name="connsiteY73" fmla="*/ 103503 h 169685"/>
                <a:gd name="connsiteX74" fmla="*/ 234590 w 334257"/>
                <a:gd name="connsiteY74" fmla="*/ 101599 h 169685"/>
                <a:gd name="connsiteX75" fmla="*/ 218173 w 334257"/>
                <a:gd name="connsiteY75" fmla="*/ 128195 h 169685"/>
                <a:gd name="connsiteX76" fmla="*/ 213571 w 334257"/>
                <a:gd name="connsiteY76" fmla="*/ 120578 h 169685"/>
                <a:gd name="connsiteX77" fmla="*/ 218822 w 334257"/>
                <a:gd name="connsiteY77" fmla="*/ 95886 h 169685"/>
                <a:gd name="connsiteX78" fmla="*/ 241155 w 334257"/>
                <a:gd name="connsiteY78" fmla="*/ 6578 h 169685"/>
                <a:gd name="connsiteX79" fmla="*/ 242470 w 334257"/>
                <a:gd name="connsiteY79" fmla="*/ 2506 h 169685"/>
                <a:gd name="connsiteX80" fmla="*/ 239840 w 334257"/>
                <a:gd name="connsiteY80" fmla="*/ -186 h 169685"/>
                <a:gd name="connsiteX81" fmla="*/ 302222 w 334257"/>
                <a:gd name="connsiteY81" fmla="*/ 126291 h 169685"/>
                <a:gd name="connsiteX82" fmla="*/ 271360 w 334257"/>
                <a:gd name="connsiteY82" fmla="*/ 164574 h 169685"/>
                <a:gd name="connsiteX83" fmla="*/ 260193 w 334257"/>
                <a:gd name="connsiteY83" fmla="*/ 156694 h 169685"/>
                <a:gd name="connsiteX84" fmla="*/ 269388 w 334257"/>
                <a:gd name="connsiteY84" fmla="*/ 146911 h 169685"/>
                <a:gd name="connsiteX85" fmla="*/ 262823 w 334257"/>
                <a:gd name="connsiteY85" fmla="*/ 141460 h 169685"/>
                <a:gd name="connsiteX86" fmla="*/ 253628 w 334257"/>
                <a:gd name="connsiteY86" fmla="*/ 152887 h 169685"/>
                <a:gd name="connsiteX87" fmla="*/ 272017 w 334257"/>
                <a:gd name="connsiteY87" fmla="*/ 169434 h 169685"/>
                <a:gd name="connsiteX88" fmla="*/ 312074 w 334257"/>
                <a:gd name="connsiteY88" fmla="*/ 137652 h 169685"/>
                <a:gd name="connsiteX89" fmla="*/ 317982 w 334257"/>
                <a:gd name="connsiteY89" fmla="*/ 115980 h 169685"/>
                <a:gd name="connsiteX90" fmla="*/ 332435 w 334257"/>
                <a:gd name="connsiteY90" fmla="*/ 59507 h 169685"/>
                <a:gd name="connsiteX91" fmla="*/ 333092 w 334257"/>
                <a:gd name="connsiteY91" fmla="*/ 54581 h 169685"/>
                <a:gd name="connsiteX92" fmla="*/ 327834 w 334257"/>
                <a:gd name="connsiteY92" fmla="*/ 49458 h 169685"/>
                <a:gd name="connsiteX93" fmla="*/ 319296 w 334257"/>
                <a:gd name="connsiteY93" fmla="*/ 58128 h 169685"/>
                <a:gd name="connsiteX94" fmla="*/ 306823 w 334257"/>
                <a:gd name="connsiteY94" fmla="*/ 108888 h 169685"/>
                <a:gd name="connsiteX95" fmla="*/ 286462 w 334257"/>
                <a:gd name="connsiteY95" fmla="*/ 128195 h 169685"/>
                <a:gd name="connsiteX96" fmla="*/ 286462 w 334257"/>
                <a:gd name="connsiteY96" fmla="*/ 128195 h 169685"/>
                <a:gd name="connsiteX97" fmla="*/ 275953 w 334257"/>
                <a:gd name="connsiteY97" fmla="*/ 113814 h 169685"/>
                <a:gd name="connsiteX98" fmla="*/ 275953 w 334257"/>
                <a:gd name="connsiteY98" fmla="*/ 111057 h 169685"/>
                <a:gd name="connsiteX99" fmla="*/ 284490 w 334257"/>
                <a:gd name="connsiteY99" fmla="*/ 79339 h 169685"/>
                <a:gd name="connsiteX100" fmla="*/ 289092 w 334257"/>
                <a:gd name="connsiteY100" fmla="*/ 63052 h 169685"/>
                <a:gd name="connsiteX101" fmla="*/ 272674 w 334257"/>
                <a:gd name="connsiteY101" fmla="*/ 47555 h 169685"/>
                <a:gd name="connsiteX102" fmla="*/ 249692 w 334257"/>
                <a:gd name="connsiteY102" fmla="*/ 74150 h 169685"/>
                <a:gd name="connsiteX103" fmla="*/ 249035 w 334257"/>
                <a:gd name="connsiteY103" fmla="*/ 76579 h 169685"/>
                <a:gd name="connsiteX104" fmla="*/ 251656 w 334257"/>
                <a:gd name="connsiteY104" fmla="*/ 78485 h 169685"/>
                <a:gd name="connsiteX105" fmla="*/ 252971 w 334257"/>
                <a:gd name="connsiteY105" fmla="*/ 78485 h 169685"/>
                <a:gd name="connsiteX106" fmla="*/ 272674 w 334257"/>
                <a:gd name="connsiteY106" fmla="*/ 52414 h 169685"/>
                <a:gd name="connsiteX107" fmla="*/ 273989 w 334257"/>
                <a:gd name="connsiteY107" fmla="*/ 52414 h 169685"/>
                <a:gd name="connsiteX108" fmla="*/ 277925 w 334257"/>
                <a:gd name="connsiteY108" fmla="*/ 57076 h 169685"/>
                <a:gd name="connsiteX109" fmla="*/ 273332 w 334257"/>
                <a:gd name="connsiteY109" fmla="*/ 74150 h 169685"/>
                <a:gd name="connsiteX110" fmla="*/ 263480 w 334257"/>
                <a:gd name="connsiteY110" fmla="*/ 110529 h 169685"/>
                <a:gd name="connsiteX111" fmla="*/ 285148 w 334257"/>
                <a:gd name="connsiteY111" fmla="*/ 132792 h 169685"/>
                <a:gd name="connsiteX112" fmla="*/ 302222 w 334257"/>
                <a:gd name="connsiteY112" fmla="*/ 126291 h 169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334257" h="169685">
                  <a:moveTo>
                    <a:pt x="34298" y="122482"/>
                  </a:moveTo>
                  <a:cubicBezTo>
                    <a:pt x="38891" y="127933"/>
                    <a:pt x="42178" y="133055"/>
                    <a:pt x="51373" y="133055"/>
                  </a:cubicBezTo>
                  <a:cubicBezTo>
                    <a:pt x="65818" y="133055"/>
                    <a:pt x="77642" y="120053"/>
                    <a:pt x="82892" y="112173"/>
                  </a:cubicBezTo>
                  <a:cubicBezTo>
                    <a:pt x="90115" y="102125"/>
                    <a:pt x="94716" y="89647"/>
                    <a:pt x="94716" y="77433"/>
                  </a:cubicBezTo>
                  <a:cubicBezTo>
                    <a:pt x="94716" y="64366"/>
                    <a:pt x="88143" y="47555"/>
                    <a:pt x="71726" y="47555"/>
                  </a:cubicBezTo>
                  <a:cubicBezTo>
                    <a:pt x="61882" y="47555"/>
                    <a:pt x="54002" y="53531"/>
                    <a:pt x="48086" y="60294"/>
                  </a:cubicBezTo>
                  <a:cubicBezTo>
                    <a:pt x="45465" y="52677"/>
                    <a:pt x="39549" y="47555"/>
                    <a:pt x="31669" y="47555"/>
                  </a:cubicBezTo>
                  <a:cubicBezTo>
                    <a:pt x="17224" y="47555"/>
                    <a:pt x="13937" y="66270"/>
                    <a:pt x="11973" y="73888"/>
                  </a:cubicBezTo>
                  <a:cubicBezTo>
                    <a:pt x="11973" y="74675"/>
                    <a:pt x="11316" y="75529"/>
                    <a:pt x="11316" y="76579"/>
                  </a:cubicBezTo>
                  <a:cubicBezTo>
                    <a:pt x="11316" y="78485"/>
                    <a:pt x="13280" y="78485"/>
                    <a:pt x="14595" y="78485"/>
                  </a:cubicBezTo>
                  <a:cubicBezTo>
                    <a:pt x="18538" y="78485"/>
                    <a:pt x="17881" y="75529"/>
                    <a:pt x="19196" y="72246"/>
                  </a:cubicBezTo>
                  <a:cubicBezTo>
                    <a:pt x="21168" y="64891"/>
                    <a:pt x="24446" y="52152"/>
                    <a:pt x="31012" y="52152"/>
                  </a:cubicBezTo>
                  <a:cubicBezTo>
                    <a:pt x="34956" y="52152"/>
                    <a:pt x="36270" y="56222"/>
                    <a:pt x="36270" y="59507"/>
                  </a:cubicBezTo>
                  <a:cubicBezTo>
                    <a:pt x="36270" y="66795"/>
                    <a:pt x="33641" y="74413"/>
                    <a:pt x="31669" y="81767"/>
                  </a:cubicBezTo>
                  <a:lnTo>
                    <a:pt x="14595" y="148290"/>
                  </a:lnTo>
                  <a:cubicBezTo>
                    <a:pt x="13937" y="152033"/>
                    <a:pt x="13280" y="157220"/>
                    <a:pt x="11316" y="159650"/>
                  </a:cubicBezTo>
                  <a:cubicBezTo>
                    <a:pt x="9344" y="161292"/>
                    <a:pt x="6715" y="161292"/>
                    <a:pt x="4751" y="161554"/>
                  </a:cubicBezTo>
                  <a:lnTo>
                    <a:pt x="3436" y="161554"/>
                  </a:lnTo>
                  <a:cubicBezTo>
                    <a:pt x="1464" y="161554"/>
                    <a:pt x="-1165" y="161817"/>
                    <a:pt x="-1165" y="164574"/>
                  </a:cubicBezTo>
                  <a:lnTo>
                    <a:pt x="-1165" y="165101"/>
                  </a:lnTo>
                  <a:cubicBezTo>
                    <a:pt x="-1165" y="166677"/>
                    <a:pt x="807" y="167268"/>
                    <a:pt x="2779" y="167268"/>
                  </a:cubicBezTo>
                  <a:cubicBezTo>
                    <a:pt x="4093" y="167268"/>
                    <a:pt x="5400" y="167005"/>
                    <a:pt x="6715" y="167005"/>
                  </a:cubicBezTo>
                  <a:lnTo>
                    <a:pt x="30354" y="167005"/>
                  </a:lnTo>
                  <a:cubicBezTo>
                    <a:pt x="32326" y="167268"/>
                    <a:pt x="34298" y="167268"/>
                    <a:pt x="36270" y="167268"/>
                  </a:cubicBezTo>
                  <a:cubicBezTo>
                    <a:pt x="38234" y="167268"/>
                    <a:pt x="39549" y="165889"/>
                    <a:pt x="39549" y="163985"/>
                  </a:cubicBezTo>
                  <a:cubicBezTo>
                    <a:pt x="39549" y="162604"/>
                    <a:pt x="38891" y="161554"/>
                    <a:pt x="37585" y="161554"/>
                  </a:cubicBezTo>
                  <a:lnTo>
                    <a:pt x="33641" y="161554"/>
                  </a:lnTo>
                  <a:cubicBezTo>
                    <a:pt x="31012" y="161554"/>
                    <a:pt x="25761" y="161554"/>
                    <a:pt x="25761" y="159125"/>
                  </a:cubicBezTo>
                  <a:lnTo>
                    <a:pt x="25761" y="158272"/>
                  </a:lnTo>
                  <a:cubicBezTo>
                    <a:pt x="25761" y="157220"/>
                    <a:pt x="26418" y="155841"/>
                    <a:pt x="26418" y="154791"/>
                  </a:cubicBezTo>
                  <a:lnTo>
                    <a:pt x="32326" y="131414"/>
                  </a:lnTo>
                  <a:cubicBezTo>
                    <a:pt x="32984" y="128458"/>
                    <a:pt x="33641" y="125437"/>
                    <a:pt x="34298" y="122482"/>
                  </a:cubicBezTo>
                  <a:close/>
                  <a:moveTo>
                    <a:pt x="81577" y="72509"/>
                  </a:moveTo>
                  <a:cubicBezTo>
                    <a:pt x="80263" y="82293"/>
                    <a:pt x="73040" y="127341"/>
                    <a:pt x="51373" y="128195"/>
                  </a:cubicBezTo>
                  <a:lnTo>
                    <a:pt x="50715" y="128195"/>
                  </a:lnTo>
                  <a:cubicBezTo>
                    <a:pt x="42178" y="128195"/>
                    <a:pt x="37585" y="117884"/>
                    <a:pt x="37585" y="111319"/>
                  </a:cubicBezTo>
                  <a:lnTo>
                    <a:pt x="37585" y="110792"/>
                  </a:lnTo>
                  <a:cubicBezTo>
                    <a:pt x="37585" y="108888"/>
                    <a:pt x="38234" y="106984"/>
                    <a:pt x="38891" y="105145"/>
                  </a:cubicBezTo>
                  <a:lnTo>
                    <a:pt x="45465" y="78812"/>
                  </a:lnTo>
                  <a:cubicBezTo>
                    <a:pt x="47429" y="72246"/>
                    <a:pt x="48086" y="68765"/>
                    <a:pt x="54002" y="61936"/>
                  </a:cubicBezTo>
                  <a:cubicBezTo>
                    <a:pt x="57938" y="57601"/>
                    <a:pt x="63846" y="52152"/>
                    <a:pt x="70419" y="52152"/>
                  </a:cubicBezTo>
                  <a:lnTo>
                    <a:pt x="71068" y="52152"/>
                  </a:lnTo>
                  <a:cubicBezTo>
                    <a:pt x="78948" y="52677"/>
                    <a:pt x="80920" y="62198"/>
                    <a:pt x="80920" y="68765"/>
                  </a:cubicBezTo>
                  <a:cubicBezTo>
                    <a:pt x="80920" y="70078"/>
                    <a:pt x="80920" y="71194"/>
                    <a:pt x="80920" y="72575"/>
                  </a:cubicBezTo>
                  <a:close/>
                  <a:moveTo>
                    <a:pt x="152504" y="47555"/>
                  </a:moveTo>
                  <a:cubicBezTo>
                    <a:pt x="126235" y="50246"/>
                    <a:pt x="106532" y="77958"/>
                    <a:pt x="106532" y="101271"/>
                  </a:cubicBezTo>
                  <a:cubicBezTo>
                    <a:pt x="106532" y="115980"/>
                    <a:pt x="115069" y="132792"/>
                    <a:pt x="135430" y="132792"/>
                  </a:cubicBezTo>
                  <a:lnTo>
                    <a:pt x="137394" y="132792"/>
                  </a:lnTo>
                  <a:cubicBezTo>
                    <a:pt x="162348" y="130361"/>
                    <a:pt x="183367" y="104555"/>
                    <a:pt x="183367" y="79010"/>
                  </a:cubicBezTo>
                  <a:cubicBezTo>
                    <a:pt x="183367" y="64891"/>
                    <a:pt x="175487" y="47555"/>
                    <a:pt x="155126" y="47555"/>
                  </a:cubicBezTo>
                  <a:close/>
                  <a:moveTo>
                    <a:pt x="170228" y="73625"/>
                  </a:moveTo>
                  <a:cubicBezTo>
                    <a:pt x="168921" y="88794"/>
                    <a:pt x="164320" y="109413"/>
                    <a:pt x="151847" y="120578"/>
                  </a:cubicBezTo>
                  <a:cubicBezTo>
                    <a:pt x="147246" y="124385"/>
                    <a:pt x="141338" y="128195"/>
                    <a:pt x="135430" y="128195"/>
                  </a:cubicBezTo>
                  <a:cubicBezTo>
                    <a:pt x="126893" y="128195"/>
                    <a:pt x="120320" y="120315"/>
                    <a:pt x="120320" y="108363"/>
                  </a:cubicBezTo>
                  <a:lnTo>
                    <a:pt x="120320" y="105934"/>
                  </a:lnTo>
                  <a:cubicBezTo>
                    <a:pt x="120977" y="94770"/>
                    <a:pt x="129514" y="52152"/>
                    <a:pt x="154468" y="52152"/>
                  </a:cubicBezTo>
                  <a:lnTo>
                    <a:pt x="155126" y="52152"/>
                  </a:lnTo>
                  <a:cubicBezTo>
                    <a:pt x="165635" y="52152"/>
                    <a:pt x="170228" y="62461"/>
                    <a:pt x="170228" y="70868"/>
                  </a:cubicBezTo>
                  <a:cubicBezTo>
                    <a:pt x="170228" y="71721"/>
                    <a:pt x="170228" y="72771"/>
                    <a:pt x="170228" y="73625"/>
                  </a:cubicBezTo>
                  <a:close/>
                  <a:moveTo>
                    <a:pt x="239183" y="-252"/>
                  </a:moveTo>
                  <a:lnTo>
                    <a:pt x="220137" y="1390"/>
                  </a:lnTo>
                  <a:cubicBezTo>
                    <a:pt x="217515" y="1652"/>
                    <a:pt x="213571" y="1127"/>
                    <a:pt x="213571" y="5199"/>
                  </a:cubicBezTo>
                  <a:cubicBezTo>
                    <a:pt x="213571" y="7628"/>
                    <a:pt x="216201" y="7891"/>
                    <a:pt x="218822" y="7891"/>
                  </a:cubicBezTo>
                  <a:lnTo>
                    <a:pt x="220794" y="7891"/>
                  </a:lnTo>
                  <a:cubicBezTo>
                    <a:pt x="224081" y="7891"/>
                    <a:pt x="227359" y="8153"/>
                    <a:pt x="227359" y="10911"/>
                  </a:cubicBezTo>
                  <a:cubicBezTo>
                    <a:pt x="227359" y="14129"/>
                    <a:pt x="225395" y="18528"/>
                    <a:pt x="224738" y="22272"/>
                  </a:cubicBezTo>
                  <a:lnTo>
                    <a:pt x="208321" y="86627"/>
                  </a:lnTo>
                  <a:cubicBezTo>
                    <a:pt x="206349" y="94507"/>
                    <a:pt x="204377" y="102125"/>
                    <a:pt x="202405" y="110267"/>
                  </a:cubicBezTo>
                  <a:cubicBezTo>
                    <a:pt x="202405" y="111910"/>
                    <a:pt x="201756" y="113814"/>
                    <a:pt x="201756" y="115718"/>
                  </a:cubicBezTo>
                  <a:cubicBezTo>
                    <a:pt x="201756" y="124123"/>
                    <a:pt x="207006" y="132792"/>
                    <a:pt x="218822" y="132792"/>
                  </a:cubicBezTo>
                  <a:lnTo>
                    <a:pt x="220137" y="132792"/>
                  </a:lnTo>
                  <a:cubicBezTo>
                    <a:pt x="232618" y="131414"/>
                    <a:pt x="235896" y="114077"/>
                    <a:pt x="237868" y="106459"/>
                  </a:cubicBezTo>
                  <a:cubicBezTo>
                    <a:pt x="237868" y="105672"/>
                    <a:pt x="237868" y="104818"/>
                    <a:pt x="237868" y="104028"/>
                  </a:cubicBezTo>
                  <a:lnTo>
                    <a:pt x="237868" y="103503"/>
                  </a:lnTo>
                  <a:cubicBezTo>
                    <a:pt x="237868" y="101599"/>
                    <a:pt x="236554" y="101599"/>
                    <a:pt x="234590" y="101599"/>
                  </a:cubicBezTo>
                  <a:cubicBezTo>
                    <a:pt x="228674" y="101599"/>
                    <a:pt x="229331" y="128195"/>
                    <a:pt x="218173" y="128195"/>
                  </a:cubicBezTo>
                  <a:cubicBezTo>
                    <a:pt x="215543" y="128195"/>
                    <a:pt x="213571" y="125766"/>
                    <a:pt x="213571" y="120578"/>
                  </a:cubicBezTo>
                  <a:cubicBezTo>
                    <a:pt x="213571" y="112698"/>
                    <a:pt x="216858" y="103766"/>
                    <a:pt x="218822" y="95886"/>
                  </a:cubicBezTo>
                  <a:lnTo>
                    <a:pt x="241155" y="6578"/>
                  </a:lnTo>
                  <a:cubicBezTo>
                    <a:pt x="241155" y="5462"/>
                    <a:pt x="242470" y="3885"/>
                    <a:pt x="242470" y="2506"/>
                  </a:cubicBezTo>
                  <a:cubicBezTo>
                    <a:pt x="242470" y="1127"/>
                    <a:pt x="241812" y="77"/>
                    <a:pt x="239840" y="-186"/>
                  </a:cubicBezTo>
                  <a:close/>
                  <a:moveTo>
                    <a:pt x="302222" y="126291"/>
                  </a:moveTo>
                  <a:cubicBezTo>
                    <a:pt x="299601" y="140935"/>
                    <a:pt x="289092" y="164574"/>
                    <a:pt x="271360" y="164574"/>
                  </a:cubicBezTo>
                  <a:cubicBezTo>
                    <a:pt x="266767" y="164574"/>
                    <a:pt x="262823" y="162670"/>
                    <a:pt x="260193" y="156694"/>
                  </a:cubicBezTo>
                  <a:cubicBezTo>
                    <a:pt x="265452" y="156432"/>
                    <a:pt x="269388" y="152624"/>
                    <a:pt x="269388" y="146911"/>
                  </a:cubicBezTo>
                  <a:cubicBezTo>
                    <a:pt x="269388" y="143364"/>
                    <a:pt x="266109" y="141460"/>
                    <a:pt x="262823" y="141460"/>
                  </a:cubicBezTo>
                  <a:cubicBezTo>
                    <a:pt x="256257" y="141460"/>
                    <a:pt x="253628" y="147173"/>
                    <a:pt x="253628" y="152887"/>
                  </a:cubicBezTo>
                  <a:cubicBezTo>
                    <a:pt x="253628" y="163458"/>
                    <a:pt x="262165" y="169434"/>
                    <a:pt x="272017" y="169434"/>
                  </a:cubicBezTo>
                  <a:cubicBezTo>
                    <a:pt x="290406" y="169434"/>
                    <a:pt x="305509" y="153674"/>
                    <a:pt x="312074" y="137652"/>
                  </a:cubicBezTo>
                  <a:cubicBezTo>
                    <a:pt x="314703" y="130624"/>
                    <a:pt x="316675" y="123269"/>
                    <a:pt x="317982" y="115980"/>
                  </a:cubicBezTo>
                  <a:lnTo>
                    <a:pt x="332435" y="59507"/>
                  </a:lnTo>
                  <a:cubicBezTo>
                    <a:pt x="332435" y="57863"/>
                    <a:pt x="333092" y="56222"/>
                    <a:pt x="333092" y="54581"/>
                  </a:cubicBezTo>
                  <a:cubicBezTo>
                    <a:pt x="333092" y="52152"/>
                    <a:pt x="331120" y="49458"/>
                    <a:pt x="327834" y="49458"/>
                  </a:cubicBezTo>
                  <a:cubicBezTo>
                    <a:pt x="322583" y="49458"/>
                    <a:pt x="320611" y="53793"/>
                    <a:pt x="319296" y="58128"/>
                  </a:cubicBezTo>
                  <a:lnTo>
                    <a:pt x="306823" y="108888"/>
                  </a:lnTo>
                  <a:cubicBezTo>
                    <a:pt x="304194" y="118149"/>
                    <a:pt x="296971" y="128195"/>
                    <a:pt x="286462" y="128195"/>
                  </a:cubicBezTo>
                  <a:lnTo>
                    <a:pt x="286462" y="128195"/>
                  </a:lnTo>
                  <a:cubicBezTo>
                    <a:pt x="277925" y="128195"/>
                    <a:pt x="275953" y="120053"/>
                    <a:pt x="275953" y="113814"/>
                  </a:cubicBezTo>
                  <a:lnTo>
                    <a:pt x="275953" y="111057"/>
                  </a:lnTo>
                  <a:cubicBezTo>
                    <a:pt x="277925" y="99696"/>
                    <a:pt x="280554" y="89647"/>
                    <a:pt x="284490" y="79339"/>
                  </a:cubicBezTo>
                  <a:cubicBezTo>
                    <a:pt x="286462" y="73888"/>
                    <a:pt x="289092" y="68699"/>
                    <a:pt x="289092" y="63052"/>
                  </a:cubicBezTo>
                  <a:cubicBezTo>
                    <a:pt x="289092" y="53793"/>
                    <a:pt x="283841" y="47555"/>
                    <a:pt x="272674" y="47555"/>
                  </a:cubicBezTo>
                  <a:cubicBezTo>
                    <a:pt x="259536" y="48933"/>
                    <a:pt x="252313" y="64629"/>
                    <a:pt x="249692" y="74150"/>
                  </a:cubicBezTo>
                  <a:cubicBezTo>
                    <a:pt x="249692" y="74938"/>
                    <a:pt x="249035" y="75791"/>
                    <a:pt x="249035" y="76579"/>
                  </a:cubicBezTo>
                  <a:cubicBezTo>
                    <a:pt x="249035" y="77958"/>
                    <a:pt x="250349" y="78485"/>
                    <a:pt x="251656" y="78485"/>
                  </a:cubicBezTo>
                  <a:lnTo>
                    <a:pt x="252971" y="78485"/>
                  </a:lnTo>
                  <a:cubicBezTo>
                    <a:pt x="258229" y="78485"/>
                    <a:pt x="258229" y="53268"/>
                    <a:pt x="272674" y="52414"/>
                  </a:cubicBezTo>
                  <a:lnTo>
                    <a:pt x="273989" y="52414"/>
                  </a:lnTo>
                  <a:cubicBezTo>
                    <a:pt x="276610" y="52414"/>
                    <a:pt x="277925" y="54581"/>
                    <a:pt x="277925" y="57076"/>
                  </a:cubicBezTo>
                  <a:cubicBezTo>
                    <a:pt x="277925" y="62986"/>
                    <a:pt x="275304" y="68699"/>
                    <a:pt x="273332" y="74150"/>
                  </a:cubicBezTo>
                  <a:cubicBezTo>
                    <a:pt x="269388" y="85577"/>
                    <a:pt x="263480" y="98317"/>
                    <a:pt x="263480" y="110529"/>
                  </a:cubicBezTo>
                  <a:cubicBezTo>
                    <a:pt x="263480" y="124385"/>
                    <a:pt x="272674" y="132792"/>
                    <a:pt x="285148" y="132792"/>
                  </a:cubicBezTo>
                  <a:cubicBezTo>
                    <a:pt x="291721" y="132792"/>
                    <a:pt x="297629" y="130361"/>
                    <a:pt x="302222" y="126291"/>
                  </a:cubicBezTo>
                  <a:close/>
                </a:path>
              </a:pathLst>
            </a:custGeom>
            <a:solidFill>
              <a:srgbClr val="006100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044E036-D402-E18C-481A-0DBD845DE481}"/>
                </a:ext>
              </a:extLst>
            </p:cNvPr>
            <p:cNvSpPr/>
            <p:nvPr/>
          </p:nvSpPr>
          <p:spPr>
            <a:xfrm>
              <a:off x="5540948" y="2385614"/>
              <a:ext cx="919029" cy="173069"/>
            </a:xfrm>
            <a:custGeom>
              <a:avLst/>
              <a:gdLst>
                <a:gd name="connsiteX0" fmla="*/ -1115 w 1225372"/>
                <a:gd name="connsiteY0" fmla="*/ 230507 h 230758"/>
                <a:gd name="connsiteX1" fmla="*/ 1224258 w 1225372"/>
                <a:gd name="connsiteY1" fmla="*/ 230507 h 230758"/>
                <a:gd name="connsiteX2" fmla="*/ 1224258 w 1225372"/>
                <a:gd name="connsiteY2" fmla="*/ -252 h 230758"/>
                <a:gd name="connsiteX3" fmla="*/ -1115 w 1225372"/>
                <a:gd name="connsiteY3" fmla="*/ -252 h 23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5372" h="230758">
                  <a:moveTo>
                    <a:pt x="-1115" y="230507"/>
                  </a:moveTo>
                  <a:lnTo>
                    <a:pt x="1224258" y="230507"/>
                  </a:lnTo>
                  <a:lnTo>
                    <a:pt x="1224258" y="-252"/>
                  </a:lnTo>
                  <a:lnTo>
                    <a:pt x="-1115" y="-252"/>
                  </a:lnTo>
                  <a:close/>
                </a:path>
              </a:pathLst>
            </a:custGeom>
            <a:solidFill>
              <a:srgbClr val="FFFFFF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grpSp>
          <p:nvGrpSpPr>
            <p:cNvPr id="16" name="Graphic 2">
              <a:extLst>
                <a:ext uri="{FF2B5EF4-FFF2-40B4-BE49-F238E27FC236}">
                  <a16:creationId xmlns:a16="http://schemas.microsoft.com/office/drawing/2014/main" id="{F753F68A-2159-AAA0-9858-16E17CCEB38F}"/>
                </a:ext>
              </a:extLst>
            </p:cNvPr>
            <p:cNvGrpSpPr/>
            <p:nvPr/>
          </p:nvGrpSpPr>
          <p:grpSpPr>
            <a:xfrm>
              <a:off x="5908133" y="2400493"/>
              <a:ext cx="1299340" cy="141509"/>
              <a:chOff x="7545434" y="2714163"/>
              <a:chExt cx="1732453" cy="188679"/>
            </a:xfrm>
            <a:solidFill>
              <a:srgbClr val="000000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C0E9B159-FD92-659B-0FE4-72CCF03D3C10}"/>
                  </a:ext>
                </a:extLst>
              </p:cNvPr>
              <p:cNvSpPr/>
              <p:nvPr/>
            </p:nvSpPr>
            <p:spPr>
              <a:xfrm>
                <a:off x="7545434" y="2772260"/>
                <a:ext cx="255056" cy="119994"/>
              </a:xfrm>
              <a:custGeom>
                <a:avLst/>
                <a:gdLst>
                  <a:gd name="connsiteX0" fmla="*/ 45405 w 255056"/>
                  <a:gd name="connsiteY0" fmla="*/ 411 h 119994"/>
                  <a:gd name="connsiteX1" fmla="*/ 340 w 255056"/>
                  <a:gd name="connsiteY1" fmla="*/ 52264 h 119994"/>
                  <a:gd name="connsiteX2" fmla="*/ 28845 w 255056"/>
                  <a:gd name="connsiteY2" fmla="*/ 85927 h 119994"/>
                  <a:gd name="connsiteX3" fmla="*/ 68210 w 255056"/>
                  <a:gd name="connsiteY3" fmla="*/ 66381 h 119994"/>
                  <a:gd name="connsiteX4" fmla="*/ 69024 w 255056"/>
                  <a:gd name="connsiteY4" fmla="*/ 64209 h 119994"/>
                  <a:gd name="connsiteX5" fmla="*/ 65767 w 255056"/>
                  <a:gd name="connsiteY5" fmla="*/ 60680 h 119994"/>
                  <a:gd name="connsiteX6" fmla="*/ 61966 w 255056"/>
                  <a:gd name="connsiteY6" fmla="*/ 64209 h 119994"/>
                  <a:gd name="connsiteX7" fmla="*/ 28574 w 255056"/>
                  <a:gd name="connsiteY7" fmla="*/ 81041 h 119994"/>
                  <a:gd name="connsiteX8" fmla="*/ 13642 w 255056"/>
                  <a:gd name="connsiteY8" fmla="*/ 60680 h 119994"/>
                  <a:gd name="connsiteX9" fmla="*/ 18800 w 255056"/>
                  <a:gd name="connsiteY9" fmla="*/ 40047 h 119994"/>
                  <a:gd name="connsiteX10" fmla="*/ 21244 w 255056"/>
                  <a:gd name="connsiteY10" fmla="*/ 40319 h 119994"/>
                  <a:gd name="connsiteX11" fmla="*/ 67667 w 255056"/>
                  <a:gd name="connsiteY11" fmla="*/ 16428 h 119994"/>
                  <a:gd name="connsiteX12" fmla="*/ 47849 w 255056"/>
                  <a:gd name="connsiteY12" fmla="*/ 140 h 119994"/>
                  <a:gd name="connsiteX13" fmla="*/ 45405 w 255056"/>
                  <a:gd name="connsiteY13" fmla="*/ 411 h 119994"/>
                  <a:gd name="connsiteX14" fmla="*/ 17714 w 255056"/>
                  <a:gd name="connsiteY14" fmla="*/ 35704 h 119994"/>
                  <a:gd name="connsiteX15" fmla="*/ 39976 w 255056"/>
                  <a:gd name="connsiteY15" fmla="*/ 6655 h 119994"/>
                  <a:gd name="connsiteX16" fmla="*/ 47849 w 255056"/>
                  <a:gd name="connsiteY16" fmla="*/ 5026 h 119994"/>
                  <a:gd name="connsiteX17" fmla="*/ 59794 w 255056"/>
                  <a:gd name="connsiteY17" fmla="*/ 16428 h 119994"/>
                  <a:gd name="connsiteX18" fmla="*/ 17714 w 255056"/>
                  <a:gd name="connsiteY18" fmla="*/ 35704 h 119994"/>
                  <a:gd name="connsiteX19" fmla="*/ 86467 w 255056"/>
                  <a:gd name="connsiteY19" fmla="*/ 78326 h 119994"/>
                  <a:gd name="connsiteX20" fmla="*/ 86467 w 255056"/>
                  <a:gd name="connsiteY20" fmla="*/ 78054 h 119994"/>
                  <a:gd name="connsiteX21" fmla="*/ 93254 w 255056"/>
                  <a:gd name="connsiteY21" fmla="*/ 69367 h 119994"/>
                  <a:gd name="connsiteX22" fmla="*/ 87010 w 255056"/>
                  <a:gd name="connsiteY22" fmla="*/ 63395 h 119994"/>
                  <a:gd name="connsiteX23" fmla="*/ 77779 w 255056"/>
                  <a:gd name="connsiteY23" fmla="*/ 73439 h 119994"/>
                  <a:gd name="connsiteX24" fmla="*/ 94611 w 255056"/>
                  <a:gd name="connsiteY24" fmla="*/ 85656 h 119994"/>
                  <a:gd name="connsiteX25" fmla="*/ 112800 w 255056"/>
                  <a:gd name="connsiteY25" fmla="*/ 73439 h 119994"/>
                  <a:gd name="connsiteX26" fmla="*/ 113343 w 255056"/>
                  <a:gd name="connsiteY26" fmla="*/ 73439 h 119994"/>
                  <a:gd name="connsiteX27" fmla="*/ 131804 w 255056"/>
                  <a:gd name="connsiteY27" fmla="*/ 85656 h 119994"/>
                  <a:gd name="connsiteX28" fmla="*/ 160852 w 255056"/>
                  <a:gd name="connsiteY28" fmla="*/ 59865 h 119994"/>
                  <a:gd name="connsiteX29" fmla="*/ 161938 w 255056"/>
                  <a:gd name="connsiteY29" fmla="*/ 56879 h 119994"/>
                  <a:gd name="connsiteX30" fmla="*/ 158681 w 255056"/>
                  <a:gd name="connsiteY30" fmla="*/ 54436 h 119994"/>
                  <a:gd name="connsiteX31" fmla="*/ 154337 w 255056"/>
                  <a:gd name="connsiteY31" fmla="*/ 59051 h 119994"/>
                  <a:gd name="connsiteX32" fmla="*/ 132076 w 255056"/>
                  <a:gd name="connsiteY32" fmla="*/ 81041 h 119994"/>
                  <a:gd name="connsiteX33" fmla="*/ 123117 w 255056"/>
                  <a:gd name="connsiteY33" fmla="*/ 69096 h 119994"/>
                  <a:gd name="connsiteX34" fmla="*/ 124746 w 255056"/>
                  <a:gd name="connsiteY34" fmla="*/ 59322 h 119994"/>
                  <a:gd name="connsiteX35" fmla="*/ 131533 w 255056"/>
                  <a:gd name="connsiteY35" fmla="*/ 32174 h 119994"/>
                  <a:gd name="connsiteX36" fmla="*/ 149993 w 255056"/>
                  <a:gd name="connsiteY36" fmla="*/ 5026 h 119994"/>
                  <a:gd name="connsiteX37" fmla="*/ 158138 w 255056"/>
                  <a:gd name="connsiteY37" fmla="*/ 8012 h 119994"/>
                  <a:gd name="connsiteX38" fmla="*/ 151351 w 255056"/>
                  <a:gd name="connsiteY38" fmla="*/ 16157 h 119994"/>
                  <a:gd name="connsiteX39" fmla="*/ 158138 w 255056"/>
                  <a:gd name="connsiteY39" fmla="*/ 22673 h 119994"/>
                  <a:gd name="connsiteX40" fmla="*/ 166825 w 255056"/>
                  <a:gd name="connsiteY40" fmla="*/ 12628 h 119994"/>
                  <a:gd name="connsiteX41" fmla="*/ 149993 w 255056"/>
                  <a:gd name="connsiteY41" fmla="*/ 411 h 119994"/>
                  <a:gd name="connsiteX42" fmla="*/ 131261 w 255056"/>
                  <a:gd name="connsiteY42" fmla="*/ 12899 h 119994"/>
                  <a:gd name="connsiteX43" fmla="*/ 112529 w 255056"/>
                  <a:gd name="connsiteY43" fmla="*/ 411 h 119994"/>
                  <a:gd name="connsiteX44" fmla="*/ 83752 w 255056"/>
                  <a:gd name="connsiteY44" fmla="*/ 25387 h 119994"/>
                  <a:gd name="connsiteX45" fmla="*/ 82666 w 255056"/>
                  <a:gd name="connsiteY45" fmla="*/ 29188 h 119994"/>
                  <a:gd name="connsiteX46" fmla="*/ 85653 w 255056"/>
                  <a:gd name="connsiteY46" fmla="*/ 31360 h 119994"/>
                  <a:gd name="connsiteX47" fmla="*/ 91896 w 255056"/>
                  <a:gd name="connsiteY47" fmla="*/ 22130 h 119994"/>
                  <a:gd name="connsiteX48" fmla="*/ 111986 w 255056"/>
                  <a:gd name="connsiteY48" fmla="*/ 5026 h 119994"/>
                  <a:gd name="connsiteX49" fmla="*/ 121216 w 255056"/>
                  <a:gd name="connsiteY49" fmla="*/ 17243 h 119994"/>
                  <a:gd name="connsiteX50" fmla="*/ 118773 w 255056"/>
                  <a:gd name="connsiteY50" fmla="*/ 30545 h 119994"/>
                  <a:gd name="connsiteX51" fmla="*/ 112529 w 255056"/>
                  <a:gd name="connsiteY51" fmla="*/ 54979 h 119994"/>
                  <a:gd name="connsiteX52" fmla="*/ 94340 w 255056"/>
                  <a:gd name="connsiteY52" fmla="*/ 81041 h 119994"/>
                  <a:gd name="connsiteX53" fmla="*/ 86467 w 255056"/>
                  <a:gd name="connsiteY53" fmla="*/ 78326 h 119994"/>
                  <a:gd name="connsiteX54" fmla="*/ 194856 w 255056"/>
                  <a:gd name="connsiteY54" fmla="*/ 75340 h 119994"/>
                  <a:gd name="connsiteX55" fmla="*/ 211687 w 255056"/>
                  <a:gd name="connsiteY55" fmla="*/ 85927 h 119994"/>
                  <a:gd name="connsiteX56" fmla="*/ 243722 w 255056"/>
                  <a:gd name="connsiteY56" fmla="*/ 65023 h 119994"/>
                  <a:gd name="connsiteX57" fmla="*/ 255396 w 255056"/>
                  <a:gd name="connsiteY57" fmla="*/ 30274 h 119994"/>
                  <a:gd name="connsiteX58" fmla="*/ 232049 w 255056"/>
                  <a:gd name="connsiteY58" fmla="*/ 411 h 119994"/>
                  <a:gd name="connsiteX59" fmla="*/ 208430 w 255056"/>
                  <a:gd name="connsiteY59" fmla="*/ 13171 h 119994"/>
                  <a:gd name="connsiteX60" fmla="*/ 192412 w 255056"/>
                  <a:gd name="connsiteY60" fmla="*/ 411 h 119994"/>
                  <a:gd name="connsiteX61" fmla="*/ 172594 w 255056"/>
                  <a:gd name="connsiteY61" fmla="*/ 26745 h 119994"/>
                  <a:gd name="connsiteX62" fmla="*/ 172051 w 255056"/>
                  <a:gd name="connsiteY62" fmla="*/ 29459 h 119994"/>
                  <a:gd name="connsiteX63" fmla="*/ 175038 w 255056"/>
                  <a:gd name="connsiteY63" fmla="*/ 31360 h 119994"/>
                  <a:gd name="connsiteX64" fmla="*/ 179653 w 255056"/>
                  <a:gd name="connsiteY64" fmla="*/ 25116 h 119994"/>
                  <a:gd name="connsiteX65" fmla="*/ 191869 w 255056"/>
                  <a:gd name="connsiteY65" fmla="*/ 5026 h 119994"/>
                  <a:gd name="connsiteX66" fmla="*/ 196755 w 255056"/>
                  <a:gd name="connsiteY66" fmla="*/ 12356 h 119994"/>
                  <a:gd name="connsiteX67" fmla="*/ 192140 w 255056"/>
                  <a:gd name="connsiteY67" fmla="*/ 34618 h 119994"/>
                  <a:gd name="connsiteX68" fmla="*/ 175580 w 255056"/>
                  <a:gd name="connsiteY68" fmla="*/ 101130 h 119994"/>
                  <a:gd name="connsiteX69" fmla="*/ 171780 w 255056"/>
                  <a:gd name="connsiteY69" fmla="*/ 112533 h 119994"/>
                  <a:gd name="connsiteX70" fmla="*/ 165536 w 255056"/>
                  <a:gd name="connsiteY70" fmla="*/ 114433 h 119994"/>
                  <a:gd name="connsiteX71" fmla="*/ 163907 w 255056"/>
                  <a:gd name="connsiteY71" fmla="*/ 114433 h 119994"/>
                  <a:gd name="connsiteX72" fmla="*/ 159834 w 255056"/>
                  <a:gd name="connsiteY72" fmla="*/ 117419 h 119994"/>
                  <a:gd name="connsiteX73" fmla="*/ 159834 w 255056"/>
                  <a:gd name="connsiteY73" fmla="*/ 117962 h 119994"/>
                  <a:gd name="connsiteX74" fmla="*/ 163364 w 255056"/>
                  <a:gd name="connsiteY74" fmla="*/ 120134 h 119994"/>
                  <a:gd name="connsiteX75" fmla="*/ 167707 w 255056"/>
                  <a:gd name="connsiteY75" fmla="*/ 119862 h 119994"/>
                  <a:gd name="connsiteX76" fmla="*/ 191326 w 255056"/>
                  <a:gd name="connsiteY76" fmla="*/ 119862 h 119994"/>
                  <a:gd name="connsiteX77" fmla="*/ 197027 w 255056"/>
                  <a:gd name="connsiteY77" fmla="*/ 120134 h 119994"/>
                  <a:gd name="connsiteX78" fmla="*/ 200284 w 255056"/>
                  <a:gd name="connsiteY78" fmla="*/ 116876 h 119994"/>
                  <a:gd name="connsiteX79" fmla="*/ 198113 w 255056"/>
                  <a:gd name="connsiteY79" fmla="*/ 114433 h 119994"/>
                  <a:gd name="connsiteX80" fmla="*/ 194313 w 255056"/>
                  <a:gd name="connsiteY80" fmla="*/ 114433 h 119994"/>
                  <a:gd name="connsiteX81" fmla="*/ 186168 w 255056"/>
                  <a:gd name="connsiteY81" fmla="*/ 111990 h 119994"/>
                  <a:gd name="connsiteX82" fmla="*/ 186168 w 255056"/>
                  <a:gd name="connsiteY82" fmla="*/ 111175 h 119994"/>
                  <a:gd name="connsiteX83" fmla="*/ 186983 w 255056"/>
                  <a:gd name="connsiteY83" fmla="*/ 107646 h 119994"/>
                  <a:gd name="connsiteX84" fmla="*/ 192955 w 255056"/>
                  <a:gd name="connsiteY84" fmla="*/ 84299 h 119994"/>
                  <a:gd name="connsiteX85" fmla="*/ 194856 w 255056"/>
                  <a:gd name="connsiteY85" fmla="*/ 75340 h 119994"/>
                  <a:gd name="connsiteX86" fmla="*/ 241823 w 255056"/>
                  <a:gd name="connsiteY86" fmla="*/ 25387 h 119994"/>
                  <a:gd name="connsiteX87" fmla="*/ 211687 w 255056"/>
                  <a:gd name="connsiteY87" fmla="*/ 81041 h 119994"/>
                  <a:gd name="connsiteX88" fmla="*/ 211144 w 255056"/>
                  <a:gd name="connsiteY88" fmla="*/ 81041 h 119994"/>
                  <a:gd name="connsiteX89" fmla="*/ 198113 w 255056"/>
                  <a:gd name="connsiteY89" fmla="*/ 64209 h 119994"/>
                  <a:gd name="connsiteX90" fmla="*/ 198113 w 255056"/>
                  <a:gd name="connsiteY90" fmla="*/ 63666 h 119994"/>
                  <a:gd name="connsiteX91" fmla="*/ 199200 w 255056"/>
                  <a:gd name="connsiteY91" fmla="*/ 57965 h 119994"/>
                  <a:gd name="connsiteX92" fmla="*/ 205986 w 255056"/>
                  <a:gd name="connsiteY92" fmla="*/ 31631 h 119994"/>
                  <a:gd name="connsiteX93" fmla="*/ 214673 w 255056"/>
                  <a:gd name="connsiteY93" fmla="*/ 14799 h 119994"/>
                  <a:gd name="connsiteX94" fmla="*/ 230963 w 255056"/>
                  <a:gd name="connsiteY94" fmla="*/ 5026 h 119994"/>
                  <a:gd name="connsiteX95" fmla="*/ 232049 w 255056"/>
                  <a:gd name="connsiteY95" fmla="*/ 5026 h 119994"/>
                  <a:gd name="connsiteX96" fmla="*/ 241823 w 255056"/>
                  <a:gd name="connsiteY96" fmla="*/ 21587 h 119994"/>
                  <a:gd name="connsiteX97" fmla="*/ 241823 w 255056"/>
                  <a:gd name="connsiteY97" fmla="*/ 25387 h 119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255056" h="119994">
                    <a:moveTo>
                      <a:pt x="45405" y="411"/>
                    </a:moveTo>
                    <a:cubicBezTo>
                      <a:pt x="19886" y="3126"/>
                      <a:pt x="340" y="24844"/>
                      <a:pt x="340" y="52264"/>
                    </a:cubicBezTo>
                    <a:cubicBezTo>
                      <a:pt x="340" y="68010"/>
                      <a:pt x="7670" y="85927"/>
                      <a:pt x="28845" y="85927"/>
                    </a:cubicBezTo>
                    <a:cubicBezTo>
                      <a:pt x="42962" y="85927"/>
                      <a:pt x="60880" y="77783"/>
                      <a:pt x="68210" y="66381"/>
                    </a:cubicBezTo>
                    <a:cubicBezTo>
                      <a:pt x="68753" y="65566"/>
                      <a:pt x="69024" y="64752"/>
                      <a:pt x="69024" y="64209"/>
                    </a:cubicBezTo>
                    <a:cubicBezTo>
                      <a:pt x="69024" y="63123"/>
                      <a:pt x="67667" y="60680"/>
                      <a:pt x="65767" y="60680"/>
                    </a:cubicBezTo>
                    <a:cubicBezTo>
                      <a:pt x="64138" y="60680"/>
                      <a:pt x="62780" y="63123"/>
                      <a:pt x="61966" y="64209"/>
                    </a:cubicBezTo>
                    <a:cubicBezTo>
                      <a:pt x="53550" y="73439"/>
                      <a:pt x="41605" y="81041"/>
                      <a:pt x="28574" y="81041"/>
                    </a:cubicBezTo>
                    <a:cubicBezTo>
                      <a:pt x="17714" y="81041"/>
                      <a:pt x="13642" y="69910"/>
                      <a:pt x="13642" y="60680"/>
                    </a:cubicBezTo>
                    <a:cubicBezTo>
                      <a:pt x="13642" y="51449"/>
                      <a:pt x="15271" y="40047"/>
                      <a:pt x="18800" y="40047"/>
                    </a:cubicBezTo>
                    <a:cubicBezTo>
                      <a:pt x="19615" y="40047"/>
                      <a:pt x="20701" y="40319"/>
                      <a:pt x="21244" y="40319"/>
                    </a:cubicBezTo>
                    <a:cubicBezTo>
                      <a:pt x="38890" y="40319"/>
                      <a:pt x="67667" y="39233"/>
                      <a:pt x="67667" y="16428"/>
                    </a:cubicBezTo>
                    <a:cubicBezTo>
                      <a:pt x="67667" y="5841"/>
                      <a:pt x="57351" y="140"/>
                      <a:pt x="47849" y="140"/>
                    </a:cubicBezTo>
                    <a:cubicBezTo>
                      <a:pt x="47034" y="140"/>
                      <a:pt x="46220" y="411"/>
                      <a:pt x="45405" y="411"/>
                    </a:cubicBezTo>
                    <a:close/>
                    <a:moveTo>
                      <a:pt x="17714" y="35704"/>
                    </a:moveTo>
                    <a:cubicBezTo>
                      <a:pt x="22058" y="23215"/>
                      <a:pt x="27216" y="11813"/>
                      <a:pt x="39976" y="6655"/>
                    </a:cubicBezTo>
                    <a:cubicBezTo>
                      <a:pt x="42419" y="5841"/>
                      <a:pt x="45134" y="5026"/>
                      <a:pt x="47849" y="5026"/>
                    </a:cubicBezTo>
                    <a:cubicBezTo>
                      <a:pt x="53550" y="5026"/>
                      <a:pt x="59794" y="8555"/>
                      <a:pt x="59794" y="16428"/>
                    </a:cubicBezTo>
                    <a:cubicBezTo>
                      <a:pt x="59794" y="35161"/>
                      <a:pt x="32646" y="35704"/>
                      <a:pt x="17714" y="35704"/>
                    </a:cubicBezTo>
                    <a:close/>
                    <a:moveTo>
                      <a:pt x="86467" y="78326"/>
                    </a:moveTo>
                    <a:lnTo>
                      <a:pt x="86467" y="78054"/>
                    </a:lnTo>
                    <a:cubicBezTo>
                      <a:pt x="89996" y="77240"/>
                      <a:pt x="93254" y="73439"/>
                      <a:pt x="93254" y="69367"/>
                    </a:cubicBezTo>
                    <a:cubicBezTo>
                      <a:pt x="93254" y="67467"/>
                      <a:pt x="92168" y="63395"/>
                      <a:pt x="87010" y="63395"/>
                    </a:cubicBezTo>
                    <a:cubicBezTo>
                      <a:pt x="81309" y="63395"/>
                      <a:pt x="77779" y="68281"/>
                      <a:pt x="77779" y="73439"/>
                    </a:cubicBezTo>
                    <a:cubicBezTo>
                      <a:pt x="77779" y="82670"/>
                      <a:pt x="87553" y="85656"/>
                      <a:pt x="94611" y="85656"/>
                    </a:cubicBezTo>
                    <a:cubicBezTo>
                      <a:pt x="102484" y="85656"/>
                      <a:pt x="109814" y="79955"/>
                      <a:pt x="112800" y="73439"/>
                    </a:cubicBezTo>
                    <a:lnTo>
                      <a:pt x="113343" y="73439"/>
                    </a:lnTo>
                    <a:cubicBezTo>
                      <a:pt x="115515" y="81584"/>
                      <a:pt x="125289" y="85656"/>
                      <a:pt x="131804" y="85656"/>
                    </a:cubicBezTo>
                    <a:cubicBezTo>
                      <a:pt x="146464" y="85656"/>
                      <a:pt x="156509" y="72353"/>
                      <a:pt x="160852" y="59865"/>
                    </a:cubicBezTo>
                    <a:cubicBezTo>
                      <a:pt x="161124" y="59051"/>
                      <a:pt x="161938" y="57965"/>
                      <a:pt x="161938" y="56879"/>
                    </a:cubicBezTo>
                    <a:cubicBezTo>
                      <a:pt x="161938" y="55250"/>
                      <a:pt x="160310" y="54436"/>
                      <a:pt x="158681" y="54436"/>
                    </a:cubicBezTo>
                    <a:cubicBezTo>
                      <a:pt x="155423" y="54436"/>
                      <a:pt x="155152" y="56879"/>
                      <a:pt x="154337" y="59051"/>
                    </a:cubicBezTo>
                    <a:cubicBezTo>
                      <a:pt x="151622" y="68281"/>
                      <a:pt x="143478" y="81041"/>
                      <a:pt x="132076" y="81041"/>
                    </a:cubicBezTo>
                    <a:cubicBezTo>
                      <a:pt x="126646" y="81041"/>
                      <a:pt x="123117" y="75340"/>
                      <a:pt x="123117" y="69096"/>
                    </a:cubicBezTo>
                    <a:cubicBezTo>
                      <a:pt x="123117" y="65838"/>
                      <a:pt x="123931" y="62309"/>
                      <a:pt x="124746" y="59322"/>
                    </a:cubicBezTo>
                    <a:cubicBezTo>
                      <a:pt x="126646" y="50363"/>
                      <a:pt x="129089" y="41405"/>
                      <a:pt x="131533" y="32174"/>
                    </a:cubicBezTo>
                    <a:cubicBezTo>
                      <a:pt x="133976" y="22673"/>
                      <a:pt x="136691" y="5026"/>
                      <a:pt x="149993" y="5026"/>
                    </a:cubicBezTo>
                    <a:cubicBezTo>
                      <a:pt x="152708" y="5026"/>
                      <a:pt x="155694" y="6112"/>
                      <a:pt x="158138" y="8012"/>
                    </a:cubicBezTo>
                    <a:cubicBezTo>
                      <a:pt x="154337" y="8827"/>
                      <a:pt x="151351" y="12356"/>
                      <a:pt x="151351" y="16157"/>
                    </a:cubicBezTo>
                    <a:cubicBezTo>
                      <a:pt x="151351" y="19686"/>
                      <a:pt x="153251" y="22673"/>
                      <a:pt x="158138" y="22673"/>
                    </a:cubicBezTo>
                    <a:cubicBezTo>
                      <a:pt x="163296" y="22130"/>
                      <a:pt x="166825" y="17514"/>
                      <a:pt x="166825" y="12628"/>
                    </a:cubicBezTo>
                    <a:cubicBezTo>
                      <a:pt x="166825" y="3397"/>
                      <a:pt x="156780" y="411"/>
                      <a:pt x="149993" y="411"/>
                    </a:cubicBezTo>
                    <a:cubicBezTo>
                      <a:pt x="142120" y="411"/>
                      <a:pt x="134247" y="5841"/>
                      <a:pt x="131261" y="12899"/>
                    </a:cubicBezTo>
                    <a:cubicBezTo>
                      <a:pt x="128003" y="6112"/>
                      <a:pt x="122845" y="411"/>
                      <a:pt x="112529" y="411"/>
                    </a:cubicBezTo>
                    <a:cubicBezTo>
                      <a:pt x="98955" y="411"/>
                      <a:pt x="88096" y="12899"/>
                      <a:pt x="83752" y="25387"/>
                    </a:cubicBezTo>
                    <a:cubicBezTo>
                      <a:pt x="83481" y="26473"/>
                      <a:pt x="82666" y="27830"/>
                      <a:pt x="82666" y="29188"/>
                    </a:cubicBezTo>
                    <a:cubicBezTo>
                      <a:pt x="82666" y="31088"/>
                      <a:pt x="84295" y="31360"/>
                      <a:pt x="85653" y="31360"/>
                    </a:cubicBezTo>
                    <a:cubicBezTo>
                      <a:pt x="89996" y="31360"/>
                      <a:pt x="89725" y="26745"/>
                      <a:pt x="91896" y="22130"/>
                    </a:cubicBezTo>
                    <a:cubicBezTo>
                      <a:pt x="95426" y="14257"/>
                      <a:pt x="102756" y="5026"/>
                      <a:pt x="111986" y="5026"/>
                    </a:cubicBezTo>
                    <a:cubicBezTo>
                      <a:pt x="117959" y="5026"/>
                      <a:pt x="121216" y="10999"/>
                      <a:pt x="121216" y="17243"/>
                    </a:cubicBezTo>
                    <a:cubicBezTo>
                      <a:pt x="121216" y="21587"/>
                      <a:pt x="119859" y="26473"/>
                      <a:pt x="118773" y="30545"/>
                    </a:cubicBezTo>
                    <a:lnTo>
                      <a:pt x="112529" y="54979"/>
                    </a:lnTo>
                    <a:cubicBezTo>
                      <a:pt x="109814" y="65295"/>
                      <a:pt x="106828" y="81041"/>
                      <a:pt x="94340" y="81041"/>
                    </a:cubicBezTo>
                    <a:cubicBezTo>
                      <a:pt x="91353" y="81041"/>
                      <a:pt x="88639" y="79683"/>
                      <a:pt x="86467" y="78326"/>
                    </a:cubicBezTo>
                    <a:close/>
                    <a:moveTo>
                      <a:pt x="194856" y="75340"/>
                    </a:moveTo>
                    <a:cubicBezTo>
                      <a:pt x="199471" y="80769"/>
                      <a:pt x="203000" y="85927"/>
                      <a:pt x="211687" y="85927"/>
                    </a:cubicBezTo>
                    <a:cubicBezTo>
                      <a:pt x="226076" y="85927"/>
                      <a:pt x="238292" y="72896"/>
                      <a:pt x="243722" y="65023"/>
                    </a:cubicBezTo>
                    <a:cubicBezTo>
                      <a:pt x="250510" y="54979"/>
                      <a:pt x="255396" y="42490"/>
                      <a:pt x="255396" y="30274"/>
                    </a:cubicBezTo>
                    <a:cubicBezTo>
                      <a:pt x="255396" y="17243"/>
                      <a:pt x="248609" y="411"/>
                      <a:pt x="232049" y="411"/>
                    </a:cubicBezTo>
                    <a:cubicBezTo>
                      <a:pt x="222547" y="411"/>
                      <a:pt x="214673" y="6383"/>
                      <a:pt x="208430" y="13171"/>
                    </a:cubicBezTo>
                    <a:cubicBezTo>
                      <a:pt x="205986" y="5569"/>
                      <a:pt x="200284" y="411"/>
                      <a:pt x="192412" y="411"/>
                    </a:cubicBezTo>
                    <a:cubicBezTo>
                      <a:pt x="178024" y="411"/>
                      <a:pt x="174495" y="19143"/>
                      <a:pt x="172594" y="26745"/>
                    </a:cubicBezTo>
                    <a:cubicBezTo>
                      <a:pt x="172594" y="27559"/>
                      <a:pt x="172051" y="28373"/>
                      <a:pt x="172051" y="29459"/>
                    </a:cubicBezTo>
                    <a:cubicBezTo>
                      <a:pt x="172051" y="31360"/>
                      <a:pt x="173680" y="31360"/>
                      <a:pt x="175038" y="31360"/>
                    </a:cubicBezTo>
                    <a:cubicBezTo>
                      <a:pt x="179110" y="31360"/>
                      <a:pt x="178838" y="28373"/>
                      <a:pt x="179653" y="25116"/>
                    </a:cubicBezTo>
                    <a:cubicBezTo>
                      <a:pt x="181553" y="17786"/>
                      <a:pt x="184811" y="5026"/>
                      <a:pt x="191869" y="5026"/>
                    </a:cubicBezTo>
                    <a:cubicBezTo>
                      <a:pt x="195400" y="5026"/>
                      <a:pt x="196755" y="9098"/>
                      <a:pt x="196755" y="12356"/>
                    </a:cubicBezTo>
                    <a:cubicBezTo>
                      <a:pt x="196755" y="19686"/>
                      <a:pt x="194042" y="27288"/>
                      <a:pt x="192140" y="34618"/>
                    </a:cubicBezTo>
                    <a:lnTo>
                      <a:pt x="175580" y="101130"/>
                    </a:lnTo>
                    <a:cubicBezTo>
                      <a:pt x="174495" y="104931"/>
                      <a:pt x="174223" y="110089"/>
                      <a:pt x="171780" y="112533"/>
                    </a:cubicBezTo>
                    <a:cubicBezTo>
                      <a:pt x="170151" y="114162"/>
                      <a:pt x="167707" y="114162"/>
                      <a:pt x="165536" y="114433"/>
                    </a:cubicBezTo>
                    <a:lnTo>
                      <a:pt x="163907" y="114433"/>
                    </a:lnTo>
                    <a:cubicBezTo>
                      <a:pt x="162006" y="114433"/>
                      <a:pt x="159834" y="114704"/>
                      <a:pt x="159834" y="117419"/>
                    </a:cubicBezTo>
                    <a:lnTo>
                      <a:pt x="159834" y="117962"/>
                    </a:lnTo>
                    <a:cubicBezTo>
                      <a:pt x="159834" y="119591"/>
                      <a:pt x="161463" y="120134"/>
                      <a:pt x="163364" y="120134"/>
                    </a:cubicBezTo>
                    <a:cubicBezTo>
                      <a:pt x="164721" y="120134"/>
                      <a:pt x="166350" y="119862"/>
                      <a:pt x="167707" y="119862"/>
                    </a:cubicBezTo>
                    <a:lnTo>
                      <a:pt x="191326" y="119862"/>
                    </a:lnTo>
                    <a:cubicBezTo>
                      <a:pt x="192955" y="120134"/>
                      <a:pt x="195128" y="120134"/>
                      <a:pt x="197027" y="120134"/>
                    </a:cubicBezTo>
                    <a:cubicBezTo>
                      <a:pt x="198928" y="120134"/>
                      <a:pt x="200284" y="118777"/>
                      <a:pt x="200284" y="116876"/>
                    </a:cubicBezTo>
                    <a:cubicBezTo>
                      <a:pt x="200284" y="115519"/>
                      <a:pt x="199471" y="114433"/>
                      <a:pt x="198113" y="114433"/>
                    </a:cubicBezTo>
                    <a:lnTo>
                      <a:pt x="194313" y="114433"/>
                    </a:lnTo>
                    <a:cubicBezTo>
                      <a:pt x="191597" y="114433"/>
                      <a:pt x="186711" y="114433"/>
                      <a:pt x="186168" y="111990"/>
                    </a:cubicBezTo>
                    <a:lnTo>
                      <a:pt x="186168" y="111175"/>
                    </a:lnTo>
                    <a:cubicBezTo>
                      <a:pt x="186168" y="110089"/>
                      <a:pt x="186711" y="108732"/>
                      <a:pt x="186983" y="107646"/>
                    </a:cubicBezTo>
                    <a:lnTo>
                      <a:pt x="192955" y="84299"/>
                    </a:lnTo>
                    <a:cubicBezTo>
                      <a:pt x="193770" y="81312"/>
                      <a:pt x="194585" y="78326"/>
                      <a:pt x="194856" y="75340"/>
                    </a:cubicBezTo>
                    <a:close/>
                    <a:moveTo>
                      <a:pt x="241823" y="25387"/>
                    </a:moveTo>
                    <a:cubicBezTo>
                      <a:pt x="240736" y="35161"/>
                      <a:pt x="233677" y="80226"/>
                      <a:pt x="211687" y="81041"/>
                    </a:cubicBezTo>
                    <a:lnTo>
                      <a:pt x="211144" y="81041"/>
                    </a:lnTo>
                    <a:cubicBezTo>
                      <a:pt x="203000" y="81041"/>
                      <a:pt x="198113" y="70725"/>
                      <a:pt x="198113" y="64209"/>
                    </a:cubicBezTo>
                    <a:lnTo>
                      <a:pt x="198113" y="63666"/>
                    </a:lnTo>
                    <a:cubicBezTo>
                      <a:pt x="198113" y="61766"/>
                      <a:pt x="198928" y="59865"/>
                      <a:pt x="199200" y="57965"/>
                    </a:cubicBezTo>
                    <a:lnTo>
                      <a:pt x="205986" y="31631"/>
                    </a:lnTo>
                    <a:cubicBezTo>
                      <a:pt x="207887" y="25116"/>
                      <a:pt x="208430" y="21587"/>
                      <a:pt x="214673" y="14799"/>
                    </a:cubicBezTo>
                    <a:cubicBezTo>
                      <a:pt x="218747" y="10456"/>
                      <a:pt x="224718" y="5026"/>
                      <a:pt x="230963" y="5026"/>
                    </a:cubicBezTo>
                    <a:lnTo>
                      <a:pt x="232049" y="5026"/>
                    </a:lnTo>
                    <a:cubicBezTo>
                      <a:pt x="239650" y="5569"/>
                      <a:pt x="241823" y="15071"/>
                      <a:pt x="241823" y="21587"/>
                    </a:cubicBezTo>
                    <a:cubicBezTo>
                      <a:pt x="241823" y="22944"/>
                      <a:pt x="241823" y="24030"/>
                      <a:pt x="241823" y="253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1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en-AE" sz="135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CC1CBE6-00A1-6A94-D294-2C27DC7DED9D}"/>
                  </a:ext>
                </a:extLst>
              </p:cNvPr>
              <p:cNvSpPr/>
              <p:nvPr/>
            </p:nvSpPr>
            <p:spPr>
              <a:xfrm>
                <a:off x="8412949" y="2714163"/>
                <a:ext cx="864938" cy="188679"/>
              </a:xfrm>
              <a:custGeom>
                <a:avLst/>
                <a:gdLst>
                  <a:gd name="connsiteX0" fmla="*/ 351 w 864938"/>
                  <a:gd name="connsiteY0" fmla="*/ 12899 h 188679"/>
                  <a:gd name="connsiteX1" fmla="*/ 351 w 864938"/>
                  <a:gd name="connsiteY1" fmla="*/ 18600 h 188679"/>
                  <a:gd name="connsiteX2" fmla="*/ 7954 w 864938"/>
                  <a:gd name="connsiteY2" fmla="*/ 18329 h 188679"/>
                  <a:gd name="connsiteX3" fmla="*/ 20442 w 864938"/>
                  <a:gd name="connsiteY3" fmla="*/ 27016 h 188679"/>
                  <a:gd name="connsiteX4" fmla="*/ 20442 w 864938"/>
                  <a:gd name="connsiteY4" fmla="*/ 127192 h 188679"/>
                  <a:gd name="connsiteX5" fmla="*/ 7411 w 864938"/>
                  <a:gd name="connsiteY5" fmla="*/ 135880 h 188679"/>
                  <a:gd name="connsiteX6" fmla="*/ 351 w 864938"/>
                  <a:gd name="connsiteY6" fmla="*/ 135880 h 188679"/>
                  <a:gd name="connsiteX7" fmla="*/ 351 w 864938"/>
                  <a:gd name="connsiteY7" fmla="*/ 141581 h 188679"/>
                  <a:gd name="connsiteX8" fmla="*/ 57634 w 864938"/>
                  <a:gd name="connsiteY8" fmla="*/ 141581 h 188679"/>
                  <a:gd name="connsiteX9" fmla="*/ 57634 w 864938"/>
                  <a:gd name="connsiteY9" fmla="*/ 135880 h 188679"/>
                  <a:gd name="connsiteX10" fmla="*/ 50034 w 864938"/>
                  <a:gd name="connsiteY10" fmla="*/ 135880 h 188679"/>
                  <a:gd name="connsiteX11" fmla="*/ 37544 w 864938"/>
                  <a:gd name="connsiteY11" fmla="*/ 127464 h 188679"/>
                  <a:gd name="connsiteX12" fmla="*/ 37544 w 864938"/>
                  <a:gd name="connsiteY12" fmla="*/ 27016 h 188679"/>
                  <a:gd name="connsiteX13" fmla="*/ 50849 w 864938"/>
                  <a:gd name="connsiteY13" fmla="*/ 18329 h 188679"/>
                  <a:gd name="connsiteX14" fmla="*/ 57634 w 864938"/>
                  <a:gd name="connsiteY14" fmla="*/ 18600 h 188679"/>
                  <a:gd name="connsiteX15" fmla="*/ 57634 w 864938"/>
                  <a:gd name="connsiteY15" fmla="*/ 12899 h 188679"/>
                  <a:gd name="connsiteX16" fmla="*/ 178171 w 864938"/>
                  <a:gd name="connsiteY16" fmla="*/ 25116 h 188679"/>
                  <a:gd name="connsiteX17" fmla="*/ 145051 w 864938"/>
                  <a:gd name="connsiteY17" fmla="*/ 8555 h 188679"/>
                  <a:gd name="connsiteX18" fmla="*/ 143151 w 864938"/>
                  <a:gd name="connsiteY18" fmla="*/ 8555 h 188679"/>
                  <a:gd name="connsiteX19" fmla="*/ 75009 w 864938"/>
                  <a:gd name="connsiteY19" fmla="*/ 77240 h 188679"/>
                  <a:gd name="connsiteX20" fmla="*/ 75009 w 864938"/>
                  <a:gd name="connsiteY20" fmla="*/ 80226 h 188679"/>
                  <a:gd name="connsiteX21" fmla="*/ 142337 w 864938"/>
                  <a:gd name="connsiteY21" fmla="*/ 145925 h 188679"/>
                  <a:gd name="connsiteX22" fmla="*/ 193103 w 864938"/>
                  <a:gd name="connsiteY22" fmla="*/ 97601 h 188679"/>
                  <a:gd name="connsiteX23" fmla="*/ 193103 w 864938"/>
                  <a:gd name="connsiteY23" fmla="*/ 96243 h 188679"/>
                  <a:gd name="connsiteX24" fmla="*/ 190389 w 864938"/>
                  <a:gd name="connsiteY24" fmla="*/ 94072 h 188679"/>
                  <a:gd name="connsiteX25" fmla="*/ 187945 w 864938"/>
                  <a:gd name="connsiteY25" fmla="*/ 97058 h 188679"/>
                  <a:gd name="connsiteX26" fmla="*/ 187945 w 864938"/>
                  <a:gd name="connsiteY26" fmla="*/ 98415 h 188679"/>
                  <a:gd name="connsiteX27" fmla="*/ 144510 w 864938"/>
                  <a:gd name="connsiteY27" fmla="*/ 139952 h 188679"/>
                  <a:gd name="connsiteX28" fmla="*/ 105959 w 864938"/>
                  <a:gd name="connsiteY28" fmla="*/ 120405 h 188679"/>
                  <a:gd name="connsiteX29" fmla="*/ 94284 w 864938"/>
                  <a:gd name="connsiteY29" fmla="*/ 76154 h 188679"/>
                  <a:gd name="connsiteX30" fmla="*/ 113288 w 864938"/>
                  <a:gd name="connsiteY30" fmla="*/ 26201 h 188679"/>
                  <a:gd name="connsiteX31" fmla="*/ 143966 w 864938"/>
                  <a:gd name="connsiteY31" fmla="*/ 14528 h 188679"/>
                  <a:gd name="connsiteX32" fmla="*/ 186859 w 864938"/>
                  <a:gd name="connsiteY32" fmla="*/ 56879 h 188679"/>
                  <a:gd name="connsiteX33" fmla="*/ 190118 w 864938"/>
                  <a:gd name="connsiteY33" fmla="*/ 62851 h 188679"/>
                  <a:gd name="connsiteX34" fmla="*/ 193103 w 864938"/>
                  <a:gd name="connsiteY34" fmla="*/ 59594 h 188679"/>
                  <a:gd name="connsiteX35" fmla="*/ 193103 w 864938"/>
                  <a:gd name="connsiteY35" fmla="*/ 17786 h 188679"/>
                  <a:gd name="connsiteX36" fmla="*/ 193375 w 864938"/>
                  <a:gd name="connsiteY36" fmla="*/ 12899 h 188679"/>
                  <a:gd name="connsiteX37" fmla="*/ 190933 w 864938"/>
                  <a:gd name="connsiteY37" fmla="*/ 8555 h 188679"/>
                  <a:gd name="connsiteX38" fmla="*/ 178171 w 864938"/>
                  <a:gd name="connsiteY38" fmla="*/ 25116 h 188679"/>
                  <a:gd name="connsiteX39" fmla="*/ 212379 w 864938"/>
                  <a:gd name="connsiteY39" fmla="*/ 12899 h 188679"/>
                  <a:gd name="connsiteX40" fmla="*/ 212379 w 864938"/>
                  <a:gd name="connsiteY40" fmla="*/ 18600 h 188679"/>
                  <a:gd name="connsiteX41" fmla="*/ 219167 w 864938"/>
                  <a:gd name="connsiteY41" fmla="*/ 18329 h 188679"/>
                  <a:gd name="connsiteX42" fmla="*/ 231654 w 864938"/>
                  <a:gd name="connsiteY42" fmla="*/ 26473 h 188679"/>
                  <a:gd name="connsiteX43" fmla="*/ 231654 w 864938"/>
                  <a:gd name="connsiteY43" fmla="*/ 30274 h 188679"/>
                  <a:gd name="connsiteX44" fmla="*/ 231654 w 864938"/>
                  <a:gd name="connsiteY44" fmla="*/ 122306 h 188679"/>
                  <a:gd name="connsiteX45" fmla="*/ 212379 w 864938"/>
                  <a:gd name="connsiteY45" fmla="*/ 135880 h 188679"/>
                  <a:gd name="connsiteX46" fmla="*/ 212379 w 864938"/>
                  <a:gd name="connsiteY46" fmla="*/ 141581 h 188679"/>
                  <a:gd name="connsiteX47" fmla="*/ 256631 w 864938"/>
                  <a:gd name="connsiteY47" fmla="*/ 141581 h 188679"/>
                  <a:gd name="connsiteX48" fmla="*/ 256631 w 864938"/>
                  <a:gd name="connsiteY48" fmla="*/ 135880 h 188679"/>
                  <a:gd name="connsiteX49" fmla="*/ 237356 w 864938"/>
                  <a:gd name="connsiteY49" fmla="*/ 121763 h 188679"/>
                  <a:gd name="connsiteX50" fmla="*/ 237356 w 864938"/>
                  <a:gd name="connsiteY50" fmla="*/ 116333 h 188679"/>
                  <a:gd name="connsiteX51" fmla="*/ 237627 w 864938"/>
                  <a:gd name="connsiteY51" fmla="*/ 20229 h 188679"/>
                  <a:gd name="connsiteX52" fmla="*/ 241971 w 864938"/>
                  <a:gd name="connsiteY52" fmla="*/ 31903 h 188679"/>
                  <a:gd name="connsiteX53" fmla="*/ 274549 w 864938"/>
                  <a:gd name="connsiteY53" fmla="*/ 113618 h 188679"/>
                  <a:gd name="connsiteX54" fmla="*/ 283236 w 864938"/>
                  <a:gd name="connsiteY54" fmla="*/ 135337 h 188679"/>
                  <a:gd name="connsiteX55" fmla="*/ 288122 w 864938"/>
                  <a:gd name="connsiteY55" fmla="*/ 141581 h 188679"/>
                  <a:gd name="connsiteX56" fmla="*/ 293009 w 864938"/>
                  <a:gd name="connsiteY56" fmla="*/ 134794 h 188679"/>
                  <a:gd name="connsiteX57" fmla="*/ 334274 w 864938"/>
                  <a:gd name="connsiteY57" fmla="*/ 31360 h 188679"/>
                  <a:gd name="connsiteX58" fmla="*/ 338889 w 864938"/>
                  <a:gd name="connsiteY58" fmla="*/ 19143 h 188679"/>
                  <a:gd name="connsiteX59" fmla="*/ 339161 w 864938"/>
                  <a:gd name="connsiteY59" fmla="*/ 127192 h 188679"/>
                  <a:gd name="connsiteX60" fmla="*/ 326943 w 864938"/>
                  <a:gd name="connsiteY60" fmla="*/ 135880 h 188679"/>
                  <a:gd name="connsiteX61" fmla="*/ 319885 w 864938"/>
                  <a:gd name="connsiteY61" fmla="*/ 135880 h 188679"/>
                  <a:gd name="connsiteX62" fmla="*/ 319885 w 864938"/>
                  <a:gd name="connsiteY62" fmla="*/ 141581 h 188679"/>
                  <a:gd name="connsiteX63" fmla="*/ 373637 w 864938"/>
                  <a:gd name="connsiteY63" fmla="*/ 141581 h 188679"/>
                  <a:gd name="connsiteX64" fmla="*/ 373637 w 864938"/>
                  <a:gd name="connsiteY64" fmla="*/ 135880 h 188679"/>
                  <a:gd name="connsiteX65" fmla="*/ 366308 w 864938"/>
                  <a:gd name="connsiteY65" fmla="*/ 135880 h 188679"/>
                  <a:gd name="connsiteX66" fmla="*/ 354364 w 864938"/>
                  <a:gd name="connsiteY66" fmla="*/ 127464 h 188679"/>
                  <a:gd name="connsiteX67" fmla="*/ 354364 w 864938"/>
                  <a:gd name="connsiteY67" fmla="*/ 27016 h 188679"/>
                  <a:gd name="connsiteX68" fmla="*/ 366851 w 864938"/>
                  <a:gd name="connsiteY68" fmla="*/ 18329 h 188679"/>
                  <a:gd name="connsiteX69" fmla="*/ 373637 w 864938"/>
                  <a:gd name="connsiteY69" fmla="*/ 18600 h 188679"/>
                  <a:gd name="connsiteX70" fmla="*/ 373637 w 864938"/>
                  <a:gd name="connsiteY70" fmla="*/ 12899 h 188679"/>
                  <a:gd name="connsiteX71" fmla="*/ 341060 w 864938"/>
                  <a:gd name="connsiteY71" fmla="*/ 12899 h 188679"/>
                  <a:gd name="connsiteX72" fmla="*/ 337259 w 864938"/>
                  <a:gd name="connsiteY72" fmla="*/ 13442 h 188679"/>
                  <a:gd name="connsiteX73" fmla="*/ 335360 w 864938"/>
                  <a:gd name="connsiteY73" fmla="*/ 16428 h 188679"/>
                  <a:gd name="connsiteX74" fmla="*/ 293009 w 864938"/>
                  <a:gd name="connsiteY74" fmla="*/ 123120 h 188679"/>
                  <a:gd name="connsiteX75" fmla="*/ 289209 w 864938"/>
                  <a:gd name="connsiteY75" fmla="*/ 113618 h 188679"/>
                  <a:gd name="connsiteX76" fmla="*/ 281334 w 864938"/>
                  <a:gd name="connsiteY76" fmla="*/ 93800 h 188679"/>
                  <a:gd name="connsiteX77" fmla="*/ 252829 w 864938"/>
                  <a:gd name="connsiteY77" fmla="*/ 21586 h 188679"/>
                  <a:gd name="connsiteX78" fmla="*/ 250929 w 864938"/>
                  <a:gd name="connsiteY78" fmla="*/ 16700 h 188679"/>
                  <a:gd name="connsiteX79" fmla="*/ 244956 w 864938"/>
                  <a:gd name="connsiteY79" fmla="*/ 12899 h 188679"/>
                  <a:gd name="connsiteX80" fmla="*/ 389112 w 864938"/>
                  <a:gd name="connsiteY80" fmla="*/ 12899 h 188679"/>
                  <a:gd name="connsiteX81" fmla="*/ 389112 w 864938"/>
                  <a:gd name="connsiteY81" fmla="*/ 18600 h 188679"/>
                  <a:gd name="connsiteX82" fmla="*/ 396444 w 864938"/>
                  <a:gd name="connsiteY82" fmla="*/ 18329 h 188679"/>
                  <a:gd name="connsiteX83" fmla="*/ 408388 w 864938"/>
                  <a:gd name="connsiteY83" fmla="*/ 27016 h 188679"/>
                  <a:gd name="connsiteX84" fmla="*/ 408388 w 864938"/>
                  <a:gd name="connsiteY84" fmla="*/ 127464 h 188679"/>
                  <a:gd name="connsiteX85" fmla="*/ 394542 w 864938"/>
                  <a:gd name="connsiteY85" fmla="*/ 135880 h 188679"/>
                  <a:gd name="connsiteX86" fmla="*/ 389112 w 864938"/>
                  <a:gd name="connsiteY86" fmla="*/ 135880 h 188679"/>
                  <a:gd name="connsiteX87" fmla="*/ 389112 w 864938"/>
                  <a:gd name="connsiteY87" fmla="*/ 141581 h 188679"/>
                  <a:gd name="connsiteX88" fmla="*/ 489561 w 864938"/>
                  <a:gd name="connsiteY88" fmla="*/ 141581 h 188679"/>
                  <a:gd name="connsiteX89" fmla="*/ 494989 w 864938"/>
                  <a:gd name="connsiteY89" fmla="*/ 92986 h 188679"/>
                  <a:gd name="connsiteX90" fmla="*/ 489561 w 864938"/>
                  <a:gd name="connsiteY90" fmla="*/ 92986 h 188679"/>
                  <a:gd name="connsiteX91" fmla="*/ 462683 w 864938"/>
                  <a:gd name="connsiteY91" fmla="*/ 134794 h 188679"/>
                  <a:gd name="connsiteX92" fmla="*/ 446667 w 864938"/>
                  <a:gd name="connsiteY92" fmla="*/ 135880 h 188679"/>
                  <a:gd name="connsiteX93" fmla="*/ 432278 w 864938"/>
                  <a:gd name="connsiteY93" fmla="*/ 135880 h 188679"/>
                  <a:gd name="connsiteX94" fmla="*/ 425490 w 864938"/>
                  <a:gd name="connsiteY94" fmla="*/ 129364 h 188679"/>
                  <a:gd name="connsiteX95" fmla="*/ 425490 w 864938"/>
                  <a:gd name="connsiteY95" fmla="*/ 27287 h 188679"/>
                  <a:gd name="connsiteX96" fmla="*/ 433365 w 864938"/>
                  <a:gd name="connsiteY96" fmla="*/ 19143 h 188679"/>
                  <a:gd name="connsiteX97" fmla="*/ 449381 w 864938"/>
                  <a:gd name="connsiteY97" fmla="*/ 18600 h 188679"/>
                  <a:gd name="connsiteX98" fmla="*/ 449381 w 864938"/>
                  <a:gd name="connsiteY98" fmla="*/ 12899 h 188679"/>
                  <a:gd name="connsiteX99" fmla="*/ 538020 w 864938"/>
                  <a:gd name="connsiteY99" fmla="*/ 27830 h 188679"/>
                  <a:gd name="connsiteX100" fmla="*/ 538292 w 864938"/>
                  <a:gd name="connsiteY100" fmla="*/ 31088 h 188679"/>
                  <a:gd name="connsiteX101" fmla="*/ 529333 w 864938"/>
                  <a:gd name="connsiteY101" fmla="*/ 56879 h 188679"/>
                  <a:gd name="connsiteX102" fmla="*/ 522817 w 864938"/>
                  <a:gd name="connsiteY102" fmla="*/ 65295 h 188679"/>
                  <a:gd name="connsiteX103" fmla="*/ 524718 w 864938"/>
                  <a:gd name="connsiteY103" fmla="*/ 67467 h 188679"/>
                  <a:gd name="connsiteX104" fmla="*/ 535848 w 864938"/>
                  <a:gd name="connsiteY104" fmla="*/ 55793 h 188679"/>
                  <a:gd name="connsiteX105" fmla="*/ 542907 w 864938"/>
                  <a:gd name="connsiteY105" fmla="*/ 30817 h 188679"/>
                  <a:gd name="connsiteX106" fmla="*/ 529874 w 864938"/>
                  <a:gd name="connsiteY106" fmla="*/ 10727 h 188679"/>
                  <a:gd name="connsiteX107" fmla="*/ 519831 w 864938"/>
                  <a:gd name="connsiteY107" fmla="*/ 21044 h 188679"/>
                  <a:gd name="connsiteX108" fmla="*/ 519831 w 864938"/>
                  <a:gd name="connsiteY108" fmla="*/ 22401 h 188679"/>
                  <a:gd name="connsiteX109" fmla="*/ 530146 w 864938"/>
                  <a:gd name="connsiteY109" fmla="*/ 31088 h 188679"/>
                  <a:gd name="connsiteX110" fmla="*/ 538020 w 864938"/>
                  <a:gd name="connsiteY110" fmla="*/ 27830 h 188679"/>
                  <a:gd name="connsiteX111" fmla="*/ 574262 w 864938"/>
                  <a:gd name="connsiteY111" fmla="*/ 41404 h 188679"/>
                  <a:gd name="connsiteX112" fmla="*/ 601411 w 864938"/>
                  <a:gd name="connsiteY112" fmla="*/ 21858 h 188679"/>
                  <a:gd name="connsiteX113" fmla="*/ 626658 w 864938"/>
                  <a:gd name="connsiteY113" fmla="*/ 54707 h 188679"/>
                  <a:gd name="connsiteX114" fmla="*/ 600868 w 864938"/>
                  <a:gd name="connsiteY114" fmla="*/ 100316 h 188679"/>
                  <a:gd name="connsiteX115" fmla="*/ 569105 w 864938"/>
                  <a:gd name="connsiteY115" fmla="*/ 134522 h 188679"/>
                  <a:gd name="connsiteX116" fmla="*/ 566661 w 864938"/>
                  <a:gd name="connsiteY116" fmla="*/ 139680 h 188679"/>
                  <a:gd name="connsiteX117" fmla="*/ 566661 w 864938"/>
                  <a:gd name="connsiteY117" fmla="*/ 141581 h 188679"/>
                  <a:gd name="connsiteX118" fmla="*/ 639147 w 864938"/>
                  <a:gd name="connsiteY118" fmla="*/ 141581 h 188679"/>
                  <a:gd name="connsiteX119" fmla="*/ 644303 w 864938"/>
                  <a:gd name="connsiteY119" fmla="*/ 108189 h 188679"/>
                  <a:gd name="connsiteX120" fmla="*/ 639147 w 864938"/>
                  <a:gd name="connsiteY120" fmla="*/ 108189 h 188679"/>
                  <a:gd name="connsiteX121" fmla="*/ 630730 w 864938"/>
                  <a:gd name="connsiteY121" fmla="*/ 126106 h 188679"/>
                  <a:gd name="connsiteX122" fmla="*/ 625843 w 864938"/>
                  <a:gd name="connsiteY122" fmla="*/ 126378 h 188679"/>
                  <a:gd name="connsiteX123" fmla="*/ 621228 w 864938"/>
                  <a:gd name="connsiteY123" fmla="*/ 126378 h 188679"/>
                  <a:gd name="connsiteX124" fmla="*/ 604940 w 864938"/>
                  <a:gd name="connsiteY124" fmla="*/ 126649 h 188679"/>
                  <a:gd name="connsiteX125" fmla="*/ 583222 w 864938"/>
                  <a:gd name="connsiteY125" fmla="*/ 126649 h 188679"/>
                  <a:gd name="connsiteX126" fmla="*/ 619057 w 864938"/>
                  <a:gd name="connsiteY126" fmla="*/ 93800 h 188679"/>
                  <a:gd name="connsiteX127" fmla="*/ 644303 w 864938"/>
                  <a:gd name="connsiteY127" fmla="*/ 54979 h 188679"/>
                  <a:gd name="connsiteX128" fmla="*/ 644303 w 864938"/>
                  <a:gd name="connsiteY128" fmla="*/ 53078 h 188679"/>
                  <a:gd name="connsiteX129" fmla="*/ 603039 w 864938"/>
                  <a:gd name="connsiteY129" fmla="*/ 15885 h 188679"/>
                  <a:gd name="connsiteX130" fmla="*/ 566661 w 864938"/>
                  <a:gd name="connsiteY130" fmla="*/ 50092 h 188679"/>
                  <a:gd name="connsiteX131" fmla="*/ 576977 w 864938"/>
                  <a:gd name="connsiteY131" fmla="*/ 60680 h 188679"/>
                  <a:gd name="connsiteX132" fmla="*/ 586479 w 864938"/>
                  <a:gd name="connsiteY132" fmla="*/ 50906 h 188679"/>
                  <a:gd name="connsiteX133" fmla="*/ 576706 w 864938"/>
                  <a:gd name="connsiteY133" fmla="*/ 41133 h 188679"/>
                  <a:gd name="connsiteX134" fmla="*/ 574262 w 864938"/>
                  <a:gd name="connsiteY134" fmla="*/ 41404 h 188679"/>
                  <a:gd name="connsiteX135" fmla="*/ 699755 w 864938"/>
                  <a:gd name="connsiteY135" fmla="*/ 15885 h 188679"/>
                  <a:gd name="connsiteX136" fmla="*/ 661747 w 864938"/>
                  <a:gd name="connsiteY136" fmla="*/ 80498 h 188679"/>
                  <a:gd name="connsiteX137" fmla="*/ 675864 w 864938"/>
                  <a:gd name="connsiteY137" fmla="*/ 134794 h 188679"/>
                  <a:gd name="connsiteX138" fmla="*/ 702197 w 864938"/>
                  <a:gd name="connsiteY138" fmla="*/ 145925 h 188679"/>
                  <a:gd name="connsiteX139" fmla="*/ 737762 w 864938"/>
                  <a:gd name="connsiteY139" fmla="*/ 120405 h 188679"/>
                  <a:gd name="connsiteX140" fmla="*/ 743462 w 864938"/>
                  <a:gd name="connsiteY140" fmla="*/ 80498 h 188679"/>
                  <a:gd name="connsiteX141" fmla="*/ 702740 w 864938"/>
                  <a:gd name="connsiteY141" fmla="*/ 15885 h 188679"/>
                  <a:gd name="connsiteX142" fmla="*/ 699755 w 864938"/>
                  <a:gd name="connsiteY142" fmla="*/ 15885 h 188679"/>
                  <a:gd name="connsiteX143" fmla="*/ 678035 w 864938"/>
                  <a:gd name="connsiteY143" fmla="*/ 92714 h 188679"/>
                  <a:gd name="connsiteX144" fmla="*/ 678035 w 864938"/>
                  <a:gd name="connsiteY144" fmla="*/ 88099 h 188679"/>
                  <a:gd name="connsiteX145" fmla="*/ 678850 w 864938"/>
                  <a:gd name="connsiteY145" fmla="*/ 52264 h 188679"/>
                  <a:gd name="connsiteX146" fmla="*/ 684280 w 864938"/>
                  <a:gd name="connsiteY146" fmla="*/ 31088 h 188679"/>
                  <a:gd name="connsiteX147" fmla="*/ 702740 w 864938"/>
                  <a:gd name="connsiteY147" fmla="*/ 20772 h 188679"/>
                  <a:gd name="connsiteX148" fmla="*/ 726088 w 864938"/>
                  <a:gd name="connsiteY148" fmla="*/ 49006 h 188679"/>
                  <a:gd name="connsiteX149" fmla="*/ 727174 w 864938"/>
                  <a:gd name="connsiteY149" fmla="*/ 77240 h 188679"/>
                  <a:gd name="connsiteX150" fmla="*/ 727174 w 864938"/>
                  <a:gd name="connsiteY150" fmla="*/ 91357 h 188679"/>
                  <a:gd name="connsiteX151" fmla="*/ 710884 w 864938"/>
                  <a:gd name="connsiteY151" fmla="*/ 139137 h 188679"/>
                  <a:gd name="connsiteX152" fmla="*/ 702469 w 864938"/>
                  <a:gd name="connsiteY152" fmla="*/ 141038 h 188679"/>
                  <a:gd name="connsiteX153" fmla="*/ 680208 w 864938"/>
                  <a:gd name="connsiteY153" fmla="*/ 118776 h 188679"/>
                  <a:gd name="connsiteX154" fmla="*/ 678035 w 864938"/>
                  <a:gd name="connsiteY154" fmla="*/ 92714 h 188679"/>
                  <a:gd name="connsiteX155" fmla="*/ 835969 w 864938"/>
                  <a:gd name="connsiteY155" fmla="*/ 139 h 188679"/>
                  <a:gd name="connsiteX156" fmla="*/ 835969 w 864938"/>
                  <a:gd name="connsiteY156" fmla="*/ 188818 h 188679"/>
                  <a:gd name="connsiteX157" fmla="*/ 865290 w 864938"/>
                  <a:gd name="connsiteY157" fmla="*/ 188818 h 188679"/>
                  <a:gd name="connsiteX158" fmla="*/ 865290 w 864938"/>
                  <a:gd name="connsiteY158" fmla="*/ 184203 h 188679"/>
                  <a:gd name="connsiteX159" fmla="*/ 849273 w 864938"/>
                  <a:gd name="connsiteY159" fmla="*/ 184203 h 188679"/>
                  <a:gd name="connsiteX160" fmla="*/ 849273 w 864938"/>
                  <a:gd name="connsiteY160" fmla="*/ 4754 h 188679"/>
                  <a:gd name="connsiteX161" fmla="*/ 865290 w 864938"/>
                  <a:gd name="connsiteY161" fmla="*/ 4754 h 188679"/>
                  <a:gd name="connsiteX162" fmla="*/ 865290 w 864938"/>
                  <a:gd name="connsiteY162" fmla="*/ 139 h 188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</a:cxnLst>
                <a:rect l="l" t="t" r="r" b="b"/>
                <a:pathLst>
                  <a:path w="864938" h="188679">
                    <a:moveTo>
                      <a:pt x="351" y="12899"/>
                    </a:moveTo>
                    <a:lnTo>
                      <a:pt x="351" y="18600"/>
                    </a:lnTo>
                    <a:cubicBezTo>
                      <a:pt x="2796" y="18600"/>
                      <a:pt x="5510" y="18329"/>
                      <a:pt x="7954" y="18329"/>
                    </a:cubicBezTo>
                    <a:cubicBezTo>
                      <a:pt x="14740" y="18329"/>
                      <a:pt x="20442" y="19686"/>
                      <a:pt x="20442" y="27016"/>
                    </a:cubicBezTo>
                    <a:lnTo>
                      <a:pt x="20442" y="127192"/>
                    </a:lnTo>
                    <a:cubicBezTo>
                      <a:pt x="20442" y="134794"/>
                      <a:pt x="13927" y="135880"/>
                      <a:pt x="7411" y="135880"/>
                    </a:cubicBezTo>
                    <a:cubicBezTo>
                      <a:pt x="4967" y="135880"/>
                      <a:pt x="2524" y="135880"/>
                      <a:pt x="351" y="135880"/>
                    </a:cubicBezTo>
                    <a:lnTo>
                      <a:pt x="351" y="141581"/>
                    </a:lnTo>
                    <a:lnTo>
                      <a:pt x="57634" y="141581"/>
                    </a:lnTo>
                    <a:lnTo>
                      <a:pt x="57634" y="135880"/>
                    </a:lnTo>
                    <a:cubicBezTo>
                      <a:pt x="55192" y="135880"/>
                      <a:pt x="52476" y="135880"/>
                      <a:pt x="50034" y="135880"/>
                    </a:cubicBezTo>
                    <a:cubicBezTo>
                      <a:pt x="43246" y="135880"/>
                      <a:pt x="37544" y="134794"/>
                      <a:pt x="37544" y="127464"/>
                    </a:cubicBezTo>
                    <a:lnTo>
                      <a:pt x="37544" y="27016"/>
                    </a:lnTo>
                    <a:cubicBezTo>
                      <a:pt x="37544" y="19686"/>
                      <a:pt x="44061" y="18329"/>
                      <a:pt x="50849" y="18329"/>
                    </a:cubicBezTo>
                    <a:cubicBezTo>
                      <a:pt x="53291" y="18329"/>
                      <a:pt x="55735" y="18600"/>
                      <a:pt x="57634" y="18600"/>
                    </a:cubicBezTo>
                    <a:lnTo>
                      <a:pt x="57634" y="12899"/>
                    </a:lnTo>
                    <a:close/>
                    <a:moveTo>
                      <a:pt x="178171" y="25116"/>
                    </a:moveTo>
                    <a:cubicBezTo>
                      <a:pt x="172744" y="16428"/>
                      <a:pt x="157269" y="9370"/>
                      <a:pt x="145051" y="8555"/>
                    </a:cubicBezTo>
                    <a:lnTo>
                      <a:pt x="143151" y="8555"/>
                    </a:lnTo>
                    <a:cubicBezTo>
                      <a:pt x="105416" y="8555"/>
                      <a:pt x="75009" y="39504"/>
                      <a:pt x="75009" y="77240"/>
                    </a:cubicBezTo>
                    <a:lnTo>
                      <a:pt x="75009" y="80226"/>
                    </a:lnTo>
                    <a:cubicBezTo>
                      <a:pt x="77453" y="117148"/>
                      <a:pt x="106502" y="145925"/>
                      <a:pt x="142337" y="145925"/>
                    </a:cubicBezTo>
                    <a:cubicBezTo>
                      <a:pt x="168398" y="145925"/>
                      <a:pt x="193103" y="125292"/>
                      <a:pt x="193103" y="97601"/>
                    </a:cubicBezTo>
                    <a:lnTo>
                      <a:pt x="193103" y="96243"/>
                    </a:lnTo>
                    <a:cubicBezTo>
                      <a:pt x="193103" y="94886"/>
                      <a:pt x="191745" y="94072"/>
                      <a:pt x="190389" y="94072"/>
                    </a:cubicBezTo>
                    <a:cubicBezTo>
                      <a:pt x="188760" y="94072"/>
                      <a:pt x="187945" y="95429"/>
                      <a:pt x="187945" y="97058"/>
                    </a:cubicBezTo>
                    <a:lnTo>
                      <a:pt x="187945" y="98415"/>
                    </a:lnTo>
                    <a:cubicBezTo>
                      <a:pt x="186046" y="117690"/>
                      <a:pt x="172200" y="139952"/>
                      <a:pt x="144510" y="139952"/>
                    </a:cubicBezTo>
                    <a:cubicBezTo>
                      <a:pt x="129849" y="139952"/>
                      <a:pt x="115189" y="132350"/>
                      <a:pt x="105959" y="120405"/>
                    </a:cubicBezTo>
                    <a:cubicBezTo>
                      <a:pt x="96728" y="108189"/>
                      <a:pt x="94284" y="90814"/>
                      <a:pt x="94284" y="76154"/>
                    </a:cubicBezTo>
                    <a:cubicBezTo>
                      <a:pt x="94284" y="57422"/>
                      <a:pt x="98899" y="38961"/>
                      <a:pt x="113288" y="26201"/>
                    </a:cubicBezTo>
                    <a:cubicBezTo>
                      <a:pt x="121432" y="19143"/>
                      <a:pt x="132835" y="14528"/>
                      <a:pt x="143966" y="14528"/>
                    </a:cubicBezTo>
                    <a:cubicBezTo>
                      <a:pt x="168398" y="14528"/>
                      <a:pt x="183058" y="35703"/>
                      <a:pt x="186859" y="56879"/>
                    </a:cubicBezTo>
                    <a:cubicBezTo>
                      <a:pt x="187130" y="59322"/>
                      <a:pt x="186859" y="62851"/>
                      <a:pt x="190118" y="62851"/>
                    </a:cubicBezTo>
                    <a:cubicBezTo>
                      <a:pt x="192832" y="62851"/>
                      <a:pt x="193103" y="61222"/>
                      <a:pt x="193103" y="59594"/>
                    </a:cubicBezTo>
                    <a:lnTo>
                      <a:pt x="193103" y="17786"/>
                    </a:lnTo>
                    <a:cubicBezTo>
                      <a:pt x="193103" y="16157"/>
                      <a:pt x="193375" y="14799"/>
                      <a:pt x="193375" y="12899"/>
                    </a:cubicBezTo>
                    <a:cubicBezTo>
                      <a:pt x="193375" y="10999"/>
                      <a:pt x="193103" y="8555"/>
                      <a:pt x="190933" y="8555"/>
                    </a:cubicBezTo>
                    <a:cubicBezTo>
                      <a:pt x="187673" y="8555"/>
                      <a:pt x="182515" y="19686"/>
                      <a:pt x="178171" y="25116"/>
                    </a:cubicBezTo>
                    <a:close/>
                    <a:moveTo>
                      <a:pt x="212379" y="12899"/>
                    </a:moveTo>
                    <a:lnTo>
                      <a:pt x="212379" y="18600"/>
                    </a:lnTo>
                    <a:cubicBezTo>
                      <a:pt x="214552" y="18600"/>
                      <a:pt x="216994" y="18329"/>
                      <a:pt x="219167" y="18329"/>
                    </a:cubicBezTo>
                    <a:cubicBezTo>
                      <a:pt x="225681" y="18329"/>
                      <a:pt x="231654" y="19415"/>
                      <a:pt x="231654" y="26473"/>
                    </a:cubicBezTo>
                    <a:cubicBezTo>
                      <a:pt x="231654" y="27830"/>
                      <a:pt x="231654" y="28916"/>
                      <a:pt x="231654" y="30274"/>
                    </a:cubicBezTo>
                    <a:lnTo>
                      <a:pt x="231654" y="122306"/>
                    </a:lnTo>
                    <a:cubicBezTo>
                      <a:pt x="231654" y="134794"/>
                      <a:pt x="220523" y="135880"/>
                      <a:pt x="212379" y="135880"/>
                    </a:cubicBezTo>
                    <a:lnTo>
                      <a:pt x="212379" y="141581"/>
                    </a:lnTo>
                    <a:lnTo>
                      <a:pt x="256631" y="141581"/>
                    </a:lnTo>
                    <a:lnTo>
                      <a:pt x="256631" y="135880"/>
                    </a:lnTo>
                    <a:cubicBezTo>
                      <a:pt x="247942" y="135880"/>
                      <a:pt x="237356" y="134251"/>
                      <a:pt x="237356" y="121763"/>
                    </a:cubicBezTo>
                    <a:cubicBezTo>
                      <a:pt x="237356" y="119862"/>
                      <a:pt x="237356" y="117962"/>
                      <a:pt x="237356" y="116333"/>
                    </a:cubicBezTo>
                    <a:lnTo>
                      <a:pt x="237627" y="20229"/>
                    </a:lnTo>
                    <a:cubicBezTo>
                      <a:pt x="238712" y="24030"/>
                      <a:pt x="240341" y="28102"/>
                      <a:pt x="241971" y="31903"/>
                    </a:cubicBezTo>
                    <a:cubicBezTo>
                      <a:pt x="253372" y="58779"/>
                      <a:pt x="263689" y="86470"/>
                      <a:pt x="274549" y="113618"/>
                    </a:cubicBezTo>
                    <a:lnTo>
                      <a:pt x="283236" y="135337"/>
                    </a:lnTo>
                    <a:cubicBezTo>
                      <a:pt x="284050" y="137780"/>
                      <a:pt x="284865" y="141581"/>
                      <a:pt x="288122" y="141581"/>
                    </a:cubicBezTo>
                    <a:cubicBezTo>
                      <a:pt x="291379" y="141581"/>
                      <a:pt x="292194" y="137237"/>
                      <a:pt x="293009" y="134794"/>
                    </a:cubicBezTo>
                    <a:cubicBezTo>
                      <a:pt x="306311" y="100316"/>
                      <a:pt x="320157" y="65566"/>
                      <a:pt x="334274" y="31360"/>
                    </a:cubicBezTo>
                    <a:cubicBezTo>
                      <a:pt x="335632" y="27287"/>
                      <a:pt x="337803" y="23215"/>
                      <a:pt x="338889" y="19143"/>
                    </a:cubicBezTo>
                    <a:lnTo>
                      <a:pt x="339161" y="127192"/>
                    </a:lnTo>
                    <a:cubicBezTo>
                      <a:pt x="339161" y="134794"/>
                      <a:pt x="333187" y="135880"/>
                      <a:pt x="326943" y="135880"/>
                    </a:cubicBezTo>
                    <a:cubicBezTo>
                      <a:pt x="324500" y="135880"/>
                      <a:pt x="322058" y="135880"/>
                      <a:pt x="319885" y="135880"/>
                    </a:cubicBezTo>
                    <a:lnTo>
                      <a:pt x="319885" y="141581"/>
                    </a:lnTo>
                    <a:lnTo>
                      <a:pt x="373637" y="141581"/>
                    </a:lnTo>
                    <a:lnTo>
                      <a:pt x="373637" y="135880"/>
                    </a:lnTo>
                    <a:lnTo>
                      <a:pt x="366308" y="135880"/>
                    </a:lnTo>
                    <a:cubicBezTo>
                      <a:pt x="360335" y="135880"/>
                      <a:pt x="354364" y="135337"/>
                      <a:pt x="354364" y="127464"/>
                    </a:cubicBezTo>
                    <a:lnTo>
                      <a:pt x="354364" y="27016"/>
                    </a:lnTo>
                    <a:cubicBezTo>
                      <a:pt x="354364" y="19686"/>
                      <a:pt x="360607" y="18329"/>
                      <a:pt x="366851" y="18329"/>
                    </a:cubicBezTo>
                    <a:cubicBezTo>
                      <a:pt x="369022" y="18329"/>
                      <a:pt x="371467" y="18600"/>
                      <a:pt x="373637" y="18600"/>
                    </a:cubicBezTo>
                    <a:lnTo>
                      <a:pt x="373637" y="12899"/>
                    </a:lnTo>
                    <a:lnTo>
                      <a:pt x="341060" y="12899"/>
                    </a:lnTo>
                    <a:lnTo>
                      <a:pt x="337259" y="13442"/>
                    </a:lnTo>
                    <a:lnTo>
                      <a:pt x="335360" y="16428"/>
                    </a:lnTo>
                    <a:lnTo>
                      <a:pt x="293009" y="123120"/>
                    </a:lnTo>
                    <a:cubicBezTo>
                      <a:pt x="291651" y="120134"/>
                      <a:pt x="290565" y="116876"/>
                      <a:pt x="289209" y="113618"/>
                    </a:cubicBezTo>
                    <a:lnTo>
                      <a:pt x="281334" y="93800"/>
                    </a:lnTo>
                    <a:cubicBezTo>
                      <a:pt x="272104" y="69910"/>
                      <a:pt x="262602" y="45748"/>
                      <a:pt x="252829" y="21586"/>
                    </a:cubicBezTo>
                    <a:lnTo>
                      <a:pt x="250929" y="16700"/>
                    </a:lnTo>
                    <a:cubicBezTo>
                      <a:pt x="249300" y="13442"/>
                      <a:pt x="248485" y="12899"/>
                      <a:pt x="244956" y="12899"/>
                    </a:cubicBezTo>
                    <a:close/>
                    <a:moveTo>
                      <a:pt x="389112" y="12899"/>
                    </a:moveTo>
                    <a:lnTo>
                      <a:pt x="389112" y="18600"/>
                    </a:lnTo>
                    <a:cubicBezTo>
                      <a:pt x="391557" y="18600"/>
                      <a:pt x="393999" y="18329"/>
                      <a:pt x="396444" y="18329"/>
                    </a:cubicBezTo>
                    <a:cubicBezTo>
                      <a:pt x="402686" y="18329"/>
                      <a:pt x="408388" y="19686"/>
                      <a:pt x="408388" y="27016"/>
                    </a:cubicBezTo>
                    <a:lnTo>
                      <a:pt x="408388" y="127464"/>
                    </a:lnTo>
                    <a:cubicBezTo>
                      <a:pt x="408388" y="135608"/>
                      <a:pt x="401600" y="135880"/>
                      <a:pt x="394542" y="135880"/>
                    </a:cubicBezTo>
                    <a:lnTo>
                      <a:pt x="389112" y="135880"/>
                    </a:lnTo>
                    <a:lnTo>
                      <a:pt x="389112" y="141581"/>
                    </a:lnTo>
                    <a:lnTo>
                      <a:pt x="489561" y="141581"/>
                    </a:lnTo>
                    <a:lnTo>
                      <a:pt x="494989" y="92986"/>
                    </a:lnTo>
                    <a:lnTo>
                      <a:pt x="489561" y="92986"/>
                    </a:lnTo>
                    <a:cubicBezTo>
                      <a:pt x="487660" y="110361"/>
                      <a:pt x="485759" y="128550"/>
                      <a:pt x="462683" y="134794"/>
                    </a:cubicBezTo>
                    <a:cubicBezTo>
                      <a:pt x="457255" y="135880"/>
                      <a:pt x="452097" y="135880"/>
                      <a:pt x="446667" y="135880"/>
                    </a:cubicBezTo>
                    <a:lnTo>
                      <a:pt x="432278" y="135880"/>
                    </a:lnTo>
                    <a:cubicBezTo>
                      <a:pt x="428206" y="135880"/>
                      <a:pt x="425490" y="134251"/>
                      <a:pt x="425490" y="129364"/>
                    </a:cubicBezTo>
                    <a:lnTo>
                      <a:pt x="425490" y="27287"/>
                    </a:lnTo>
                    <a:cubicBezTo>
                      <a:pt x="425490" y="20772"/>
                      <a:pt x="429293" y="19686"/>
                      <a:pt x="433365" y="19143"/>
                    </a:cubicBezTo>
                    <a:cubicBezTo>
                      <a:pt x="438795" y="18600"/>
                      <a:pt x="444223" y="18600"/>
                      <a:pt x="449381" y="18600"/>
                    </a:cubicBezTo>
                    <a:lnTo>
                      <a:pt x="449381" y="12899"/>
                    </a:lnTo>
                    <a:close/>
                    <a:moveTo>
                      <a:pt x="538020" y="27830"/>
                    </a:moveTo>
                    <a:cubicBezTo>
                      <a:pt x="538292" y="28916"/>
                      <a:pt x="538292" y="30002"/>
                      <a:pt x="538292" y="31088"/>
                    </a:cubicBezTo>
                    <a:cubicBezTo>
                      <a:pt x="538292" y="40318"/>
                      <a:pt x="534761" y="49549"/>
                      <a:pt x="529333" y="56879"/>
                    </a:cubicBezTo>
                    <a:cubicBezTo>
                      <a:pt x="527161" y="59594"/>
                      <a:pt x="522817" y="62851"/>
                      <a:pt x="522817" y="65295"/>
                    </a:cubicBezTo>
                    <a:cubicBezTo>
                      <a:pt x="522817" y="66652"/>
                      <a:pt x="523903" y="67467"/>
                      <a:pt x="524718" y="67467"/>
                    </a:cubicBezTo>
                    <a:cubicBezTo>
                      <a:pt x="527704" y="67467"/>
                      <a:pt x="533405" y="59865"/>
                      <a:pt x="535848" y="55793"/>
                    </a:cubicBezTo>
                    <a:cubicBezTo>
                      <a:pt x="540463" y="48191"/>
                      <a:pt x="542907" y="39504"/>
                      <a:pt x="542907" y="30817"/>
                    </a:cubicBezTo>
                    <a:cubicBezTo>
                      <a:pt x="542907" y="22672"/>
                      <a:pt x="540463" y="10727"/>
                      <a:pt x="529874" y="10727"/>
                    </a:cubicBezTo>
                    <a:cubicBezTo>
                      <a:pt x="523903" y="10727"/>
                      <a:pt x="519831" y="15342"/>
                      <a:pt x="519831" y="21044"/>
                    </a:cubicBezTo>
                    <a:lnTo>
                      <a:pt x="519831" y="22401"/>
                    </a:lnTo>
                    <a:cubicBezTo>
                      <a:pt x="520916" y="27830"/>
                      <a:pt x="525259" y="31088"/>
                      <a:pt x="530146" y="31088"/>
                    </a:cubicBezTo>
                    <a:cubicBezTo>
                      <a:pt x="533405" y="31088"/>
                      <a:pt x="535848" y="29731"/>
                      <a:pt x="538020" y="27830"/>
                    </a:cubicBezTo>
                    <a:close/>
                    <a:moveTo>
                      <a:pt x="574262" y="41404"/>
                    </a:moveTo>
                    <a:cubicBezTo>
                      <a:pt x="577249" y="30002"/>
                      <a:pt x="590280" y="21858"/>
                      <a:pt x="601411" y="21858"/>
                    </a:cubicBezTo>
                    <a:cubicBezTo>
                      <a:pt x="620415" y="21858"/>
                      <a:pt x="626658" y="40047"/>
                      <a:pt x="626658" y="54707"/>
                    </a:cubicBezTo>
                    <a:cubicBezTo>
                      <a:pt x="625030" y="73982"/>
                      <a:pt x="613084" y="87013"/>
                      <a:pt x="600868" y="100316"/>
                    </a:cubicBezTo>
                    <a:cubicBezTo>
                      <a:pt x="590280" y="111718"/>
                      <a:pt x="579963" y="123663"/>
                      <a:pt x="569105" y="134522"/>
                    </a:cubicBezTo>
                    <a:cubicBezTo>
                      <a:pt x="567476" y="135880"/>
                      <a:pt x="566661" y="137237"/>
                      <a:pt x="566661" y="139680"/>
                    </a:cubicBezTo>
                    <a:lnTo>
                      <a:pt x="566661" y="141581"/>
                    </a:lnTo>
                    <a:lnTo>
                      <a:pt x="639147" y="141581"/>
                    </a:lnTo>
                    <a:lnTo>
                      <a:pt x="644303" y="108189"/>
                    </a:lnTo>
                    <a:lnTo>
                      <a:pt x="639147" y="108189"/>
                    </a:lnTo>
                    <a:cubicBezTo>
                      <a:pt x="637789" y="116062"/>
                      <a:pt x="637789" y="125021"/>
                      <a:pt x="630730" y="126106"/>
                    </a:cubicBezTo>
                    <a:cubicBezTo>
                      <a:pt x="629102" y="126378"/>
                      <a:pt x="627473" y="126378"/>
                      <a:pt x="625843" y="126378"/>
                    </a:cubicBezTo>
                    <a:lnTo>
                      <a:pt x="621228" y="126378"/>
                    </a:lnTo>
                    <a:cubicBezTo>
                      <a:pt x="615528" y="126649"/>
                      <a:pt x="610370" y="126649"/>
                      <a:pt x="604940" y="126649"/>
                    </a:cubicBezTo>
                    <a:cubicBezTo>
                      <a:pt x="597609" y="126649"/>
                      <a:pt x="590280" y="126649"/>
                      <a:pt x="583222" y="126649"/>
                    </a:cubicBezTo>
                    <a:cubicBezTo>
                      <a:pt x="594895" y="115247"/>
                      <a:pt x="606839" y="104388"/>
                      <a:pt x="619057" y="93800"/>
                    </a:cubicBezTo>
                    <a:cubicBezTo>
                      <a:pt x="630730" y="83484"/>
                      <a:pt x="643491" y="71539"/>
                      <a:pt x="644303" y="54979"/>
                    </a:cubicBezTo>
                    <a:lnTo>
                      <a:pt x="644303" y="53078"/>
                    </a:lnTo>
                    <a:cubicBezTo>
                      <a:pt x="644303" y="29459"/>
                      <a:pt x="624215" y="15885"/>
                      <a:pt x="603039" y="15885"/>
                    </a:cubicBezTo>
                    <a:cubicBezTo>
                      <a:pt x="584578" y="15885"/>
                      <a:pt x="566661" y="30545"/>
                      <a:pt x="566661" y="50092"/>
                    </a:cubicBezTo>
                    <a:cubicBezTo>
                      <a:pt x="566661" y="56336"/>
                      <a:pt x="571004" y="60680"/>
                      <a:pt x="576977" y="60680"/>
                    </a:cubicBezTo>
                    <a:cubicBezTo>
                      <a:pt x="582136" y="60680"/>
                      <a:pt x="586479" y="56336"/>
                      <a:pt x="586479" y="50906"/>
                    </a:cubicBezTo>
                    <a:cubicBezTo>
                      <a:pt x="586479" y="46020"/>
                      <a:pt x="582951" y="41133"/>
                      <a:pt x="576706" y="41133"/>
                    </a:cubicBezTo>
                    <a:cubicBezTo>
                      <a:pt x="575891" y="41133"/>
                      <a:pt x="575076" y="41133"/>
                      <a:pt x="574262" y="41404"/>
                    </a:cubicBezTo>
                    <a:close/>
                    <a:moveTo>
                      <a:pt x="699755" y="15885"/>
                    </a:moveTo>
                    <a:cubicBezTo>
                      <a:pt x="669348" y="19143"/>
                      <a:pt x="661747" y="50635"/>
                      <a:pt x="661747" y="80498"/>
                    </a:cubicBezTo>
                    <a:cubicBezTo>
                      <a:pt x="661747" y="98958"/>
                      <a:pt x="662834" y="120405"/>
                      <a:pt x="675864" y="134794"/>
                    </a:cubicBezTo>
                    <a:cubicBezTo>
                      <a:pt x="682381" y="141581"/>
                      <a:pt x="692424" y="145925"/>
                      <a:pt x="702197" y="145925"/>
                    </a:cubicBezTo>
                    <a:cubicBezTo>
                      <a:pt x="719030" y="145925"/>
                      <a:pt x="731789" y="135337"/>
                      <a:pt x="737762" y="120405"/>
                    </a:cubicBezTo>
                    <a:cubicBezTo>
                      <a:pt x="742649" y="107646"/>
                      <a:pt x="743462" y="93800"/>
                      <a:pt x="743462" y="80498"/>
                    </a:cubicBezTo>
                    <a:cubicBezTo>
                      <a:pt x="743462" y="53350"/>
                      <a:pt x="737219" y="15885"/>
                      <a:pt x="702740" y="15885"/>
                    </a:cubicBezTo>
                    <a:cubicBezTo>
                      <a:pt x="701654" y="15885"/>
                      <a:pt x="700841" y="15885"/>
                      <a:pt x="699755" y="15885"/>
                    </a:cubicBezTo>
                    <a:close/>
                    <a:moveTo>
                      <a:pt x="678035" y="92714"/>
                    </a:moveTo>
                    <a:cubicBezTo>
                      <a:pt x="678035" y="91357"/>
                      <a:pt x="678035" y="89457"/>
                      <a:pt x="678035" y="88099"/>
                    </a:cubicBezTo>
                    <a:cubicBezTo>
                      <a:pt x="678035" y="76154"/>
                      <a:pt x="678035" y="64209"/>
                      <a:pt x="678850" y="52264"/>
                    </a:cubicBezTo>
                    <a:cubicBezTo>
                      <a:pt x="679393" y="44934"/>
                      <a:pt x="680208" y="37061"/>
                      <a:pt x="684280" y="31088"/>
                    </a:cubicBezTo>
                    <a:cubicBezTo>
                      <a:pt x="688352" y="24844"/>
                      <a:pt x="695411" y="20772"/>
                      <a:pt x="702740" y="20772"/>
                    </a:cubicBezTo>
                    <a:cubicBezTo>
                      <a:pt x="718487" y="20772"/>
                      <a:pt x="724730" y="35975"/>
                      <a:pt x="726088" y="49006"/>
                    </a:cubicBezTo>
                    <a:cubicBezTo>
                      <a:pt x="726902" y="58236"/>
                      <a:pt x="727174" y="67738"/>
                      <a:pt x="727174" y="77240"/>
                    </a:cubicBezTo>
                    <a:lnTo>
                      <a:pt x="727174" y="91357"/>
                    </a:lnTo>
                    <a:cubicBezTo>
                      <a:pt x="727174" y="111718"/>
                      <a:pt x="725544" y="132350"/>
                      <a:pt x="710884" y="139137"/>
                    </a:cubicBezTo>
                    <a:cubicBezTo>
                      <a:pt x="708170" y="140495"/>
                      <a:pt x="705185" y="141038"/>
                      <a:pt x="702469" y="141038"/>
                    </a:cubicBezTo>
                    <a:cubicBezTo>
                      <a:pt x="690253" y="141038"/>
                      <a:pt x="682381" y="130179"/>
                      <a:pt x="680208" y="118776"/>
                    </a:cubicBezTo>
                    <a:cubicBezTo>
                      <a:pt x="678578" y="110089"/>
                      <a:pt x="679121" y="101402"/>
                      <a:pt x="678035" y="92714"/>
                    </a:cubicBezTo>
                    <a:close/>
                    <a:moveTo>
                      <a:pt x="835969" y="139"/>
                    </a:moveTo>
                    <a:lnTo>
                      <a:pt x="835969" y="188818"/>
                    </a:lnTo>
                    <a:lnTo>
                      <a:pt x="865290" y="188818"/>
                    </a:lnTo>
                    <a:lnTo>
                      <a:pt x="865290" y="184203"/>
                    </a:lnTo>
                    <a:lnTo>
                      <a:pt x="849273" y="184203"/>
                    </a:lnTo>
                    <a:lnTo>
                      <a:pt x="849273" y="4754"/>
                    </a:lnTo>
                    <a:lnTo>
                      <a:pt x="865290" y="4754"/>
                    </a:lnTo>
                    <a:lnTo>
                      <a:pt x="865290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21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en-AE" sz="135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E71C5C1-9085-13C1-97B1-3762B44774FE}"/>
                </a:ext>
              </a:extLst>
            </p:cNvPr>
            <p:cNvSpPr/>
            <p:nvPr/>
          </p:nvSpPr>
          <p:spPr>
            <a:xfrm>
              <a:off x="7224358" y="2412309"/>
              <a:ext cx="126086" cy="97517"/>
            </a:xfrm>
            <a:custGeom>
              <a:avLst/>
              <a:gdLst>
                <a:gd name="connsiteX0" fmla="*/ -1042 w 168114"/>
                <a:gd name="connsiteY0" fmla="*/ 11962 h 130023"/>
                <a:gd name="connsiteX1" fmla="*/ -1042 w 168114"/>
                <a:gd name="connsiteY1" fmla="*/ 17676 h 130023"/>
                <a:gd name="connsiteX2" fmla="*/ 23912 w 168114"/>
                <a:gd name="connsiteY2" fmla="*/ 12752 h 130023"/>
                <a:gd name="connsiteX3" fmla="*/ 23912 w 168114"/>
                <a:gd name="connsiteY3" fmla="*/ 110531 h 130023"/>
                <a:gd name="connsiteX4" fmla="*/ 6181 w 168114"/>
                <a:gd name="connsiteY4" fmla="*/ 119725 h 130023"/>
                <a:gd name="connsiteX5" fmla="*/ -385 w 168114"/>
                <a:gd name="connsiteY5" fmla="*/ 119725 h 130023"/>
                <a:gd name="connsiteX6" fmla="*/ -385 w 168114"/>
                <a:gd name="connsiteY6" fmla="*/ 125437 h 130023"/>
                <a:gd name="connsiteX7" fmla="*/ 62654 w 168114"/>
                <a:gd name="connsiteY7" fmla="*/ 125437 h 130023"/>
                <a:gd name="connsiteX8" fmla="*/ 62654 w 168114"/>
                <a:gd name="connsiteY8" fmla="*/ 119725 h 130023"/>
                <a:gd name="connsiteX9" fmla="*/ 54117 w 168114"/>
                <a:gd name="connsiteY9" fmla="*/ 119725 h 130023"/>
                <a:gd name="connsiteX10" fmla="*/ 38357 w 168114"/>
                <a:gd name="connsiteY10" fmla="*/ 110531 h 130023"/>
                <a:gd name="connsiteX11" fmla="*/ 38357 w 168114"/>
                <a:gd name="connsiteY11" fmla="*/ 3295 h 130023"/>
                <a:gd name="connsiteX12" fmla="*/ 35079 w 168114"/>
                <a:gd name="connsiteY12" fmla="*/ -252 h 130023"/>
                <a:gd name="connsiteX13" fmla="*/ 27856 w 168114"/>
                <a:gd name="connsiteY13" fmla="*/ 4870 h 130023"/>
                <a:gd name="connsiteX14" fmla="*/ -1042 w 168114"/>
                <a:gd name="connsiteY14" fmla="*/ 11962 h 130023"/>
                <a:gd name="connsiteX15" fmla="*/ 113878 w 168114"/>
                <a:gd name="connsiteY15" fmla="*/ 61937 h 130023"/>
                <a:gd name="connsiteX16" fmla="*/ 113878 w 168114"/>
                <a:gd name="connsiteY16" fmla="*/ 62199 h 130023"/>
                <a:gd name="connsiteX17" fmla="*/ 94831 w 168114"/>
                <a:gd name="connsiteY17" fmla="*/ 75202 h 130023"/>
                <a:gd name="connsiteX18" fmla="*/ 86294 w 168114"/>
                <a:gd name="connsiteY18" fmla="*/ 97200 h 130023"/>
                <a:gd name="connsiteX19" fmla="*/ 126359 w 168114"/>
                <a:gd name="connsiteY19" fmla="*/ 129772 h 130023"/>
                <a:gd name="connsiteX20" fmla="*/ 167073 w 168114"/>
                <a:gd name="connsiteY20" fmla="*/ 93917 h 130023"/>
                <a:gd name="connsiteX21" fmla="*/ 138175 w 168114"/>
                <a:gd name="connsiteY21" fmla="*/ 57274 h 130023"/>
                <a:gd name="connsiteX22" fmla="*/ 161157 w 168114"/>
                <a:gd name="connsiteY22" fmla="*/ 28774 h 130023"/>
                <a:gd name="connsiteX23" fmla="*/ 126359 w 168114"/>
                <a:gd name="connsiteY23" fmla="*/ -252 h 130023"/>
                <a:gd name="connsiteX24" fmla="*/ 124387 w 168114"/>
                <a:gd name="connsiteY24" fmla="*/ -252 h 130023"/>
                <a:gd name="connsiteX25" fmla="*/ 91553 w 168114"/>
                <a:gd name="connsiteY25" fmla="*/ 28774 h 130023"/>
                <a:gd name="connsiteX26" fmla="*/ 91553 w 168114"/>
                <a:gd name="connsiteY26" fmla="*/ 30678 h 130023"/>
                <a:gd name="connsiteX27" fmla="*/ 108627 w 168114"/>
                <a:gd name="connsiteY27" fmla="*/ 58652 h 130023"/>
                <a:gd name="connsiteX28" fmla="*/ 113878 w 168114"/>
                <a:gd name="connsiteY28" fmla="*/ 61871 h 130023"/>
                <a:gd name="connsiteX29" fmla="*/ 96146 w 168114"/>
                <a:gd name="connsiteY29" fmla="*/ 98841 h 130023"/>
                <a:gd name="connsiteX30" fmla="*/ 96146 w 168114"/>
                <a:gd name="connsiteY30" fmla="*/ 96412 h 130023"/>
                <a:gd name="connsiteX31" fmla="*/ 116507 w 168114"/>
                <a:gd name="connsiteY31" fmla="*/ 66797 h 130023"/>
                <a:gd name="connsiteX32" fmla="*/ 119128 w 168114"/>
                <a:gd name="connsiteY32" fmla="*/ 65680 h 130023"/>
                <a:gd name="connsiteX33" fmla="*/ 122415 w 168114"/>
                <a:gd name="connsiteY33" fmla="*/ 67322 h 130023"/>
                <a:gd name="connsiteX34" fmla="*/ 130295 w 168114"/>
                <a:gd name="connsiteY34" fmla="*/ 72508 h 130023"/>
                <a:gd name="connsiteX35" fmla="*/ 156564 w 168114"/>
                <a:gd name="connsiteY35" fmla="*/ 99104 h 130023"/>
                <a:gd name="connsiteX36" fmla="*/ 127008 w 168114"/>
                <a:gd name="connsiteY36" fmla="*/ 124321 h 130023"/>
                <a:gd name="connsiteX37" fmla="*/ 96146 w 168114"/>
                <a:gd name="connsiteY37" fmla="*/ 98841 h 130023"/>
                <a:gd name="connsiteX38" fmla="*/ 100747 w 168114"/>
                <a:gd name="connsiteY38" fmla="*/ 25556 h 130023"/>
                <a:gd name="connsiteX39" fmla="*/ 125701 w 168114"/>
                <a:gd name="connsiteY39" fmla="*/ 4870 h 130023"/>
                <a:gd name="connsiteX40" fmla="*/ 152620 w 168114"/>
                <a:gd name="connsiteY40" fmla="*/ 26345 h 130023"/>
                <a:gd name="connsiteX41" fmla="*/ 152620 w 168114"/>
                <a:gd name="connsiteY41" fmla="*/ 28249 h 130023"/>
                <a:gd name="connsiteX42" fmla="*/ 135545 w 168114"/>
                <a:gd name="connsiteY42" fmla="*/ 52676 h 130023"/>
                <a:gd name="connsiteX43" fmla="*/ 132924 w 168114"/>
                <a:gd name="connsiteY43" fmla="*/ 53728 h 130023"/>
                <a:gd name="connsiteX44" fmla="*/ 130295 w 168114"/>
                <a:gd name="connsiteY44" fmla="*/ 52414 h 130023"/>
                <a:gd name="connsiteX45" fmla="*/ 113878 w 168114"/>
                <a:gd name="connsiteY45" fmla="*/ 42105 h 130023"/>
                <a:gd name="connsiteX46" fmla="*/ 100090 w 168114"/>
                <a:gd name="connsiteY46" fmla="*/ 25492 h 13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8114" h="130023">
                  <a:moveTo>
                    <a:pt x="-1042" y="11962"/>
                  </a:moveTo>
                  <a:lnTo>
                    <a:pt x="-1042" y="17676"/>
                  </a:lnTo>
                  <a:cubicBezTo>
                    <a:pt x="8153" y="17676"/>
                    <a:pt x="14718" y="16034"/>
                    <a:pt x="23912" y="12752"/>
                  </a:cubicBezTo>
                  <a:lnTo>
                    <a:pt x="23912" y="110531"/>
                  </a:lnTo>
                  <a:cubicBezTo>
                    <a:pt x="23912" y="119198"/>
                    <a:pt x="16690" y="119725"/>
                    <a:pt x="6181" y="119725"/>
                  </a:cubicBezTo>
                  <a:lnTo>
                    <a:pt x="-385" y="119725"/>
                  </a:lnTo>
                  <a:lnTo>
                    <a:pt x="-385" y="125437"/>
                  </a:lnTo>
                  <a:lnTo>
                    <a:pt x="62654" y="125437"/>
                  </a:lnTo>
                  <a:lnTo>
                    <a:pt x="62654" y="119725"/>
                  </a:lnTo>
                  <a:cubicBezTo>
                    <a:pt x="60033" y="119725"/>
                    <a:pt x="56747" y="119725"/>
                    <a:pt x="54117" y="119725"/>
                  </a:cubicBezTo>
                  <a:cubicBezTo>
                    <a:pt x="44273" y="119725"/>
                    <a:pt x="38357" y="119198"/>
                    <a:pt x="38357" y="110531"/>
                  </a:cubicBezTo>
                  <a:lnTo>
                    <a:pt x="38357" y="3295"/>
                  </a:lnTo>
                  <a:cubicBezTo>
                    <a:pt x="38357" y="1062"/>
                    <a:pt x="37700" y="-252"/>
                    <a:pt x="35079" y="-252"/>
                  </a:cubicBezTo>
                  <a:cubicBezTo>
                    <a:pt x="31792" y="-252"/>
                    <a:pt x="29820" y="2966"/>
                    <a:pt x="27856" y="4870"/>
                  </a:cubicBezTo>
                  <a:cubicBezTo>
                    <a:pt x="19319" y="10321"/>
                    <a:pt x="8153" y="11962"/>
                    <a:pt x="-1042" y="11962"/>
                  </a:cubicBezTo>
                  <a:close/>
                  <a:moveTo>
                    <a:pt x="113878" y="61937"/>
                  </a:moveTo>
                  <a:lnTo>
                    <a:pt x="113878" y="62199"/>
                  </a:lnTo>
                  <a:cubicBezTo>
                    <a:pt x="107312" y="64037"/>
                    <a:pt x="100090" y="70013"/>
                    <a:pt x="94831" y="75202"/>
                  </a:cubicBezTo>
                  <a:cubicBezTo>
                    <a:pt x="89581" y="80915"/>
                    <a:pt x="86294" y="89058"/>
                    <a:pt x="86294" y="97200"/>
                  </a:cubicBezTo>
                  <a:cubicBezTo>
                    <a:pt x="86294" y="117294"/>
                    <a:pt x="106655" y="129772"/>
                    <a:pt x="126359" y="129772"/>
                  </a:cubicBezTo>
                  <a:cubicBezTo>
                    <a:pt x="145397" y="129772"/>
                    <a:pt x="167073" y="116703"/>
                    <a:pt x="167073" y="93917"/>
                  </a:cubicBezTo>
                  <a:cubicBezTo>
                    <a:pt x="167073" y="74085"/>
                    <a:pt x="151305" y="65943"/>
                    <a:pt x="138175" y="57274"/>
                  </a:cubicBezTo>
                  <a:cubicBezTo>
                    <a:pt x="149341" y="52414"/>
                    <a:pt x="161157" y="41776"/>
                    <a:pt x="161157" y="28774"/>
                  </a:cubicBezTo>
                  <a:cubicBezTo>
                    <a:pt x="161157" y="8942"/>
                    <a:pt x="142776" y="-252"/>
                    <a:pt x="126359" y="-252"/>
                  </a:cubicBezTo>
                  <a:lnTo>
                    <a:pt x="124387" y="-252"/>
                  </a:lnTo>
                  <a:cubicBezTo>
                    <a:pt x="107970" y="537"/>
                    <a:pt x="94174" y="11700"/>
                    <a:pt x="91553" y="28774"/>
                  </a:cubicBezTo>
                  <a:lnTo>
                    <a:pt x="91553" y="30678"/>
                  </a:lnTo>
                  <a:cubicBezTo>
                    <a:pt x="91553" y="43155"/>
                    <a:pt x="98118" y="52414"/>
                    <a:pt x="108627" y="58652"/>
                  </a:cubicBezTo>
                  <a:cubicBezTo>
                    <a:pt x="110591" y="59704"/>
                    <a:pt x="111906" y="61083"/>
                    <a:pt x="113878" y="61871"/>
                  </a:cubicBezTo>
                  <a:close/>
                  <a:moveTo>
                    <a:pt x="96146" y="98841"/>
                  </a:moveTo>
                  <a:cubicBezTo>
                    <a:pt x="96146" y="98316"/>
                    <a:pt x="96146" y="97200"/>
                    <a:pt x="96146" y="96412"/>
                  </a:cubicBezTo>
                  <a:cubicBezTo>
                    <a:pt x="96146" y="83344"/>
                    <a:pt x="105998" y="73298"/>
                    <a:pt x="116507" y="66797"/>
                  </a:cubicBezTo>
                  <a:cubicBezTo>
                    <a:pt x="117164" y="66534"/>
                    <a:pt x="117822" y="65680"/>
                    <a:pt x="119128" y="65680"/>
                  </a:cubicBezTo>
                  <a:cubicBezTo>
                    <a:pt x="119786" y="65680"/>
                    <a:pt x="121100" y="66797"/>
                    <a:pt x="122415" y="67322"/>
                  </a:cubicBezTo>
                  <a:lnTo>
                    <a:pt x="130295" y="72508"/>
                  </a:lnTo>
                  <a:cubicBezTo>
                    <a:pt x="140804" y="79009"/>
                    <a:pt x="155249" y="84985"/>
                    <a:pt x="156564" y="99104"/>
                  </a:cubicBezTo>
                  <a:cubicBezTo>
                    <a:pt x="156564" y="115391"/>
                    <a:pt x="141461" y="124321"/>
                    <a:pt x="127008" y="124321"/>
                  </a:cubicBezTo>
                  <a:cubicBezTo>
                    <a:pt x="111906" y="124321"/>
                    <a:pt x="98775" y="115653"/>
                    <a:pt x="96146" y="98841"/>
                  </a:cubicBezTo>
                  <a:close/>
                  <a:moveTo>
                    <a:pt x="100747" y="25556"/>
                  </a:moveTo>
                  <a:cubicBezTo>
                    <a:pt x="100747" y="11962"/>
                    <a:pt x="113878" y="4870"/>
                    <a:pt x="125701" y="4870"/>
                  </a:cubicBezTo>
                  <a:cubicBezTo>
                    <a:pt x="138175" y="4870"/>
                    <a:pt x="149998" y="11700"/>
                    <a:pt x="152620" y="26345"/>
                  </a:cubicBezTo>
                  <a:cubicBezTo>
                    <a:pt x="152620" y="27133"/>
                    <a:pt x="152620" y="27724"/>
                    <a:pt x="152620" y="28249"/>
                  </a:cubicBezTo>
                  <a:cubicBezTo>
                    <a:pt x="152620" y="39085"/>
                    <a:pt x="143425" y="47227"/>
                    <a:pt x="135545" y="52676"/>
                  </a:cubicBezTo>
                  <a:cubicBezTo>
                    <a:pt x="134888" y="52941"/>
                    <a:pt x="134239" y="53728"/>
                    <a:pt x="132924" y="53728"/>
                  </a:cubicBezTo>
                  <a:cubicBezTo>
                    <a:pt x="131609" y="53728"/>
                    <a:pt x="130952" y="52941"/>
                    <a:pt x="130295" y="52414"/>
                  </a:cubicBezTo>
                  <a:lnTo>
                    <a:pt x="113878" y="42105"/>
                  </a:lnTo>
                  <a:cubicBezTo>
                    <a:pt x="107312" y="38295"/>
                    <a:pt x="101405" y="33634"/>
                    <a:pt x="100090" y="25492"/>
                  </a:cubicBezTo>
                  <a:close/>
                </a:path>
              </a:pathLst>
            </a:custGeom>
            <a:solidFill>
              <a:srgbClr val="0000FF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CC255AC-F8F9-4B11-D637-7BBADB442976}"/>
                </a:ext>
              </a:extLst>
            </p:cNvPr>
            <p:cNvSpPr/>
            <p:nvPr/>
          </p:nvSpPr>
          <p:spPr>
            <a:xfrm>
              <a:off x="1638283" y="2400488"/>
              <a:ext cx="5743190" cy="282407"/>
            </a:xfrm>
            <a:custGeom>
              <a:avLst/>
              <a:gdLst>
                <a:gd name="connsiteX0" fmla="*/ 7626834 w 7657587"/>
                <a:gd name="connsiteY0" fmla="*/ -248 h 376542"/>
                <a:gd name="connsiteX1" fmla="*/ 7626834 w 7657587"/>
                <a:gd name="connsiteY1" fmla="*/ 4349 h 376542"/>
                <a:gd name="connsiteX2" fmla="*/ 7642593 w 7657587"/>
                <a:gd name="connsiteY2" fmla="*/ 4349 h 376542"/>
                <a:gd name="connsiteX3" fmla="*/ 7642593 w 7657587"/>
                <a:gd name="connsiteY3" fmla="*/ 183821 h 376542"/>
                <a:gd name="connsiteX4" fmla="*/ 7626834 w 7657587"/>
                <a:gd name="connsiteY4" fmla="*/ 183821 h 376542"/>
                <a:gd name="connsiteX5" fmla="*/ 7626834 w 7657587"/>
                <a:gd name="connsiteY5" fmla="*/ 188418 h 376542"/>
                <a:gd name="connsiteX6" fmla="*/ 7656389 w 7657587"/>
                <a:gd name="connsiteY6" fmla="*/ 188418 h 376542"/>
                <a:gd name="connsiteX7" fmla="*/ 7656389 w 7657587"/>
                <a:gd name="connsiteY7" fmla="*/ -248 h 376542"/>
                <a:gd name="connsiteX8" fmla="*/ -1199 w 7657587"/>
                <a:gd name="connsiteY8" fmla="*/ 258485 h 376542"/>
                <a:gd name="connsiteX9" fmla="*/ -1199 w 7657587"/>
                <a:gd name="connsiteY9" fmla="*/ 264199 h 376542"/>
                <a:gd name="connsiteX10" fmla="*/ 23756 w 7657587"/>
                <a:gd name="connsiteY10" fmla="*/ 259273 h 376542"/>
                <a:gd name="connsiteX11" fmla="*/ 23756 w 7657587"/>
                <a:gd name="connsiteY11" fmla="*/ 357054 h 376542"/>
                <a:gd name="connsiteX12" fmla="*/ 6032 w 7657587"/>
                <a:gd name="connsiteY12" fmla="*/ 366247 h 376542"/>
                <a:gd name="connsiteX13" fmla="*/ -541 w 7657587"/>
                <a:gd name="connsiteY13" fmla="*/ 366247 h 376542"/>
                <a:gd name="connsiteX14" fmla="*/ -541 w 7657587"/>
                <a:gd name="connsiteY14" fmla="*/ 371960 h 376542"/>
                <a:gd name="connsiteX15" fmla="*/ 62506 w 7657587"/>
                <a:gd name="connsiteY15" fmla="*/ 371960 h 376542"/>
                <a:gd name="connsiteX16" fmla="*/ 62506 w 7657587"/>
                <a:gd name="connsiteY16" fmla="*/ 366247 h 376542"/>
                <a:gd name="connsiteX17" fmla="*/ 53969 w 7657587"/>
                <a:gd name="connsiteY17" fmla="*/ 366247 h 376542"/>
                <a:gd name="connsiteX18" fmla="*/ 38209 w 7657587"/>
                <a:gd name="connsiteY18" fmla="*/ 357054 h 376542"/>
                <a:gd name="connsiteX19" fmla="*/ 38209 w 7657587"/>
                <a:gd name="connsiteY19" fmla="*/ 249818 h 376542"/>
                <a:gd name="connsiteX20" fmla="*/ 34922 w 7657587"/>
                <a:gd name="connsiteY20" fmla="*/ 246271 h 376542"/>
                <a:gd name="connsiteX21" fmla="*/ 27700 w 7657587"/>
                <a:gd name="connsiteY21" fmla="*/ 251393 h 376542"/>
                <a:gd name="connsiteX22" fmla="*/ -1199 w 7657587"/>
                <a:gd name="connsiteY22" fmla="*/ 258485 h 376542"/>
                <a:gd name="connsiteX23" fmla="*/ 123573 w 7657587"/>
                <a:gd name="connsiteY23" fmla="*/ 246271 h 376542"/>
                <a:gd name="connsiteX24" fmla="*/ 85488 w 7657587"/>
                <a:gd name="connsiteY24" fmla="*/ 310889 h 376542"/>
                <a:gd name="connsiteX25" fmla="*/ 99933 w 7657587"/>
                <a:gd name="connsiteY25" fmla="*/ 365196 h 376542"/>
                <a:gd name="connsiteX26" fmla="*/ 126202 w 7657587"/>
                <a:gd name="connsiteY26" fmla="*/ 376295 h 376542"/>
                <a:gd name="connsiteX27" fmla="*/ 161665 w 7657587"/>
                <a:gd name="connsiteY27" fmla="*/ 350749 h 376542"/>
                <a:gd name="connsiteX28" fmla="*/ 167573 w 7657587"/>
                <a:gd name="connsiteY28" fmla="*/ 310889 h 376542"/>
                <a:gd name="connsiteX29" fmla="*/ 126859 w 7657587"/>
                <a:gd name="connsiteY29" fmla="*/ 246271 h 376542"/>
                <a:gd name="connsiteX30" fmla="*/ 123573 w 7657587"/>
                <a:gd name="connsiteY30" fmla="*/ 246271 h 376542"/>
                <a:gd name="connsiteX31" fmla="*/ 101905 w 7657587"/>
                <a:gd name="connsiteY31" fmla="*/ 323104 h 376542"/>
                <a:gd name="connsiteX32" fmla="*/ 101905 w 7657587"/>
                <a:gd name="connsiteY32" fmla="*/ 318440 h 376542"/>
                <a:gd name="connsiteX33" fmla="*/ 102562 w 7657587"/>
                <a:gd name="connsiteY33" fmla="*/ 282652 h 376542"/>
                <a:gd name="connsiteX34" fmla="*/ 108470 w 7657587"/>
                <a:gd name="connsiteY34" fmla="*/ 261441 h 376542"/>
                <a:gd name="connsiteX35" fmla="*/ 126859 w 7657587"/>
                <a:gd name="connsiteY35" fmla="*/ 251131 h 376542"/>
                <a:gd name="connsiteX36" fmla="*/ 149842 w 7657587"/>
                <a:gd name="connsiteY36" fmla="*/ 279368 h 376542"/>
                <a:gd name="connsiteX37" fmla="*/ 151156 w 7657587"/>
                <a:gd name="connsiteY37" fmla="*/ 307606 h 376542"/>
                <a:gd name="connsiteX38" fmla="*/ 151156 w 7657587"/>
                <a:gd name="connsiteY38" fmla="*/ 321725 h 376542"/>
                <a:gd name="connsiteX39" fmla="*/ 134739 w 7657587"/>
                <a:gd name="connsiteY39" fmla="*/ 369531 h 376542"/>
                <a:gd name="connsiteX40" fmla="*/ 126202 w 7657587"/>
                <a:gd name="connsiteY40" fmla="*/ 371435 h 376542"/>
                <a:gd name="connsiteX41" fmla="*/ 103877 w 7657587"/>
                <a:gd name="connsiteY41" fmla="*/ 349174 h 376542"/>
                <a:gd name="connsiteX42" fmla="*/ 101905 w 7657587"/>
                <a:gd name="connsiteY42" fmla="*/ 323104 h 376542"/>
                <a:gd name="connsiteX43" fmla="*/ 177425 w 7657587"/>
                <a:gd name="connsiteY43" fmla="*/ 325533 h 376542"/>
                <a:gd name="connsiteX44" fmla="*/ 177425 w 7657587"/>
                <a:gd name="connsiteY44" fmla="*/ 337222 h 376542"/>
                <a:gd name="connsiteX45" fmla="*/ 228640 w 7657587"/>
                <a:gd name="connsiteY45" fmla="*/ 337222 h 376542"/>
                <a:gd name="connsiteX46" fmla="*/ 228640 w 7657587"/>
                <a:gd name="connsiteY46" fmla="*/ 325533 h 376542"/>
                <a:gd name="connsiteX47" fmla="*/ 256881 w 7657587"/>
                <a:gd name="connsiteY47" fmla="*/ 271750 h 376542"/>
                <a:gd name="connsiteX48" fmla="*/ 283808 w 7657587"/>
                <a:gd name="connsiteY48" fmla="*/ 252247 h 376542"/>
                <a:gd name="connsiteX49" fmla="*/ 309419 w 7657587"/>
                <a:gd name="connsiteY49" fmla="*/ 285081 h 376542"/>
                <a:gd name="connsiteX50" fmla="*/ 283150 w 7657587"/>
                <a:gd name="connsiteY50" fmla="*/ 330721 h 376542"/>
                <a:gd name="connsiteX51" fmla="*/ 251631 w 7657587"/>
                <a:gd name="connsiteY51" fmla="*/ 364868 h 376542"/>
                <a:gd name="connsiteX52" fmla="*/ 249001 w 7657587"/>
                <a:gd name="connsiteY52" fmla="*/ 370056 h 376542"/>
                <a:gd name="connsiteX53" fmla="*/ 249001 w 7657587"/>
                <a:gd name="connsiteY53" fmla="*/ 371960 h 376542"/>
                <a:gd name="connsiteX54" fmla="*/ 321892 w 7657587"/>
                <a:gd name="connsiteY54" fmla="*/ 371960 h 376542"/>
                <a:gd name="connsiteX55" fmla="*/ 327143 w 7657587"/>
                <a:gd name="connsiteY55" fmla="*/ 338535 h 376542"/>
                <a:gd name="connsiteX56" fmla="*/ 321892 w 7657587"/>
                <a:gd name="connsiteY56" fmla="*/ 338535 h 376542"/>
                <a:gd name="connsiteX57" fmla="*/ 313355 w 7657587"/>
                <a:gd name="connsiteY57" fmla="*/ 356463 h 376542"/>
                <a:gd name="connsiteX58" fmla="*/ 308105 w 7657587"/>
                <a:gd name="connsiteY58" fmla="*/ 356725 h 376542"/>
                <a:gd name="connsiteX59" fmla="*/ 303503 w 7657587"/>
                <a:gd name="connsiteY59" fmla="*/ 356725 h 376542"/>
                <a:gd name="connsiteX60" fmla="*/ 287744 w 7657587"/>
                <a:gd name="connsiteY60" fmla="*/ 356988 h 376542"/>
                <a:gd name="connsiteX61" fmla="*/ 266076 w 7657587"/>
                <a:gd name="connsiteY61" fmla="*/ 356988 h 376542"/>
                <a:gd name="connsiteX62" fmla="*/ 301539 w 7657587"/>
                <a:gd name="connsiteY62" fmla="*/ 324154 h 376542"/>
                <a:gd name="connsiteX63" fmla="*/ 327143 w 7657587"/>
                <a:gd name="connsiteY63" fmla="*/ 285344 h 376542"/>
                <a:gd name="connsiteX64" fmla="*/ 327143 w 7657587"/>
                <a:gd name="connsiteY64" fmla="*/ 283440 h 376542"/>
                <a:gd name="connsiteX65" fmla="*/ 285772 w 7657587"/>
                <a:gd name="connsiteY65" fmla="*/ 246271 h 376542"/>
                <a:gd name="connsiteX66" fmla="*/ 249001 w 7657587"/>
                <a:gd name="connsiteY66" fmla="*/ 280420 h 376542"/>
                <a:gd name="connsiteX67" fmla="*/ 259511 w 7657587"/>
                <a:gd name="connsiteY67" fmla="*/ 291057 h 376542"/>
                <a:gd name="connsiteX68" fmla="*/ 269354 w 7657587"/>
                <a:gd name="connsiteY68" fmla="*/ 281273 h 376542"/>
                <a:gd name="connsiteX69" fmla="*/ 259511 w 7657587"/>
                <a:gd name="connsiteY69" fmla="*/ 271488 h 376542"/>
                <a:gd name="connsiteX70" fmla="*/ 256881 w 7657587"/>
                <a:gd name="connsiteY70" fmla="*/ 271750 h 376542"/>
                <a:gd name="connsiteX71" fmla="*/ 382310 w 7657587"/>
                <a:gd name="connsiteY71" fmla="*/ 246271 h 376542"/>
                <a:gd name="connsiteX72" fmla="*/ 344217 w 7657587"/>
                <a:gd name="connsiteY72" fmla="*/ 310889 h 376542"/>
                <a:gd name="connsiteX73" fmla="*/ 358670 w 7657587"/>
                <a:gd name="connsiteY73" fmla="*/ 365196 h 376542"/>
                <a:gd name="connsiteX74" fmla="*/ 384931 w 7657587"/>
                <a:gd name="connsiteY74" fmla="*/ 376295 h 376542"/>
                <a:gd name="connsiteX75" fmla="*/ 420395 w 7657587"/>
                <a:gd name="connsiteY75" fmla="*/ 350749 h 376542"/>
                <a:gd name="connsiteX76" fmla="*/ 426303 w 7657587"/>
                <a:gd name="connsiteY76" fmla="*/ 310889 h 376542"/>
                <a:gd name="connsiteX77" fmla="*/ 385589 w 7657587"/>
                <a:gd name="connsiteY77" fmla="*/ 246271 h 376542"/>
                <a:gd name="connsiteX78" fmla="*/ 382310 w 7657587"/>
                <a:gd name="connsiteY78" fmla="*/ 246271 h 376542"/>
                <a:gd name="connsiteX79" fmla="*/ 360634 w 7657587"/>
                <a:gd name="connsiteY79" fmla="*/ 323104 h 376542"/>
                <a:gd name="connsiteX80" fmla="*/ 360634 w 7657587"/>
                <a:gd name="connsiteY80" fmla="*/ 318440 h 376542"/>
                <a:gd name="connsiteX81" fmla="*/ 361292 w 7657587"/>
                <a:gd name="connsiteY81" fmla="*/ 282652 h 376542"/>
                <a:gd name="connsiteX82" fmla="*/ 366550 w 7657587"/>
                <a:gd name="connsiteY82" fmla="*/ 261441 h 376542"/>
                <a:gd name="connsiteX83" fmla="*/ 385589 w 7657587"/>
                <a:gd name="connsiteY83" fmla="*/ 251131 h 376542"/>
                <a:gd name="connsiteX84" fmla="*/ 408571 w 7657587"/>
                <a:gd name="connsiteY84" fmla="*/ 279368 h 376542"/>
                <a:gd name="connsiteX85" fmla="*/ 409886 w 7657587"/>
                <a:gd name="connsiteY85" fmla="*/ 307606 h 376542"/>
                <a:gd name="connsiteX86" fmla="*/ 409886 w 7657587"/>
                <a:gd name="connsiteY86" fmla="*/ 321725 h 376542"/>
                <a:gd name="connsiteX87" fmla="*/ 393469 w 7657587"/>
                <a:gd name="connsiteY87" fmla="*/ 369531 h 376542"/>
                <a:gd name="connsiteX88" fmla="*/ 384931 w 7657587"/>
                <a:gd name="connsiteY88" fmla="*/ 371435 h 376542"/>
                <a:gd name="connsiteX89" fmla="*/ 362606 w 7657587"/>
                <a:gd name="connsiteY89" fmla="*/ 349174 h 376542"/>
                <a:gd name="connsiteX90" fmla="*/ 360634 w 7657587"/>
                <a:gd name="connsiteY90" fmla="*/ 323104 h 376542"/>
                <a:gd name="connsiteX91" fmla="*/ 436155 w 7657587"/>
                <a:gd name="connsiteY91" fmla="*/ 325533 h 376542"/>
                <a:gd name="connsiteX92" fmla="*/ 436155 w 7657587"/>
                <a:gd name="connsiteY92" fmla="*/ 337222 h 376542"/>
                <a:gd name="connsiteX93" fmla="*/ 487378 w 7657587"/>
                <a:gd name="connsiteY93" fmla="*/ 337222 h 376542"/>
                <a:gd name="connsiteX94" fmla="*/ 487378 w 7657587"/>
                <a:gd name="connsiteY94" fmla="*/ 325533 h 376542"/>
                <a:gd name="connsiteX95" fmla="*/ 515611 w 7657587"/>
                <a:gd name="connsiteY95" fmla="*/ 271750 h 376542"/>
                <a:gd name="connsiteX96" fmla="*/ 542537 w 7657587"/>
                <a:gd name="connsiteY96" fmla="*/ 252247 h 376542"/>
                <a:gd name="connsiteX97" fmla="*/ 568148 w 7657587"/>
                <a:gd name="connsiteY97" fmla="*/ 285081 h 376542"/>
                <a:gd name="connsiteX98" fmla="*/ 541880 w 7657587"/>
                <a:gd name="connsiteY98" fmla="*/ 330655 h 376542"/>
                <a:gd name="connsiteX99" fmla="*/ 510360 w 7657587"/>
                <a:gd name="connsiteY99" fmla="*/ 364868 h 376542"/>
                <a:gd name="connsiteX100" fmla="*/ 507731 w 7657587"/>
                <a:gd name="connsiteY100" fmla="*/ 370056 h 376542"/>
                <a:gd name="connsiteX101" fmla="*/ 507731 w 7657587"/>
                <a:gd name="connsiteY101" fmla="*/ 371960 h 376542"/>
                <a:gd name="connsiteX102" fmla="*/ 580630 w 7657587"/>
                <a:gd name="connsiteY102" fmla="*/ 371960 h 376542"/>
                <a:gd name="connsiteX103" fmla="*/ 585880 w 7657587"/>
                <a:gd name="connsiteY103" fmla="*/ 338535 h 376542"/>
                <a:gd name="connsiteX104" fmla="*/ 580630 w 7657587"/>
                <a:gd name="connsiteY104" fmla="*/ 338535 h 376542"/>
                <a:gd name="connsiteX105" fmla="*/ 572092 w 7657587"/>
                <a:gd name="connsiteY105" fmla="*/ 356463 h 376542"/>
                <a:gd name="connsiteX106" fmla="*/ 566834 w 7657587"/>
                <a:gd name="connsiteY106" fmla="*/ 356725 h 376542"/>
                <a:gd name="connsiteX107" fmla="*/ 562241 w 7657587"/>
                <a:gd name="connsiteY107" fmla="*/ 356725 h 376542"/>
                <a:gd name="connsiteX108" fmla="*/ 546481 w 7657587"/>
                <a:gd name="connsiteY108" fmla="*/ 356988 h 376542"/>
                <a:gd name="connsiteX109" fmla="*/ 524148 w 7657587"/>
                <a:gd name="connsiteY109" fmla="*/ 356988 h 376542"/>
                <a:gd name="connsiteX110" fmla="*/ 560269 w 7657587"/>
                <a:gd name="connsiteY110" fmla="*/ 324154 h 376542"/>
                <a:gd name="connsiteX111" fmla="*/ 585880 w 7657587"/>
                <a:gd name="connsiteY111" fmla="*/ 285344 h 376542"/>
                <a:gd name="connsiteX112" fmla="*/ 585880 w 7657587"/>
                <a:gd name="connsiteY112" fmla="*/ 283440 h 376542"/>
                <a:gd name="connsiteX113" fmla="*/ 544509 w 7657587"/>
                <a:gd name="connsiteY113" fmla="*/ 246271 h 376542"/>
                <a:gd name="connsiteX114" fmla="*/ 507731 w 7657587"/>
                <a:gd name="connsiteY114" fmla="*/ 280420 h 376542"/>
                <a:gd name="connsiteX115" fmla="*/ 518240 w 7657587"/>
                <a:gd name="connsiteY115" fmla="*/ 291057 h 376542"/>
                <a:gd name="connsiteX116" fmla="*/ 527434 w 7657587"/>
                <a:gd name="connsiteY116" fmla="*/ 281273 h 376542"/>
                <a:gd name="connsiteX117" fmla="*/ 518240 w 7657587"/>
                <a:gd name="connsiteY117" fmla="*/ 271488 h 376542"/>
                <a:gd name="connsiteX118" fmla="*/ 515611 w 7657587"/>
                <a:gd name="connsiteY118" fmla="*/ 271750 h 376542"/>
                <a:gd name="connsiteX119" fmla="*/ 641039 w 7657587"/>
                <a:gd name="connsiteY119" fmla="*/ 246271 h 376542"/>
                <a:gd name="connsiteX120" fmla="*/ 602955 w 7657587"/>
                <a:gd name="connsiteY120" fmla="*/ 310889 h 376542"/>
                <a:gd name="connsiteX121" fmla="*/ 616742 w 7657587"/>
                <a:gd name="connsiteY121" fmla="*/ 365196 h 376542"/>
                <a:gd name="connsiteX122" fmla="*/ 643669 w 7657587"/>
                <a:gd name="connsiteY122" fmla="*/ 376295 h 376542"/>
                <a:gd name="connsiteX123" fmla="*/ 679132 w 7657587"/>
                <a:gd name="connsiteY123" fmla="*/ 350749 h 376542"/>
                <a:gd name="connsiteX124" fmla="*/ 684383 w 7657587"/>
                <a:gd name="connsiteY124" fmla="*/ 310889 h 376542"/>
                <a:gd name="connsiteX125" fmla="*/ 643669 w 7657587"/>
                <a:gd name="connsiteY125" fmla="*/ 246271 h 376542"/>
                <a:gd name="connsiteX126" fmla="*/ 641039 w 7657587"/>
                <a:gd name="connsiteY126" fmla="*/ 246271 h 376542"/>
                <a:gd name="connsiteX127" fmla="*/ 619372 w 7657587"/>
                <a:gd name="connsiteY127" fmla="*/ 323104 h 376542"/>
                <a:gd name="connsiteX128" fmla="*/ 619372 w 7657587"/>
                <a:gd name="connsiteY128" fmla="*/ 318440 h 376542"/>
                <a:gd name="connsiteX129" fmla="*/ 620029 w 7657587"/>
                <a:gd name="connsiteY129" fmla="*/ 282652 h 376542"/>
                <a:gd name="connsiteX130" fmla="*/ 625280 w 7657587"/>
                <a:gd name="connsiteY130" fmla="*/ 261441 h 376542"/>
                <a:gd name="connsiteX131" fmla="*/ 643669 w 7657587"/>
                <a:gd name="connsiteY131" fmla="*/ 251131 h 376542"/>
                <a:gd name="connsiteX132" fmla="*/ 667308 w 7657587"/>
                <a:gd name="connsiteY132" fmla="*/ 279368 h 376542"/>
                <a:gd name="connsiteX133" fmla="*/ 668623 w 7657587"/>
                <a:gd name="connsiteY133" fmla="*/ 307606 h 376542"/>
                <a:gd name="connsiteX134" fmla="*/ 668623 w 7657587"/>
                <a:gd name="connsiteY134" fmla="*/ 321725 h 376542"/>
                <a:gd name="connsiteX135" fmla="*/ 652206 w 7657587"/>
                <a:gd name="connsiteY135" fmla="*/ 369531 h 376542"/>
                <a:gd name="connsiteX136" fmla="*/ 643669 w 7657587"/>
                <a:gd name="connsiteY136" fmla="*/ 371435 h 376542"/>
                <a:gd name="connsiteX137" fmla="*/ 621344 w 7657587"/>
                <a:gd name="connsiteY137" fmla="*/ 349174 h 376542"/>
                <a:gd name="connsiteX138" fmla="*/ 619372 w 7657587"/>
                <a:gd name="connsiteY138" fmla="*/ 323104 h 376542"/>
                <a:gd name="connsiteX139" fmla="*/ 694234 w 7657587"/>
                <a:gd name="connsiteY139" fmla="*/ 325533 h 376542"/>
                <a:gd name="connsiteX140" fmla="*/ 694234 w 7657587"/>
                <a:gd name="connsiteY140" fmla="*/ 337222 h 376542"/>
                <a:gd name="connsiteX141" fmla="*/ 746107 w 7657587"/>
                <a:gd name="connsiteY141" fmla="*/ 337222 h 376542"/>
                <a:gd name="connsiteX142" fmla="*/ 746107 w 7657587"/>
                <a:gd name="connsiteY142" fmla="*/ 325533 h 376542"/>
                <a:gd name="connsiteX143" fmla="*/ 774348 w 7657587"/>
                <a:gd name="connsiteY143" fmla="*/ 258485 h 376542"/>
                <a:gd name="connsiteX144" fmla="*/ 774348 w 7657587"/>
                <a:gd name="connsiteY144" fmla="*/ 264199 h 376542"/>
                <a:gd name="connsiteX145" fmla="*/ 799959 w 7657587"/>
                <a:gd name="connsiteY145" fmla="*/ 259273 h 376542"/>
                <a:gd name="connsiteX146" fmla="*/ 799959 w 7657587"/>
                <a:gd name="connsiteY146" fmla="*/ 356988 h 376542"/>
                <a:gd name="connsiteX147" fmla="*/ 782228 w 7657587"/>
                <a:gd name="connsiteY147" fmla="*/ 366247 h 376542"/>
                <a:gd name="connsiteX148" fmla="*/ 775663 w 7657587"/>
                <a:gd name="connsiteY148" fmla="*/ 366247 h 376542"/>
                <a:gd name="connsiteX149" fmla="*/ 775663 w 7657587"/>
                <a:gd name="connsiteY149" fmla="*/ 371960 h 376542"/>
                <a:gd name="connsiteX150" fmla="*/ 838702 w 7657587"/>
                <a:gd name="connsiteY150" fmla="*/ 371960 h 376542"/>
                <a:gd name="connsiteX151" fmla="*/ 838702 w 7657587"/>
                <a:gd name="connsiteY151" fmla="*/ 366247 h 376542"/>
                <a:gd name="connsiteX152" fmla="*/ 830164 w 7657587"/>
                <a:gd name="connsiteY152" fmla="*/ 366247 h 376542"/>
                <a:gd name="connsiteX153" fmla="*/ 814405 w 7657587"/>
                <a:gd name="connsiteY153" fmla="*/ 356988 h 376542"/>
                <a:gd name="connsiteX154" fmla="*/ 814405 w 7657587"/>
                <a:gd name="connsiteY154" fmla="*/ 249818 h 376542"/>
                <a:gd name="connsiteX155" fmla="*/ 811118 w 7657587"/>
                <a:gd name="connsiteY155" fmla="*/ 246271 h 376542"/>
                <a:gd name="connsiteX156" fmla="*/ 803895 w 7657587"/>
                <a:gd name="connsiteY156" fmla="*/ 251393 h 376542"/>
                <a:gd name="connsiteX157" fmla="*/ 774348 w 7657587"/>
                <a:gd name="connsiteY157" fmla="*/ 258485 h 376542"/>
                <a:gd name="connsiteX158" fmla="*/ 1767252 w 7657587"/>
                <a:gd name="connsiteY158" fmla="*/ 309510 h 376542"/>
                <a:gd name="connsiteX159" fmla="*/ 1767252 w 7657587"/>
                <a:gd name="connsiteY159" fmla="*/ 309510 h 376542"/>
                <a:gd name="connsiteX160" fmla="*/ 1779725 w 7657587"/>
                <a:gd name="connsiteY160" fmla="*/ 261704 h 376542"/>
                <a:gd name="connsiteX161" fmla="*/ 1801401 w 7657587"/>
                <a:gd name="connsiteY161" fmla="*/ 251131 h 376542"/>
                <a:gd name="connsiteX162" fmla="*/ 1817818 w 7657587"/>
                <a:gd name="connsiteY162" fmla="*/ 258748 h 376542"/>
                <a:gd name="connsiteX163" fmla="*/ 1817161 w 7657587"/>
                <a:gd name="connsiteY163" fmla="*/ 258748 h 376542"/>
                <a:gd name="connsiteX164" fmla="*/ 1807966 w 7657587"/>
                <a:gd name="connsiteY164" fmla="*/ 267153 h 376542"/>
                <a:gd name="connsiteX165" fmla="*/ 1817161 w 7657587"/>
                <a:gd name="connsiteY165" fmla="*/ 276151 h 376542"/>
                <a:gd name="connsiteX166" fmla="*/ 1825698 w 7657587"/>
                <a:gd name="connsiteY166" fmla="*/ 266365 h 376542"/>
                <a:gd name="connsiteX167" fmla="*/ 1801401 w 7657587"/>
                <a:gd name="connsiteY167" fmla="*/ 246271 h 376542"/>
                <a:gd name="connsiteX168" fmla="*/ 1750178 w 7657587"/>
                <a:gd name="connsiteY168" fmla="*/ 311414 h 376542"/>
                <a:gd name="connsiteX169" fmla="*/ 1790892 w 7657587"/>
                <a:gd name="connsiteY169" fmla="*/ 376295 h 376542"/>
                <a:gd name="connsiteX170" fmla="*/ 1828977 w 7657587"/>
                <a:gd name="connsiteY170" fmla="*/ 345890 h 376542"/>
                <a:gd name="connsiteX171" fmla="*/ 1830291 w 7657587"/>
                <a:gd name="connsiteY171" fmla="*/ 333675 h 376542"/>
                <a:gd name="connsiteX172" fmla="*/ 1792207 w 7657587"/>
                <a:gd name="connsiteY172" fmla="*/ 291582 h 376542"/>
                <a:gd name="connsiteX173" fmla="*/ 1767252 w 7657587"/>
                <a:gd name="connsiteY173" fmla="*/ 309510 h 376542"/>
                <a:gd name="connsiteX174" fmla="*/ 1767252 w 7657587"/>
                <a:gd name="connsiteY174" fmla="*/ 330984 h 376542"/>
                <a:gd name="connsiteX175" fmla="*/ 1767252 w 7657587"/>
                <a:gd name="connsiteY175" fmla="*/ 329605 h 376542"/>
                <a:gd name="connsiteX176" fmla="*/ 1786956 w 7657587"/>
                <a:gd name="connsiteY176" fmla="*/ 296771 h 376542"/>
                <a:gd name="connsiteX177" fmla="*/ 1792207 w 7657587"/>
                <a:gd name="connsiteY177" fmla="*/ 296508 h 376542"/>
                <a:gd name="connsiteX178" fmla="*/ 1812560 w 7657587"/>
                <a:gd name="connsiteY178" fmla="*/ 332625 h 376542"/>
                <a:gd name="connsiteX179" fmla="*/ 1812560 w 7657587"/>
                <a:gd name="connsiteY179" fmla="*/ 333675 h 376542"/>
                <a:gd name="connsiteX180" fmla="*/ 1790235 w 7657587"/>
                <a:gd name="connsiteY180" fmla="*/ 370844 h 376542"/>
                <a:gd name="connsiteX181" fmla="*/ 1767252 w 7657587"/>
                <a:gd name="connsiteY181" fmla="*/ 330984 h 376542"/>
                <a:gd name="connsiteX182" fmla="*/ 1855246 w 7657587"/>
                <a:gd name="connsiteY182" fmla="*/ 271750 h 376542"/>
                <a:gd name="connsiteX183" fmla="*/ 1882829 w 7657587"/>
                <a:gd name="connsiteY183" fmla="*/ 252247 h 376542"/>
                <a:gd name="connsiteX184" fmla="*/ 1907783 w 7657587"/>
                <a:gd name="connsiteY184" fmla="*/ 285081 h 376542"/>
                <a:gd name="connsiteX185" fmla="*/ 1882172 w 7657587"/>
                <a:gd name="connsiteY185" fmla="*/ 330655 h 376542"/>
                <a:gd name="connsiteX186" fmla="*/ 1850652 w 7657587"/>
                <a:gd name="connsiteY186" fmla="*/ 364868 h 376542"/>
                <a:gd name="connsiteX187" fmla="*/ 1848023 w 7657587"/>
                <a:gd name="connsiteY187" fmla="*/ 370056 h 376542"/>
                <a:gd name="connsiteX188" fmla="*/ 1848023 w 7657587"/>
                <a:gd name="connsiteY188" fmla="*/ 371960 h 376542"/>
                <a:gd name="connsiteX189" fmla="*/ 1920257 w 7657587"/>
                <a:gd name="connsiteY189" fmla="*/ 371960 h 376542"/>
                <a:gd name="connsiteX190" fmla="*/ 1925515 w 7657587"/>
                <a:gd name="connsiteY190" fmla="*/ 338535 h 376542"/>
                <a:gd name="connsiteX191" fmla="*/ 1920257 w 7657587"/>
                <a:gd name="connsiteY191" fmla="*/ 338535 h 376542"/>
                <a:gd name="connsiteX192" fmla="*/ 1911719 w 7657587"/>
                <a:gd name="connsiteY192" fmla="*/ 356463 h 376542"/>
                <a:gd name="connsiteX193" fmla="*/ 1907126 w 7657587"/>
                <a:gd name="connsiteY193" fmla="*/ 356725 h 376542"/>
                <a:gd name="connsiteX194" fmla="*/ 1902525 w 7657587"/>
                <a:gd name="connsiteY194" fmla="*/ 356725 h 376542"/>
                <a:gd name="connsiteX195" fmla="*/ 1886108 w 7657587"/>
                <a:gd name="connsiteY195" fmla="*/ 356988 h 376542"/>
                <a:gd name="connsiteX196" fmla="*/ 1864440 w 7657587"/>
                <a:gd name="connsiteY196" fmla="*/ 356988 h 376542"/>
                <a:gd name="connsiteX197" fmla="*/ 1900561 w 7657587"/>
                <a:gd name="connsiteY197" fmla="*/ 324154 h 376542"/>
                <a:gd name="connsiteX198" fmla="*/ 1925515 w 7657587"/>
                <a:gd name="connsiteY198" fmla="*/ 285344 h 376542"/>
                <a:gd name="connsiteX199" fmla="*/ 1925515 w 7657587"/>
                <a:gd name="connsiteY199" fmla="*/ 283440 h 376542"/>
                <a:gd name="connsiteX200" fmla="*/ 1884144 w 7657587"/>
                <a:gd name="connsiteY200" fmla="*/ 246271 h 376542"/>
                <a:gd name="connsiteX201" fmla="*/ 1848023 w 7657587"/>
                <a:gd name="connsiteY201" fmla="*/ 280420 h 376542"/>
                <a:gd name="connsiteX202" fmla="*/ 1858532 w 7657587"/>
                <a:gd name="connsiteY202" fmla="*/ 291057 h 376542"/>
                <a:gd name="connsiteX203" fmla="*/ 1867727 w 7657587"/>
                <a:gd name="connsiteY203" fmla="*/ 281273 h 376542"/>
                <a:gd name="connsiteX204" fmla="*/ 1857875 w 7657587"/>
                <a:gd name="connsiteY204" fmla="*/ 271488 h 376542"/>
                <a:gd name="connsiteX205" fmla="*/ 1855903 w 7657587"/>
                <a:gd name="connsiteY205" fmla="*/ 271750 h 376542"/>
                <a:gd name="connsiteX206" fmla="*/ 1981332 w 7657587"/>
                <a:gd name="connsiteY206" fmla="*/ 246271 h 376542"/>
                <a:gd name="connsiteX207" fmla="*/ 1943247 w 7657587"/>
                <a:gd name="connsiteY207" fmla="*/ 310889 h 376542"/>
                <a:gd name="connsiteX208" fmla="*/ 1957035 w 7657587"/>
                <a:gd name="connsiteY208" fmla="*/ 365196 h 376542"/>
                <a:gd name="connsiteX209" fmla="*/ 1983304 w 7657587"/>
                <a:gd name="connsiteY209" fmla="*/ 376295 h 376542"/>
                <a:gd name="connsiteX210" fmla="*/ 2018759 w 7657587"/>
                <a:gd name="connsiteY210" fmla="*/ 350749 h 376542"/>
                <a:gd name="connsiteX211" fmla="*/ 2024675 w 7657587"/>
                <a:gd name="connsiteY211" fmla="*/ 310889 h 376542"/>
                <a:gd name="connsiteX212" fmla="*/ 1983961 w 7657587"/>
                <a:gd name="connsiteY212" fmla="*/ 246271 h 376542"/>
                <a:gd name="connsiteX213" fmla="*/ 1981332 w 7657587"/>
                <a:gd name="connsiteY213" fmla="*/ 246271 h 376542"/>
                <a:gd name="connsiteX214" fmla="*/ 1959007 w 7657587"/>
                <a:gd name="connsiteY214" fmla="*/ 323104 h 376542"/>
                <a:gd name="connsiteX215" fmla="*/ 1959007 w 7657587"/>
                <a:gd name="connsiteY215" fmla="*/ 318440 h 376542"/>
                <a:gd name="connsiteX216" fmla="*/ 1960313 w 7657587"/>
                <a:gd name="connsiteY216" fmla="*/ 282652 h 376542"/>
                <a:gd name="connsiteX217" fmla="*/ 1965572 w 7657587"/>
                <a:gd name="connsiteY217" fmla="*/ 261441 h 376542"/>
                <a:gd name="connsiteX218" fmla="*/ 1983961 w 7657587"/>
                <a:gd name="connsiteY218" fmla="*/ 251131 h 376542"/>
                <a:gd name="connsiteX219" fmla="*/ 2007601 w 7657587"/>
                <a:gd name="connsiteY219" fmla="*/ 279368 h 376542"/>
                <a:gd name="connsiteX220" fmla="*/ 2008258 w 7657587"/>
                <a:gd name="connsiteY220" fmla="*/ 307606 h 376542"/>
                <a:gd name="connsiteX221" fmla="*/ 2008258 w 7657587"/>
                <a:gd name="connsiteY221" fmla="*/ 321725 h 376542"/>
                <a:gd name="connsiteX222" fmla="*/ 1992498 w 7657587"/>
                <a:gd name="connsiteY222" fmla="*/ 369531 h 376542"/>
                <a:gd name="connsiteX223" fmla="*/ 1983961 w 7657587"/>
                <a:gd name="connsiteY223" fmla="*/ 371435 h 376542"/>
                <a:gd name="connsiteX224" fmla="*/ 1961628 w 7657587"/>
                <a:gd name="connsiteY224" fmla="*/ 349174 h 376542"/>
                <a:gd name="connsiteX225" fmla="*/ 1959664 w 7657587"/>
                <a:gd name="connsiteY225" fmla="*/ 323104 h 37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7657587" h="376542">
                  <a:moveTo>
                    <a:pt x="7626834" y="-248"/>
                  </a:moveTo>
                  <a:lnTo>
                    <a:pt x="7626834" y="4349"/>
                  </a:lnTo>
                  <a:lnTo>
                    <a:pt x="7642593" y="4349"/>
                  </a:lnTo>
                  <a:lnTo>
                    <a:pt x="7642593" y="183821"/>
                  </a:lnTo>
                  <a:lnTo>
                    <a:pt x="7626834" y="183821"/>
                  </a:lnTo>
                  <a:lnTo>
                    <a:pt x="7626834" y="188418"/>
                  </a:lnTo>
                  <a:lnTo>
                    <a:pt x="7656389" y="188418"/>
                  </a:lnTo>
                  <a:lnTo>
                    <a:pt x="7656389" y="-248"/>
                  </a:lnTo>
                  <a:close/>
                  <a:moveTo>
                    <a:pt x="-1199" y="258485"/>
                  </a:moveTo>
                  <a:lnTo>
                    <a:pt x="-1199" y="264199"/>
                  </a:lnTo>
                  <a:cubicBezTo>
                    <a:pt x="7996" y="264199"/>
                    <a:pt x="14561" y="262558"/>
                    <a:pt x="23756" y="259273"/>
                  </a:cubicBezTo>
                  <a:lnTo>
                    <a:pt x="23756" y="357054"/>
                  </a:lnTo>
                  <a:cubicBezTo>
                    <a:pt x="23756" y="365721"/>
                    <a:pt x="16533" y="366247"/>
                    <a:pt x="6032" y="366247"/>
                  </a:cubicBezTo>
                  <a:lnTo>
                    <a:pt x="-541" y="366247"/>
                  </a:lnTo>
                  <a:lnTo>
                    <a:pt x="-541" y="371960"/>
                  </a:lnTo>
                  <a:lnTo>
                    <a:pt x="62506" y="371960"/>
                  </a:lnTo>
                  <a:lnTo>
                    <a:pt x="62506" y="366247"/>
                  </a:lnTo>
                  <a:cubicBezTo>
                    <a:pt x="59876" y="366247"/>
                    <a:pt x="57247" y="366247"/>
                    <a:pt x="53969" y="366247"/>
                  </a:cubicBezTo>
                  <a:cubicBezTo>
                    <a:pt x="44117" y="366247"/>
                    <a:pt x="38209" y="365721"/>
                    <a:pt x="38209" y="357054"/>
                  </a:cubicBezTo>
                  <a:lnTo>
                    <a:pt x="38209" y="249818"/>
                  </a:lnTo>
                  <a:cubicBezTo>
                    <a:pt x="38209" y="247585"/>
                    <a:pt x="37551" y="246271"/>
                    <a:pt x="34922" y="246271"/>
                  </a:cubicBezTo>
                  <a:cubicBezTo>
                    <a:pt x="32293" y="246271"/>
                    <a:pt x="29672" y="249489"/>
                    <a:pt x="27700" y="251393"/>
                  </a:cubicBezTo>
                  <a:cubicBezTo>
                    <a:pt x="19162" y="256844"/>
                    <a:pt x="8653" y="258485"/>
                    <a:pt x="-1199" y="258485"/>
                  </a:cubicBezTo>
                  <a:close/>
                  <a:moveTo>
                    <a:pt x="123573" y="246271"/>
                  </a:moveTo>
                  <a:cubicBezTo>
                    <a:pt x="93368" y="249489"/>
                    <a:pt x="85488" y="281009"/>
                    <a:pt x="85488" y="310889"/>
                  </a:cubicBezTo>
                  <a:cubicBezTo>
                    <a:pt x="85488" y="329342"/>
                    <a:pt x="86803" y="350749"/>
                    <a:pt x="99933" y="365196"/>
                  </a:cubicBezTo>
                  <a:cubicBezTo>
                    <a:pt x="106498" y="371960"/>
                    <a:pt x="116350" y="376295"/>
                    <a:pt x="126202" y="376295"/>
                  </a:cubicBezTo>
                  <a:cubicBezTo>
                    <a:pt x="142619" y="376295"/>
                    <a:pt x="155750" y="365721"/>
                    <a:pt x="161665" y="350749"/>
                  </a:cubicBezTo>
                  <a:cubicBezTo>
                    <a:pt x="166259" y="338010"/>
                    <a:pt x="167573" y="324154"/>
                    <a:pt x="167573" y="310889"/>
                  </a:cubicBezTo>
                  <a:cubicBezTo>
                    <a:pt x="167573" y="283702"/>
                    <a:pt x="161008" y="246271"/>
                    <a:pt x="126859" y="246271"/>
                  </a:cubicBezTo>
                  <a:cubicBezTo>
                    <a:pt x="125545" y="246271"/>
                    <a:pt x="124887" y="246271"/>
                    <a:pt x="123573" y="246271"/>
                  </a:cubicBezTo>
                  <a:close/>
                  <a:moveTo>
                    <a:pt x="101905" y="323104"/>
                  </a:moveTo>
                  <a:cubicBezTo>
                    <a:pt x="101905" y="321725"/>
                    <a:pt x="101905" y="319819"/>
                    <a:pt x="101905" y="318440"/>
                  </a:cubicBezTo>
                  <a:cubicBezTo>
                    <a:pt x="101905" y="306554"/>
                    <a:pt x="101905" y="294602"/>
                    <a:pt x="102562" y="282652"/>
                  </a:cubicBezTo>
                  <a:cubicBezTo>
                    <a:pt x="103220" y="275297"/>
                    <a:pt x="103877" y="267417"/>
                    <a:pt x="108470" y="261441"/>
                  </a:cubicBezTo>
                  <a:cubicBezTo>
                    <a:pt x="112414" y="255203"/>
                    <a:pt x="118979" y="251131"/>
                    <a:pt x="126859" y="251131"/>
                  </a:cubicBezTo>
                  <a:cubicBezTo>
                    <a:pt x="142619" y="251131"/>
                    <a:pt x="148527" y="266365"/>
                    <a:pt x="149842" y="279368"/>
                  </a:cubicBezTo>
                  <a:cubicBezTo>
                    <a:pt x="150499" y="288628"/>
                    <a:pt x="151156" y="298083"/>
                    <a:pt x="151156" y="307606"/>
                  </a:cubicBezTo>
                  <a:lnTo>
                    <a:pt x="151156" y="321725"/>
                  </a:lnTo>
                  <a:cubicBezTo>
                    <a:pt x="151156" y="342082"/>
                    <a:pt x="149184" y="362701"/>
                    <a:pt x="134739" y="369531"/>
                  </a:cubicBezTo>
                  <a:cubicBezTo>
                    <a:pt x="132110" y="370844"/>
                    <a:pt x="128831" y="371435"/>
                    <a:pt x="126202" y="371435"/>
                  </a:cubicBezTo>
                  <a:cubicBezTo>
                    <a:pt x="114378" y="371435"/>
                    <a:pt x="106498" y="360535"/>
                    <a:pt x="103877" y="349174"/>
                  </a:cubicBezTo>
                  <a:cubicBezTo>
                    <a:pt x="102562" y="340441"/>
                    <a:pt x="103220" y="331771"/>
                    <a:pt x="101905" y="323104"/>
                  </a:cubicBezTo>
                  <a:close/>
                  <a:moveTo>
                    <a:pt x="177425" y="325533"/>
                  </a:moveTo>
                  <a:lnTo>
                    <a:pt x="177425" y="337222"/>
                  </a:lnTo>
                  <a:lnTo>
                    <a:pt x="228640" y="337222"/>
                  </a:lnTo>
                  <a:lnTo>
                    <a:pt x="228640" y="325533"/>
                  </a:lnTo>
                  <a:close/>
                  <a:moveTo>
                    <a:pt x="256881" y="271750"/>
                  </a:moveTo>
                  <a:cubicBezTo>
                    <a:pt x="259511" y="260389"/>
                    <a:pt x="272641" y="252247"/>
                    <a:pt x="283808" y="252247"/>
                  </a:cubicBezTo>
                  <a:cubicBezTo>
                    <a:pt x="302846" y="252247"/>
                    <a:pt x="309419" y="270438"/>
                    <a:pt x="309419" y="285081"/>
                  </a:cubicBezTo>
                  <a:cubicBezTo>
                    <a:pt x="307447" y="304388"/>
                    <a:pt x="295623" y="317390"/>
                    <a:pt x="283150" y="330721"/>
                  </a:cubicBezTo>
                  <a:cubicBezTo>
                    <a:pt x="272641" y="342082"/>
                    <a:pt x="262789" y="354034"/>
                    <a:pt x="251631" y="364868"/>
                  </a:cubicBezTo>
                  <a:cubicBezTo>
                    <a:pt x="250316" y="366247"/>
                    <a:pt x="249001" y="367625"/>
                    <a:pt x="249001" y="370056"/>
                  </a:cubicBezTo>
                  <a:lnTo>
                    <a:pt x="249001" y="371960"/>
                  </a:lnTo>
                  <a:lnTo>
                    <a:pt x="321892" y="371960"/>
                  </a:lnTo>
                  <a:lnTo>
                    <a:pt x="327143" y="338535"/>
                  </a:lnTo>
                  <a:lnTo>
                    <a:pt x="321892" y="338535"/>
                  </a:lnTo>
                  <a:cubicBezTo>
                    <a:pt x="320578" y="346415"/>
                    <a:pt x="320578" y="355413"/>
                    <a:pt x="313355" y="356463"/>
                  </a:cubicBezTo>
                  <a:cubicBezTo>
                    <a:pt x="311383" y="356725"/>
                    <a:pt x="310068" y="356725"/>
                    <a:pt x="308105" y="356725"/>
                  </a:cubicBezTo>
                  <a:lnTo>
                    <a:pt x="303503" y="356725"/>
                  </a:lnTo>
                  <a:cubicBezTo>
                    <a:pt x="298253" y="356988"/>
                    <a:pt x="293002" y="356988"/>
                    <a:pt x="287744" y="356988"/>
                  </a:cubicBezTo>
                  <a:cubicBezTo>
                    <a:pt x="280521" y="356988"/>
                    <a:pt x="272641" y="356988"/>
                    <a:pt x="266076" y="356988"/>
                  </a:cubicBezTo>
                  <a:cubicBezTo>
                    <a:pt x="277234" y="345627"/>
                    <a:pt x="289715" y="334727"/>
                    <a:pt x="301539" y="324154"/>
                  </a:cubicBezTo>
                  <a:cubicBezTo>
                    <a:pt x="313355" y="313843"/>
                    <a:pt x="325836" y="301893"/>
                    <a:pt x="327143" y="285344"/>
                  </a:cubicBezTo>
                  <a:lnTo>
                    <a:pt x="327143" y="283440"/>
                  </a:lnTo>
                  <a:cubicBezTo>
                    <a:pt x="327143" y="259798"/>
                    <a:pt x="306790" y="246271"/>
                    <a:pt x="285772" y="246271"/>
                  </a:cubicBezTo>
                  <a:cubicBezTo>
                    <a:pt x="267391" y="246271"/>
                    <a:pt x="249001" y="260914"/>
                    <a:pt x="249001" y="280420"/>
                  </a:cubicBezTo>
                  <a:cubicBezTo>
                    <a:pt x="249001" y="286722"/>
                    <a:pt x="253595" y="291057"/>
                    <a:pt x="259511" y="291057"/>
                  </a:cubicBezTo>
                  <a:cubicBezTo>
                    <a:pt x="264761" y="291057"/>
                    <a:pt x="269354" y="286722"/>
                    <a:pt x="269354" y="281273"/>
                  </a:cubicBezTo>
                  <a:cubicBezTo>
                    <a:pt x="269354" y="276347"/>
                    <a:pt x="265419" y="271488"/>
                    <a:pt x="259511" y="271488"/>
                  </a:cubicBezTo>
                  <a:cubicBezTo>
                    <a:pt x="258196" y="271488"/>
                    <a:pt x="257539" y="271488"/>
                    <a:pt x="256881" y="271750"/>
                  </a:cubicBezTo>
                  <a:close/>
                  <a:moveTo>
                    <a:pt x="382310" y="246271"/>
                  </a:moveTo>
                  <a:cubicBezTo>
                    <a:pt x="352097" y="249489"/>
                    <a:pt x="344217" y="281009"/>
                    <a:pt x="344217" y="310889"/>
                  </a:cubicBezTo>
                  <a:cubicBezTo>
                    <a:pt x="344217" y="329342"/>
                    <a:pt x="345532" y="350749"/>
                    <a:pt x="358670" y="365196"/>
                  </a:cubicBezTo>
                  <a:cubicBezTo>
                    <a:pt x="365236" y="371960"/>
                    <a:pt x="375087" y="376295"/>
                    <a:pt x="384931" y="376295"/>
                  </a:cubicBezTo>
                  <a:cubicBezTo>
                    <a:pt x="401348" y="376295"/>
                    <a:pt x="414487" y="365721"/>
                    <a:pt x="420395" y="350749"/>
                  </a:cubicBezTo>
                  <a:cubicBezTo>
                    <a:pt x="424988" y="338010"/>
                    <a:pt x="426303" y="324154"/>
                    <a:pt x="426303" y="310889"/>
                  </a:cubicBezTo>
                  <a:cubicBezTo>
                    <a:pt x="426303" y="283702"/>
                    <a:pt x="419737" y="246271"/>
                    <a:pt x="385589" y="246271"/>
                  </a:cubicBezTo>
                  <a:cubicBezTo>
                    <a:pt x="384274" y="246271"/>
                    <a:pt x="383625" y="246271"/>
                    <a:pt x="382310" y="246271"/>
                  </a:cubicBezTo>
                  <a:close/>
                  <a:moveTo>
                    <a:pt x="360634" y="323104"/>
                  </a:moveTo>
                  <a:cubicBezTo>
                    <a:pt x="360634" y="321725"/>
                    <a:pt x="360634" y="319819"/>
                    <a:pt x="360634" y="318440"/>
                  </a:cubicBezTo>
                  <a:cubicBezTo>
                    <a:pt x="360634" y="306554"/>
                    <a:pt x="360634" y="294602"/>
                    <a:pt x="361292" y="282652"/>
                  </a:cubicBezTo>
                  <a:cubicBezTo>
                    <a:pt x="361949" y="275297"/>
                    <a:pt x="362606" y="267417"/>
                    <a:pt x="366550" y="261441"/>
                  </a:cubicBezTo>
                  <a:cubicBezTo>
                    <a:pt x="371144" y="255203"/>
                    <a:pt x="377709" y="251131"/>
                    <a:pt x="385589" y="251131"/>
                  </a:cubicBezTo>
                  <a:cubicBezTo>
                    <a:pt x="400691" y="251131"/>
                    <a:pt x="407264" y="266365"/>
                    <a:pt x="408571" y="279368"/>
                  </a:cubicBezTo>
                  <a:cubicBezTo>
                    <a:pt x="409228" y="288628"/>
                    <a:pt x="409886" y="298083"/>
                    <a:pt x="409886" y="307606"/>
                  </a:cubicBezTo>
                  <a:lnTo>
                    <a:pt x="409886" y="321725"/>
                  </a:lnTo>
                  <a:cubicBezTo>
                    <a:pt x="409886" y="342082"/>
                    <a:pt x="407922" y="362701"/>
                    <a:pt x="393469" y="369531"/>
                  </a:cubicBezTo>
                  <a:cubicBezTo>
                    <a:pt x="390847" y="370844"/>
                    <a:pt x="387561" y="371435"/>
                    <a:pt x="384931" y="371435"/>
                  </a:cubicBezTo>
                  <a:cubicBezTo>
                    <a:pt x="373116" y="371435"/>
                    <a:pt x="365236" y="360535"/>
                    <a:pt x="362606" y="349174"/>
                  </a:cubicBezTo>
                  <a:cubicBezTo>
                    <a:pt x="361292" y="340441"/>
                    <a:pt x="361949" y="331771"/>
                    <a:pt x="360634" y="323104"/>
                  </a:cubicBezTo>
                  <a:close/>
                  <a:moveTo>
                    <a:pt x="436155" y="325533"/>
                  </a:moveTo>
                  <a:lnTo>
                    <a:pt x="436155" y="337222"/>
                  </a:lnTo>
                  <a:lnTo>
                    <a:pt x="487378" y="337222"/>
                  </a:lnTo>
                  <a:lnTo>
                    <a:pt x="487378" y="325533"/>
                  </a:lnTo>
                  <a:close/>
                  <a:moveTo>
                    <a:pt x="515611" y="271750"/>
                  </a:moveTo>
                  <a:cubicBezTo>
                    <a:pt x="518240" y="260389"/>
                    <a:pt x="531378" y="252247"/>
                    <a:pt x="542537" y="252247"/>
                  </a:cubicBezTo>
                  <a:cubicBezTo>
                    <a:pt x="561583" y="252247"/>
                    <a:pt x="568148" y="270438"/>
                    <a:pt x="568148" y="285081"/>
                  </a:cubicBezTo>
                  <a:cubicBezTo>
                    <a:pt x="566176" y="304322"/>
                    <a:pt x="554361" y="317390"/>
                    <a:pt x="541880" y="330655"/>
                  </a:cubicBezTo>
                  <a:cubicBezTo>
                    <a:pt x="531378" y="342082"/>
                    <a:pt x="520869" y="354034"/>
                    <a:pt x="510360" y="364868"/>
                  </a:cubicBezTo>
                  <a:cubicBezTo>
                    <a:pt x="508388" y="366247"/>
                    <a:pt x="507731" y="367625"/>
                    <a:pt x="507731" y="370056"/>
                  </a:cubicBezTo>
                  <a:lnTo>
                    <a:pt x="507731" y="371960"/>
                  </a:lnTo>
                  <a:lnTo>
                    <a:pt x="580630" y="371960"/>
                  </a:lnTo>
                  <a:lnTo>
                    <a:pt x="585880" y="338535"/>
                  </a:lnTo>
                  <a:lnTo>
                    <a:pt x="580630" y="338535"/>
                  </a:lnTo>
                  <a:cubicBezTo>
                    <a:pt x="579315" y="346415"/>
                    <a:pt x="579315" y="355413"/>
                    <a:pt x="572092" y="356463"/>
                  </a:cubicBezTo>
                  <a:cubicBezTo>
                    <a:pt x="570120" y="356725"/>
                    <a:pt x="568806" y="356725"/>
                    <a:pt x="566834" y="356725"/>
                  </a:cubicBezTo>
                  <a:lnTo>
                    <a:pt x="562241" y="356725"/>
                  </a:lnTo>
                  <a:cubicBezTo>
                    <a:pt x="556982" y="356988"/>
                    <a:pt x="551731" y="356988"/>
                    <a:pt x="546481" y="356988"/>
                  </a:cubicBezTo>
                  <a:cubicBezTo>
                    <a:pt x="538601" y="356988"/>
                    <a:pt x="531378" y="356988"/>
                    <a:pt x="524148" y="356988"/>
                  </a:cubicBezTo>
                  <a:cubicBezTo>
                    <a:pt x="535972" y="345627"/>
                    <a:pt x="547795" y="334727"/>
                    <a:pt x="560269" y="324154"/>
                  </a:cubicBezTo>
                  <a:cubicBezTo>
                    <a:pt x="572092" y="313843"/>
                    <a:pt x="584566" y="301893"/>
                    <a:pt x="585880" y="285344"/>
                  </a:cubicBezTo>
                  <a:lnTo>
                    <a:pt x="585880" y="283440"/>
                  </a:lnTo>
                  <a:cubicBezTo>
                    <a:pt x="585880" y="259798"/>
                    <a:pt x="565519" y="246271"/>
                    <a:pt x="544509" y="246271"/>
                  </a:cubicBezTo>
                  <a:cubicBezTo>
                    <a:pt x="526120" y="246271"/>
                    <a:pt x="507731" y="260914"/>
                    <a:pt x="507731" y="280420"/>
                  </a:cubicBezTo>
                  <a:cubicBezTo>
                    <a:pt x="507731" y="286722"/>
                    <a:pt x="512332" y="291057"/>
                    <a:pt x="518240" y="291057"/>
                  </a:cubicBezTo>
                  <a:cubicBezTo>
                    <a:pt x="523490" y="291057"/>
                    <a:pt x="527434" y="286722"/>
                    <a:pt x="527434" y="281273"/>
                  </a:cubicBezTo>
                  <a:cubicBezTo>
                    <a:pt x="527434" y="276347"/>
                    <a:pt x="524148" y="271488"/>
                    <a:pt x="518240" y="271488"/>
                  </a:cubicBezTo>
                  <a:cubicBezTo>
                    <a:pt x="516925" y="271488"/>
                    <a:pt x="516268" y="271488"/>
                    <a:pt x="515611" y="271750"/>
                  </a:cubicBezTo>
                  <a:close/>
                  <a:moveTo>
                    <a:pt x="641039" y="246271"/>
                  </a:moveTo>
                  <a:cubicBezTo>
                    <a:pt x="610834" y="249489"/>
                    <a:pt x="602955" y="281009"/>
                    <a:pt x="602955" y="310889"/>
                  </a:cubicBezTo>
                  <a:cubicBezTo>
                    <a:pt x="602955" y="329342"/>
                    <a:pt x="604269" y="350749"/>
                    <a:pt x="616742" y="365196"/>
                  </a:cubicBezTo>
                  <a:cubicBezTo>
                    <a:pt x="623308" y="371960"/>
                    <a:pt x="633817" y="376295"/>
                    <a:pt x="643669" y="376295"/>
                  </a:cubicBezTo>
                  <a:cubicBezTo>
                    <a:pt x="660086" y="376295"/>
                    <a:pt x="673216" y="365721"/>
                    <a:pt x="679132" y="350749"/>
                  </a:cubicBezTo>
                  <a:cubicBezTo>
                    <a:pt x="683725" y="338010"/>
                    <a:pt x="684383" y="324154"/>
                    <a:pt x="684383" y="310889"/>
                  </a:cubicBezTo>
                  <a:cubicBezTo>
                    <a:pt x="684383" y="283702"/>
                    <a:pt x="678475" y="246271"/>
                    <a:pt x="643669" y="246271"/>
                  </a:cubicBezTo>
                  <a:cubicBezTo>
                    <a:pt x="643011" y="246271"/>
                    <a:pt x="642354" y="246271"/>
                    <a:pt x="641039" y="246271"/>
                  </a:cubicBezTo>
                  <a:close/>
                  <a:moveTo>
                    <a:pt x="619372" y="323104"/>
                  </a:moveTo>
                  <a:cubicBezTo>
                    <a:pt x="619372" y="321725"/>
                    <a:pt x="619372" y="319819"/>
                    <a:pt x="619372" y="318440"/>
                  </a:cubicBezTo>
                  <a:cubicBezTo>
                    <a:pt x="619372" y="306554"/>
                    <a:pt x="619372" y="294602"/>
                    <a:pt x="620029" y="282652"/>
                  </a:cubicBezTo>
                  <a:cubicBezTo>
                    <a:pt x="620686" y="275297"/>
                    <a:pt x="621344" y="267417"/>
                    <a:pt x="625280" y="261441"/>
                  </a:cubicBezTo>
                  <a:cubicBezTo>
                    <a:pt x="629223" y="255203"/>
                    <a:pt x="636446" y="251131"/>
                    <a:pt x="643669" y="251131"/>
                  </a:cubicBezTo>
                  <a:cubicBezTo>
                    <a:pt x="659428" y="251131"/>
                    <a:pt x="665994" y="266365"/>
                    <a:pt x="667308" y="279368"/>
                  </a:cubicBezTo>
                  <a:cubicBezTo>
                    <a:pt x="667966" y="288628"/>
                    <a:pt x="668623" y="298083"/>
                    <a:pt x="668623" y="307606"/>
                  </a:cubicBezTo>
                  <a:lnTo>
                    <a:pt x="668623" y="321725"/>
                  </a:lnTo>
                  <a:cubicBezTo>
                    <a:pt x="668623" y="342082"/>
                    <a:pt x="666651" y="362701"/>
                    <a:pt x="652206" y="369531"/>
                  </a:cubicBezTo>
                  <a:cubicBezTo>
                    <a:pt x="649577" y="370844"/>
                    <a:pt x="646298" y="371435"/>
                    <a:pt x="643669" y="371435"/>
                  </a:cubicBezTo>
                  <a:cubicBezTo>
                    <a:pt x="631187" y="371435"/>
                    <a:pt x="623308" y="360535"/>
                    <a:pt x="621344" y="349174"/>
                  </a:cubicBezTo>
                  <a:cubicBezTo>
                    <a:pt x="620029" y="340441"/>
                    <a:pt x="620029" y="331771"/>
                    <a:pt x="619372" y="323104"/>
                  </a:cubicBezTo>
                  <a:close/>
                  <a:moveTo>
                    <a:pt x="694234" y="325533"/>
                  </a:moveTo>
                  <a:lnTo>
                    <a:pt x="694234" y="337222"/>
                  </a:lnTo>
                  <a:lnTo>
                    <a:pt x="746107" y="337222"/>
                  </a:lnTo>
                  <a:lnTo>
                    <a:pt x="746107" y="325533"/>
                  </a:lnTo>
                  <a:close/>
                  <a:moveTo>
                    <a:pt x="774348" y="258485"/>
                  </a:moveTo>
                  <a:lnTo>
                    <a:pt x="774348" y="264199"/>
                  </a:lnTo>
                  <a:cubicBezTo>
                    <a:pt x="784200" y="264199"/>
                    <a:pt x="790108" y="262558"/>
                    <a:pt x="799959" y="259273"/>
                  </a:cubicBezTo>
                  <a:lnTo>
                    <a:pt x="799959" y="356988"/>
                  </a:lnTo>
                  <a:cubicBezTo>
                    <a:pt x="799959" y="365721"/>
                    <a:pt x="792737" y="366247"/>
                    <a:pt x="782228" y="366247"/>
                  </a:cubicBezTo>
                  <a:lnTo>
                    <a:pt x="775663" y="366247"/>
                  </a:lnTo>
                  <a:lnTo>
                    <a:pt x="775663" y="371960"/>
                  </a:lnTo>
                  <a:lnTo>
                    <a:pt x="838702" y="371960"/>
                  </a:lnTo>
                  <a:lnTo>
                    <a:pt x="838702" y="366247"/>
                  </a:lnTo>
                  <a:cubicBezTo>
                    <a:pt x="836072" y="366247"/>
                    <a:pt x="832794" y="366247"/>
                    <a:pt x="830164" y="366247"/>
                  </a:cubicBezTo>
                  <a:cubicBezTo>
                    <a:pt x="820312" y="366247"/>
                    <a:pt x="814405" y="365721"/>
                    <a:pt x="814405" y="356988"/>
                  </a:cubicBezTo>
                  <a:lnTo>
                    <a:pt x="814405" y="249818"/>
                  </a:lnTo>
                  <a:cubicBezTo>
                    <a:pt x="814405" y="247585"/>
                    <a:pt x="813747" y="246271"/>
                    <a:pt x="811118" y="246271"/>
                  </a:cubicBezTo>
                  <a:cubicBezTo>
                    <a:pt x="807839" y="246271"/>
                    <a:pt x="805867" y="249489"/>
                    <a:pt x="803895" y="251393"/>
                  </a:cubicBezTo>
                  <a:cubicBezTo>
                    <a:pt x="794701" y="256844"/>
                    <a:pt x="784200" y="258485"/>
                    <a:pt x="774348" y="258485"/>
                  </a:cubicBezTo>
                  <a:close/>
                  <a:moveTo>
                    <a:pt x="1767252" y="309510"/>
                  </a:moveTo>
                  <a:lnTo>
                    <a:pt x="1767252" y="309510"/>
                  </a:lnTo>
                  <a:cubicBezTo>
                    <a:pt x="1767252" y="292961"/>
                    <a:pt x="1768567" y="274772"/>
                    <a:pt x="1779725" y="261704"/>
                  </a:cubicBezTo>
                  <a:cubicBezTo>
                    <a:pt x="1785641" y="255203"/>
                    <a:pt x="1792864" y="251131"/>
                    <a:pt x="1801401" y="251131"/>
                  </a:cubicBezTo>
                  <a:cubicBezTo>
                    <a:pt x="1807966" y="251131"/>
                    <a:pt x="1814532" y="253560"/>
                    <a:pt x="1817818" y="258748"/>
                  </a:cubicBezTo>
                  <a:lnTo>
                    <a:pt x="1817161" y="258748"/>
                  </a:lnTo>
                  <a:cubicBezTo>
                    <a:pt x="1812560" y="258748"/>
                    <a:pt x="1807966" y="261704"/>
                    <a:pt x="1807966" y="267153"/>
                  </a:cubicBezTo>
                  <a:cubicBezTo>
                    <a:pt x="1807966" y="271750"/>
                    <a:pt x="1811253" y="276151"/>
                    <a:pt x="1817161" y="276151"/>
                  </a:cubicBezTo>
                  <a:cubicBezTo>
                    <a:pt x="1821754" y="276151"/>
                    <a:pt x="1825698" y="272341"/>
                    <a:pt x="1825698" y="266365"/>
                  </a:cubicBezTo>
                  <a:cubicBezTo>
                    <a:pt x="1825698" y="252772"/>
                    <a:pt x="1813217" y="246271"/>
                    <a:pt x="1801401" y="246271"/>
                  </a:cubicBezTo>
                  <a:cubicBezTo>
                    <a:pt x="1767910" y="246271"/>
                    <a:pt x="1750178" y="281798"/>
                    <a:pt x="1750178" y="311414"/>
                  </a:cubicBezTo>
                  <a:cubicBezTo>
                    <a:pt x="1750178" y="336368"/>
                    <a:pt x="1755428" y="376295"/>
                    <a:pt x="1790892" y="376295"/>
                  </a:cubicBezTo>
                  <a:cubicBezTo>
                    <a:pt x="1809938" y="376295"/>
                    <a:pt x="1825041" y="361914"/>
                    <a:pt x="1828977" y="345890"/>
                  </a:cubicBezTo>
                  <a:cubicBezTo>
                    <a:pt x="1829634" y="341819"/>
                    <a:pt x="1830291" y="337747"/>
                    <a:pt x="1830291" y="333675"/>
                  </a:cubicBezTo>
                  <a:cubicBezTo>
                    <a:pt x="1830291" y="312793"/>
                    <a:pt x="1815846" y="291582"/>
                    <a:pt x="1792207" y="291582"/>
                  </a:cubicBezTo>
                  <a:cubicBezTo>
                    <a:pt x="1781697" y="291582"/>
                    <a:pt x="1770539" y="298412"/>
                    <a:pt x="1767252" y="309510"/>
                  </a:cubicBezTo>
                  <a:close/>
                  <a:moveTo>
                    <a:pt x="1767252" y="330984"/>
                  </a:moveTo>
                  <a:lnTo>
                    <a:pt x="1767252" y="329605"/>
                  </a:lnTo>
                  <a:cubicBezTo>
                    <a:pt x="1767252" y="318178"/>
                    <a:pt x="1772503" y="299199"/>
                    <a:pt x="1786956" y="296771"/>
                  </a:cubicBezTo>
                  <a:cubicBezTo>
                    <a:pt x="1788920" y="296508"/>
                    <a:pt x="1790892" y="296508"/>
                    <a:pt x="1792207" y="296508"/>
                  </a:cubicBezTo>
                  <a:cubicBezTo>
                    <a:pt x="1811253" y="297033"/>
                    <a:pt x="1812560" y="319294"/>
                    <a:pt x="1812560" y="332625"/>
                  </a:cubicBezTo>
                  <a:lnTo>
                    <a:pt x="1812560" y="333675"/>
                  </a:lnTo>
                  <a:cubicBezTo>
                    <a:pt x="1812560" y="347795"/>
                    <a:pt x="1811910" y="370844"/>
                    <a:pt x="1790235" y="370844"/>
                  </a:cubicBezTo>
                  <a:cubicBezTo>
                    <a:pt x="1769224" y="370844"/>
                    <a:pt x="1768567" y="344839"/>
                    <a:pt x="1767252" y="330984"/>
                  </a:cubicBezTo>
                  <a:close/>
                  <a:moveTo>
                    <a:pt x="1855246" y="271750"/>
                  </a:moveTo>
                  <a:cubicBezTo>
                    <a:pt x="1858532" y="260389"/>
                    <a:pt x="1871663" y="252247"/>
                    <a:pt x="1882829" y="252247"/>
                  </a:cubicBezTo>
                  <a:cubicBezTo>
                    <a:pt x="1901876" y="252247"/>
                    <a:pt x="1907783" y="270438"/>
                    <a:pt x="1907783" y="285081"/>
                  </a:cubicBezTo>
                  <a:cubicBezTo>
                    <a:pt x="1906469" y="304322"/>
                    <a:pt x="1894645" y="317390"/>
                    <a:pt x="1882172" y="330655"/>
                  </a:cubicBezTo>
                  <a:cubicBezTo>
                    <a:pt x="1871663" y="342082"/>
                    <a:pt x="1861161" y="354034"/>
                    <a:pt x="1850652" y="364868"/>
                  </a:cubicBezTo>
                  <a:cubicBezTo>
                    <a:pt x="1848680" y="366247"/>
                    <a:pt x="1848023" y="367625"/>
                    <a:pt x="1848023" y="370056"/>
                  </a:cubicBezTo>
                  <a:lnTo>
                    <a:pt x="1848023" y="371960"/>
                  </a:lnTo>
                  <a:lnTo>
                    <a:pt x="1920257" y="371960"/>
                  </a:lnTo>
                  <a:lnTo>
                    <a:pt x="1925515" y="338535"/>
                  </a:lnTo>
                  <a:lnTo>
                    <a:pt x="1920257" y="338535"/>
                  </a:lnTo>
                  <a:cubicBezTo>
                    <a:pt x="1918942" y="346415"/>
                    <a:pt x="1918942" y="355413"/>
                    <a:pt x="1911719" y="356463"/>
                  </a:cubicBezTo>
                  <a:cubicBezTo>
                    <a:pt x="1910413" y="356725"/>
                    <a:pt x="1908441" y="356725"/>
                    <a:pt x="1907126" y="356725"/>
                  </a:cubicBezTo>
                  <a:lnTo>
                    <a:pt x="1902525" y="356725"/>
                  </a:lnTo>
                  <a:cubicBezTo>
                    <a:pt x="1896617" y="356988"/>
                    <a:pt x="1892024" y="356988"/>
                    <a:pt x="1886108" y="356988"/>
                  </a:cubicBezTo>
                  <a:cubicBezTo>
                    <a:pt x="1878885" y="356988"/>
                    <a:pt x="1871663" y="356988"/>
                    <a:pt x="1864440" y="356988"/>
                  </a:cubicBezTo>
                  <a:cubicBezTo>
                    <a:pt x="1876264" y="345627"/>
                    <a:pt x="1888080" y="334727"/>
                    <a:pt x="1900561" y="324154"/>
                  </a:cubicBezTo>
                  <a:cubicBezTo>
                    <a:pt x="1912377" y="313843"/>
                    <a:pt x="1924858" y="301893"/>
                    <a:pt x="1925515" y="285344"/>
                  </a:cubicBezTo>
                  <a:lnTo>
                    <a:pt x="1925515" y="283440"/>
                  </a:lnTo>
                  <a:cubicBezTo>
                    <a:pt x="1925515" y="259798"/>
                    <a:pt x="1905811" y="246271"/>
                    <a:pt x="1884144" y="246271"/>
                  </a:cubicBezTo>
                  <a:cubicBezTo>
                    <a:pt x="1865755" y="246271"/>
                    <a:pt x="1848023" y="260914"/>
                    <a:pt x="1848023" y="280420"/>
                  </a:cubicBezTo>
                  <a:cubicBezTo>
                    <a:pt x="1848023" y="286722"/>
                    <a:pt x="1852624" y="291057"/>
                    <a:pt x="1858532" y="291057"/>
                  </a:cubicBezTo>
                  <a:cubicBezTo>
                    <a:pt x="1863783" y="291057"/>
                    <a:pt x="1867727" y="286722"/>
                    <a:pt x="1867727" y="281273"/>
                  </a:cubicBezTo>
                  <a:cubicBezTo>
                    <a:pt x="1867727" y="276347"/>
                    <a:pt x="1864440" y="271488"/>
                    <a:pt x="1857875" y="271488"/>
                  </a:cubicBezTo>
                  <a:cubicBezTo>
                    <a:pt x="1857218" y="271488"/>
                    <a:pt x="1856560" y="271488"/>
                    <a:pt x="1855903" y="271750"/>
                  </a:cubicBezTo>
                  <a:close/>
                  <a:moveTo>
                    <a:pt x="1981332" y="246271"/>
                  </a:moveTo>
                  <a:cubicBezTo>
                    <a:pt x="1950469" y="249489"/>
                    <a:pt x="1943247" y="281009"/>
                    <a:pt x="1943247" y="310889"/>
                  </a:cubicBezTo>
                  <a:cubicBezTo>
                    <a:pt x="1943247" y="329342"/>
                    <a:pt x="1943896" y="350749"/>
                    <a:pt x="1957035" y="365196"/>
                  </a:cubicBezTo>
                  <a:cubicBezTo>
                    <a:pt x="1963600" y="371960"/>
                    <a:pt x="1973452" y="376295"/>
                    <a:pt x="1983304" y="376295"/>
                  </a:cubicBezTo>
                  <a:cubicBezTo>
                    <a:pt x="2000378" y="376295"/>
                    <a:pt x="2012851" y="365721"/>
                    <a:pt x="2018759" y="350749"/>
                  </a:cubicBezTo>
                  <a:cubicBezTo>
                    <a:pt x="2024018" y="338010"/>
                    <a:pt x="2024675" y="324154"/>
                    <a:pt x="2024675" y="310889"/>
                  </a:cubicBezTo>
                  <a:cubicBezTo>
                    <a:pt x="2024675" y="283702"/>
                    <a:pt x="2018759" y="246271"/>
                    <a:pt x="1983961" y="246271"/>
                  </a:cubicBezTo>
                  <a:cubicBezTo>
                    <a:pt x="1982646" y="246271"/>
                    <a:pt x="1981989" y="246271"/>
                    <a:pt x="1981332" y="246271"/>
                  </a:cubicBezTo>
                  <a:close/>
                  <a:moveTo>
                    <a:pt x="1959007" y="323104"/>
                  </a:moveTo>
                  <a:cubicBezTo>
                    <a:pt x="1959007" y="321725"/>
                    <a:pt x="1959007" y="319819"/>
                    <a:pt x="1959007" y="318440"/>
                  </a:cubicBezTo>
                  <a:cubicBezTo>
                    <a:pt x="1959007" y="306554"/>
                    <a:pt x="1959007" y="294602"/>
                    <a:pt x="1960313" y="282652"/>
                  </a:cubicBezTo>
                  <a:cubicBezTo>
                    <a:pt x="1960971" y="275297"/>
                    <a:pt x="1961628" y="267417"/>
                    <a:pt x="1965572" y="261441"/>
                  </a:cubicBezTo>
                  <a:cubicBezTo>
                    <a:pt x="1969508" y="255203"/>
                    <a:pt x="1976730" y="251131"/>
                    <a:pt x="1983961" y="251131"/>
                  </a:cubicBezTo>
                  <a:cubicBezTo>
                    <a:pt x="1999721" y="251131"/>
                    <a:pt x="2006286" y="266365"/>
                    <a:pt x="2007601" y="279368"/>
                  </a:cubicBezTo>
                  <a:cubicBezTo>
                    <a:pt x="2008258" y="288628"/>
                    <a:pt x="2008258" y="298083"/>
                    <a:pt x="2008258" y="307606"/>
                  </a:cubicBezTo>
                  <a:lnTo>
                    <a:pt x="2008258" y="321725"/>
                  </a:lnTo>
                  <a:cubicBezTo>
                    <a:pt x="2008258" y="342082"/>
                    <a:pt x="2006943" y="362701"/>
                    <a:pt x="1992498" y="369531"/>
                  </a:cubicBezTo>
                  <a:cubicBezTo>
                    <a:pt x="1989211" y="370844"/>
                    <a:pt x="1986582" y="371435"/>
                    <a:pt x="1983961" y="371435"/>
                  </a:cubicBezTo>
                  <a:cubicBezTo>
                    <a:pt x="1971480" y="371435"/>
                    <a:pt x="1963600" y="360535"/>
                    <a:pt x="1961628" y="349174"/>
                  </a:cubicBezTo>
                  <a:cubicBezTo>
                    <a:pt x="1959664" y="340441"/>
                    <a:pt x="1960313" y="331771"/>
                    <a:pt x="1959664" y="323104"/>
                  </a:cubicBezTo>
                  <a:close/>
                </a:path>
              </a:pathLst>
            </a:custGeom>
            <a:solidFill>
              <a:srgbClr val="000000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67A56D-671E-2921-9DB1-A1F10F63DAD9}"/>
                </a:ext>
              </a:extLst>
            </p:cNvPr>
            <p:cNvSpPr/>
            <p:nvPr/>
          </p:nvSpPr>
          <p:spPr>
            <a:xfrm>
              <a:off x="4157976" y="2601482"/>
              <a:ext cx="111801" cy="78359"/>
            </a:xfrm>
            <a:custGeom>
              <a:avLst/>
              <a:gdLst>
                <a:gd name="connsiteX0" fmla="*/ -1215 w 149068"/>
                <a:gd name="connsiteY0" fmla="*/ 104236 h 104478"/>
                <a:gd name="connsiteX1" fmla="*/ 13230 w 149068"/>
                <a:gd name="connsiteY1" fmla="*/ 104236 h 104478"/>
                <a:gd name="connsiteX2" fmla="*/ 147853 w 149068"/>
                <a:gd name="connsiteY2" fmla="*/ -242 h 104478"/>
                <a:gd name="connsiteX3" fmla="*/ 132751 w 149068"/>
                <a:gd name="connsiteY3" fmla="*/ -242 h 104478"/>
                <a:gd name="connsiteX4" fmla="*/ -1215 w 149068"/>
                <a:gd name="connsiteY4" fmla="*/ 89264 h 10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068" h="104478">
                  <a:moveTo>
                    <a:pt x="-1215" y="104236"/>
                  </a:moveTo>
                  <a:lnTo>
                    <a:pt x="13230" y="104236"/>
                  </a:lnTo>
                  <a:cubicBezTo>
                    <a:pt x="72990" y="44544"/>
                    <a:pt x="72990" y="44544"/>
                    <a:pt x="147853" y="-242"/>
                  </a:cubicBezTo>
                  <a:lnTo>
                    <a:pt x="132751" y="-242"/>
                  </a:lnTo>
                  <a:cubicBezTo>
                    <a:pt x="72990" y="29638"/>
                    <a:pt x="72990" y="29638"/>
                    <a:pt x="-1215" y="89264"/>
                  </a:cubicBezTo>
                  <a:close/>
                </a:path>
              </a:pathLst>
            </a:custGeom>
            <a:solidFill>
              <a:srgbClr val="000000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08FAEA-4759-020B-03B0-1E220CAEFCBF}"/>
                </a:ext>
              </a:extLst>
            </p:cNvPr>
            <p:cNvSpPr/>
            <p:nvPr/>
          </p:nvSpPr>
          <p:spPr>
            <a:xfrm>
              <a:off x="4157976" y="2601482"/>
              <a:ext cx="111801" cy="67130"/>
            </a:xfrm>
            <a:custGeom>
              <a:avLst/>
              <a:gdLst>
                <a:gd name="connsiteX0" fmla="*/ 147853 w 149068"/>
                <a:gd name="connsiteY0" fmla="*/ 89264 h 89506"/>
                <a:gd name="connsiteX1" fmla="*/ 132751 w 149068"/>
                <a:gd name="connsiteY1" fmla="*/ 89264 h 89506"/>
                <a:gd name="connsiteX2" fmla="*/ -1215 w 149068"/>
                <a:gd name="connsiteY2" fmla="*/ -243 h 89506"/>
                <a:gd name="connsiteX3" fmla="*/ 13230 w 149068"/>
                <a:gd name="connsiteY3" fmla="*/ -243 h 89506"/>
                <a:gd name="connsiteX4" fmla="*/ 147853 w 149068"/>
                <a:gd name="connsiteY4" fmla="*/ 74358 h 8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068" h="89506">
                  <a:moveTo>
                    <a:pt x="147853" y="89264"/>
                  </a:moveTo>
                  <a:lnTo>
                    <a:pt x="132751" y="89264"/>
                  </a:lnTo>
                  <a:cubicBezTo>
                    <a:pt x="72990" y="59450"/>
                    <a:pt x="72990" y="59450"/>
                    <a:pt x="-1215" y="-243"/>
                  </a:cubicBezTo>
                  <a:lnTo>
                    <a:pt x="13230" y="-243"/>
                  </a:lnTo>
                  <a:cubicBezTo>
                    <a:pt x="72990" y="44544"/>
                    <a:pt x="72990" y="44544"/>
                    <a:pt x="147853" y="74358"/>
                  </a:cubicBezTo>
                  <a:close/>
                </a:path>
              </a:pathLst>
            </a:custGeom>
            <a:solidFill>
              <a:srgbClr val="000000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D8EACD5-01BC-EC85-B376-B08890075C12}"/>
                </a:ext>
              </a:extLst>
            </p:cNvPr>
            <p:cNvSpPr/>
            <p:nvPr/>
          </p:nvSpPr>
          <p:spPr>
            <a:xfrm>
              <a:off x="4669204" y="2558684"/>
              <a:ext cx="871744" cy="173019"/>
            </a:xfrm>
            <a:custGeom>
              <a:avLst/>
              <a:gdLst>
                <a:gd name="connsiteX0" fmla="*/ -1165 w 1162325"/>
                <a:gd name="connsiteY0" fmla="*/ 230451 h 230692"/>
                <a:gd name="connsiteX1" fmla="*/ 1161161 w 1162325"/>
                <a:gd name="connsiteY1" fmla="*/ 230451 h 230692"/>
                <a:gd name="connsiteX2" fmla="*/ 1161161 w 1162325"/>
                <a:gd name="connsiteY2" fmla="*/ -242 h 230692"/>
                <a:gd name="connsiteX3" fmla="*/ -1165 w 1162325"/>
                <a:gd name="connsiteY3" fmla="*/ -242 h 23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325" h="230692">
                  <a:moveTo>
                    <a:pt x="-1165" y="230451"/>
                  </a:moveTo>
                  <a:lnTo>
                    <a:pt x="1161161" y="230451"/>
                  </a:lnTo>
                  <a:lnTo>
                    <a:pt x="1161161" y="-242"/>
                  </a:lnTo>
                  <a:lnTo>
                    <a:pt x="-1165" y="-242"/>
                  </a:lnTo>
                  <a:close/>
                </a:path>
              </a:pathLst>
            </a:custGeom>
            <a:solidFill>
              <a:srgbClr val="C6EFCE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F12B1C4-9300-23C1-B8D5-7B99B8AC0912}"/>
                </a:ext>
              </a:extLst>
            </p:cNvPr>
            <p:cNvSpPr/>
            <p:nvPr/>
          </p:nvSpPr>
          <p:spPr>
            <a:xfrm>
              <a:off x="4976039" y="2581488"/>
              <a:ext cx="250693" cy="127264"/>
            </a:xfrm>
            <a:custGeom>
              <a:avLst/>
              <a:gdLst>
                <a:gd name="connsiteX0" fmla="*/ 34298 w 334257"/>
                <a:gd name="connsiteY0" fmla="*/ 122491 h 169685"/>
                <a:gd name="connsiteX1" fmla="*/ 51373 w 334257"/>
                <a:gd name="connsiteY1" fmla="*/ 133065 h 169685"/>
                <a:gd name="connsiteX2" fmla="*/ 82892 w 334257"/>
                <a:gd name="connsiteY2" fmla="*/ 112181 h 169685"/>
                <a:gd name="connsiteX3" fmla="*/ 94716 w 334257"/>
                <a:gd name="connsiteY3" fmla="*/ 77443 h 169685"/>
                <a:gd name="connsiteX4" fmla="*/ 71726 w 334257"/>
                <a:gd name="connsiteY4" fmla="*/ 47564 h 169685"/>
                <a:gd name="connsiteX5" fmla="*/ 48086 w 334257"/>
                <a:gd name="connsiteY5" fmla="*/ 60304 h 169685"/>
                <a:gd name="connsiteX6" fmla="*/ 31669 w 334257"/>
                <a:gd name="connsiteY6" fmla="*/ 47564 h 169685"/>
                <a:gd name="connsiteX7" fmla="*/ 11973 w 334257"/>
                <a:gd name="connsiteY7" fmla="*/ 73897 h 169685"/>
                <a:gd name="connsiteX8" fmla="*/ 11316 w 334257"/>
                <a:gd name="connsiteY8" fmla="*/ 76589 h 169685"/>
                <a:gd name="connsiteX9" fmla="*/ 14595 w 334257"/>
                <a:gd name="connsiteY9" fmla="*/ 78493 h 169685"/>
                <a:gd name="connsiteX10" fmla="*/ 19196 w 334257"/>
                <a:gd name="connsiteY10" fmla="*/ 72254 h 169685"/>
                <a:gd name="connsiteX11" fmla="*/ 31012 w 334257"/>
                <a:gd name="connsiteY11" fmla="*/ 52160 h 169685"/>
                <a:gd name="connsiteX12" fmla="*/ 36270 w 334257"/>
                <a:gd name="connsiteY12" fmla="*/ 59514 h 169685"/>
                <a:gd name="connsiteX13" fmla="*/ 31669 w 334257"/>
                <a:gd name="connsiteY13" fmla="*/ 81777 h 169685"/>
                <a:gd name="connsiteX14" fmla="*/ 14595 w 334257"/>
                <a:gd name="connsiteY14" fmla="*/ 148299 h 169685"/>
                <a:gd name="connsiteX15" fmla="*/ 11316 w 334257"/>
                <a:gd name="connsiteY15" fmla="*/ 159660 h 169685"/>
                <a:gd name="connsiteX16" fmla="*/ 4751 w 334257"/>
                <a:gd name="connsiteY16" fmla="*/ 161564 h 169685"/>
                <a:gd name="connsiteX17" fmla="*/ 3436 w 334257"/>
                <a:gd name="connsiteY17" fmla="*/ 161564 h 169685"/>
                <a:gd name="connsiteX18" fmla="*/ -1165 w 334257"/>
                <a:gd name="connsiteY18" fmla="*/ 164584 h 169685"/>
                <a:gd name="connsiteX19" fmla="*/ -1165 w 334257"/>
                <a:gd name="connsiteY19" fmla="*/ 165109 h 169685"/>
                <a:gd name="connsiteX20" fmla="*/ 2779 w 334257"/>
                <a:gd name="connsiteY20" fmla="*/ 167278 h 169685"/>
                <a:gd name="connsiteX21" fmla="*/ 6715 w 334257"/>
                <a:gd name="connsiteY21" fmla="*/ 167015 h 169685"/>
                <a:gd name="connsiteX22" fmla="*/ 30354 w 334257"/>
                <a:gd name="connsiteY22" fmla="*/ 167015 h 169685"/>
                <a:gd name="connsiteX23" fmla="*/ 36270 w 334257"/>
                <a:gd name="connsiteY23" fmla="*/ 167278 h 169685"/>
                <a:gd name="connsiteX24" fmla="*/ 39549 w 334257"/>
                <a:gd name="connsiteY24" fmla="*/ 163993 h 169685"/>
                <a:gd name="connsiteX25" fmla="*/ 37585 w 334257"/>
                <a:gd name="connsiteY25" fmla="*/ 161564 h 169685"/>
                <a:gd name="connsiteX26" fmla="*/ 33641 w 334257"/>
                <a:gd name="connsiteY26" fmla="*/ 161564 h 169685"/>
                <a:gd name="connsiteX27" fmla="*/ 25761 w 334257"/>
                <a:gd name="connsiteY27" fmla="*/ 159133 h 169685"/>
                <a:gd name="connsiteX28" fmla="*/ 25761 w 334257"/>
                <a:gd name="connsiteY28" fmla="*/ 158281 h 169685"/>
                <a:gd name="connsiteX29" fmla="*/ 26418 w 334257"/>
                <a:gd name="connsiteY29" fmla="*/ 154800 h 169685"/>
                <a:gd name="connsiteX30" fmla="*/ 32326 w 334257"/>
                <a:gd name="connsiteY30" fmla="*/ 131421 h 169685"/>
                <a:gd name="connsiteX31" fmla="*/ 34298 w 334257"/>
                <a:gd name="connsiteY31" fmla="*/ 122491 h 169685"/>
                <a:gd name="connsiteX32" fmla="*/ 81577 w 334257"/>
                <a:gd name="connsiteY32" fmla="*/ 72517 h 169685"/>
                <a:gd name="connsiteX33" fmla="*/ 51373 w 334257"/>
                <a:gd name="connsiteY33" fmla="*/ 128205 h 169685"/>
                <a:gd name="connsiteX34" fmla="*/ 50715 w 334257"/>
                <a:gd name="connsiteY34" fmla="*/ 128205 h 169685"/>
                <a:gd name="connsiteX35" fmla="*/ 37585 w 334257"/>
                <a:gd name="connsiteY35" fmla="*/ 111327 h 169685"/>
                <a:gd name="connsiteX36" fmla="*/ 37585 w 334257"/>
                <a:gd name="connsiteY36" fmla="*/ 110802 h 169685"/>
                <a:gd name="connsiteX37" fmla="*/ 38891 w 334257"/>
                <a:gd name="connsiteY37" fmla="*/ 105154 h 169685"/>
                <a:gd name="connsiteX38" fmla="*/ 45465 w 334257"/>
                <a:gd name="connsiteY38" fmla="*/ 78821 h 169685"/>
                <a:gd name="connsiteX39" fmla="*/ 54002 w 334257"/>
                <a:gd name="connsiteY39" fmla="*/ 61945 h 169685"/>
                <a:gd name="connsiteX40" fmla="*/ 70419 w 334257"/>
                <a:gd name="connsiteY40" fmla="*/ 52160 h 169685"/>
                <a:gd name="connsiteX41" fmla="*/ 71068 w 334257"/>
                <a:gd name="connsiteY41" fmla="*/ 52160 h 169685"/>
                <a:gd name="connsiteX42" fmla="*/ 80920 w 334257"/>
                <a:gd name="connsiteY42" fmla="*/ 68775 h 169685"/>
                <a:gd name="connsiteX43" fmla="*/ 80920 w 334257"/>
                <a:gd name="connsiteY43" fmla="*/ 72583 h 169685"/>
                <a:gd name="connsiteX44" fmla="*/ 152504 w 334257"/>
                <a:gd name="connsiteY44" fmla="*/ 47564 h 169685"/>
                <a:gd name="connsiteX45" fmla="*/ 106532 w 334257"/>
                <a:gd name="connsiteY45" fmla="*/ 101281 h 169685"/>
                <a:gd name="connsiteX46" fmla="*/ 135430 w 334257"/>
                <a:gd name="connsiteY46" fmla="*/ 132802 h 169685"/>
                <a:gd name="connsiteX47" fmla="*/ 137394 w 334257"/>
                <a:gd name="connsiteY47" fmla="*/ 132802 h 169685"/>
                <a:gd name="connsiteX48" fmla="*/ 183367 w 334257"/>
                <a:gd name="connsiteY48" fmla="*/ 79020 h 169685"/>
                <a:gd name="connsiteX49" fmla="*/ 155126 w 334257"/>
                <a:gd name="connsiteY49" fmla="*/ 47564 h 169685"/>
                <a:gd name="connsiteX50" fmla="*/ 170228 w 334257"/>
                <a:gd name="connsiteY50" fmla="*/ 73635 h 169685"/>
                <a:gd name="connsiteX51" fmla="*/ 151847 w 334257"/>
                <a:gd name="connsiteY51" fmla="*/ 120587 h 169685"/>
                <a:gd name="connsiteX52" fmla="*/ 135430 w 334257"/>
                <a:gd name="connsiteY52" fmla="*/ 128205 h 169685"/>
                <a:gd name="connsiteX53" fmla="*/ 120320 w 334257"/>
                <a:gd name="connsiteY53" fmla="*/ 108373 h 169685"/>
                <a:gd name="connsiteX54" fmla="*/ 120320 w 334257"/>
                <a:gd name="connsiteY54" fmla="*/ 105942 h 169685"/>
                <a:gd name="connsiteX55" fmla="*/ 154468 w 334257"/>
                <a:gd name="connsiteY55" fmla="*/ 52160 h 169685"/>
                <a:gd name="connsiteX56" fmla="*/ 155126 w 334257"/>
                <a:gd name="connsiteY56" fmla="*/ 52160 h 169685"/>
                <a:gd name="connsiteX57" fmla="*/ 170228 w 334257"/>
                <a:gd name="connsiteY57" fmla="*/ 70875 h 169685"/>
                <a:gd name="connsiteX58" fmla="*/ 170228 w 334257"/>
                <a:gd name="connsiteY58" fmla="*/ 73635 h 169685"/>
                <a:gd name="connsiteX59" fmla="*/ 239183 w 334257"/>
                <a:gd name="connsiteY59" fmla="*/ -242 h 169685"/>
                <a:gd name="connsiteX60" fmla="*/ 220137 w 334257"/>
                <a:gd name="connsiteY60" fmla="*/ 1399 h 169685"/>
                <a:gd name="connsiteX61" fmla="*/ 213571 w 334257"/>
                <a:gd name="connsiteY61" fmla="*/ 5207 h 169685"/>
                <a:gd name="connsiteX62" fmla="*/ 218822 w 334257"/>
                <a:gd name="connsiteY62" fmla="*/ 7900 h 169685"/>
                <a:gd name="connsiteX63" fmla="*/ 220794 w 334257"/>
                <a:gd name="connsiteY63" fmla="*/ 7900 h 169685"/>
                <a:gd name="connsiteX64" fmla="*/ 227359 w 334257"/>
                <a:gd name="connsiteY64" fmla="*/ 10921 h 169685"/>
                <a:gd name="connsiteX65" fmla="*/ 224738 w 334257"/>
                <a:gd name="connsiteY65" fmla="*/ 22281 h 169685"/>
                <a:gd name="connsiteX66" fmla="*/ 208321 w 334257"/>
                <a:gd name="connsiteY66" fmla="*/ 86637 h 169685"/>
                <a:gd name="connsiteX67" fmla="*/ 202405 w 334257"/>
                <a:gd name="connsiteY67" fmla="*/ 110277 h 169685"/>
                <a:gd name="connsiteX68" fmla="*/ 201756 w 334257"/>
                <a:gd name="connsiteY68" fmla="*/ 115728 h 169685"/>
                <a:gd name="connsiteX69" fmla="*/ 218822 w 334257"/>
                <a:gd name="connsiteY69" fmla="*/ 132802 h 169685"/>
                <a:gd name="connsiteX70" fmla="*/ 220137 w 334257"/>
                <a:gd name="connsiteY70" fmla="*/ 132802 h 169685"/>
                <a:gd name="connsiteX71" fmla="*/ 237868 w 334257"/>
                <a:gd name="connsiteY71" fmla="*/ 106469 h 169685"/>
                <a:gd name="connsiteX72" fmla="*/ 237868 w 334257"/>
                <a:gd name="connsiteY72" fmla="*/ 104038 h 169685"/>
                <a:gd name="connsiteX73" fmla="*/ 237868 w 334257"/>
                <a:gd name="connsiteY73" fmla="*/ 103513 h 169685"/>
                <a:gd name="connsiteX74" fmla="*/ 234590 w 334257"/>
                <a:gd name="connsiteY74" fmla="*/ 101609 h 169685"/>
                <a:gd name="connsiteX75" fmla="*/ 218173 w 334257"/>
                <a:gd name="connsiteY75" fmla="*/ 128205 h 169685"/>
                <a:gd name="connsiteX76" fmla="*/ 213571 w 334257"/>
                <a:gd name="connsiteY76" fmla="*/ 120587 h 169685"/>
                <a:gd name="connsiteX77" fmla="*/ 218822 w 334257"/>
                <a:gd name="connsiteY77" fmla="*/ 95896 h 169685"/>
                <a:gd name="connsiteX78" fmla="*/ 241155 w 334257"/>
                <a:gd name="connsiteY78" fmla="*/ 6586 h 169685"/>
                <a:gd name="connsiteX79" fmla="*/ 242470 w 334257"/>
                <a:gd name="connsiteY79" fmla="*/ 2516 h 169685"/>
                <a:gd name="connsiteX80" fmla="*/ 239840 w 334257"/>
                <a:gd name="connsiteY80" fmla="*/ -178 h 169685"/>
                <a:gd name="connsiteX81" fmla="*/ 302222 w 334257"/>
                <a:gd name="connsiteY81" fmla="*/ 126299 h 169685"/>
                <a:gd name="connsiteX82" fmla="*/ 271360 w 334257"/>
                <a:gd name="connsiteY82" fmla="*/ 164584 h 169685"/>
                <a:gd name="connsiteX83" fmla="*/ 260193 w 334257"/>
                <a:gd name="connsiteY83" fmla="*/ 156704 h 169685"/>
                <a:gd name="connsiteX84" fmla="*/ 269388 w 334257"/>
                <a:gd name="connsiteY84" fmla="*/ 146921 h 169685"/>
                <a:gd name="connsiteX85" fmla="*/ 262823 w 334257"/>
                <a:gd name="connsiteY85" fmla="*/ 141470 h 169685"/>
                <a:gd name="connsiteX86" fmla="*/ 253628 w 334257"/>
                <a:gd name="connsiteY86" fmla="*/ 152897 h 169685"/>
                <a:gd name="connsiteX87" fmla="*/ 272017 w 334257"/>
                <a:gd name="connsiteY87" fmla="*/ 169444 h 169685"/>
                <a:gd name="connsiteX88" fmla="*/ 312074 w 334257"/>
                <a:gd name="connsiteY88" fmla="*/ 137660 h 169685"/>
                <a:gd name="connsiteX89" fmla="*/ 317982 w 334257"/>
                <a:gd name="connsiteY89" fmla="*/ 115990 h 169685"/>
                <a:gd name="connsiteX90" fmla="*/ 332435 w 334257"/>
                <a:gd name="connsiteY90" fmla="*/ 59514 h 169685"/>
                <a:gd name="connsiteX91" fmla="*/ 333092 w 334257"/>
                <a:gd name="connsiteY91" fmla="*/ 54590 h 169685"/>
                <a:gd name="connsiteX92" fmla="*/ 327834 w 334257"/>
                <a:gd name="connsiteY92" fmla="*/ 49468 h 169685"/>
                <a:gd name="connsiteX93" fmla="*/ 319296 w 334257"/>
                <a:gd name="connsiteY93" fmla="*/ 58136 h 169685"/>
                <a:gd name="connsiteX94" fmla="*/ 306823 w 334257"/>
                <a:gd name="connsiteY94" fmla="*/ 108898 h 169685"/>
                <a:gd name="connsiteX95" fmla="*/ 286462 w 334257"/>
                <a:gd name="connsiteY95" fmla="*/ 128205 h 169685"/>
                <a:gd name="connsiteX96" fmla="*/ 286462 w 334257"/>
                <a:gd name="connsiteY96" fmla="*/ 128205 h 169685"/>
                <a:gd name="connsiteX97" fmla="*/ 275953 w 334257"/>
                <a:gd name="connsiteY97" fmla="*/ 113824 h 169685"/>
                <a:gd name="connsiteX98" fmla="*/ 275953 w 334257"/>
                <a:gd name="connsiteY98" fmla="*/ 111064 h 169685"/>
                <a:gd name="connsiteX99" fmla="*/ 284490 w 334257"/>
                <a:gd name="connsiteY99" fmla="*/ 79346 h 169685"/>
                <a:gd name="connsiteX100" fmla="*/ 289092 w 334257"/>
                <a:gd name="connsiteY100" fmla="*/ 63062 h 169685"/>
                <a:gd name="connsiteX101" fmla="*/ 272674 w 334257"/>
                <a:gd name="connsiteY101" fmla="*/ 47564 h 169685"/>
                <a:gd name="connsiteX102" fmla="*/ 249692 w 334257"/>
                <a:gd name="connsiteY102" fmla="*/ 74160 h 169685"/>
                <a:gd name="connsiteX103" fmla="*/ 249035 w 334257"/>
                <a:gd name="connsiteY103" fmla="*/ 76589 h 169685"/>
                <a:gd name="connsiteX104" fmla="*/ 251656 w 334257"/>
                <a:gd name="connsiteY104" fmla="*/ 78493 h 169685"/>
                <a:gd name="connsiteX105" fmla="*/ 252971 w 334257"/>
                <a:gd name="connsiteY105" fmla="*/ 78493 h 169685"/>
                <a:gd name="connsiteX106" fmla="*/ 272674 w 334257"/>
                <a:gd name="connsiteY106" fmla="*/ 52422 h 169685"/>
                <a:gd name="connsiteX107" fmla="*/ 273989 w 334257"/>
                <a:gd name="connsiteY107" fmla="*/ 52422 h 169685"/>
                <a:gd name="connsiteX108" fmla="*/ 277925 w 334257"/>
                <a:gd name="connsiteY108" fmla="*/ 57086 h 169685"/>
                <a:gd name="connsiteX109" fmla="*/ 273332 w 334257"/>
                <a:gd name="connsiteY109" fmla="*/ 74160 h 169685"/>
                <a:gd name="connsiteX110" fmla="*/ 263480 w 334257"/>
                <a:gd name="connsiteY110" fmla="*/ 110539 h 169685"/>
                <a:gd name="connsiteX111" fmla="*/ 285148 w 334257"/>
                <a:gd name="connsiteY111" fmla="*/ 132802 h 169685"/>
                <a:gd name="connsiteX112" fmla="*/ 302222 w 334257"/>
                <a:gd name="connsiteY112" fmla="*/ 126299 h 169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334257" h="169685">
                  <a:moveTo>
                    <a:pt x="34298" y="122491"/>
                  </a:moveTo>
                  <a:cubicBezTo>
                    <a:pt x="38891" y="127942"/>
                    <a:pt x="42178" y="133065"/>
                    <a:pt x="51373" y="133065"/>
                  </a:cubicBezTo>
                  <a:cubicBezTo>
                    <a:pt x="65818" y="133065"/>
                    <a:pt x="77642" y="120062"/>
                    <a:pt x="82892" y="112181"/>
                  </a:cubicBezTo>
                  <a:cubicBezTo>
                    <a:pt x="90115" y="102134"/>
                    <a:pt x="94716" y="89657"/>
                    <a:pt x="94716" y="77443"/>
                  </a:cubicBezTo>
                  <a:cubicBezTo>
                    <a:pt x="94716" y="64374"/>
                    <a:pt x="88143" y="47564"/>
                    <a:pt x="71726" y="47564"/>
                  </a:cubicBezTo>
                  <a:cubicBezTo>
                    <a:pt x="61882" y="47564"/>
                    <a:pt x="54002" y="53540"/>
                    <a:pt x="48086" y="60304"/>
                  </a:cubicBezTo>
                  <a:cubicBezTo>
                    <a:pt x="45465" y="52687"/>
                    <a:pt x="39549" y="47564"/>
                    <a:pt x="31669" y="47564"/>
                  </a:cubicBezTo>
                  <a:cubicBezTo>
                    <a:pt x="17224" y="47564"/>
                    <a:pt x="13937" y="66280"/>
                    <a:pt x="11973" y="73897"/>
                  </a:cubicBezTo>
                  <a:cubicBezTo>
                    <a:pt x="11973" y="74685"/>
                    <a:pt x="11316" y="75539"/>
                    <a:pt x="11316" y="76589"/>
                  </a:cubicBezTo>
                  <a:cubicBezTo>
                    <a:pt x="11316" y="78493"/>
                    <a:pt x="13280" y="78493"/>
                    <a:pt x="14595" y="78493"/>
                  </a:cubicBezTo>
                  <a:cubicBezTo>
                    <a:pt x="18538" y="78493"/>
                    <a:pt x="17881" y="75539"/>
                    <a:pt x="19196" y="72254"/>
                  </a:cubicBezTo>
                  <a:cubicBezTo>
                    <a:pt x="21168" y="64899"/>
                    <a:pt x="24446" y="52160"/>
                    <a:pt x="31012" y="52160"/>
                  </a:cubicBezTo>
                  <a:cubicBezTo>
                    <a:pt x="34956" y="52160"/>
                    <a:pt x="36270" y="56232"/>
                    <a:pt x="36270" y="59514"/>
                  </a:cubicBezTo>
                  <a:cubicBezTo>
                    <a:pt x="36270" y="66805"/>
                    <a:pt x="33641" y="74422"/>
                    <a:pt x="31669" y="81777"/>
                  </a:cubicBezTo>
                  <a:lnTo>
                    <a:pt x="14595" y="148299"/>
                  </a:lnTo>
                  <a:cubicBezTo>
                    <a:pt x="13937" y="152043"/>
                    <a:pt x="13280" y="157229"/>
                    <a:pt x="11316" y="159660"/>
                  </a:cubicBezTo>
                  <a:cubicBezTo>
                    <a:pt x="9344" y="161301"/>
                    <a:pt x="6715" y="161301"/>
                    <a:pt x="4751" y="161564"/>
                  </a:cubicBezTo>
                  <a:lnTo>
                    <a:pt x="3436" y="161564"/>
                  </a:lnTo>
                  <a:cubicBezTo>
                    <a:pt x="1464" y="161564"/>
                    <a:pt x="-1165" y="161827"/>
                    <a:pt x="-1165" y="164584"/>
                  </a:cubicBezTo>
                  <a:lnTo>
                    <a:pt x="-1165" y="165109"/>
                  </a:lnTo>
                  <a:cubicBezTo>
                    <a:pt x="-1165" y="166686"/>
                    <a:pt x="807" y="167278"/>
                    <a:pt x="2779" y="167278"/>
                  </a:cubicBezTo>
                  <a:cubicBezTo>
                    <a:pt x="4093" y="167278"/>
                    <a:pt x="5400" y="167015"/>
                    <a:pt x="6715" y="167015"/>
                  </a:cubicBezTo>
                  <a:lnTo>
                    <a:pt x="30354" y="167015"/>
                  </a:lnTo>
                  <a:cubicBezTo>
                    <a:pt x="32326" y="167278"/>
                    <a:pt x="34298" y="167278"/>
                    <a:pt x="36270" y="167278"/>
                  </a:cubicBezTo>
                  <a:cubicBezTo>
                    <a:pt x="38234" y="167278"/>
                    <a:pt x="39549" y="165899"/>
                    <a:pt x="39549" y="163993"/>
                  </a:cubicBezTo>
                  <a:cubicBezTo>
                    <a:pt x="39549" y="162614"/>
                    <a:pt x="38891" y="161564"/>
                    <a:pt x="37585" y="161564"/>
                  </a:cubicBezTo>
                  <a:lnTo>
                    <a:pt x="33641" y="161564"/>
                  </a:lnTo>
                  <a:cubicBezTo>
                    <a:pt x="31012" y="161564"/>
                    <a:pt x="25761" y="161564"/>
                    <a:pt x="25761" y="159133"/>
                  </a:cubicBezTo>
                  <a:lnTo>
                    <a:pt x="25761" y="158281"/>
                  </a:lnTo>
                  <a:cubicBezTo>
                    <a:pt x="25761" y="157229"/>
                    <a:pt x="26418" y="155850"/>
                    <a:pt x="26418" y="154800"/>
                  </a:cubicBezTo>
                  <a:lnTo>
                    <a:pt x="32326" y="131421"/>
                  </a:lnTo>
                  <a:cubicBezTo>
                    <a:pt x="32984" y="128467"/>
                    <a:pt x="33641" y="125447"/>
                    <a:pt x="34298" y="122491"/>
                  </a:cubicBezTo>
                  <a:close/>
                  <a:moveTo>
                    <a:pt x="81577" y="72517"/>
                  </a:moveTo>
                  <a:cubicBezTo>
                    <a:pt x="80263" y="82302"/>
                    <a:pt x="73040" y="127351"/>
                    <a:pt x="51373" y="128205"/>
                  </a:cubicBezTo>
                  <a:lnTo>
                    <a:pt x="50715" y="128205"/>
                  </a:lnTo>
                  <a:cubicBezTo>
                    <a:pt x="42178" y="128205"/>
                    <a:pt x="37585" y="117894"/>
                    <a:pt x="37585" y="111327"/>
                  </a:cubicBezTo>
                  <a:lnTo>
                    <a:pt x="37585" y="110802"/>
                  </a:lnTo>
                  <a:cubicBezTo>
                    <a:pt x="37585" y="108898"/>
                    <a:pt x="38234" y="106994"/>
                    <a:pt x="38891" y="105154"/>
                  </a:cubicBezTo>
                  <a:lnTo>
                    <a:pt x="45465" y="78821"/>
                  </a:lnTo>
                  <a:cubicBezTo>
                    <a:pt x="47429" y="72254"/>
                    <a:pt x="48086" y="68775"/>
                    <a:pt x="54002" y="61945"/>
                  </a:cubicBezTo>
                  <a:cubicBezTo>
                    <a:pt x="57938" y="57611"/>
                    <a:pt x="63846" y="52160"/>
                    <a:pt x="70419" y="52160"/>
                  </a:cubicBezTo>
                  <a:lnTo>
                    <a:pt x="71068" y="52160"/>
                  </a:lnTo>
                  <a:cubicBezTo>
                    <a:pt x="78948" y="52687"/>
                    <a:pt x="80920" y="62208"/>
                    <a:pt x="80920" y="68775"/>
                  </a:cubicBezTo>
                  <a:cubicBezTo>
                    <a:pt x="80920" y="70088"/>
                    <a:pt x="80920" y="71204"/>
                    <a:pt x="80920" y="72583"/>
                  </a:cubicBezTo>
                  <a:close/>
                  <a:moveTo>
                    <a:pt x="152504" y="47564"/>
                  </a:moveTo>
                  <a:cubicBezTo>
                    <a:pt x="126235" y="50256"/>
                    <a:pt x="106532" y="77968"/>
                    <a:pt x="106532" y="101281"/>
                  </a:cubicBezTo>
                  <a:cubicBezTo>
                    <a:pt x="106532" y="115990"/>
                    <a:pt x="115069" y="132802"/>
                    <a:pt x="135430" y="132802"/>
                  </a:cubicBezTo>
                  <a:lnTo>
                    <a:pt x="137394" y="132802"/>
                  </a:lnTo>
                  <a:cubicBezTo>
                    <a:pt x="162348" y="130371"/>
                    <a:pt x="183367" y="104563"/>
                    <a:pt x="183367" y="79020"/>
                  </a:cubicBezTo>
                  <a:cubicBezTo>
                    <a:pt x="183367" y="64899"/>
                    <a:pt x="175487" y="47564"/>
                    <a:pt x="155126" y="47564"/>
                  </a:cubicBezTo>
                  <a:close/>
                  <a:moveTo>
                    <a:pt x="170228" y="73635"/>
                  </a:moveTo>
                  <a:cubicBezTo>
                    <a:pt x="168921" y="88803"/>
                    <a:pt x="164320" y="109423"/>
                    <a:pt x="151847" y="120587"/>
                  </a:cubicBezTo>
                  <a:cubicBezTo>
                    <a:pt x="147246" y="124395"/>
                    <a:pt x="141338" y="128205"/>
                    <a:pt x="135430" y="128205"/>
                  </a:cubicBezTo>
                  <a:cubicBezTo>
                    <a:pt x="126893" y="128205"/>
                    <a:pt x="120320" y="120325"/>
                    <a:pt x="120320" y="108373"/>
                  </a:cubicBezTo>
                  <a:lnTo>
                    <a:pt x="120320" y="105942"/>
                  </a:lnTo>
                  <a:cubicBezTo>
                    <a:pt x="120977" y="94779"/>
                    <a:pt x="129514" y="52160"/>
                    <a:pt x="154468" y="52160"/>
                  </a:cubicBezTo>
                  <a:lnTo>
                    <a:pt x="155126" y="52160"/>
                  </a:lnTo>
                  <a:cubicBezTo>
                    <a:pt x="165635" y="52160"/>
                    <a:pt x="170228" y="62470"/>
                    <a:pt x="170228" y="70875"/>
                  </a:cubicBezTo>
                  <a:cubicBezTo>
                    <a:pt x="170228" y="71729"/>
                    <a:pt x="170228" y="72781"/>
                    <a:pt x="170228" y="73635"/>
                  </a:cubicBezTo>
                  <a:close/>
                  <a:moveTo>
                    <a:pt x="239183" y="-242"/>
                  </a:moveTo>
                  <a:lnTo>
                    <a:pt x="220137" y="1399"/>
                  </a:lnTo>
                  <a:cubicBezTo>
                    <a:pt x="217515" y="1662"/>
                    <a:pt x="213571" y="1137"/>
                    <a:pt x="213571" y="5207"/>
                  </a:cubicBezTo>
                  <a:cubicBezTo>
                    <a:pt x="213571" y="7638"/>
                    <a:pt x="216201" y="7900"/>
                    <a:pt x="218822" y="7900"/>
                  </a:cubicBezTo>
                  <a:lnTo>
                    <a:pt x="220794" y="7900"/>
                  </a:lnTo>
                  <a:cubicBezTo>
                    <a:pt x="224081" y="7900"/>
                    <a:pt x="227359" y="8163"/>
                    <a:pt x="227359" y="10921"/>
                  </a:cubicBezTo>
                  <a:cubicBezTo>
                    <a:pt x="227359" y="14139"/>
                    <a:pt x="225395" y="18538"/>
                    <a:pt x="224738" y="22281"/>
                  </a:cubicBezTo>
                  <a:lnTo>
                    <a:pt x="208321" y="86637"/>
                  </a:lnTo>
                  <a:cubicBezTo>
                    <a:pt x="206349" y="94517"/>
                    <a:pt x="204377" y="102134"/>
                    <a:pt x="202405" y="110277"/>
                  </a:cubicBezTo>
                  <a:cubicBezTo>
                    <a:pt x="202405" y="111918"/>
                    <a:pt x="201756" y="113824"/>
                    <a:pt x="201756" y="115728"/>
                  </a:cubicBezTo>
                  <a:cubicBezTo>
                    <a:pt x="201756" y="124133"/>
                    <a:pt x="207006" y="132802"/>
                    <a:pt x="218822" y="132802"/>
                  </a:cubicBezTo>
                  <a:lnTo>
                    <a:pt x="220137" y="132802"/>
                  </a:lnTo>
                  <a:cubicBezTo>
                    <a:pt x="232618" y="131421"/>
                    <a:pt x="235896" y="114086"/>
                    <a:pt x="237868" y="106469"/>
                  </a:cubicBezTo>
                  <a:cubicBezTo>
                    <a:pt x="237868" y="105679"/>
                    <a:pt x="237868" y="104826"/>
                    <a:pt x="237868" y="104038"/>
                  </a:cubicBezTo>
                  <a:lnTo>
                    <a:pt x="237868" y="103513"/>
                  </a:lnTo>
                  <a:cubicBezTo>
                    <a:pt x="237868" y="101609"/>
                    <a:pt x="236554" y="101609"/>
                    <a:pt x="234590" y="101609"/>
                  </a:cubicBezTo>
                  <a:cubicBezTo>
                    <a:pt x="228674" y="101609"/>
                    <a:pt x="229331" y="128205"/>
                    <a:pt x="218173" y="128205"/>
                  </a:cubicBezTo>
                  <a:cubicBezTo>
                    <a:pt x="215543" y="128205"/>
                    <a:pt x="213571" y="125774"/>
                    <a:pt x="213571" y="120587"/>
                  </a:cubicBezTo>
                  <a:cubicBezTo>
                    <a:pt x="213571" y="112708"/>
                    <a:pt x="216858" y="103776"/>
                    <a:pt x="218822" y="95896"/>
                  </a:cubicBezTo>
                  <a:lnTo>
                    <a:pt x="241155" y="6586"/>
                  </a:lnTo>
                  <a:cubicBezTo>
                    <a:pt x="241155" y="5470"/>
                    <a:pt x="242470" y="3894"/>
                    <a:pt x="242470" y="2516"/>
                  </a:cubicBezTo>
                  <a:cubicBezTo>
                    <a:pt x="242470" y="1137"/>
                    <a:pt x="241812" y="85"/>
                    <a:pt x="239840" y="-178"/>
                  </a:cubicBezTo>
                  <a:close/>
                  <a:moveTo>
                    <a:pt x="302222" y="126299"/>
                  </a:moveTo>
                  <a:cubicBezTo>
                    <a:pt x="299601" y="140944"/>
                    <a:pt x="289092" y="164584"/>
                    <a:pt x="271360" y="164584"/>
                  </a:cubicBezTo>
                  <a:cubicBezTo>
                    <a:pt x="266767" y="164584"/>
                    <a:pt x="262823" y="162680"/>
                    <a:pt x="260193" y="156704"/>
                  </a:cubicBezTo>
                  <a:cubicBezTo>
                    <a:pt x="265452" y="156442"/>
                    <a:pt x="269388" y="152632"/>
                    <a:pt x="269388" y="146921"/>
                  </a:cubicBezTo>
                  <a:cubicBezTo>
                    <a:pt x="269388" y="143373"/>
                    <a:pt x="266109" y="141470"/>
                    <a:pt x="262823" y="141470"/>
                  </a:cubicBezTo>
                  <a:cubicBezTo>
                    <a:pt x="256257" y="141470"/>
                    <a:pt x="253628" y="147183"/>
                    <a:pt x="253628" y="152897"/>
                  </a:cubicBezTo>
                  <a:cubicBezTo>
                    <a:pt x="253628" y="163468"/>
                    <a:pt x="262165" y="169444"/>
                    <a:pt x="272017" y="169444"/>
                  </a:cubicBezTo>
                  <a:cubicBezTo>
                    <a:pt x="290406" y="169444"/>
                    <a:pt x="305509" y="153684"/>
                    <a:pt x="312074" y="137660"/>
                  </a:cubicBezTo>
                  <a:cubicBezTo>
                    <a:pt x="314703" y="130634"/>
                    <a:pt x="316675" y="123279"/>
                    <a:pt x="317982" y="115990"/>
                  </a:cubicBezTo>
                  <a:lnTo>
                    <a:pt x="332435" y="59514"/>
                  </a:lnTo>
                  <a:cubicBezTo>
                    <a:pt x="332435" y="57873"/>
                    <a:pt x="333092" y="56232"/>
                    <a:pt x="333092" y="54590"/>
                  </a:cubicBezTo>
                  <a:cubicBezTo>
                    <a:pt x="333092" y="52160"/>
                    <a:pt x="331120" y="49468"/>
                    <a:pt x="327834" y="49468"/>
                  </a:cubicBezTo>
                  <a:cubicBezTo>
                    <a:pt x="322583" y="49468"/>
                    <a:pt x="320611" y="53803"/>
                    <a:pt x="319296" y="58136"/>
                  </a:cubicBezTo>
                  <a:lnTo>
                    <a:pt x="306823" y="108898"/>
                  </a:lnTo>
                  <a:cubicBezTo>
                    <a:pt x="304194" y="118157"/>
                    <a:pt x="296971" y="128205"/>
                    <a:pt x="286462" y="128205"/>
                  </a:cubicBezTo>
                  <a:lnTo>
                    <a:pt x="286462" y="128205"/>
                  </a:lnTo>
                  <a:cubicBezTo>
                    <a:pt x="277925" y="128205"/>
                    <a:pt x="275953" y="120062"/>
                    <a:pt x="275953" y="113824"/>
                  </a:cubicBezTo>
                  <a:lnTo>
                    <a:pt x="275953" y="111064"/>
                  </a:lnTo>
                  <a:cubicBezTo>
                    <a:pt x="277925" y="99703"/>
                    <a:pt x="280554" y="89657"/>
                    <a:pt x="284490" y="79346"/>
                  </a:cubicBezTo>
                  <a:cubicBezTo>
                    <a:pt x="286462" y="73897"/>
                    <a:pt x="289092" y="68709"/>
                    <a:pt x="289092" y="63062"/>
                  </a:cubicBezTo>
                  <a:cubicBezTo>
                    <a:pt x="289092" y="53803"/>
                    <a:pt x="283841" y="47564"/>
                    <a:pt x="272674" y="47564"/>
                  </a:cubicBezTo>
                  <a:cubicBezTo>
                    <a:pt x="259536" y="48943"/>
                    <a:pt x="252313" y="64637"/>
                    <a:pt x="249692" y="74160"/>
                  </a:cubicBezTo>
                  <a:cubicBezTo>
                    <a:pt x="249692" y="74948"/>
                    <a:pt x="249035" y="75801"/>
                    <a:pt x="249035" y="76589"/>
                  </a:cubicBezTo>
                  <a:cubicBezTo>
                    <a:pt x="249035" y="77968"/>
                    <a:pt x="250349" y="78493"/>
                    <a:pt x="251656" y="78493"/>
                  </a:cubicBezTo>
                  <a:lnTo>
                    <a:pt x="252971" y="78493"/>
                  </a:lnTo>
                  <a:cubicBezTo>
                    <a:pt x="258229" y="78493"/>
                    <a:pt x="258229" y="53276"/>
                    <a:pt x="272674" y="52422"/>
                  </a:cubicBezTo>
                  <a:lnTo>
                    <a:pt x="273989" y="52422"/>
                  </a:lnTo>
                  <a:cubicBezTo>
                    <a:pt x="276610" y="52422"/>
                    <a:pt x="277925" y="54590"/>
                    <a:pt x="277925" y="57086"/>
                  </a:cubicBezTo>
                  <a:cubicBezTo>
                    <a:pt x="277925" y="63062"/>
                    <a:pt x="275304" y="68709"/>
                    <a:pt x="273332" y="74160"/>
                  </a:cubicBezTo>
                  <a:cubicBezTo>
                    <a:pt x="269388" y="85585"/>
                    <a:pt x="263480" y="98325"/>
                    <a:pt x="263480" y="110539"/>
                  </a:cubicBezTo>
                  <a:cubicBezTo>
                    <a:pt x="263480" y="124395"/>
                    <a:pt x="272674" y="132802"/>
                    <a:pt x="285148" y="132802"/>
                  </a:cubicBezTo>
                  <a:cubicBezTo>
                    <a:pt x="291721" y="132802"/>
                    <a:pt x="297629" y="130371"/>
                    <a:pt x="302222" y="126299"/>
                  </a:cubicBezTo>
                  <a:close/>
                </a:path>
              </a:pathLst>
            </a:custGeom>
            <a:solidFill>
              <a:srgbClr val="006100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756DA68-C003-5A0B-D44A-332987AE3D58}"/>
                </a:ext>
              </a:extLst>
            </p:cNvPr>
            <p:cNvSpPr/>
            <p:nvPr/>
          </p:nvSpPr>
          <p:spPr>
            <a:xfrm>
              <a:off x="5540948" y="2558684"/>
              <a:ext cx="919029" cy="173019"/>
            </a:xfrm>
            <a:custGeom>
              <a:avLst/>
              <a:gdLst>
                <a:gd name="connsiteX0" fmla="*/ -1115 w 1225372"/>
                <a:gd name="connsiteY0" fmla="*/ 230451 h 230692"/>
                <a:gd name="connsiteX1" fmla="*/ 1224258 w 1225372"/>
                <a:gd name="connsiteY1" fmla="*/ 230451 h 230692"/>
                <a:gd name="connsiteX2" fmla="*/ 1224258 w 1225372"/>
                <a:gd name="connsiteY2" fmla="*/ -242 h 230692"/>
                <a:gd name="connsiteX3" fmla="*/ -1115 w 1225372"/>
                <a:gd name="connsiteY3" fmla="*/ -242 h 23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5372" h="230692">
                  <a:moveTo>
                    <a:pt x="-1115" y="230451"/>
                  </a:moveTo>
                  <a:lnTo>
                    <a:pt x="1224258" y="230451"/>
                  </a:lnTo>
                  <a:lnTo>
                    <a:pt x="1224258" y="-242"/>
                  </a:lnTo>
                  <a:lnTo>
                    <a:pt x="-1115" y="-242"/>
                  </a:lnTo>
                  <a:close/>
                </a:path>
              </a:pathLst>
            </a:custGeom>
            <a:solidFill>
              <a:srgbClr val="FFFFFF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grpSp>
          <p:nvGrpSpPr>
            <p:cNvPr id="24" name="Graphic 2">
              <a:extLst>
                <a:ext uri="{FF2B5EF4-FFF2-40B4-BE49-F238E27FC236}">
                  <a16:creationId xmlns:a16="http://schemas.microsoft.com/office/drawing/2014/main" id="{3A1A2DFC-0DB6-482A-8BD9-74574A873C55}"/>
                </a:ext>
              </a:extLst>
            </p:cNvPr>
            <p:cNvGrpSpPr/>
            <p:nvPr/>
          </p:nvGrpSpPr>
          <p:grpSpPr>
            <a:xfrm>
              <a:off x="5908133" y="2573578"/>
              <a:ext cx="1371927" cy="141509"/>
              <a:chOff x="7545434" y="2944944"/>
              <a:chExt cx="1829236" cy="188679"/>
            </a:xfrm>
            <a:solidFill>
              <a:srgbClr val="000000"/>
            </a:solidFill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91E80D13-E9A1-9A3D-3123-ABC0A813856A}"/>
                  </a:ext>
                </a:extLst>
              </p:cNvPr>
              <p:cNvSpPr/>
              <p:nvPr/>
            </p:nvSpPr>
            <p:spPr>
              <a:xfrm>
                <a:off x="7545434" y="3003041"/>
                <a:ext cx="255056" cy="119994"/>
              </a:xfrm>
              <a:custGeom>
                <a:avLst/>
                <a:gdLst>
                  <a:gd name="connsiteX0" fmla="*/ 45405 w 255056"/>
                  <a:gd name="connsiteY0" fmla="*/ 424 h 119994"/>
                  <a:gd name="connsiteX1" fmla="*/ 340 w 255056"/>
                  <a:gd name="connsiteY1" fmla="*/ 52277 h 119994"/>
                  <a:gd name="connsiteX2" fmla="*/ 28845 w 255056"/>
                  <a:gd name="connsiteY2" fmla="*/ 85941 h 119994"/>
                  <a:gd name="connsiteX3" fmla="*/ 68210 w 255056"/>
                  <a:gd name="connsiteY3" fmla="*/ 66394 h 119994"/>
                  <a:gd name="connsiteX4" fmla="*/ 69024 w 255056"/>
                  <a:gd name="connsiteY4" fmla="*/ 64222 h 119994"/>
                  <a:gd name="connsiteX5" fmla="*/ 65767 w 255056"/>
                  <a:gd name="connsiteY5" fmla="*/ 60693 h 119994"/>
                  <a:gd name="connsiteX6" fmla="*/ 61966 w 255056"/>
                  <a:gd name="connsiteY6" fmla="*/ 64222 h 119994"/>
                  <a:gd name="connsiteX7" fmla="*/ 28574 w 255056"/>
                  <a:gd name="connsiteY7" fmla="*/ 81054 h 119994"/>
                  <a:gd name="connsiteX8" fmla="*/ 13642 w 255056"/>
                  <a:gd name="connsiteY8" fmla="*/ 60693 h 119994"/>
                  <a:gd name="connsiteX9" fmla="*/ 18800 w 255056"/>
                  <a:gd name="connsiteY9" fmla="*/ 40061 h 119994"/>
                  <a:gd name="connsiteX10" fmla="*/ 21244 w 255056"/>
                  <a:gd name="connsiteY10" fmla="*/ 40332 h 119994"/>
                  <a:gd name="connsiteX11" fmla="*/ 67667 w 255056"/>
                  <a:gd name="connsiteY11" fmla="*/ 16442 h 119994"/>
                  <a:gd name="connsiteX12" fmla="*/ 47849 w 255056"/>
                  <a:gd name="connsiteY12" fmla="*/ 153 h 119994"/>
                  <a:gd name="connsiteX13" fmla="*/ 45405 w 255056"/>
                  <a:gd name="connsiteY13" fmla="*/ 424 h 119994"/>
                  <a:gd name="connsiteX14" fmla="*/ 17714 w 255056"/>
                  <a:gd name="connsiteY14" fmla="*/ 35717 h 119994"/>
                  <a:gd name="connsiteX15" fmla="*/ 39976 w 255056"/>
                  <a:gd name="connsiteY15" fmla="*/ 6669 h 119994"/>
                  <a:gd name="connsiteX16" fmla="*/ 47849 w 255056"/>
                  <a:gd name="connsiteY16" fmla="*/ 5040 h 119994"/>
                  <a:gd name="connsiteX17" fmla="*/ 59794 w 255056"/>
                  <a:gd name="connsiteY17" fmla="*/ 16442 h 119994"/>
                  <a:gd name="connsiteX18" fmla="*/ 17714 w 255056"/>
                  <a:gd name="connsiteY18" fmla="*/ 35717 h 119994"/>
                  <a:gd name="connsiteX19" fmla="*/ 86467 w 255056"/>
                  <a:gd name="connsiteY19" fmla="*/ 78339 h 119994"/>
                  <a:gd name="connsiteX20" fmla="*/ 86467 w 255056"/>
                  <a:gd name="connsiteY20" fmla="*/ 78068 h 119994"/>
                  <a:gd name="connsiteX21" fmla="*/ 93254 w 255056"/>
                  <a:gd name="connsiteY21" fmla="*/ 69381 h 119994"/>
                  <a:gd name="connsiteX22" fmla="*/ 87010 w 255056"/>
                  <a:gd name="connsiteY22" fmla="*/ 63408 h 119994"/>
                  <a:gd name="connsiteX23" fmla="*/ 77779 w 255056"/>
                  <a:gd name="connsiteY23" fmla="*/ 73453 h 119994"/>
                  <a:gd name="connsiteX24" fmla="*/ 94611 w 255056"/>
                  <a:gd name="connsiteY24" fmla="*/ 85669 h 119994"/>
                  <a:gd name="connsiteX25" fmla="*/ 112800 w 255056"/>
                  <a:gd name="connsiteY25" fmla="*/ 73453 h 119994"/>
                  <a:gd name="connsiteX26" fmla="*/ 113343 w 255056"/>
                  <a:gd name="connsiteY26" fmla="*/ 73453 h 119994"/>
                  <a:gd name="connsiteX27" fmla="*/ 131804 w 255056"/>
                  <a:gd name="connsiteY27" fmla="*/ 85669 h 119994"/>
                  <a:gd name="connsiteX28" fmla="*/ 160852 w 255056"/>
                  <a:gd name="connsiteY28" fmla="*/ 59879 h 119994"/>
                  <a:gd name="connsiteX29" fmla="*/ 161938 w 255056"/>
                  <a:gd name="connsiteY29" fmla="*/ 56892 h 119994"/>
                  <a:gd name="connsiteX30" fmla="*/ 158681 w 255056"/>
                  <a:gd name="connsiteY30" fmla="*/ 54449 h 119994"/>
                  <a:gd name="connsiteX31" fmla="*/ 154337 w 255056"/>
                  <a:gd name="connsiteY31" fmla="*/ 59064 h 119994"/>
                  <a:gd name="connsiteX32" fmla="*/ 132076 w 255056"/>
                  <a:gd name="connsiteY32" fmla="*/ 81054 h 119994"/>
                  <a:gd name="connsiteX33" fmla="*/ 123117 w 255056"/>
                  <a:gd name="connsiteY33" fmla="*/ 69109 h 119994"/>
                  <a:gd name="connsiteX34" fmla="*/ 124746 w 255056"/>
                  <a:gd name="connsiteY34" fmla="*/ 59336 h 119994"/>
                  <a:gd name="connsiteX35" fmla="*/ 131533 w 255056"/>
                  <a:gd name="connsiteY35" fmla="*/ 32188 h 119994"/>
                  <a:gd name="connsiteX36" fmla="*/ 149993 w 255056"/>
                  <a:gd name="connsiteY36" fmla="*/ 5040 h 119994"/>
                  <a:gd name="connsiteX37" fmla="*/ 158138 w 255056"/>
                  <a:gd name="connsiteY37" fmla="*/ 8026 h 119994"/>
                  <a:gd name="connsiteX38" fmla="*/ 151351 w 255056"/>
                  <a:gd name="connsiteY38" fmla="*/ 16170 h 119994"/>
                  <a:gd name="connsiteX39" fmla="*/ 158138 w 255056"/>
                  <a:gd name="connsiteY39" fmla="*/ 22686 h 119994"/>
                  <a:gd name="connsiteX40" fmla="*/ 166825 w 255056"/>
                  <a:gd name="connsiteY40" fmla="*/ 12641 h 119994"/>
                  <a:gd name="connsiteX41" fmla="*/ 149993 w 255056"/>
                  <a:gd name="connsiteY41" fmla="*/ 424 h 119994"/>
                  <a:gd name="connsiteX42" fmla="*/ 131261 w 255056"/>
                  <a:gd name="connsiteY42" fmla="*/ 12913 h 119994"/>
                  <a:gd name="connsiteX43" fmla="*/ 112529 w 255056"/>
                  <a:gd name="connsiteY43" fmla="*/ 424 h 119994"/>
                  <a:gd name="connsiteX44" fmla="*/ 83752 w 255056"/>
                  <a:gd name="connsiteY44" fmla="*/ 25401 h 119994"/>
                  <a:gd name="connsiteX45" fmla="*/ 82666 w 255056"/>
                  <a:gd name="connsiteY45" fmla="*/ 29201 h 119994"/>
                  <a:gd name="connsiteX46" fmla="*/ 85653 w 255056"/>
                  <a:gd name="connsiteY46" fmla="*/ 31373 h 119994"/>
                  <a:gd name="connsiteX47" fmla="*/ 91896 w 255056"/>
                  <a:gd name="connsiteY47" fmla="*/ 22143 h 119994"/>
                  <a:gd name="connsiteX48" fmla="*/ 111986 w 255056"/>
                  <a:gd name="connsiteY48" fmla="*/ 5040 h 119994"/>
                  <a:gd name="connsiteX49" fmla="*/ 121216 w 255056"/>
                  <a:gd name="connsiteY49" fmla="*/ 17256 h 119994"/>
                  <a:gd name="connsiteX50" fmla="*/ 118773 w 255056"/>
                  <a:gd name="connsiteY50" fmla="*/ 30559 h 119994"/>
                  <a:gd name="connsiteX51" fmla="*/ 112529 w 255056"/>
                  <a:gd name="connsiteY51" fmla="*/ 54992 h 119994"/>
                  <a:gd name="connsiteX52" fmla="*/ 94340 w 255056"/>
                  <a:gd name="connsiteY52" fmla="*/ 81054 h 119994"/>
                  <a:gd name="connsiteX53" fmla="*/ 86467 w 255056"/>
                  <a:gd name="connsiteY53" fmla="*/ 78339 h 119994"/>
                  <a:gd name="connsiteX54" fmla="*/ 194856 w 255056"/>
                  <a:gd name="connsiteY54" fmla="*/ 75353 h 119994"/>
                  <a:gd name="connsiteX55" fmla="*/ 211687 w 255056"/>
                  <a:gd name="connsiteY55" fmla="*/ 85941 h 119994"/>
                  <a:gd name="connsiteX56" fmla="*/ 243722 w 255056"/>
                  <a:gd name="connsiteY56" fmla="*/ 65037 h 119994"/>
                  <a:gd name="connsiteX57" fmla="*/ 255396 w 255056"/>
                  <a:gd name="connsiteY57" fmla="*/ 30287 h 119994"/>
                  <a:gd name="connsiteX58" fmla="*/ 232049 w 255056"/>
                  <a:gd name="connsiteY58" fmla="*/ 424 h 119994"/>
                  <a:gd name="connsiteX59" fmla="*/ 208430 w 255056"/>
                  <a:gd name="connsiteY59" fmla="*/ 13184 h 119994"/>
                  <a:gd name="connsiteX60" fmla="*/ 192412 w 255056"/>
                  <a:gd name="connsiteY60" fmla="*/ 424 h 119994"/>
                  <a:gd name="connsiteX61" fmla="*/ 172594 w 255056"/>
                  <a:gd name="connsiteY61" fmla="*/ 26758 h 119994"/>
                  <a:gd name="connsiteX62" fmla="*/ 172051 w 255056"/>
                  <a:gd name="connsiteY62" fmla="*/ 29473 h 119994"/>
                  <a:gd name="connsiteX63" fmla="*/ 175038 w 255056"/>
                  <a:gd name="connsiteY63" fmla="*/ 31373 h 119994"/>
                  <a:gd name="connsiteX64" fmla="*/ 179653 w 255056"/>
                  <a:gd name="connsiteY64" fmla="*/ 25129 h 119994"/>
                  <a:gd name="connsiteX65" fmla="*/ 191869 w 255056"/>
                  <a:gd name="connsiteY65" fmla="*/ 5040 h 119994"/>
                  <a:gd name="connsiteX66" fmla="*/ 196755 w 255056"/>
                  <a:gd name="connsiteY66" fmla="*/ 12370 h 119994"/>
                  <a:gd name="connsiteX67" fmla="*/ 192140 w 255056"/>
                  <a:gd name="connsiteY67" fmla="*/ 34631 h 119994"/>
                  <a:gd name="connsiteX68" fmla="*/ 175580 w 255056"/>
                  <a:gd name="connsiteY68" fmla="*/ 101144 h 119994"/>
                  <a:gd name="connsiteX69" fmla="*/ 171780 w 255056"/>
                  <a:gd name="connsiteY69" fmla="*/ 112546 h 119994"/>
                  <a:gd name="connsiteX70" fmla="*/ 165536 w 255056"/>
                  <a:gd name="connsiteY70" fmla="*/ 114446 h 119994"/>
                  <a:gd name="connsiteX71" fmla="*/ 163907 w 255056"/>
                  <a:gd name="connsiteY71" fmla="*/ 114446 h 119994"/>
                  <a:gd name="connsiteX72" fmla="*/ 159834 w 255056"/>
                  <a:gd name="connsiteY72" fmla="*/ 117433 h 119994"/>
                  <a:gd name="connsiteX73" fmla="*/ 159834 w 255056"/>
                  <a:gd name="connsiteY73" fmla="*/ 117976 h 119994"/>
                  <a:gd name="connsiteX74" fmla="*/ 163364 w 255056"/>
                  <a:gd name="connsiteY74" fmla="*/ 120147 h 119994"/>
                  <a:gd name="connsiteX75" fmla="*/ 167707 w 255056"/>
                  <a:gd name="connsiteY75" fmla="*/ 119876 h 119994"/>
                  <a:gd name="connsiteX76" fmla="*/ 191326 w 255056"/>
                  <a:gd name="connsiteY76" fmla="*/ 119876 h 119994"/>
                  <a:gd name="connsiteX77" fmla="*/ 197027 w 255056"/>
                  <a:gd name="connsiteY77" fmla="*/ 120147 h 119994"/>
                  <a:gd name="connsiteX78" fmla="*/ 200284 w 255056"/>
                  <a:gd name="connsiteY78" fmla="*/ 116890 h 119994"/>
                  <a:gd name="connsiteX79" fmla="*/ 198113 w 255056"/>
                  <a:gd name="connsiteY79" fmla="*/ 114446 h 119994"/>
                  <a:gd name="connsiteX80" fmla="*/ 194313 w 255056"/>
                  <a:gd name="connsiteY80" fmla="*/ 114446 h 119994"/>
                  <a:gd name="connsiteX81" fmla="*/ 186168 w 255056"/>
                  <a:gd name="connsiteY81" fmla="*/ 112003 h 119994"/>
                  <a:gd name="connsiteX82" fmla="*/ 186168 w 255056"/>
                  <a:gd name="connsiteY82" fmla="*/ 111189 h 119994"/>
                  <a:gd name="connsiteX83" fmla="*/ 186983 w 255056"/>
                  <a:gd name="connsiteY83" fmla="*/ 107659 h 119994"/>
                  <a:gd name="connsiteX84" fmla="*/ 192955 w 255056"/>
                  <a:gd name="connsiteY84" fmla="*/ 84312 h 119994"/>
                  <a:gd name="connsiteX85" fmla="*/ 194856 w 255056"/>
                  <a:gd name="connsiteY85" fmla="*/ 75353 h 119994"/>
                  <a:gd name="connsiteX86" fmla="*/ 241823 w 255056"/>
                  <a:gd name="connsiteY86" fmla="*/ 25401 h 119994"/>
                  <a:gd name="connsiteX87" fmla="*/ 211687 w 255056"/>
                  <a:gd name="connsiteY87" fmla="*/ 81054 h 119994"/>
                  <a:gd name="connsiteX88" fmla="*/ 211144 w 255056"/>
                  <a:gd name="connsiteY88" fmla="*/ 81054 h 119994"/>
                  <a:gd name="connsiteX89" fmla="*/ 198113 w 255056"/>
                  <a:gd name="connsiteY89" fmla="*/ 64222 h 119994"/>
                  <a:gd name="connsiteX90" fmla="*/ 198113 w 255056"/>
                  <a:gd name="connsiteY90" fmla="*/ 63679 h 119994"/>
                  <a:gd name="connsiteX91" fmla="*/ 199200 w 255056"/>
                  <a:gd name="connsiteY91" fmla="*/ 57978 h 119994"/>
                  <a:gd name="connsiteX92" fmla="*/ 205986 w 255056"/>
                  <a:gd name="connsiteY92" fmla="*/ 31645 h 119994"/>
                  <a:gd name="connsiteX93" fmla="*/ 214673 w 255056"/>
                  <a:gd name="connsiteY93" fmla="*/ 14813 h 119994"/>
                  <a:gd name="connsiteX94" fmla="*/ 230963 w 255056"/>
                  <a:gd name="connsiteY94" fmla="*/ 5040 h 119994"/>
                  <a:gd name="connsiteX95" fmla="*/ 232049 w 255056"/>
                  <a:gd name="connsiteY95" fmla="*/ 5040 h 119994"/>
                  <a:gd name="connsiteX96" fmla="*/ 241823 w 255056"/>
                  <a:gd name="connsiteY96" fmla="*/ 21600 h 119994"/>
                  <a:gd name="connsiteX97" fmla="*/ 241823 w 255056"/>
                  <a:gd name="connsiteY97" fmla="*/ 25401 h 119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255056" h="119994">
                    <a:moveTo>
                      <a:pt x="45405" y="424"/>
                    </a:moveTo>
                    <a:cubicBezTo>
                      <a:pt x="19886" y="3139"/>
                      <a:pt x="340" y="24858"/>
                      <a:pt x="340" y="52277"/>
                    </a:cubicBezTo>
                    <a:cubicBezTo>
                      <a:pt x="340" y="68023"/>
                      <a:pt x="7670" y="85941"/>
                      <a:pt x="28845" y="85941"/>
                    </a:cubicBezTo>
                    <a:cubicBezTo>
                      <a:pt x="42962" y="85941"/>
                      <a:pt x="60880" y="77796"/>
                      <a:pt x="68210" y="66394"/>
                    </a:cubicBezTo>
                    <a:cubicBezTo>
                      <a:pt x="68753" y="65580"/>
                      <a:pt x="69024" y="64765"/>
                      <a:pt x="69024" y="64222"/>
                    </a:cubicBezTo>
                    <a:cubicBezTo>
                      <a:pt x="69024" y="63136"/>
                      <a:pt x="67667" y="60693"/>
                      <a:pt x="65767" y="60693"/>
                    </a:cubicBezTo>
                    <a:cubicBezTo>
                      <a:pt x="64138" y="60693"/>
                      <a:pt x="62780" y="63136"/>
                      <a:pt x="61966" y="64222"/>
                    </a:cubicBezTo>
                    <a:cubicBezTo>
                      <a:pt x="53550" y="73453"/>
                      <a:pt x="41605" y="81054"/>
                      <a:pt x="28574" y="81054"/>
                    </a:cubicBezTo>
                    <a:cubicBezTo>
                      <a:pt x="17714" y="81054"/>
                      <a:pt x="13642" y="69923"/>
                      <a:pt x="13642" y="60693"/>
                    </a:cubicBezTo>
                    <a:cubicBezTo>
                      <a:pt x="13642" y="51463"/>
                      <a:pt x="15271" y="40061"/>
                      <a:pt x="18800" y="40061"/>
                    </a:cubicBezTo>
                    <a:cubicBezTo>
                      <a:pt x="19615" y="40061"/>
                      <a:pt x="20701" y="40332"/>
                      <a:pt x="21244" y="40332"/>
                    </a:cubicBezTo>
                    <a:cubicBezTo>
                      <a:pt x="38890" y="40332"/>
                      <a:pt x="67667" y="39246"/>
                      <a:pt x="67667" y="16442"/>
                    </a:cubicBezTo>
                    <a:cubicBezTo>
                      <a:pt x="67667" y="5854"/>
                      <a:pt x="57351" y="153"/>
                      <a:pt x="47849" y="153"/>
                    </a:cubicBezTo>
                    <a:cubicBezTo>
                      <a:pt x="47034" y="153"/>
                      <a:pt x="46220" y="424"/>
                      <a:pt x="45405" y="424"/>
                    </a:cubicBezTo>
                    <a:close/>
                    <a:moveTo>
                      <a:pt x="17714" y="35717"/>
                    </a:moveTo>
                    <a:cubicBezTo>
                      <a:pt x="22058" y="23229"/>
                      <a:pt x="27216" y="11827"/>
                      <a:pt x="39976" y="6669"/>
                    </a:cubicBezTo>
                    <a:cubicBezTo>
                      <a:pt x="42419" y="5854"/>
                      <a:pt x="45134" y="5040"/>
                      <a:pt x="47849" y="5040"/>
                    </a:cubicBezTo>
                    <a:cubicBezTo>
                      <a:pt x="53550" y="5040"/>
                      <a:pt x="59794" y="8569"/>
                      <a:pt x="59794" y="16442"/>
                    </a:cubicBezTo>
                    <a:cubicBezTo>
                      <a:pt x="59794" y="35174"/>
                      <a:pt x="32646" y="35717"/>
                      <a:pt x="17714" y="35717"/>
                    </a:cubicBezTo>
                    <a:close/>
                    <a:moveTo>
                      <a:pt x="86467" y="78339"/>
                    </a:moveTo>
                    <a:lnTo>
                      <a:pt x="86467" y="78068"/>
                    </a:lnTo>
                    <a:cubicBezTo>
                      <a:pt x="89996" y="77253"/>
                      <a:pt x="93254" y="73453"/>
                      <a:pt x="93254" y="69381"/>
                    </a:cubicBezTo>
                    <a:cubicBezTo>
                      <a:pt x="93254" y="67480"/>
                      <a:pt x="92168" y="63408"/>
                      <a:pt x="87010" y="63408"/>
                    </a:cubicBezTo>
                    <a:cubicBezTo>
                      <a:pt x="81309" y="63408"/>
                      <a:pt x="77779" y="68295"/>
                      <a:pt x="77779" y="73453"/>
                    </a:cubicBezTo>
                    <a:cubicBezTo>
                      <a:pt x="77779" y="82683"/>
                      <a:pt x="87553" y="85669"/>
                      <a:pt x="94611" y="85669"/>
                    </a:cubicBezTo>
                    <a:cubicBezTo>
                      <a:pt x="102484" y="85669"/>
                      <a:pt x="109814" y="79968"/>
                      <a:pt x="112800" y="73453"/>
                    </a:cubicBezTo>
                    <a:lnTo>
                      <a:pt x="113343" y="73453"/>
                    </a:lnTo>
                    <a:cubicBezTo>
                      <a:pt x="115515" y="81597"/>
                      <a:pt x="125289" y="85669"/>
                      <a:pt x="131804" y="85669"/>
                    </a:cubicBezTo>
                    <a:cubicBezTo>
                      <a:pt x="146464" y="85669"/>
                      <a:pt x="156509" y="72367"/>
                      <a:pt x="160852" y="59879"/>
                    </a:cubicBezTo>
                    <a:cubicBezTo>
                      <a:pt x="161124" y="59064"/>
                      <a:pt x="161938" y="57978"/>
                      <a:pt x="161938" y="56892"/>
                    </a:cubicBezTo>
                    <a:cubicBezTo>
                      <a:pt x="161938" y="55263"/>
                      <a:pt x="160310" y="54449"/>
                      <a:pt x="158681" y="54449"/>
                    </a:cubicBezTo>
                    <a:cubicBezTo>
                      <a:pt x="155423" y="54449"/>
                      <a:pt x="155152" y="56892"/>
                      <a:pt x="154337" y="59064"/>
                    </a:cubicBezTo>
                    <a:cubicBezTo>
                      <a:pt x="151622" y="68295"/>
                      <a:pt x="143478" y="81054"/>
                      <a:pt x="132076" y="81054"/>
                    </a:cubicBezTo>
                    <a:cubicBezTo>
                      <a:pt x="126646" y="81054"/>
                      <a:pt x="123117" y="75353"/>
                      <a:pt x="123117" y="69109"/>
                    </a:cubicBezTo>
                    <a:cubicBezTo>
                      <a:pt x="123117" y="65851"/>
                      <a:pt x="123931" y="62322"/>
                      <a:pt x="124746" y="59336"/>
                    </a:cubicBezTo>
                    <a:cubicBezTo>
                      <a:pt x="126646" y="50377"/>
                      <a:pt x="129089" y="41418"/>
                      <a:pt x="131533" y="32188"/>
                    </a:cubicBezTo>
                    <a:cubicBezTo>
                      <a:pt x="133976" y="22686"/>
                      <a:pt x="136691" y="5040"/>
                      <a:pt x="149993" y="5040"/>
                    </a:cubicBezTo>
                    <a:cubicBezTo>
                      <a:pt x="152708" y="5040"/>
                      <a:pt x="155694" y="6126"/>
                      <a:pt x="158138" y="8026"/>
                    </a:cubicBezTo>
                    <a:cubicBezTo>
                      <a:pt x="154337" y="8840"/>
                      <a:pt x="151351" y="12370"/>
                      <a:pt x="151351" y="16170"/>
                    </a:cubicBezTo>
                    <a:cubicBezTo>
                      <a:pt x="151351" y="19700"/>
                      <a:pt x="153251" y="22686"/>
                      <a:pt x="158138" y="22686"/>
                    </a:cubicBezTo>
                    <a:cubicBezTo>
                      <a:pt x="163296" y="22143"/>
                      <a:pt x="166825" y="17528"/>
                      <a:pt x="166825" y="12641"/>
                    </a:cubicBezTo>
                    <a:cubicBezTo>
                      <a:pt x="166825" y="3411"/>
                      <a:pt x="156780" y="424"/>
                      <a:pt x="149993" y="424"/>
                    </a:cubicBezTo>
                    <a:cubicBezTo>
                      <a:pt x="142120" y="424"/>
                      <a:pt x="134247" y="5854"/>
                      <a:pt x="131261" y="12913"/>
                    </a:cubicBezTo>
                    <a:cubicBezTo>
                      <a:pt x="128003" y="6126"/>
                      <a:pt x="122845" y="424"/>
                      <a:pt x="112529" y="424"/>
                    </a:cubicBezTo>
                    <a:cubicBezTo>
                      <a:pt x="98955" y="424"/>
                      <a:pt x="88096" y="12913"/>
                      <a:pt x="83752" y="25401"/>
                    </a:cubicBezTo>
                    <a:cubicBezTo>
                      <a:pt x="83481" y="26487"/>
                      <a:pt x="82666" y="27844"/>
                      <a:pt x="82666" y="29201"/>
                    </a:cubicBezTo>
                    <a:cubicBezTo>
                      <a:pt x="82666" y="31102"/>
                      <a:pt x="84295" y="31373"/>
                      <a:pt x="85653" y="31373"/>
                    </a:cubicBezTo>
                    <a:cubicBezTo>
                      <a:pt x="89996" y="31373"/>
                      <a:pt x="89725" y="26758"/>
                      <a:pt x="91896" y="22143"/>
                    </a:cubicBezTo>
                    <a:cubicBezTo>
                      <a:pt x="95426" y="14270"/>
                      <a:pt x="102756" y="5040"/>
                      <a:pt x="111986" y="5040"/>
                    </a:cubicBezTo>
                    <a:cubicBezTo>
                      <a:pt x="117959" y="5040"/>
                      <a:pt x="121216" y="11012"/>
                      <a:pt x="121216" y="17256"/>
                    </a:cubicBezTo>
                    <a:cubicBezTo>
                      <a:pt x="121216" y="21600"/>
                      <a:pt x="119859" y="26487"/>
                      <a:pt x="118773" y="30559"/>
                    </a:cubicBezTo>
                    <a:lnTo>
                      <a:pt x="112529" y="54992"/>
                    </a:lnTo>
                    <a:cubicBezTo>
                      <a:pt x="109814" y="65308"/>
                      <a:pt x="106828" y="81054"/>
                      <a:pt x="94340" y="81054"/>
                    </a:cubicBezTo>
                    <a:cubicBezTo>
                      <a:pt x="91353" y="81054"/>
                      <a:pt x="88639" y="79697"/>
                      <a:pt x="86467" y="78339"/>
                    </a:cubicBezTo>
                    <a:close/>
                    <a:moveTo>
                      <a:pt x="194856" y="75353"/>
                    </a:moveTo>
                    <a:cubicBezTo>
                      <a:pt x="199471" y="80783"/>
                      <a:pt x="203000" y="85941"/>
                      <a:pt x="211687" y="85941"/>
                    </a:cubicBezTo>
                    <a:cubicBezTo>
                      <a:pt x="226076" y="85941"/>
                      <a:pt x="238292" y="72910"/>
                      <a:pt x="243722" y="65037"/>
                    </a:cubicBezTo>
                    <a:cubicBezTo>
                      <a:pt x="250510" y="54992"/>
                      <a:pt x="255396" y="42504"/>
                      <a:pt x="255396" y="30287"/>
                    </a:cubicBezTo>
                    <a:cubicBezTo>
                      <a:pt x="255396" y="17256"/>
                      <a:pt x="248609" y="424"/>
                      <a:pt x="232049" y="424"/>
                    </a:cubicBezTo>
                    <a:cubicBezTo>
                      <a:pt x="222547" y="424"/>
                      <a:pt x="214673" y="6397"/>
                      <a:pt x="208430" y="13184"/>
                    </a:cubicBezTo>
                    <a:cubicBezTo>
                      <a:pt x="205986" y="5583"/>
                      <a:pt x="200284" y="424"/>
                      <a:pt x="192412" y="424"/>
                    </a:cubicBezTo>
                    <a:cubicBezTo>
                      <a:pt x="178024" y="424"/>
                      <a:pt x="174495" y="19157"/>
                      <a:pt x="172594" y="26758"/>
                    </a:cubicBezTo>
                    <a:cubicBezTo>
                      <a:pt x="172594" y="27573"/>
                      <a:pt x="172051" y="28387"/>
                      <a:pt x="172051" y="29473"/>
                    </a:cubicBezTo>
                    <a:cubicBezTo>
                      <a:pt x="172051" y="31373"/>
                      <a:pt x="173680" y="31373"/>
                      <a:pt x="175038" y="31373"/>
                    </a:cubicBezTo>
                    <a:cubicBezTo>
                      <a:pt x="179110" y="31373"/>
                      <a:pt x="178838" y="28387"/>
                      <a:pt x="179653" y="25129"/>
                    </a:cubicBezTo>
                    <a:cubicBezTo>
                      <a:pt x="181553" y="17799"/>
                      <a:pt x="184811" y="5040"/>
                      <a:pt x="191869" y="5040"/>
                    </a:cubicBezTo>
                    <a:cubicBezTo>
                      <a:pt x="195400" y="5040"/>
                      <a:pt x="196755" y="9112"/>
                      <a:pt x="196755" y="12370"/>
                    </a:cubicBezTo>
                    <a:cubicBezTo>
                      <a:pt x="196755" y="19700"/>
                      <a:pt x="194042" y="27301"/>
                      <a:pt x="192140" y="34631"/>
                    </a:cubicBezTo>
                    <a:lnTo>
                      <a:pt x="175580" y="101144"/>
                    </a:lnTo>
                    <a:cubicBezTo>
                      <a:pt x="174495" y="104944"/>
                      <a:pt x="174223" y="110103"/>
                      <a:pt x="171780" y="112546"/>
                    </a:cubicBezTo>
                    <a:cubicBezTo>
                      <a:pt x="170151" y="114175"/>
                      <a:pt x="167707" y="114175"/>
                      <a:pt x="165536" y="114446"/>
                    </a:cubicBezTo>
                    <a:lnTo>
                      <a:pt x="163907" y="114446"/>
                    </a:lnTo>
                    <a:cubicBezTo>
                      <a:pt x="162006" y="114446"/>
                      <a:pt x="159834" y="114718"/>
                      <a:pt x="159834" y="117433"/>
                    </a:cubicBezTo>
                    <a:lnTo>
                      <a:pt x="159834" y="117976"/>
                    </a:lnTo>
                    <a:cubicBezTo>
                      <a:pt x="159834" y="119604"/>
                      <a:pt x="161463" y="120147"/>
                      <a:pt x="163364" y="120147"/>
                    </a:cubicBezTo>
                    <a:cubicBezTo>
                      <a:pt x="164721" y="120147"/>
                      <a:pt x="166350" y="119876"/>
                      <a:pt x="167707" y="119876"/>
                    </a:cubicBezTo>
                    <a:lnTo>
                      <a:pt x="191326" y="119876"/>
                    </a:lnTo>
                    <a:cubicBezTo>
                      <a:pt x="192955" y="120147"/>
                      <a:pt x="195128" y="120147"/>
                      <a:pt x="197027" y="120147"/>
                    </a:cubicBezTo>
                    <a:cubicBezTo>
                      <a:pt x="198928" y="120147"/>
                      <a:pt x="200284" y="118790"/>
                      <a:pt x="200284" y="116890"/>
                    </a:cubicBezTo>
                    <a:cubicBezTo>
                      <a:pt x="200284" y="115532"/>
                      <a:pt x="199471" y="114446"/>
                      <a:pt x="198113" y="114446"/>
                    </a:cubicBezTo>
                    <a:lnTo>
                      <a:pt x="194313" y="114446"/>
                    </a:lnTo>
                    <a:cubicBezTo>
                      <a:pt x="191597" y="114446"/>
                      <a:pt x="186711" y="114446"/>
                      <a:pt x="186168" y="112003"/>
                    </a:cubicBezTo>
                    <a:lnTo>
                      <a:pt x="186168" y="111189"/>
                    </a:lnTo>
                    <a:cubicBezTo>
                      <a:pt x="186168" y="110103"/>
                      <a:pt x="186711" y="108745"/>
                      <a:pt x="186983" y="107659"/>
                    </a:cubicBezTo>
                    <a:lnTo>
                      <a:pt x="192955" y="84312"/>
                    </a:lnTo>
                    <a:cubicBezTo>
                      <a:pt x="193770" y="81326"/>
                      <a:pt x="194585" y="78339"/>
                      <a:pt x="194856" y="75353"/>
                    </a:cubicBezTo>
                    <a:close/>
                    <a:moveTo>
                      <a:pt x="241823" y="25401"/>
                    </a:moveTo>
                    <a:cubicBezTo>
                      <a:pt x="240736" y="35174"/>
                      <a:pt x="233677" y="80240"/>
                      <a:pt x="211687" y="81054"/>
                    </a:cubicBezTo>
                    <a:lnTo>
                      <a:pt x="211144" y="81054"/>
                    </a:lnTo>
                    <a:cubicBezTo>
                      <a:pt x="203000" y="81054"/>
                      <a:pt x="198113" y="70738"/>
                      <a:pt x="198113" y="64222"/>
                    </a:cubicBezTo>
                    <a:lnTo>
                      <a:pt x="198113" y="63679"/>
                    </a:lnTo>
                    <a:cubicBezTo>
                      <a:pt x="198113" y="61779"/>
                      <a:pt x="198928" y="59879"/>
                      <a:pt x="199200" y="57978"/>
                    </a:cubicBezTo>
                    <a:lnTo>
                      <a:pt x="205986" y="31645"/>
                    </a:lnTo>
                    <a:cubicBezTo>
                      <a:pt x="207887" y="25129"/>
                      <a:pt x="208430" y="21600"/>
                      <a:pt x="214673" y="14813"/>
                    </a:cubicBezTo>
                    <a:cubicBezTo>
                      <a:pt x="218747" y="10469"/>
                      <a:pt x="224718" y="5040"/>
                      <a:pt x="230963" y="5040"/>
                    </a:cubicBezTo>
                    <a:lnTo>
                      <a:pt x="232049" y="5040"/>
                    </a:lnTo>
                    <a:cubicBezTo>
                      <a:pt x="239650" y="5583"/>
                      <a:pt x="241823" y="15084"/>
                      <a:pt x="241823" y="21600"/>
                    </a:cubicBezTo>
                    <a:cubicBezTo>
                      <a:pt x="241823" y="22957"/>
                      <a:pt x="241823" y="24043"/>
                      <a:pt x="241823" y="2540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1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en-AE" sz="135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39373CB9-9746-8980-96A7-01A347911F9A}"/>
                  </a:ext>
                </a:extLst>
              </p:cNvPr>
              <p:cNvSpPr/>
              <p:nvPr/>
            </p:nvSpPr>
            <p:spPr>
              <a:xfrm>
                <a:off x="8425167" y="2944944"/>
                <a:ext cx="949503" cy="188679"/>
              </a:xfrm>
              <a:custGeom>
                <a:avLst/>
                <a:gdLst>
                  <a:gd name="connsiteX0" fmla="*/ 103515 w 949503"/>
                  <a:gd name="connsiteY0" fmla="*/ 25129 h 188679"/>
                  <a:gd name="connsiteX1" fmla="*/ 70394 w 949503"/>
                  <a:gd name="connsiteY1" fmla="*/ 8569 h 188679"/>
                  <a:gd name="connsiteX2" fmla="*/ 68493 w 949503"/>
                  <a:gd name="connsiteY2" fmla="*/ 8569 h 188679"/>
                  <a:gd name="connsiteX3" fmla="*/ 352 w 949503"/>
                  <a:gd name="connsiteY3" fmla="*/ 77253 h 188679"/>
                  <a:gd name="connsiteX4" fmla="*/ 352 w 949503"/>
                  <a:gd name="connsiteY4" fmla="*/ 80239 h 188679"/>
                  <a:gd name="connsiteX5" fmla="*/ 67678 w 949503"/>
                  <a:gd name="connsiteY5" fmla="*/ 145938 h 188679"/>
                  <a:gd name="connsiteX6" fmla="*/ 118447 w 949503"/>
                  <a:gd name="connsiteY6" fmla="*/ 97614 h 188679"/>
                  <a:gd name="connsiteX7" fmla="*/ 118447 w 949503"/>
                  <a:gd name="connsiteY7" fmla="*/ 96257 h 188679"/>
                  <a:gd name="connsiteX8" fmla="*/ 115731 w 949503"/>
                  <a:gd name="connsiteY8" fmla="*/ 94085 h 188679"/>
                  <a:gd name="connsiteX9" fmla="*/ 113288 w 949503"/>
                  <a:gd name="connsiteY9" fmla="*/ 97071 h 188679"/>
                  <a:gd name="connsiteX10" fmla="*/ 113288 w 949503"/>
                  <a:gd name="connsiteY10" fmla="*/ 98429 h 188679"/>
                  <a:gd name="connsiteX11" fmla="*/ 69851 w 949503"/>
                  <a:gd name="connsiteY11" fmla="*/ 139965 h 188679"/>
                  <a:gd name="connsiteX12" fmla="*/ 31300 w 949503"/>
                  <a:gd name="connsiteY12" fmla="*/ 120418 h 188679"/>
                  <a:gd name="connsiteX13" fmla="*/ 19627 w 949503"/>
                  <a:gd name="connsiteY13" fmla="*/ 76167 h 188679"/>
                  <a:gd name="connsiteX14" fmla="*/ 38631 w 949503"/>
                  <a:gd name="connsiteY14" fmla="*/ 26215 h 188679"/>
                  <a:gd name="connsiteX15" fmla="*/ 69308 w 949503"/>
                  <a:gd name="connsiteY15" fmla="*/ 14541 h 188679"/>
                  <a:gd name="connsiteX16" fmla="*/ 112202 w 949503"/>
                  <a:gd name="connsiteY16" fmla="*/ 56892 h 188679"/>
                  <a:gd name="connsiteX17" fmla="*/ 115459 w 949503"/>
                  <a:gd name="connsiteY17" fmla="*/ 62865 h 188679"/>
                  <a:gd name="connsiteX18" fmla="*/ 118447 w 949503"/>
                  <a:gd name="connsiteY18" fmla="*/ 59607 h 188679"/>
                  <a:gd name="connsiteX19" fmla="*/ 118447 w 949503"/>
                  <a:gd name="connsiteY19" fmla="*/ 17799 h 188679"/>
                  <a:gd name="connsiteX20" fmla="*/ 118716 w 949503"/>
                  <a:gd name="connsiteY20" fmla="*/ 12912 h 188679"/>
                  <a:gd name="connsiteX21" fmla="*/ 116274 w 949503"/>
                  <a:gd name="connsiteY21" fmla="*/ 8569 h 188679"/>
                  <a:gd name="connsiteX22" fmla="*/ 103515 w 949503"/>
                  <a:gd name="connsiteY22" fmla="*/ 25129 h 188679"/>
                  <a:gd name="connsiteX23" fmla="*/ 135278 w 949503"/>
                  <a:gd name="connsiteY23" fmla="*/ 60421 h 188679"/>
                  <a:gd name="connsiteX24" fmla="*/ 135278 w 949503"/>
                  <a:gd name="connsiteY24" fmla="*/ 66394 h 188679"/>
                  <a:gd name="connsiteX25" fmla="*/ 138263 w 949503"/>
                  <a:gd name="connsiteY25" fmla="*/ 66394 h 188679"/>
                  <a:gd name="connsiteX26" fmla="*/ 149666 w 949503"/>
                  <a:gd name="connsiteY26" fmla="*/ 75896 h 188679"/>
                  <a:gd name="connsiteX27" fmla="*/ 149666 w 949503"/>
                  <a:gd name="connsiteY27" fmla="*/ 128020 h 188679"/>
                  <a:gd name="connsiteX28" fmla="*/ 135278 w 949503"/>
                  <a:gd name="connsiteY28" fmla="*/ 135893 h 188679"/>
                  <a:gd name="connsiteX29" fmla="*/ 135278 w 949503"/>
                  <a:gd name="connsiteY29" fmla="*/ 141594 h 188679"/>
                  <a:gd name="connsiteX30" fmla="*/ 148580 w 949503"/>
                  <a:gd name="connsiteY30" fmla="*/ 141051 h 188679"/>
                  <a:gd name="connsiteX31" fmla="*/ 181158 w 949503"/>
                  <a:gd name="connsiteY31" fmla="*/ 141051 h 188679"/>
                  <a:gd name="connsiteX32" fmla="*/ 181158 w 949503"/>
                  <a:gd name="connsiteY32" fmla="*/ 135893 h 188679"/>
                  <a:gd name="connsiteX33" fmla="*/ 174913 w 949503"/>
                  <a:gd name="connsiteY33" fmla="*/ 135893 h 188679"/>
                  <a:gd name="connsiteX34" fmla="*/ 163240 w 949503"/>
                  <a:gd name="connsiteY34" fmla="*/ 128020 h 188679"/>
                  <a:gd name="connsiteX35" fmla="*/ 163240 w 949503"/>
                  <a:gd name="connsiteY35" fmla="*/ 96257 h 188679"/>
                  <a:gd name="connsiteX36" fmla="*/ 187131 w 949503"/>
                  <a:gd name="connsiteY36" fmla="*/ 63136 h 188679"/>
                  <a:gd name="connsiteX37" fmla="*/ 187131 w 949503"/>
                  <a:gd name="connsiteY37" fmla="*/ 63408 h 188679"/>
                  <a:gd name="connsiteX38" fmla="*/ 183330 w 949503"/>
                  <a:gd name="connsiteY38" fmla="*/ 70466 h 188679"/>
                  <a:gd name="connsiteX39" fmla="*/ 191746 w 949503"/>
                  <a:gd name="connsiteY39" fmla="*/ 78611 h 188679"/>
                  <a:gd name="connsiteX40" fmla="*/ 199890 w 949503"/>
                  <a:gd name="connsiteY40" fmla="*/ 70195 h 188679"/>
                  <a:gd name="connsiteX41" fmla="*/ 185501 w 949503"/>
                  <a:gd name="connsiteY41" fmla="*/ 58521 h 188679"/>
                  <a:gd name="connsiteX42" fmla="*/ 162154 w 949503"/>
                  <a:gd name="connsiteY42" fmla="*/ 78611 h 188679"/>
                  <a:gd name="connsiteX43" fmla="*/ 162154 w 949503"/>
                  <a:gd name="connsiteY43" fmla="*/ 58521 h 188679"/>
                  <a:gd name="connsiteX44" fmla="*/ 209529 w 949503"/>
                  <a:gd name="connsiteY44" fmla="*/ 60421 h 188679"/>
                  <a:gd name="connsiteX45" fmla="*/ 209529 w 949503"/>
                  <a:gd name="connsiteY45" fmla="*/ 66394 h 188679"/>
                  <a:gd name="connsiteX46" fmla="*/ 211971 w 949503"/>
                  <a:gd name="connsiteY46" fmla="*/ 66394 h 188679"/>
                  <a:gd name="connsiteX47" fmla="*/ 225001 w 949503"/>
                  <a:gd name="connsiteY47" fmla="*/ 74810 h 188679"/>
                  <a:gd name="connsiteX48" fmla="*/ 229073 w 949503"/>
                  <a:gd name="connsiteY48" fmla="*/ 84312 h 188679"/>
                  <a:gd name="connsiteX49" fmla="*/ 245092 w 949503"/>
                  <a:gd name="connsiteY49" fmla="*/ 121776 h 188679"/>
                  <a:gd name="connsiteX50" fmla="*/ 251336 w 949503"/>
                  <a:gd name="connsiteY50" fmla="*/ 136436 h 188679"/>
                  <a:gd name="connsiteX51" fmla="*/ 253507 w 949503"/>
                  <a:gd name="connsiteY51" fmla="*/ 141594 h 188679"/>
                  <a:gd name="connsiteX52" fmla="*/ 249707 w 949503"/>
                  <a:gd name="connsiteY52" fmla="*/ 150553 h 188679"/>
                  <a:gd name="connsiteX53" fmla="*/ 247534 w 949503"/>
                  <a:gd name="connsiteY53" fmla="*/ 155711 h 188679"/>
                  <a:gd name="connsiteX54" fmla="*/ 227446 w 949503"/>
                  <a:gd name="connsiteY54" fmla="*/ 175529 h 188679"/>
                  <a:gd name="connsiteX55" fmla="*/ 218487 w 949503"/>
                  <a:gd name="connsiteY55" fmla="*/ 172543 h 188679"/>
                  <a:gd name="connsiteX56" fmla="*/ 225273 w 949503"/>
                  <a:gd name="connsiteY56" fmla="*/ 164941 h 188679"/>
                  <a:gd name="connsiteX57" fmla="*/ 216586 w 949503"/>
                  <a:gd name="connsiteY57" fmla="*/ 156797 h 188679"/>
                  <a:gd name="connsiteX58" fmla="*/ 209257 w 949503"/>
                  <a:gd name="connsiteY58" fmla="*/ 164941 h 188679"/>
                  <a:gd name="connsiteX59" fmla="*/ 226903 w 949503"/>
                  <a:gd name="connsiteY59" fmla="*/ 180416 h 188679"/>
                  <a:gd name="connsiteX60" fmla="*/ 259752 w 949503"/>
                  <a:gd name="connsiteY60" fmla="*/ 140508 h 188679"/>
                  <a:gd name="connsiteX61" fmla="*/ 284455 w 949503"/>
                  <a:gd name="connsiteY61" fmla="*/ 82683 h 188679"/>
                  <a:gd name="connsiteX62" fmla="*/ 303459 w 949503"/>
                  <a:gd name="connsiteY62" fmla="*/ 66394 h 188679"/>
                  <a:gd name="connsiteX63" fmla="*/ 303459 w 949503"/>
                  <a:gd name="connsiteY63" fmla="*/ 60421 h 188679"/>
                  <a:gd name="connsiteX64" fmla="*/ 272783 w 949503"/>
                  <a:gd name="connsiteY64" fmla="*/ 60421 h 188679"/>
                  <a:gd name="connsiteX65" fmla="*/ 272783 w 949503"/>
                  <a:gd name="connsiteY65" fmla="*/ 66394 h 188679"/>
                  <a:gd name="connsiteX66" fmla="*/ 281470 w 949503"/>
                  <a:gd name="connsiteY66" fmla="*/ 73995 h 188679"/>
                  <a:gd name="connsiteX67" fmla="*/ 274953 w 949503"/>
                  <a:gd name="connsiteY67" fmla="*/ 91913 h 188679"/>
                  <a:gd name="connsiteX68" fmla="*/ 260838 w 949503"/>
                  <a:gd name="connsiteY68" fmla="*/ 124491 h 188679"/>
                  <a:gd name="connsiteX69" fmla="*/ 239933 w 949503"/>
                  <a:gd name="connsiteY69" fmla="*/ 75624 h 188679"/>
                  <a:gd name="connsiteX70" fmla="*/ 238575 w 949503"/>
                  <a:gd name="connsiteY70" fmla="*/ 71552 h 188679"/>
                  <a:gd name="connsiteX71" fmla="*/ 248892 w 949503"/>
                  <a:gd name="connsiteY71" fmla="*/ 66394 h 188679"/>
                  <a:gd name="connsiteX72" fmla="*/ 248892 w 949503"/>
                  <a:gd name="connsiteY72" fmla="*/ 60421 h 188679"/>
                  <a:gd name="connsiteX73" fmla="*/ 313571 w 949503"/>
                  <a:gd name="connsiteY73" fmla="*/ 60421 h 188679"/>
                  <a:gd name="connsiteX74" fmla="*/ 313571 w 949503"/>
                  <a:gd name="connsiteY74" fmla="*/ 66394 h 188679"/>
                  <a:gd name="connsiteX75" fmla="*/ 317102 w 949503"/>
                  <a:gd name="connsiteY75" fmla="*/ 66394 h 188679"/>
                  <a:gd name="connsiteX76" fmla="*/ 327960 w 949503"/>
                  <a:gd name="connsiteY76" fmla="*/ 74538 h 188679"/>
                  <a:gd name="connsiteX77" fmla="*/ 327960 w 949503"/>
                  <a:gd name="connsiteY77" fmla="*/ 164670 h 188679"/>
                  <a:gd name="connsiteX78" fmla="*/ 313571 w 949503"/>
                  <a:gd name="connsiteY78" fmla="*/ 172543 h 188679"/>
                  <a:gd name="connsiteX79" fmla="*/ 313571 w 949503"/>
                  <a:gd name="connsiteY79" fmla="*/ 178244 h 188679"/>
                  <a:gd name="connsiteX80" fmla="*/ 326876 w 949503"/>
                  <a:gd name="connsiteY80" fmla="*/ 177701 h 188679"/>
                  <a:gd name="connsiteX81" fmla="*/ 356466 w 949503"/>
                  <a:gd name="connsiteY81" fmla="*/ 177701 h 188679"/>
                  <a:gd name="connsiteX82" fmla="*/ 356466 w 949503"/>
                  <a:gd name="connsiteY82" fmla="*/ 172543 h 188679"/>
                  <a:gd name="connsiteX83" fmla="*/ 351851 w 949503"/>
                  <a:gd name="connsiteY83" fmla="*/ 172543 h 188679"/>
                  <a:gd name="connsiteX84" fmla="*/ 342077 w 949503"/>
                  <a:gd name="connsiteY84" fmla="*/ 164941 h 188679"/>
                  <a:gd name="connsiteX85" fmla="*/ 342077 w 949503"/>
                  <a:gd name="connsiteY85" fmla="*/ 132635 h 188679"/>
                  <a:gd name="connsiteX86" fmla="*/ 365696 w 949503"/>
                  <a:gd name="connsiteY86" fmla="*/ 143766 h 188679"/>
                  <a:gd name="connsiteX87" fmla="*/ 409134 w 949503"/>
                  <a:gd name="connsiteY87" fmla="*/ 101143 h 188679"/>
                  <a:gd name="connsiteX88" fmla="*/ 368141 w 949503"/>
                  <a:gd name="connsiteY88" fmla="*/ 58521 h 188679"/>
                  <a:gd name="connsiteX89" fmla="*/ 341534 w 949503"/>
                  <a:gd name="connsiteY89" fmla="*/ 70466 h 188679"/>
                  <a:gd name="connsiteX90" fmla="*/ 341534 w 949503"/>
                  <a:gd name="connsiteY90" fmla="*/ 58521 h 188679"/>
                  <a:gd name="connsiteX91" fmla="*/ 392303 w 949503"/>
                  <a:gd name="connsiteY91" fmla="*/ 103858 h 188679"/>
                  <a:gd name="connsiteX92" fmla="*/ 364069 w 949503"/>
                  <a:gd name="connsiteY92" fmla="*/ 139151 h 188679"/>
                  <a:gd name="connsiteX93" fmla="*/ 342077 w 949503"/>
                  <a:gd name="connsiteY93" fmla="*/ 121233 h 188679"/>
                  <a:gd name="connsiteX94" fmla="*/ 342077 w 949503"/>
                  <a:gd name="connsiteY94" fmla="*/ 90284 h 188679"/>
                  <a:gd name="connsiteX95" fmla="*/ 341806 w 949503"/>
                  <a:gd name="connsiteY95" fmla="*/ 82954 h 188679"/>
                  <a:gd name="connsiteX96" fmla="*/ 366239 w 949503"/>
                  <a:gd name="connsiteY96" fmla="*/ 63679 h 188679"/>
                  <a:gd name="connsiteX97" fmla="*/ 392574 w 949503"/>
                  <a:gd name="connsiteY97" fmla="*/ 100329 h 188679"/>
                  <a:gd name="connsiteX98" fmla="*/ 392303 w 949503"/>
                  <a:gd name="connsiteY98" fmla="*/ 103858 h 188679"/>
                  <a:gd name="connsiteX99" fmla="*/ 444358 w 949503"/>
                  <a:gd name="connsiteY99" fmla="*/ 25672 h 188679"/>
                  <a:gd name="connsiteX100" fmla="*/ 419111 w 949503"/>
                  <a:gd name="connsiteY100" fmla="*/ 61779 h 188679"/>
                  <a:gd name="connsiteX101" fmla="*/ 419111 w 949503"/>
                  <a:gd name="connsiteY101" fmla="*/ 66394 h 188679"/>
                  <a:gd name="connsiteX102" fmla="*/ 435671 w 949503"/>
                  <a:gd name="connsiteY102" fmla="*/ 66394 h 188679"/>
                  <a:gd name="connsiteX103" fmla="*/ 435671 w 949503"/>
                  <a:gd name="connsiteY103" fmla="*/ 116075 h 188679"/>
                  <a:gd name="connsiteX104" fmla="*/ 438928 w 949503"/>
                  <a:gd name="connsiteY104" fmla="*/ 132907 h 188679"/>
                  <a:gd name="connsiteX105" fmla="*/ 461734 w 949503"/>
                  <a:gd name="connsiteY105" fmla="*/ 143766 h 188679"/>
                  <a:gd name="connsiteX106" fmla="*/ 463362 w 949503"/>
                  <a:gd name="connsiteY106" fmla="*/ 143766 h 188679"/>
                  <a:gd name="connsiteX107" fmla="*/ 480195 w 949503"/>
                  <a:gd name="connsiteY107" fmla="*/ 114446 h 188679"/>
                  <a:gd name="connsiteX108" fmla="*/ 480195 w 949503"/>
                  <a:gd name="connsiteY108" fmla="*/ 107659 h 188679"/>
                  <a:gd name="connsiteX109" fmla="*/ 474765 w 949503"/>
                  <a:gd name="connsiteY109" fmla="*/ 107659 h 188679"/>
                  <a:gd name="connsiteX110" fmla="*/ 475036 w 949503"/>
                  <a:gd name="connsiteY110" fmla="*/ 115803 h 188679"/>
                  <a:gd name="connsiteX111" fmla="*/ 462006 w 949503"/>
                  <a:gd name="connsiteY111" fmla="*/ 138336 h 188679"/>
                  <a:gd name="connsiteX112" fmla="*/ 449516 w 949503"/>
                  <a:gd name="connsiteY112" fmla="*/ 117432 h 188679"/>
                  <a:gd name="connsiteX113" fmla="*/ 449516 w 949503"/>
                  <a:gd name="connsiteY113" fmla="*/ 66394 h 188679"/>
                  <a:gd name="connsiteX114" fmla="*/ 476935 w 949503"/>
                  <a:gd name="connsiteY114" fmla="*/ 66394 h 188679"/>
                  <a:gd name="connsiteX115" fmla="*/ 476935 w 949503"/>
                  <a:gd name="connsiteY115" fmla="*/ 60421 h 188679"/>
                  <a:gd name="connsiteX116" fmla="*/ 449516 w 949503"/>
                  <a:gd name="connsiteY116" fmla="*/ 60421 h 188679"/>
                  <a:gd name="connsiteX117" fmla="*/ 449516 w 949503"/>
                  <a:gd name="connsiteY117" fmla="*/ 25672 h 188679"/>
                  <a:gd name="connsiteX118" fmla="*/ 536661 w 949503"/>
                  <a:gd name="connsiteY118" fmla="*/ 57435 h 188679"/>
                  <a:gd name="connsiteX119" fmla="*/ 496754 w 949503"/>
                  <a:gd name="connsiteY119" fmla="*/ 101415 h 188679"/>
                  <a:gd name="connsiteX120" fmla="*/ 539649 w 949503"/>
                  <a:gd name="connsiteY120" fmla="*/ 143766 h 188679"/>
                  <a:gd name="connsiteX121" fmla="*/ 582271 w 949503"/>
                  <a:gd name="connsiteY121" fmla="*/ 101686 h 188679"/>
                  <a:gd name="connsiteX122" fmla="*/ 539377 w 949503"/>
                  <a:gd name="connsiteY122" fmla="*/ 57164 h 188679"/>
                  <a:gd name="connsiteX123" fmla="*/ 536661 w 949503"/>
                  <a:gd name="connsiteY123" fmla="*/ 57435 h 188679"/>
                  <a:gd name="connsiteX124" fmla="*/ 513042 w 949503"/>
                  <a:gd name="connsiteY124" fmla="*/ 105759 h 188679"/>
                  <a:gd name="connsiteX125" fmla="*/ 513042 w 949503"/>
                  <a:gd name="connsiteY125" fmla="*/ 97614 h 188679"/>
                  <a:gd name="connsiteX126" fmla="*/ 539649 w 949503"/>
                  <a:gd name="connsiteY126" fmla="*/ 62050 h 188679"/>
                  <a:gd name="connsiteX127" fmla="*/ 565710 w 949503"/>
                  <a:gd name="connsiteY127" fmla="*/ 88927 h 188679"/>
                  <a:gd name="connsiteX128" fmla="*/ 565981 w 949503"/>
                  <a:gd name="connsiteY128" fmla="*/ 100601 h 188679"/>
                  <a:gd name="connsiteX129" fmla="*/ 558652 w 949503"/>
                  <a:gd name="connsiteY129" fmla="*/ 129649 h 188679"/>
                  <a:gd name="connsiteX130" fmla="*/ 539377 w 949503"/>
                  <a:gd name="connsiteY130" fmla="*/ 138336 h 188679"/>
                  <a:gd name="connsiteX131" fmla="*/ 513585 w 949503"/>
                  <a:gd name="connsiteY131" fmla="*/ 113089 h 188679"/>
                  <a:gd name="connsiteX132" fmla="*/ 513042 w 949503"/>
                  <a:gd name="connsiteY132" fmla="*/ 105759 h 188679"/>
                  <a:gd name="connsiteX133" fmla="*/ 622789 w 949503"/>
                  <a:gd name="connsiteY133" fmla="*/ 27844 h 188679"/>
                  <a:gd name="connsiteX134" fmla="*/ 623060 w 949503"/>
                  <a:gd name="connsiteY134" fmla="*/ 31101 h 188679"/>
                  <a:gd name="connsiteX135" fmla="*/ 614101 w 949503"/>
                  <a:gd name="connsiteY135" fmla="*/ 56892 h 188679"/>
                  <a:gd name="connsiteX136" fmla="*/ 607585 w 949503"/>
                  <a:gd name="connsiteY136" fmla="*/ 65308 h 188679"/>
                  <a:gd name="connsiteX137" fmla="*/ 609486 w 949503"/>
                  <a:gd name="connsiteY137" fmla="*/ 67480 h 188679"/>
                  <a:gd name="connsiteX138" fmla="*/ 620618 w 949503"/>
                  <a:gd name="connsiteY138" fmla="*/ 55806 h 188679"/>
                  <a:gd name="connsiteX139" fmla="*/ 627675 w 949503"/>
                  <a:gd name="connsiteY139" fmla="*/ 30830 h 188679"/>
                  <a:gd name="connsiteX140" fmla="*/ 614645 w 949503"/>
                  <a:gd name="connsiteY140" fmla="*/ 10740 h 188679"/>
                  <a:gd name="connsiteX141" fmla="*/ 604600 w 949503"/>
                  <a:gd name="connsiteY141" fmla="*/ 21057 h 188679"/>
                  <a:gd name="connsiteX142" fmla="*/ 604600 w 949503"/>
                  <a:gd name="connsiteY142" fmla="*/ 22414 h 188679"/>
                  <a:gd name="connsiteX143" fmla="*/ 614916 w 949503"/>
                  <a:gd name="connsiteY143" fmla="*/ 31101 h 188679"/>
                  <a:gd name="connsiteX144" fmla="*/ 622789 w 949503"/>
                  <a:gd name="connsiteY144" fmla="*/ 27844 h 188679"/>
                  <a:gd name="connsiteX145" fmla="*/ 659032 w 949503"/>
                  <a:gd name="connsiteY145" fmla="*/ 41418 h 188679"/>
                  <a:gd name="connsiteX146" fmla="*/ 686179 w 949503"/>
                  <a:gd name="connsiteY146" fmla="*/ 21871 h 188679"/>
                  <a:gd name="connsiteX147" fmla="*/ 711428 w 949503"/>
                  <a:gd name="connsiteY147" fmla="*/ 54720 h 188679"/>
                  <a:gd name="connsiteX148" fmla="*/ 685636 w 949503"/>
                  <a:gd name="connsiteY148" fmla="*/ 100329 h 188679"/>
                  <a:gd name="connsiteX149" fmla="*/ 653873 w 949503"/>
                  <a:gd name="connsiteY149" fmla="*/ 134536 h 188679"/>
                  <a:gd name="connsiteX150" fmla="*/ 651431 w 949503"/>
                  <a:gd name="connsiteY150" fmla="*/ 139694 h 188679"/>
                  <a:gd name="connsiteX151" fmla="*/ 651431 w 949503"/>
                  <a:gd name="connsiteY151" fmla="*/ 141594 h 188679"/>
                  <a:gd name="connsiteX152" fmla="*/ 723915 w 949503"/>
                  <a:gd name="connsiteY152" fmla="*/ 141594 h 188679"/>
                  <a:gd name="connsiteX153" fmla="*/ 729074 w 949503"/>
                  <a:gd name="connsiteY153" fmla="*/ 108202 h 188679"/>
                  <a:gd name="connsiteX154" fmla="*/ 723915 w 949503"/>
                  <a:gd name="connsiteY154" fmla="*/ 108202 h 188679"/>
                  <a:gd name="connsiteX155" fmla="*/ 715500 w 949503"/>
                  <a:gd name="connsiteY155" fmla="*/ 126120 h 188679"/>
                  <a:gd name="connsiteX156" fmla="*/ 710613 w 949503"/>
                  <a:gd name="connsiteY156" fmla="*/ 126391 h 188679"/>
                  <a:gd name="connsiteX157" fmla="*/ 705998 w 949503"/>
                  <a:gd name="connsiteY157" fmla="*/ 126391 h 188679"/>
                  <a:gd name="connsiteX158" fmla="*/ 689708 w 949503"/>
                  <a:gd name="connsiteY158" fmla="*/ 126663 h 188679"/>
                  <a:gd name="connsiteX159" fmla="*/ 667990 w 949503"/>
                  <a:gd name="connsiteY159" fmla="*/ 126663 h 188679"/>
                  <a:gd name="connsiteX160" fmla="*/ 703825 w 949503"/>
                  <a:gd name="connsiteY160" fmla="*/ 93813 h 188679"/>
                  <a:gd name="connsiteX161" fmla="*/ 729074 w 949503"/>
                  <a:gd name="connsiteY161" fmla="*/ 54992 h 188679"/>
                  <a:gd name="connsiteX162" fmla="*/ 729074 w 949503"/>
                  <a:gd name="connsiteY162" fmla="*/ 53091 h 188679"/>
                  <a:gd name="connsiteX163" fmla="*/ 687809 w 949503"/>
                  <a:gd name="connsiteY163" fmla="*/ 15898 h 188679"/>
                  <a:gd name="connsiteX164" fmla="*/ 651431 w 949503"/>
                  <a:gd name="connsiteY164" fmla="*/ 50105 h 188679"/>
                  <a:gd name="connsiteX165" fmla="*/ 661746 w 949503"/>
                  <a:gd name="connsiteY165" fmla="*/ 60693 h 188679"/>
                  <a:gd name="connsiteX166" fmla="*/ 671248 w 949503"/>
                  <a:gd name="connsiteY166" fmla="*/ 50919 h 188679"/>
                  <a:gd name="connsiteX167" fmla="*/ 661474 w 949503"/>
                  <a:gd name="connsiteY167" fmla="*/ 41146 h 188679"/>
                  <a:gd name="connsiteX168" fmla="*/ 659032 w 949503"/>
                  <a:gd name="connsiteY168" fmla="*/ 41418 h 188679"/>
                  <a:gd name="connsiteX169" fmla="*/ 784523 w 949503"/>
                  <a:gd name="connsiteY169" fmla="*/ 15898 h 188679"/>
                  <a:gd name="connsiteX170" fmla="*/ 746515 w 949503"/>
                  <a:gd name="connsiteY170" fmla="*/ 80511 h 188679"/>
                  <a:gd name="connsiteX171" fmla="*/ 760632 w 949503"/>
                  <a:gd name="connsiteY171" fmla="*/ 134807 h 188679"/>
                  <a:gd name="connsiteX172" fmla="*/ 786967 w 949503"/>
                  <a:gd name="connsiteY172" fmla="*/ 145938 h 188679"/>
                  <a:gd name="connsiteX173" fmla="*/ 822531 w 949503"/>
                  <a:gd name="connsiteY173" fmla="*/ 120418 h 188679"/>
                  <a:gd name="connsiteX174" fmla="*/ 828232 w 949503"/>
                  <a:gd name="connsiteY174" fmla="*/ 80511 h 188679"/>
                  <a:gd name="connsiteX175" fmla="*/ 787511 w 949503"/>
                  <a:gd name="connsiteY175" fmla="*/ 15898 h 188679"/>
                  <a:gd name="connsiteX176" fmla="*/ 784523 w 949503"/>
                  <a:gd name="connsiteY176" fmla="*/ 15898 h 188679"/>
                  <a:gd name="connsiteX177" fmla="*/ 762805 w 949503"/>
                  <a:gd name="connsiteY177" fmla="*/ 92728 h 188679"/>
                  <a:gd name="connsiteX178" fmla="*/ 762805 w 949503"/>
                  <a:gd name="connsiteY178" fmla="*/ 88112 h 188679"/>
                  <a:gd name="connsiteX179" fmla="*/ 763620 w 949503"/>
                  <a:gd name="connsiteY179" fmla="*/ 52277 h 188679"/>
                  <a:gd name="connsiteX180" fmla="*/ 769050 w 949503"/>
                  <a:gd name="connsiteY180" fmla="*/ 31101 h 188679"/>
                  <a:gd name="connsiteX181" fmla="*/ 787511 w 949503"/>
                  <a:gd name="connsiteY181" fmla="*/ 20785 h 188679"/>
                  <a:gd name="connsiteX182" fmla="*/ 810858 w 949503"/>
                  <a:gd name="connsiteY182" fmla="*/ 49019 h 188679"/>
                  <a:gd name="connsiteX183" fmla="*/ 811942 w 949503"/>
                  <a:gd name="connsiteY183" fmla="*/ 77253 h 188679"/>
                  <a:gd name="connsiteX184" fmla="*/ 811942 w 949503"/>
                  <a:gd name="connsiteY184" fmla="*/ 91370 h 188679"/>
                  <a:gd name="connsiteX185" fmla="*/ 795654 w 949503"/>
                  <a:gd name="connsiteY185" fmla="*/ 139151 h 188679"/>
                  <a:gd name="connsiteX186" fmla="*/ 787239 w 949503"/>
                  <a:gd name="connsiteY186" fmla="*/ 141051 h 188679"/>
                  <a:gd name="connsiteX187" fmla="*/ 764978 w 949503"/>
                  <a:gd name="connsiteY187" fmla="*/ 118790 h 188679"/>
                  <a:gd name="connsiteX188" fmla="*/ 762805 w 949503"/>
                  <a:gd name="connsiteY188" fmla="*/ 92728 h 188679"/>
                  <a:gd name="connsiteX189" fmla="*/ 920535 w 949503"/>
                  <a:gd name="connsiteY189" fmla="*/ 153 h 188679"/>
                  <a:gd name="connsiteX190" fmla="*/ 920535 w 949503"/>
                  <a:gd name="connsiteY190" fmla="*/ 188832 h 188679"/>
                  <a:gd name="connsiteX191" fmla="*/ 949855 w 949503"/>
                  <a:gd name="connsiteY191" fmla="*/ 188832 h 188679"/>
                  <a:gd name="connsiteX192" fmla="*/ 949855 w 949503"/>
                  <a:gd name="connsiteY192" fmla="*/ 184217 h 188679"/>
                  <a:gd name="connsiteX193" fmla="*/ 933837 w 949503"/>
                  <a:gd name="connsiteY193" fmla="*/ 184217 h 188679"/>
                  <a:gd name="connsiteX194" fmla="*/ 933837 w 949503"/>
                  <a:gd name="connsiteY194" fmla="*/ 4768 h 188679"/>
                  <a:gd name="connsiteX195" fmla="*/ 949855 w 949503"/>
                  <a:gd name="connsiteY195" fmla="*/ 4768 h 188679"/>
                  <a:gd name="connsiteX196" fmla="*/ 949855 w 949503"/>
                  <a:gd name="connsiteY196" fmla="*/ 153 h 188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</a:cxnLst>
                <a:rect l="l" t="t" r="r" b="b"/>
                <a:pathLst>
                  <a:path w="949503" h="188679">
                    <a:moveTo>
                      <a:pt x="103515" y="25129"/>
                    </a:moveTo>
                    <a:cubicBezTo>
                      <a:pt x="98085" y="16441"/>
                      <a:pt x="82610" y="9383"/>
                      <a:pt x="70394" y="8569"/>
                    </a:cubicBezTo>
                    <a:lnTo>
                      <a:pt x="68493" y="8569"/>
                    </a:lnTo>
                    <a:cubicBezTo>
                      <a:pt x="30757" y="8569"/>
                      <a:pt x="352" y="39517"/>
                      <a:pt x="352" y="77253"/>
                    </a:cubicBezTo>
                    <a:lnTo>
                      <a:pt x="352" y="80239"/>
                    </a:lnTo>
                    <a:cubicBezTo>
                      <a:pt x="2794" y="117161"/>
                      <a:pt x="31843" y="145938"/>
                      <a:pt x="67678" y="145938"/>
                    </a:cubicBezTo>
                    <a:cubicBezTo>
                      <a:pt x="93741" y="145938"/>
                      <a:pt x="118447" y="125305"/>
                      <a:pt x="118447" y="97614"/>
                    </a:cubicBezTo>
                    <a:lnTo>
                      <a:pt x="118447" y="96257"/>
                    </a:lnTo>
                    <a:cubicBezTo>
                      <a:pt x="118447" y="94899"/>
                      <a:pt x="117089" y="94085"/>
                      <a:pt x="115731" y="94085"/>
                    </a:cubicBezTo>
                    <a:cubicBezTo>
                      <a:pt x="114101" y="94085"/>
                      <a:pt x="113288" y="95442"/>
                      <a:pt x="113288" y="97071"/>
                    </a:cubicBezTo>
                    <a:lnTo>
                      <a:pt x="113288" y="98429"/>
                    </a:lnTo>
                    <a:cubicBezTo>
                      <a:pt x="111387" y="117704"/>
                      <a:pt x="97542" y="139965"/>
                      <a:pt x="69851" y="139965"/>
                    </a:cubicBezTo>
                    <a:cubicBezTo>
                      <a:pt x="55191" y="139965"/>
                      <a:pt x="40530" y="132364"/>
                      <a:pt x="31300" y="120418"/>
                    </a:cubicBezTo>
                    <a:cubicBezTo>
                      <a:pt x="22070" y="108202"/>
                      <a:pt x="19627" y="90827"/>
                      <a:pt x="19627" y="76167"/>
                    </a:cubicBezTo>
                    <a:cubicBezTo>
                      <a:pt x="19627" y="57435"/>
                      <a:pt x="24243" y="38974"/>
                      <a:pt x="38631" y="26215"/>
                    </a:cubicBezTo>
                    <a:cubicBezTo>
                      <a:pt x="46775" y="19156"/>
                      <a:pt x="58176" y="14541"/>
                      <a:pt x="69308" y="14541"/>
                    </a:cubicBezTo>
                    <a:cubicBezTo>
                      <a:pt x="93741" y="14541"/>
                      <a:pt x="108402" y="35717"/>
                      <a:pt x="112202" y="56892"/>
                    </a:cubicBezTo>
                    <a:cubicBezTo>
                      <a:pt x="112474" y="59335"/>
                      <a:pt x="112202" y="62865"/>
                      <a:pt x="115459" y="62865"/>
                    </a:cubicBezTo>
                    <a:cubicBezTo>
                      <a:pt x="118175" y="62865"/>
                      <a:pt x="118447" y="61236"/>
                      <a:pt x="118447" y="59607"/>
                    </a:cubicBezTo>
                    <a:lnTo>
                      <a:pt x="118447" y="17799"/>
                    </a:lnTo>
                    <a:cubicBezTo>
                      <a:pt x="118447" y="16170"/>
                      <a:pt x="118716" y="14813"/>
                      <a:pt x="118716" y="12912"/>
                    </a:cubicBezTo>
                    <a:cubicBezTo>
                      <a:pt x="118716" y="11012"/>
                      <a:pt x="118447" y="8569"/>
                      <a:pt x="116274" y="8569"/>
                    </a:cubicBezTo>
                    <a:cubicBezTo>
                      <a:pt x="113017" y="8569"/>
                      <a:pt x="107858" y="19699"/>
                      <a:pt x="103515" y="25129"/>
                    </a:cubicBezTo>
                    <a:close/>
                    <a:moveTo>
                      <a:pt x="135278" y="60421"/>
                    </a:moveTo>
                    <a:lnTo>
                      <a:pt x="135278" y="66394"/>
                    </a:lnTo>
                    <a:lnTo>
                      <a:pt x="138263" y="66394"/>
                    </a:lnTo>
                    <a:cubicBezTo>
                      <a:pt x="143965" y="66394"/>
                      <a:pt x="149666" y="66937"/>
                      <a:pt x="149666" y="75896"/>
                    </a:cubicBezTo>
                    <a:lnTo>
                      <a:pt x="149666" y="128020"/>
                    </a:lnTo>
                    <a:cubicBezTo>
                      <a:pt x="149666" y="135621"/>
                      <a:pt x="144780" y="135893"/>
                      <a:pt x="135278" y="135893"/>
                    </a:cubicBezTo>
                    <a:lnTo>
                      <a:pt x="135278" y="141594"/>
                    </a:lnTo>
                    <a:lnTo>
                      <a:pt x="148580" y="141051"/>
                    </a:lnTo>
                    <a:lnTo>
                      <a:pt x="181158" y="141051"/>
                    </a:lnTo>
                    <a:lnTo>
                      <a:pt x="181158" y="135893"/>
                    </a:lnTo>
                    <a:lnTo>
                      <a:pt x="174913" y="135893"/>
                    </a:lnTo>
                    <a:cubicBezTo>
                      <a:pt x="168399" y="135893"/>
                      <a:pt x="163240" y="135078"/>
                      <a:pt x="163240" y="128020"/>
                    </a:cubicBezTo>
                    <a:lnTo>
                      <a:pt x="163240" y="96257"/>
                    </a:lnTo>
                    <a:cubicBezTo>
                      <a:pt x="164598" y="83226"/>
                      <a:pt x="168127" y="63136"/>
                      <a:pt x="187131" y="63136"/>
                    </a:cubicBezTo>
                    <a:lnTo>
                      <a:pt x="187131" y="63408"/>
                    </a:lnTo>
                    <a:cubicBezTo>
                      <a:pt x="184415" y="64765"/>
                      <a:pt x="183330" y="67480"/>
                      <a:pt x="183330" y="70466"/>
                    </a:cubicBezTo>
                    <a:cubicBezTo>
                      <a:pt x="183330" y="75353"/>
                      <a:pt x="187402" y="78611"/>
                      <a:pt x="191746" y="78611"/>
                    </a:cubicBezTo>
                    <a:cubicBezTo>
                      <a:pt x="196633" y="78611"/>
                      <a:pt x="199890" y="74810"/>
                      <a:pt x="199890" y="70195"/>
                    </a:cubicBezTo>
                    <a:cubicBezTo>
                      <a:pt x="199890" y="62322"/>
                      <a:pt x="192289" y="58521"/>
                      <a:pt x="185501" y="58521"/>
                    </a:cubicBezTo>
                    <a:cubicBezTo>
                      <a:pt x="174100" y="58521"/>
                      <a:pt x="164870" y="68023"/>
                      <a:pt x="162154" y="78611"/>
                    </a:cubicBezTo>
                    <a:lnTo>
                      <a:pt x="162154" y="58521"/>
                    </a:lnTo>
                    <a:close/>
                    <a:moveTo>
                      <a:pt x="209529" y="60421"/>
                    </a:moveTo>
                    <a:lnTo>
                      <a:pt x="209529" y="66394"/>
                    </a:lnTo>
                    <a:lnTo>
                      <a:pt x="211971" y="66394"/>
                    </a:lnTo>
                    <a:cubicBezTo>
                      <a:pt x="219028" y="66394"/>
                      <a:pt x="222559" y="68294"/>
                      <a:pt x="225001" y="74810"/>
                    </a:cubicBezTo>
                    <a:lnTo>
                      <a:pt x="229073" y="84312"/>
                    </a:lnTo>
                    <a:cubicBezTo>
                      <a:pt x="234232" y="97071"/>
                      <a:pt x="239662" y="109016"/>
                      <a:pt x="245092" y="121776"/>
                    </a:cubicBezTo>
                    <a:lnTo>
                      <a:pt x="251336" y="136436"/>
                    </a:lnTo>
                    <a:cubicBezTo>
                      <a:pt x="251878" y="137793"/>
                      <a:pt x="253507" y="139965"/>
                      <a:pt x="253507" y="141594"/>
                    </a:cubicBezTo>
                    <a:cubicBezTo>
                      <a:pt x="253507" y="144309"/>
                      <a:pt x="250793" y="148110"/>
                      <a:pt x="249707" y="150553"/>
                    </a:cubicBezTo>
                    <a:lnTo>
                      <a:pt x="247534" y="155711"/>
                    </a:lnTo>
                    <a:cubicBezTo>
                      <a:pt x="244005" y="164398"/>
                      <a:pt x="238032" y="175258"/>
                      <a:pt x="227446" y="175529"/>
                    </a:cubicBezTo>
                    <a:cubicBezTo>
                      <a:pt x="224187" y="175529"/>
                      <a:pt x="221201" y="174715"/>
                      <a:pt x="218487" y="172543"/>
                    </a:cubicBezTo>
                    <a:cubicBezTo>
                      <a:pt x="223102" y="171728"/>
                      <a:pt x="225273" y="168742"/>
                      <a:pt x="225273" y="164941"/>
                    </a:cubicBezTo>
                    <a:cubicBezTo>
                      <a:pt x="225273" y="160326"/>
                      <a:pt x="222288" y="156797"/>
                      <a:pt x="216586" y="156797"/>
                    </a:cubicBezTo>
                    <a:cubicBezTo>
                      <a:pt x="211428" y="156797"/>
                      <a:pt x="209257" y="161412"/>
                      <a:pt x="209257" y="164941"/>
                    </a:cubicBezTo>
                    <a:cubicBezTo>
                      <a:pt x="209257" y="174443"/>
                      <a:pt x="218216" y="180416"/>
                      <a:pt x="226903" y="180416"/>
                    </a:cubicBezTo>
                    <a:cubicBezTo>
                      <a:pt x="246178" y="180416"/>
                      <a:pt x="254050" y="154625"/>
                      <a:pt x="259752" y="140508"/>
                    </a:cubicBezTo>
                    <a:cubicBezTo>
                      <a:pt x="267896" y="121233"/>
                      <a:pt x="276040" y="101958"/>
                      <a:pt x="284455" y="82683"/>
                    </a:cubicBezTo>
                    <a:cubicBezTo>
                      <a:pt x="287986" y="74810"/>
                      <a:pt x="292058" y="66394"/>
                      <a:pt x="303459" y="66394"/>
                    </a:cubicBezTo>
                    <a:lnTo>
                      <a:pt x="303459" y="60421"/>
                    </a:lnTo>
                    <a:lnTo>
                      <a:pt x="272783" y="60421"/>
                    </a:lnTo>
                    <a:lnTo>
                      <a:pt x="272783" y="66394"/>
                    </a:lnTo>
                    <a:cubicBezTo>
                      <a:pt x="277126" y="66665"/>
                      <a:pt x="281198" y="69109"/>
                      <a:pt x="281470" y="73995"/>
                    </a:cubicBezTo>
                    <a:cubicBezTo>
                      <a:pt x="281470" y="79154"/>
                      <a:pt x="277126" y="86483"/>
                      <a:pt x="274953" y="91913"/>
                    </a:cubicBezTo>
                    <a:cubicBezTo>
                      <a:pt x="270069" y="102772"/>
                      <a:pt x="265182" y="113632"/>
                      <a:pt x="260838" y="124491"/>
                    </a:cubicBezTo>
                    <a:cubicBezTo>
                      <a:pt x="253507" y="108473"/>
                      <a:pt x="247262" y="91913"/>
                      <a:pt x="239933" y="75624"/>
                    </a:cubicBezTo>
                    <a:cubicBezTo>
                      <a:pt x="239662" y="74267"/>
                      <a:pt x="238575" y="72909"/>
                      <a:pt x="238575" y="71552"/>
                    </a:cubicBezTo>
                    <a:cubicBezTo>
                      <a:pt x="238575" y="66665"/>
                      <a:pt x="244820" y="66394"/>
                      <a:pt x="248892" y="66394"/>
                    </a:cubicBezTo>
                    <a:lnTo>
                      <a:pt x="248892" y="60421"/>
                    </a:lnTo>
                    <a:close/>
                    <a:moveTo>
                      <a:pt x="313571" y="60421"/>
                    </a:moveTo>
                    <a:lnTo>
                      <a:pt x="313571" y="66394"/>
                    </a:lnTo>
                    <a:lnTo>
                      <a:pt x="317102" y="66394"/>
                    </a:lnTo>
                    <a:cubicBezTo>
                      <a:pt x="322802" y="66394"/>
                      <a:pt x="327960" y="66937"/>
                      <a:pt x="327960" y="74538"/>
                    </a:cubicBezTo>
                    <a:lnTo>
                      <a:pt x="327960" y="164670"/>
                    </a:lnTo>
                    <a:cubicBezTo>
                      <a:pt x="327960" y="172543"/>
                      <a:pt x="322532" y="172543"/>
                      <a:pt x="313571" y="172543"/>
                    </a:cubicBezTo>
                    <a:lnTo>
                      <a:pt x="313571" y="178244"/>
                    </a:lnTo>
                    <a:lnTo>
                      <a:pt x="326876" y="177701"/>
                    </a:lnTo>
                    <a:lnTo>
                      <a:pt x="356466" y="177701"/>
                    </a:lnTo>
                    <a:lnTo>
                      <a:pt x="356466" y="172543"/>
                    </a:lnTo>
                    <a:lnTo>
                      <a:pt x="351851" y="172543"/>
                    </a:lnTo>
                    <a:cubicBezTo>
                      <a:pt x="346692" y="172543"/>
                      <a:pt x="342077" y="171728"/>
                      <a:pt x="342077" y="164941"/>
                    </a:cubicBezTo>
                    <a:lnTo>
                      <a:pt x="342077" y="132635"/>
                    </a:lnTo>
                    <a:cubicBezTo>
                      <a:pt x="348322" y="139422"/>
                      <a:pt x="355923" y="143766"/>
                      <a:pt x="365696" y="143766"/>
                    </a:cubicBezTo>
                    <a:cubicBezTo>
                      <a:pt x="388229" y="143766"/>
                      <a:pt x="409134" y="125577"/>
                      <a:pt x="409134" y="101143"/>
                    </a:cubicBezTo>
                    <a:cubicBezTo>
                      <a:pt x="409134" y="79696"/>
                      <a:pt x="392303" y="58521"/>
                      <a:pt x="368141" y="58521"/>
                    </a:cubicBezTo>
                    <a:cubicBezTo>
                      <a:pt x="357552" y="58521"/>
                      <a:pt x="348322" y="62865"/>
                      <a:pt x="341534" y="70466"/>
                    </a:cubicBezTo>
                    <a:lnTo>
                      <a:pt x="341534" y="58521"/>
                    </a:lnTo>
                    <a:close/>
                    <a:moveTo>
                      <a:pt x="392303" y="103858"/>
                    </a:moveTo>
                    <a:cubicBezTo>
                      <a:pt x="391759" y="118790"/>
                      <a:pt x="383072" y="139151"/>
                      <a:pt x="364069" y="139151"/>
                    </a:cubicBezTo>
                    <a:cubicBezTo>
                      <a:pt x="354295" y="139151"/>
                      <a:pt x="342077" y="129377"/>
                      <a:pt x="342077" y="121233"/>
                    </a:cubicBezTo>
                    <a:lnTo>
                      <a:pt x="342077" y="90284"/>
                    </a:lnTo>
                    <a:cubicBezTo>
                      <a:pt x="342077" y="87841"/>
                      <a:pt x="341806" y="85397"/>
                      <a:pt x="341806" y="82954"/>
                    </a:cubicBezTo>
                    <a:cubicBezTo>
                      <a:pt x="341806" y="72366"/>
                      <a:pt x="355382" y="63679"/>
                      <a:pt x="366239" y="63679"/>
                    </a:cubicBezTo>
                    <a:cubicBezTo>
                      <a:pt x="384157" y="63679"/>
                      <a:pt x="392574" y="85940"/>
                      <a:pt x="392574" y="100329"/>
                    </a:cubicBezTo>
                    <a:cubicBezTo>
                      <a:pt x="392574" y="101415"/>
                      <a:pt x="392574" y="102772"/>
                      <a:pt x="392303" y="103858"/>
                    </a:cubicBezTo>
                    <a:close/>
                    <a:moveTo>
                      <a:pt x="444358" y="25672"/>
                    </a:moveTo>
                    <a:cubicBezTo>
                      <a:pt x="444358" y="39517"/>
                      <a:pt x="437844" y="61779"/>
                      <a:pt x="419111" y="61779"/>
                    </a:cubicBezTo>
                    <a:lnTo>
                      <a:pt x="419111" y="66394"/>
                    </a:lnTo>
                    <a:lnTo>
                      <a:pt x="435671" y="66394"/>
                    </a:lnTo>
                    <a:lnTo>
                      <a:pt x="435671" y="116075"/>
                    </a:lnTo>
                    <a:cubicBezTo>
                      <a:pt x="435671" y="122047"/>
                      <a:pt x="435942" y="127749"/>
                      <a:pt x="438928" y="132907"/>
                    </a:cubicBezTo>
                    <a:cubicBezTo>
                      <a:pt x="443543" y="140780"/>
                      <a:pt x="453045" y="143766"/>
                      <a:pt x="461734" y="143766"/>
                    </a:cubicBezTo>
                    <a:lnTo>
                      <a:pt x="463362" y="143766"/>
                    </a:lnTo>
                    <a:cubicBezTo>
                      <a:pt x="477750" y="141323"/>
                      <a:pt x="480195" y="125577"/>
                      <a:pt x="480195" y="114446"/>
                    </a:cubicBezTo>
                    <a:lnTo>
                      <a:pt x="480195" y="107659"/>
                    </a:lnTo>
                    <a:lnTo>
                      <a:pt x="474765" y="107659"/>
                    </a:lnTo>
                    <a:cubicBezTo>
                      <a:pt x="474765" y="110102"/>
                      <a:pt x="475036" y="113089"/>
                      <a:pt x="475036" y="115803"/>
                    </a:cubicBezTo>
                    <a:cubicBezTo>
                      <a:pt x="475036" y="124219"/>
                      <a:pt x="473135" y="138336"/>
                      <a:pt x="462006" y="138336"/>
                    </a:cubicBezTo>
                    <a:cubicBezTo>
                      <a:pt x="451689" y="138336"/>
                      <a:pt x="449516" y="126663"/>
                      <a:pt x="449516" y="117432"/>
                    </a:cubicBezTo>
                    <a:lnTo>
                      <a:pt x="449516" y="66394"/>
                    </a:lnTo>
                    <a:lnTo>
                      <a:pt x="476935" y="66394"/>
                    </a:lnTo>
                    <a:lnTo>
                      <a:pt x="476935" y="60421"/>
                    </a:lnTo>
                    <a:lnTo>
                      <a:pt x="449516" y="60421"/>
                    </a:lnTo>
                    <a:lnTo>
                      <a:pt x="449516" y="25672"/>
                    </a:lnTo>
                    <a:close/>
                    <a:moveTo>
                      <a:pt x="536661" y="57435"/>
                    </a:moveTo>
                    <a:cubicBezTo>
                      <a:pt x="514943" y="59607"/>
                      <a:pt x="496754" y="77253"/>
                      <a:pt x="496754" y="101415"/>
                    </a:cubicBezTo>
                    <a:cubicBezTo>
                      <a:pt x="496754" y="120961"/>
                      <a:pt x="511143" y="143766"/>
                      <a:pt x="539649" y="143766"/>
                    </a:cubicBezTo>
                    <a:cubicBezTo>
                      <a:pt x="561638" y="143766"/>
                      <a:pt x="582271" y="126120"/>
                      <a:pt x="582271" y="101686"/>
                    </a:cubicBezTo>
                    <a:cubicBezTo>
                      <a:pt x="582271" y="79154"/>
                      <a:pt x="564895" y="57164"/>
                      <a:pt x="539377" y="57164"/>
                    </a:cubicBezTo>
                    <a:cubicBezTo>
                      <a:pt x="538290" y="57164"/>
                      <a:pt x="537747" y="57435"/>
                      <a:pt x="536661" y="57435"/>
                    </a:cubicBezTo>
                    <a:close/>
                    <a:moveTo>
                      <a:pt x="513042" y="105759"/>
                    </a:moveTo>
                    <a:lnTo>
                      <a:pt x="513042" y="97614"/>
                    </a:lnTo>
                    <a:cubicBezTo>
                      <a:pt x="513042" y="82683"/>
                      <a:pt x="517657" y="62050"/>
                      <a:pt x="539649" y="62050"/>
                    </a:cubicBezTo>
                    <a:cubicBezTo>
                      <a:pt x="554580" y="62050"/>
                      <a:pt x="563811" y="73995"/>
                      <a:pt x="565710" y="88927"/>
                    </a:cubicBezTo>
                    <a:cubicBezTo>
                      <a:pt x="565981" y="92728"/>
                      <a:pt x="565981" y="96800"/>
                      <a:pt x="565981" y="100601"/>
                    </a:cubicBezTo>
                    <a:cubicBezTo>
                      <a:pt x="565981" y="110645"/>
                      <a:pt x="565438" y="121776"/>
                      <a:pt x="558652" y="129649"/>
                    </a:cubicBezTo>
                    <a:cubicBezTo>
                      <a:pt x="553765" y="135350"/>
                      <a:pt x="546434" y="138336"/>
                      <a:pt x="539377" y="138336"/>
                    </a:cubicBezTo>
                    <a:cubicBezTo>
                      <a:pt x="525531" y="138336"/>
                      <a:pt x="516029" y="128020"/>
                      <a:pt x="513585" y="113089"/>
                    </a:cubicBezTo>
                    <a:cubicBezTo>
                      <a:pt x="513314" y="110645"/>
                      <a:pt x="513314" y="108202"/>
                      <a:pt x="513042" y="105759"/>
                    </a:cubicBezTo>
                    <a:close/>
                    <a:moveTo>
                      <a:pt x="622789" y="27844"/>
                    </a:moveTo>
                    <a:cubicBezTo>
                      <a:pt x="623060" y="28929"/>
                      <a:pt x="623060" y="30015"/>
                      <a:pt x="623060" y="31101"/>
                    </a:cubicBezTo>
                    <a:cubicBezTo>
                      <a:pt x="623060" y="40332"/>
                      <a:pt x="619531" y="49562"/>
                      <a:pt x="614101" y="56892"/>
                    </a:cubicBezTo>
                    <a:cubicBezTo>
                      <a:pt x="611929" y="59607"/>
                      <a:pt x="607585" y="62865"/>
                      <a:pt x="607585" y="65308"/>
                    </a:cubicBezTo>
                    <a:cubicBezTo>
                      <a:pt x="607585" y="66665"/>
                      <a:pt x="608671" y="67480"/>
                      <a:pt x="609486" y="67480"/>
                    </a:cubicBezTo>
                    <a:cubicBezTo>
                      <a:pt x="612472" y="67480"/>
                      <a:pt x="618173" y="59878"/>
                      <a:pt x="620618" y="55806"/>
                    </a:cubicBezTo>
                    <a:cubicBezTo>
                      <a:pt x="625233" y="48205"/>
                      <a:pt x="627675" y="39517"/>
                      <a:pt x="627675" y="30830"/>
                    </a:cubicBezTo>
                    <a:cubicBezTo>
                      <a:pt x="627675" y="22686"/>
                      <a:pt x="625233" y="10740"/>
                      <a:pt x="614645" y="10740"/>
                    </a:cubicBezTo>
                    <a:cubicBezTo>
                      <a:pt x="608671" y="10740"/>
                      <a:pt x="604600" y="15355"/>
                      <a:pt x="604600" y="21057"/>
                    </a:cubicBezTo>
                    <a:lnTo>
                      <a:pt x="604600" y="22414"/>
                    </a:lnTo>
                    <a:cubicBezTo>
                      <a:pt x="605686" y="27844"/>
                      <a:pt x="610029" y="31101"/>
                      <a:pt x="614916" y="31101"/>
                    </a:cubicBezTo>
                    <a:cubicBezTo>
                      <a:pt x="618173" y="31101"/>
                      <a:pt x="620618" y="29744"/>
                      <a:pt x="622789" y="27844"/>
                    </a:cubicBezTo>
                    <a:close/>
                    <a:moveTo>
                      <a:pt x="659032" y="41418"/>
                    </a:moveTo>
                    <a:cubicBezTo>
                      <a:pt x="662017" y="30015"/>
                      <a:pt x="675048" y="21871"/>
                      <a:pt x="686179" y="21871"/>
                    </a:cubicBezTo>
                    <a:cubicBezTo>
                      <a:pt x="705183" y="21871"/>
                      <a:pt x="711428" y="40060"/>
                      <a:pt x="711428" y="54720"/>
                    </a:cubicBezTo>
                    <a:cubicBezTo>
                      <a:pt x="709798" y="73995"/>
                      <a:pt x="697854" y="87026"/>
                      <a:pt x="685636" y="100329"/>
                    </a:cubicBezTo>
                    <a:cubicBezTo>
                      <a:pt x="675048" y="111731"/>
                      <a:pt x="664733" y="123676"/>
                      <a:pt x="653873" y="134536"/>
                    </a:cubicBezTo>
                    <a:cubicBezTo>
                      <a:pt x="652244" y="135893"/>
                      <a:pt x="651431" y="137250"/>
                      <a:pt x="651431" y="139694"/>
                    </a:cubicBezTo>
                    <a:lnTo>
                      <a:pt x="651431" y="141594"/>
                    </a:lnTo>
                    <a:lnTo>
                      <a:pt x="723915" y="141594"/>
                    </a:lnTo>
                    <a:lnTo>
                      <a:pt x="729074" y="108202"/>
                    </a:lnTo>
                    <a:lnTo>
                      <a:pt x="723915" y="108202"/>
                    </a:lnTo>
                    <a:cubicBezTo>
                      <a:pt x="722557" y="116075"/>
                      <a:pt x="722557" y="125034"/>
                      <a:pt x="715500" y="126120"/>
                    </a:cubicBezTo>
                    <a:cubicBezTo>
                      <a:pt x="713870" y="126391"/>
                      <a:pt x="712243" y="126391"/>
                      <a:pt x="710613" y="126391"/>
                    </a:cubicBezTo>
                    <a:lnTo>
                      <a:pt x="705998" y="126391"/>
                    </a:lnTo>
                    <a:cubicBezTo>
                      <a:pt x="700296" y="126663"/>
                      <a:pt x="695138" y="126663"/>
                      <a:pt x="689708" y="126663"/>
                    </a:cubicBezTo>
                    <a:cubicBezTo>
                      <a:pt x="682379" y="126663"/>
                      <a:pt x="675048" y="126663"/>
                      <a:pt x="667990" y="126663"/>
                    </a:cubicBezTo>
                    <a:cubicBezTo>
                      <a:pt x="679665" y="115260"/>
                      <a:pt x="691609" y="104401"/>
                      <a:pt x="703825" y="93813"/>
                    </a:cubicBezTo>
                    <a:cubicBezTo>
                      <a:pt x="715500" y="83497"/>
                      <a:pt x="728259" y="71552"/>
                      <a:pt x="729074" y="54992"/>
                    </a:cubicBezTo>
                    <a:lnTo>
                      <a:pt x="729074" y="53091"/>
                    </a:lnTo>
                    <a:cubicBezTo>
                      <a:pt x="729074" y="29472"/>
                      <a:pt x="708983" y="15898"/>
                      <a:pt x="687809" y="15898"/>
                    </a:cubicBezTo>
                    <a:cubicBezTo>
                      <a:pt x="669348" y="15898"/>
                      <a:pt x="651431" y="30558"/>
                      <a:pt x="651431" y="50105"/>
                    </a:cubicBezTo>
                    <a:cubicBezTo>
                      <a:pt x="651431" y="56349"/>
                      <a:pt x="655775" y="60693"/>
                      <a:pt x="661746" y="60693"/>
                    </a:cubicBezTo>
                    <a:cubicBezTo>
                      <a:pt x="666904" y="60693"/>
                      <a:pt x="671248" y="56349"/>
                      <a:pt x="671248" y="50919"/>
                    </a:cubicBezTo>
                    <a:cubicBezTo>
                      <a:pt x="671248" y="46033"/>
                      <a:pt x="667719" y="41146"/>
                      <a:pt x="661474" y="41146"/>
                    </a:cubicBezTo>
                    <a:cubicBezTo>
                      <a:pt x="660661" y="41146"/>
                      <a:pt x="659846" y="41146"/>
                      <a:pt x="659032" y="41418"/>
                    </a:cubicBezTo>
                    <a:close/>
                    <a:moveTo>
                      <a:pt x="784523" y="15898"/>
                    </a:moveTo>
                    <a:cubicBezTo>
                      <a:pt x="754118" y="19156"/>
                      <a:pt x="746515" y="50648"/>
                      <a:pt x="746515" y="80511"/>
                    </a:cubicBezTo>
                    <a:cubicBezTo>
                      <a:pt x="746515" y="98972"/>
                      <a:pt x="747602" y="120418"/>
                      <a:pt x="760632" y="134807"/>
                    </a:cubicBezTo>
                    <a:cubicBezTo>
                      <a:pt x="767149" y="141594"/>
                      <a:pt x="777194" y="145938"/>
                      <a:pt x="786967" y="145938"/>
                    </a:cubicBezTo>
                    <a:cubicBezTo>
                      <a:pt x="803798" y="145938"/>
                      <a:pt x="816557" y="135350"/>
                      <a:pt x="822531" y="120418"/>
                    </a:cubicBezTo>
                    <a:cubicBezTo>
                      <a:pt x="827417" y="107659"/>
                      <a:pt x="828232" y="93813"/>
                      <a:pt x="828232" y="80511"/>
                    </a:cubicBezTo>
                    <a:cubicBezTo>
                      <a:pt x="828232" y="53363"/>
                      <a:pt x="821987" y="15898"/>
                      <a:pt x="787511" y="15898"/>
                    </a:cubicBezTo>
                    <a:cubicBezTo>
                      <a:pt x="786424" y="15898"/>
                      <a:pt x="785609" y="15898"/>
                      <a:pt x="784523" y="15898"/>
                    </a:cubicBezTo>
                    <a:close/>
                    <a:moveTo>
                      <a:pt x="762805" y="92728"/>
                    </a:moveTo>
                    <a:cubicBezTo>
                      <a:pt x="762805" y="91370"/>
                      <a:pt x="762805" y="89470"/>
                      <a:pt x="762805" y="88112"/>
                    </a:cubicBezTo>
                    <a:cubicBezTo>
                      <a:pt x="762805" y="76167"/>
                      <a:pt x="762805" y="64222"/>
                      <a:pt x="763620" y="52277"/>
                    </a:cubicBezTo>
                    <a:cubicBezTo>
                      <a:pt x="764163" y="44947"/>
                      <a:pt x="764976" y="37074"/>
                      <a:pt x="769050" y="31101"/>
                    </a:cubicBezTo>
                    <a:cubicBezTo>
                      <a:pt x="773122" y="24857"/>
                      <a:pt x="780179" y="20785"/>
                      <a:pt x="787511" y="20785"/>
                    </a:cubicBezTo>
                    <a:cubicBezTo>
                      <a:pt x="803255" y="20785"/>
                      <a:pt x="809500" y="35988"/>
                      <a:pt x="810858" y="49019"/>
                    </a:cubicBezTo>
                    <a:cubicBezTo>
                      <a:pt x="811671" y="58249"/>
                      <a:pt x="811942" y="67751"/>
                      <a:pt x="811942" y="77253"/>
                    </a:cubicBezTo>
                    <a:lnTo>
                      <a:pt x="811942" y="91370"/>
                    </a:lnTo>
                    <a:cubicBezTo>
                      <a:pt x="811942" y="111731"/>
                      <a:pt x="810315" y="132364"/>
                      <a:pt x="795654" y="139151"/>
                    </a:cubicBezTo>
                    <a:cubicBezTo>
                      <a:pt x="792940" y="140508"/>
                      <a:pt x="789953" y="141051"/>
                      <a:pt x="787239" y="141051"/>
                    </a:cubicBezTo>
                    <a:cubicBezTo>
                      <a:pt x="775021" y="141051"/>
                      <a:pt x="767149" y="130192"/>
                      <a:pt x="764978" y="118790"/>
                    </a:cubicBezTo>
                    <a:cubicBezTo>
                      <a:pt x="763348" y="110102"/>
                      <a:pt x="763892" y="101415"/>
                      <a:pt x="762805" y="92728"/>
                    </a:cubicBezTo>
                    <a:close/>
                    <a:moveTo>
                      <a:pt x="920535" y="153"/>
                    </a:moveTo>
                    <a:lnTo>
                      <a:pt x="920535" y="188832"/>
                    </a:lnTo>
                    <a:lnTo>
                      <a:pt x="949855" y="188832"/>
                    </a:lnTo>
                    <a:lnTo>
                      <a:pt x="949855" y="184217"/>
                    </a:lnTo>
                    <a:lnTo>
                      <a:pt x="933837" y="184217"/>
                    </a:lnTo>
                    <a:lnTo>
                      <a:pt x="933837" y="4768"/>
                    </a:lnTo>
                    <a:lnTo>
                      <a:pt x="949855" y="4768"/>
                    </a:lnTo>
                    <a:lnTo>
                      <a:pt x="949855" y="153"/>
                    </a:lnTo>
                    <a:close/>
                  </a:path>
                </a:pathLst>
              </a:custGeom>
              <a:solidFill>
                <a:srgbClr val="000000"/>
              </a:solidFill>
              <a:ln w="21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en-AE" sz="135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6805CC1-717A-95A2-1D04-8F5E507247F8}"/>
                </a:ext>
              </a:extLst>
            </p:cNvPr>
            <p:cNvSpPr/>
            <p:nvPr/>
          </p:nvSpPr>
          <p:spPr>
            <a:xfrm>
              <a:off x="7290846" y="2585378"/>
              <a:ext cx="58119" cy="97517"/>
            </a:xfrm>
            <a:custGeom>
              <a:avLst/>
              <a:gdLst>
                <a:gd name="connsiteX0" fmla="*/ 5525 w 77492"/>
                <a:gd name="connsiteY0" fmla="*/ 103448 h 130023"/>
                <a:gd name="connsiteX1" fmla="*/ 8154 w 77492"/>
                <a:gd name="connsiteY1" fmla="*/ 103711 h 130023"/>
                <a:gd name="connsiteX2" fmla="*/ 17349 w 77492"/>
                <a:gd name="connsiteY2" fmla="*/ 94452 h 130023"/>
                <a:gd name="connsiteX3" fmla="*/ 8154 w 77492"/>
                <a:gd name="connsiteY3" fmla="*/ 85258 h 130023"/>
                <a:gd name="connsiteX4" fmla="*/ -1040 w 77492"/>
                <a:gd name="connsiteY4" fmla="*/ 95043 h 130023"/>
                <a:gd name="connsiteX5" fmla="*/ 34423 w 77492"/>
                <a:gd name="connsiteY5" fmla="*/ 129781 h 130023"/>
                <a:gd name="connsiteX6" fmla="*/ 76452 w 77492"/>
                <a:gd name="connsiteY6" fmla="*/ 87689 h 130023"/>
                <a:gd name="connsiteX7" fmla="*/ 39017 w 77492"/>
                <a:gd name="connsiteY7" fmla="*/ 46185 h 130023"/>
                <a:gd name="connsiteX8" fmla="*/ 14720 w 77492"/>
                <a:gd name="connsiteY8" fmla="*/ 56233 h 130023"/>
                <a:gd name="connsiteX9" fmla="*/ 14720 w 77492"/>
                <a:gd name="connsiteY9" fmla="*/ 18998 h 130023"/>
                <a:gd name="connsiteX10" fmla="*/ 29822 w 77492"/>
                <a:gd name="connsiteY10" fmla="*/ 21429 h 130023"/>
                <a:gd name="connsiteX11" fmla="*/ 31794 w 77492"/>
                <a:gd name="connsiteY11" fmla="*/ 21429 h 130023"/>
                <a:gd name="connsiteX12" fmla="*/ 66600 w 77492"/>
                <a:gd name="connsiteY12" fmla="*/ 5996 h 130023"/>
                <a:gd name="connsiteX13" fmla="*/ 68572 w 77492"/>
                <a:gd name="connsiteY13" fmla="*/ 2188 h 130023"/>
                <a:gd name="connsiteX14" fmla="*/ 68572 w 77492"/>
                <a:gd name="connsiteY14" fmla="*/ 1661 h 130023"/>
                <a:gd name="connsiteX15" fmla="*/ 66600 w 77492"/>
                <a:gd name="connsiteY15" fmla="*/ -243 h 130023"/>
                <a:gd name="connsiteX16" fmla="*/ 62656 w 77492"/>
                <a:gd name="connsiteY16" fmla="*/ 1399 h 130023"/>
                <a:gd name="connsiteX17" fmla="*/ 39017 w 77492"/>
                <a:gd name="connsiteY17" fmla="*/ 5996 h 130023"/>
                <a:gd name="connsiteX18" fmla="*/ 14062 w 77492"/>
                <a:gd name="connsiteY18" fmla="*/ 1136 h 130023"/>
                <a:gd name="connsiteX19" fmla="*/ 11441 w 77492"/>
                <a:gd name="connsiteY19" fmla="*/ 20 h 130023"/>
                <a:gd name="connsiteX20" fmla="*/ 11441 w 77492"/>
                <a:gd name="connsiteY20" fmla="*/ 20 h 130023"/>
                <a:gd name="connsiteX21" fmla="*/ 8812 w 77492"/>
                <a:gd name="connsiteY21" fmla="*/ 2188 h 130023"/>
                <a:gd name="connsiteX22" fmla="*/ 8812 w 77492"/>
                <a:gd name="connsiteY22" fmla="*/ 62209 h 130023"/>
                <a:gd name="connsiteX23" fmla="*/ 11441 w 77492"/>
                <a:gd name="connsiteY23" fmla="*/ 66017 h 130023"/>
                <a:gd name="connsiteX24" fmla="*/ 16692 w 77492"/>
                <a:gd name="connsiteY24" fmla="*/ 60828 h 130023"/>
                <a:gd name="connsiteX25" fmla="*/ 38359 w 77492"/>
                <a:gd name="connsiteY25" fmla="*/ 51045 h 130023"/>
                <a:gd name="connsiteX26" fmla="*/ 39017 w 77492"/>
                <a:gd name="connsiteY26" fmla="*/ 51045 h 130023"/>
                <a:gd name="connsiteX27" fmla="*/ 60035 w 77492"/>
                <a:gd name="connsiteY27" fmla="*/ 88805 h 130023"/>
                <a:gd name="connsiteX28" fmla="*/ 45590 w 77492"/>
                <a:gd name="connsiteY28" fmla="*/ 121376 h 130023"/>
                <a:gd name="connsiteX29" fmla="*/ 33766 w 77492"/>
                <a:gd name="connsiteY29" fmla="*/ 124397 h 130023"/>
                <a:gd name="connsiteX30" fmla="*/ 5525 w 77492"/>
                <a:gd name="connsiteY30" fmla="*/ 103448 h 13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7492" h="130023">
                  <a:moveTo>
                    <a:pt x="5525" y="103448"/>
                  </a:moveTo>
                  <a:cubicBezTo>
                    <a:pt x="6183" y="103711"/>
                    <a:pt x="6840" y="103711"/>
                    <a:pt x="8154" y="103711"/>
                  </a:cubicBezTo>
                  <a:cubicBezTo>
                    <a:pt x="13405" y="103711"/>
                    <a:pt x="17349" y="99901"/>
                    <a:pt x="17349" y="94452"/>
                  </a:cubicBezTo>
                  <a:cubicBezTo>
                    <a:pt x="17349" y="89592"/>
                    <a:pt x="13405" y="85258"/>
                    <a:pt x="8154" y="85258"/>
                  </a:cubicBezTo>
                  <a:cubicBezTo>
                    <a:pt x="2904" y="85258"/>
                    <a:pt x="-1040" y="89067"/>
                    <a:pt x="-1040" y="95043"/>
                  </a:cubicBezTo>
                  <a:cubicBezTo>
                    <a:pt x="-1040" y="113232"/>
                    <a:pt x="14062" y="129781"/>
                    <a:pt x="34423" y="129781"/>
                  </a:cubicBezTo>
                  <a:cubicBezTo>
                    <a:pt x="56748" y="129781"/>
                    <a:pt x="76452" y="111066"/>
                    <a:pt x="76452" y="87689"/>
                  </a:cubicBezTo>
                  <a:cubicBezTo>
                    <a:pt x="76452" y="67330"/>
                    <a:pt x="62656" y="46185"/>
                    <a:pt x="39017" y="46185"/>
                  </a:cubicBezTo>
                  <a:cubicBezTo>
                    <a:pt x="29822" y="46185"/>
                    <a:pt x="20636" y="49666"/>
                    <a:pt x="14720" y="56233"/>
                  </a:cubicBezTo>
                  <a:lnTo>
                    <a:pt x="14720" y="18998"/>
                  </a:lnTo>
                  <a:cubicBezTo>
                    <a:pt x="19978" y="20114"/>
                    <a:pt x="24572" y="21167"/>
                    <a:pt x="29822" y="21429"/>
                  </a:cubicBezTo>
                  <a:lnTo>
                    <a:pt x="31794" y="21429"/>
                  </a:lnTo>
                  <a:cubicBezTo>
                    <a:pt x="44933" y="21429"/>
                    <a:pt x="58063" y="16044"/>
                    <a:pt x="66600" y="5996"/>
                  </a:cubicBezTo>
                  <a:cubicBezTo>
                    <a:pt x="67258" y="4880"/>
                    <a:pt x="68572" y="3567"/>
                    <a:pt x="68572" y="2188"/>
                  </a:cubicBezTo>
                  <a:lnTo>
                    <a:pt x="68572" y="1661"/>
                  </a:lnTo>
                  <a:cubicBezTo>
                    <a:pt x="68572" y="545"/>
                    <a:pt x="67915" y="-243"/>
                    <a:pt x="66600" y="-243"/>
                  </a:cubicBezTo>
                  <a:cubicBezTo>
                    <a:pt x="65286" y="-243"/>
                    <a:pt x="63971" y="1136"/>
                    <a:pt x="62656" y="1399"/>
                  </a:cubicBezTo>
                  <a:cubicBezTo>
                    <a:pt x="56091" y="4355"/>
                    <a:pt x="46239" y="5996"/>
                    <a:pt x="39017" y="5996"/>
                  </a:cubicBezTo>
                  <a:cubicBezTo>
                    <a:pt x="29822" y="5996"/>
                    <a:pt x="21942" y="4092"/>
                    <a:pt x="14062" y="1136"/>
                  </a:cubicBezTo>
                  <a:cubicBezTo>
                    <a:pt x="12756" y="611"/>
                    <a:pt x="12098" y="20"/>
                    <a:pt x="11441" y="20"/>
                  </a:cubicBezTo>
                  <a:lnTo>
                    <a:pt x="11441" y="20"/>
                  </a:lnTo>
                  <a:cubicBezTo>
                    <a:pt x="10126" y="20"/>
                    <a:pt x="9469" y="1136"/>
                    <a:pt x="8812" y="2188"/>
                  </a:cubicBezTo>
                  <a:lnTo>
                    <a:pt x="8812" y="62209"/>
                  </a:lnTo>
                  <a:cubicBezTo>
                    <a:pt x="8812" y="63851"/>
                    <a:pt x="9469" y="66017"/>
                    <a:pt x="11441" y="66017"/>
                  </a:cubicBezTo>
                  <a:cubicBezTo>
                    <a:pt x="14062" y="66017"/>
                    <a:pt x="16034" y="61682"/>
                    <a:pt x="16692" y="60828"/>
                  </a:cubicBezTo>
                  <a:cubicBezTo>
                    <a:pt x="22600" y="54592"/>
                    <a:pt x="30479" y="51045"/>
                    <a:pt x="38359" y="51045"/>
                  </a:cubicBezTo>
                  <a:lnTo>
                    <a:pt x="39017" y="51045"/>
                  </a:lnTo>
                  <a:cubicBezTo>
                    <a:pt x="58720" y="51045"/>
                    <a:pt x="60035" y="76853"/>
                    <a:pt x="60035" y="88805"/>
                  </a:cubicBezTo>
                  <a:cubicBezTo>
                    <a:pt x="60035" y="100755"/>
                    <a:pt x="57406" y="114611"/>
                    <a:pt x="45590" y="121376"/>
                  </a:cubicBezTo>
                  <a:cubicBezTo>
                    <a:pt x="41646" y="123543"/>
                    <a:pt x="37710" y="124397"/>
                    <a:pt x="33766" y="124397"/>
                  </a:cubicBezTo>
                  <a:cubicBezTo>
                    <a:pt x="20636" y="124397"/>
                    <a:pt x="10784" y="115925"/>
                    <a:pt x="5525" y="103448"/>
                  </a:cubicBezTo>
                  <a:close/>
                </a:path>
              </a:pathLst>
            </a:custGeom>
            <a:solidFill>
              <a:srgbClr val="0000FF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grpSp>
          <p:nvGrpSpPr>
            <p:cNvPr id="26" name="Graphic 2">
              <a:extLst>
                <a:ext uri="{FF2B5EF4-FFF2-40B4-BE49-F238E27FC236}">
                  <a16:creationId xmlns:a16="http://schemas.microsoft.com/office/drawing/2014/main" id="{B31CAFC5-9F38-B6C2-1C10-88DC7BD367F7}"/>
                </a:ext>
              </a:extLst>
            </p:cNvPr>
            <p:cNvGrpSpPr/>
            <p:nvPr/>
          </p:nvGrpSpPr>
          <p:grpSpPr>
            <a:xfrm>
              <a:off x="1633200" y="2573578"/>
              <a:ext cx="5748376" cy="282357"/>
              <a:chOff x="1845524" y="2944944"/>
              <a:chExt cx="7664501" cy="376476"/>
            </a:xfrm>
            <a:solidFill>
              <a:srgbClr val="000000"/>
            </a:solidFill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7BE10D94-2BD9-EEA8-2D74-52B8CD005C6B}"/>
                  </a:ext>
                </a:extLst>
              </p:cNvPr>
              <p:cNvSpPr/>
              <p:nvPr/>
            </p:nvSpPr>
            <p:spPr>
              <a:xfrm>
                <a:off x="1845524" y="2944944"/>
                <a:ext cx="7664501" cy="376476"/>
              </a:xfrm>
              <a:custGeom>
                <a:avLst/>
                <a:gdLst>
                  <a:gd name="connsiteX0" fmla="*/ 7635323 w 7664501"/>
                  <a:gd name="connsiteY0" fmla="*/ 154 h 376476"/>
                  <a:gd name="connsiteX1" fmla="*/ 7635323 w 7664501"/>
                  <a:gd name="connsiteY1" fmla="*/ 4769 h 376476"/>
                  <a:gd name="connsiteX2" fmla="*/ 7651341 w 7664501"/>
                  <a:gd name="connsiteY2" fmla="*/ 4769 h 376476"/>
                  <a:gd name="connsiteX3" fmla="*/ 7651341 w 7664501"/>
                  <a:gd name="connsiteY3" fmla="*/ 184218 h 376476"/>
                  <a:gd name="connsiteX4" fmla="*/ 7635323 w 7664501"/>
                  <a:gd name="connsiteY4" fmla="*/ 184218 h 376476"/>
                  <a:gd name="connsiteX5" fmla="*/ 7635323 w 7664501"/>
                  <a:gd name="connsiteY5" fmla="*/ 188833 h 376476"/>
                  <a:gd name="connsiteX6" fmla="*/ 7664915 w 7664501"/>
                  <a:gd name="connsiteY6" fmla="*/ 188833 h 376476"/>
                  <a:gd name="connsiteX7" fmla="*/ 7664915 w 7664501"/>
                  <a:gd name="connsiteY7" fmla="*/ 154 h 376476"/>
                  <a:gd name="connsiteX8" fmla="*/ 6644 w 7664501"/>
                  <a:gd name="connsiteY8" fmla="*/ 244690 h 376476"/>
                  <a:gd name="connsiteX9" fmla="*/ 412 w 7664501"/>
                  <a:gd name="connsiteY9" fmla="*/ 284326 h 376476"/>
                  <a:gd name="connsiteX10" fmla="*/ 5571 w 7664501"/>
                  <a:gd name="connsiteY10" fmla="*/ 284326 h 376476"/>
                  <a:gd name="connsiteX11" fmla="*/ 10455 w 7664501"/>
                  <a:gd name="connsiteY11" fmla="*/ 267223 h 376476"/>
                  <a:gd name="connsiteX12" fmla="*/ 14519 w 7664501"/>
                  <a:gd name="connsiteY12" fmla="*/ 266408 h 376476"/>
                  <a:gd name="connsiteX13" fmla="*/ 19677 w 7664501"/>
                  <a:gd name="connsiteY13" fmla="*/ 266408 h 376476"/>
                  <a:gd name="connsiteX14" fmla="*/ 33531 w 7664501"/>
                  <a:gd name="connsiteY14" fmla="*/ 265865 h 376476"/>
                  <a:gd name="connsiteX15" fmla="*/ 68818 w 7664501"/>
                  <a:gd name="connsiteY15" fmla="*/ 265865 h 376476"/>
                  <a:gd name="connsiteX16" fmla="*/ 56333 w 7664501"/>
                  <a:gd name="connsiteY16" fmla="*/ 282968 h 376476"/>
                  <a:gd name="connsiteX17" fmla="*/ 23761 w 7664501"/>
                  <a:gd name="connsiteY17" fmla="*/ 366313 h 376476"/>
                  <a:gd name="connsiteX18" fmla="*/ 32710 w 7664501"/>
                  <a:gd name="connsiteY18" fmla="*/ 376630 h 376476"/>
                  <a:gd name="connsiteX19" fmla="*/ 33531 w 7664501"/>
                  <a:gd name="connsiteY19" fmla="*/ 376630 h 376476"/>
                  <a:gd name="connsiteX20" fmla="*/ 41405 w 7664501"/>
                  <a:gd name="connsiteY20" fmla="*/ 364684 h 376476"/>
                  <a:gd name="connsiteX21" fmla="*/ 41405 w 7664501"/>
                  <a:gd name="connsiteY21" fmla="*/ 357355 h 376476"/>
                  <a:gd name="connsiteX22" fmla="*/ 54711 w 7664501"/>
                  <a:gd name="connsiteY22" fmla="*/ 294914 h 376476"/>
                  <a:gd name="connsiteX23" fmla="*/ 75871 w 7664501"/>
                  <a:gd name="connsiteY23" fmla="*/ 265865 h 376476"/>
                  <a:gd name="connsiteX24" fmla="*/ 80756 w 7664501"/>
                  <a:gd name="connsiteY24" fmla="*/ 259078 h 376476"/>
                  <a:gd name="connsiteX25" fmla="*/ 83746 w 7664501"/>
                  <a:gd name="connsiteY25" fmla="*/ 253106 h 376476"/>
                  <a:gd name="connsiteX26" fmla="*/ 83746 w 7664501"/>
                  <a:gd name="connsiteY26" fmla="*/ 250934 h 376476"/>
                  <a:gd name="connsiteX27" fmla="*/ 39489 w 7664501"/>
                  <a:gd name="connsiteY27" fmla="*/ 250934 h 376476"/>
                  <a:gd name="connsiteX28" fmla="*/ 30541 w 7664501"/>
                  <a:gd name="connsiteY28" fmla="*/ 250934 h 376476"/>
                  <a:gd name="connsiteX29" fmla="*/ 11803 w 7664501"/>
                  <a:gd name="connsiteY29" fmla="*/ 244690 h 376476"/>
                  <a:gd name="connsiteX30" fmla="*/ 122360 w 7664501"/>
                  <a:gd name="connsiteY30" fmla="*/ 308759 h 376476"/>
                  <a:gd name="connsiteX31" fmla="*/ 122360 w 7664501"/>
                  <a:gd name="connsiteY31" fmla="*/ 309031 h 376476"/>
                  <a:gd name="connsiteX32" fmla="*/ 103642 w 7664501"/>
                  <a:gd name="connsiteY32" fmla="*/ 322062 h 376476"/>
                  <a:gd name="connsiteX33" fmla="*/ 94673 w 7664501"/>
                  <a:gd name="connsiteY33" fmla="*/ 344052 h 376476"/>
                  <a:gd name="connsiteX34" fmla="*/ 134592 w 7664501"/>
                  <a:gd name="connsiteY34" fmla="*/ 376630 h 376476"/>
                  <a:gd name="connsiteX35" fmla="*/ 175312 w 7664501"/>
                  <a:gd name="connsiteY35" fmla="*/ 340794 h 376476"/>
                  <a:gd name="connsiteX36" fmla="*/ 146804 w 7664501"/>
                  <a:gd name="connsiteY36" fmla="*/ 304144 h 376476"/>
                  <a:gd name="connsiteX37" fmla="*/ 169880 w 7664501"/>
                  <a:gd name="connsiteY37" fmla="*/ 275638 h 376476"/>
                  <a:gd name="connsiteX38" fmla="*/ 134845 w 7664501"/>
                  <a:gd name="connsiteY38" fmla="*/ 246590 h 376476"/>
                  <a:gd name="connsiteX39" fmla="*/ 133224 w 7664501"/>
                  <a:gd name="connsiteY39" fmla="*/ 246590 h 376476"/>
                  <a:gd name="connsiteX40" fmla="*/ 99831 w 7664501"/>
                  <a:gd name="connsiteY40" fmla="*/ 275638 h 376476"/>
                  <a:gd name="connsiteX41" fmla="*/ 99831 w 7664501"/>
                  <a:gd name="connsiteY41" fmla="*/ 277539 h 376476"/>
                  <a:gd name="connsiteX42" fmla="*/ 117202 w 7664501"/>
                  <a:gd name="connsiteY42" fmla="*/ 305501 h 376476"/>
                  <a:gd name="connsiteX43" fmla="*/ 122360 w 7664501"/>
                  <a:gd name="connsiteY43" fmla="*/ 308759 h 376476"/>
                  <a:gd name="connsiteX44" fmla="*/ 104716 w 7664501"/>
                  <a:gd name="connsiteY44" fmla="*/ 345681 h 376476"/>
                  <a:gd name="connsiteX45" fmla="*/ 104716 w 7664501"/>
                  <a:gd name="connsiteY45" fmla="*/ 343237 h 376476"/>
                  <a:gd name="connsiteX46" fmla="*/ 124802 w 7664501"/>
                  <a:gd name="connsiteY46" fmla="*/ 313646 h 376476"/>
                  <a:gd name="connsiteX47" fmla="*/ 127518 w 7664501"/>
                  <a:gd name="connsiteY47" fmla="*/ 312560 h 376476"/>
                  <a:gd name="connsiteX48" fmla="*/ 130782 w 7664501"/>
                  <a:gd name="connsiteY48" fmla="*/ 314189 h 376476"/>
                  <a:gd name="connsiteX49" fmla="*/ 138930 w 7664501"/>
                  <a:gd name="connsiteY49" fmla="*/ 319347 h 376476"/>
                  <a:gd name="connsiteX50" fmla="*/ 164995 w 7664501"/>
                  <a:gd name="connsiteY50" fmla="*/ 345952 h 376476"/>
                  <a:gd name="connsiteX51" fmla="*/ 135392 w 7664501"/>
                  <a:gd name="connsiteY51" fmla="*/ 371200 h 376476"/>
                  <a:gd name="connsiteX52" fmla="*/ 104716 w 7664501"/>
                  <a:gd name="connsiteY52" fmla="*/ 345681 h 376476"/>
                  <a:gd name="connsiteX53" fmla="*/ 109074 w 7664501"/>
                  <a:gd name="connsiteY53" fmla="*/ 272381 h 376476"/>
                  <a:gd name="connsiteX54" fmla="*/ 134319 w 7664501"/>
                  <a:gd name="connsiteY54" fmla="*/ 251748 h 376476"/>
                  <a:gd name="connsiteX55" fmla="*/ 160911 w 7664501"/>
                  <a:gd name="connsiteY55" fmla="*/ 273195 h 376476"/>
                  <a:gd name="connsiteX56" fmla="*/ 161184 w 7664501"/>
                  <a:gd name="connsiteY56" fmla="*/ 275096 h 376476"/>
                  <a:gd name="connsiteX57" fmla="*/ 144362 w 7664501"/>
                  <a:gd name="connsiteY57" fmla="*/ 299529 h 376476"/>
                  <a:gd name="connsiteX58" fmla="*/ 141919 w 7664501"/>
                  <a:gd name="connsiteY58" fmla="*/ 300615 h 376476"/>
                  <a:gd name="connsiteX59" fmla="*/ 138930 w 7664501"/>
                  <a:gd name="connsiteY59" fmla="*/ 299257 h 376476"/>
                  <a:gd name="connsiteX60" fmla="*/ 122634 w 7664501"/>
                  <a:gd name="connsiteY60" fmla="*/ 288941 h 376476"/>
                  <a:gd name="connsiteX61" fmla="*/ 109074 w 7664501"/>
                  <a:gd name="connsiteY61" fmla="*/ 272381 h 376476"/>
                  <a:gd name="connsiteX62" fmla="*/ 188955 w 7664501"/>
                  <a:gd name="connsiteY62" fmla="*/ 341337 h 376476"/>
                  <a:gd name="connsiteX63" fmla="*/ 240539 w 7664501"/>
                  <a:gd name="connsiteY63" fmla="*/ 341337 h 376476"/>
                  <a:gd name="connsiteX64" fmla="*/ 240539 w 7664501"/>
                  <a:gd name="connsiteY64" fmla="*/ 358441 h 376476"/>
                  <a:gd name="connsiteX65" fmla="*/ 221526 w 7664501"/>
                  <a:gd name="connsiteY65" fmla="*/ 366585 h 376476"/>
                  <a:gd name="connsiteX66" fmla="*/ 221526 w 7664501"/>
                  <a:gd name="connsiteY66" fmla="*/ 372286 h 376476"/>
                  <a:gd name="connsiteX67" fmla="*/ 274458 w 7664501"/>
                  <a:gd name="connsiteY67" fmla="*/ 372286 h 376476"/>
                  <a:gd name="connsiteX68" fmla="*/ 274458 w 7664501"/>
                  <a:gd name="connsiteY68" fmla="*/ 366585 h 376476"/>
                  <a:gd name="connsiteX69" fmla="*/ 267678 w 7664501"/>
                  <a:gd name="connsiteY69" fmla="*/ 366585 h 376476"/>
                  <a:gd name="connsiteX70" fmla="*/ 255466 w 7664501"/>
                  <a:gd name="connsiteY70" fmla="*/ 358441 h 376476"/>
                  <a:gd name="connsiteX71" fmla="*/ 255466 w 7664501"/>
                  <a:gd name="connsiteY71" fmla="*/ 341337 h 376476"/>
                  <a:gd name="connsiteX72" fmla="*/ 274731 w 7664501"/>
                  <a:gd name="connsiteY72" fmla="*/ 341337 h 376476"/>
                  <a:gd name="connsiteX73" fmla="*/ 274731 w 7664501"/>
                  <a:gd name="connsiteY73" fmla="*/ 335364 h 376476"/>
                  <a:gd name="connsiteX74" fmla="*/ 255466 w 7664501"/>
                  <a:gd name="connsiteY74" fmla="*/ 335364 h 376476"/>
                  <a:gd name="connsiteX75" fmla="*/ 255466 w 7664501"/>
                  <a:gd name="connsiteY75" fmla="*/ 248490 h 376476"/>
                  <a:gd name="connsiteX76" fmla="*/ 252203 w 7664501"/>
                  <a:gd name="connsiteY76" fmla="*/ 244418 h 376476"/>
                  <a:gd name="connsiteX77" fmla="*/ 235907 w 7664501"/>
                  <a:gd name="connsiteY77" fmla="*/ 265051 h 376476"/>
                  <a:gd name="connsiteX78" fmla="*/ 193019 w 7664501"/>
                  <a:gd name="connsiteY78" fmla="*/ 328849 h 376476"/>
                  <a:gd name="connsiteX79" fmla="*/ 190576 w 7664501"/>
                  <a:gd name="connsiteY79" fmla="*/ 332921 h 376476"/>
                  <a:gd name="connsiteX80" fmla="*/ 188681 w 7664501"/>
                  <a:gd name="connsiteY80" fmla="*/ 337808 h 376476"/>
                  <a:gd name="connsiteX81" fmla="*/ 188955 w 7664501"/>
                  <a:gd name="connsiteY81" fmla="*/ 341337 h 376476"/>
                  <a:gd name="connsiteX82" fmla="*/ 194913 w 7664501"/>
                  <a:gd name="connsiteY82" fmla="*/ 335364 h 376476"/>
                  <a:gd name="connsiteX83" fmla="*/ 241613 w 7664501"/>
                  <a:gd name="connsiteY83" fmla="*/ 265594 h 376476"/>
                  <a:gd name="connsiteX84" fmla="*/ 241613 w 7664501"/>
                  <a:gd name="connsiteY84" fmla="*/ 335364 h 376476"/>
                  <a:gd name="connsiteX85" fmla="*/ 282669 w 7664501"/>
                  <a:gd name="connsiteY85" fmla="*/ 325863 h 376476"/>
                  <a:gd name="connsiteX86" fmla="*/ 282669 w 7664501"/>
                  <a:gd name="connsiteY86" fmla="*/ 337536 h 376476"/>
                  <a:gd name="connsiteX87" fmla="*/ 334252 w 7664501"/>
                  <a:gd name="connsiteY87" fmla="*/ 337536 h 376476"/>
                  <a:gd name="connsiteX88" fmla="*/ 334252 w 7664501"/>
                  <a:gd name="connsiteY88" fmla="*/ 325863 h 376476"/>
                  <a:gd name="connsiteX89" fmla="*/ 362823 w 7664501"/>
                  <a:gd name="connsiteY89" fmla="*/ 258807 h 376476"/>
                  <a:gd name="connsiteX90" fmla="*/ 362823 w 7664501"/>
                  <a:gd name="connsiteY90" fmla="*/ 264508 h 376476"/>
                  <a:gd name="connsiteX91" fmla="*/ 388089 w 7664501"/>
                  <a:gd name="connsiteY91" fmla="*/ 259621 h 376476"/>
                  <a:gd name="connsiteX92" fmla="*/ 388089 w 7664501"/>
                  <a:gd name="connsiteY92" fmla="*/ 357355 h 376476"/>
                  <a:gd name="connsiteX93" fmla="*/ 370171 w 7664501"/>
                  <a:gd name="connsiteY93" fmla="*/ 366585 h 376476"/>
                  <a:gd name="connsiteX94" fmla="*/ 363918 w 7664501"/>
                  <a:gd name="connsiteY94" fmla="*/ 366585 h 376476"/>
                  <a:gd name="connsiteX95" fmla="*/ 363918 w 7664501"/>
                  <a:gd name="connsiteY95" fmla="*/ 372286 h 376476"/>
                  <a:gd name="connsiteX96" fmla="*/ 426640 w 7664501"/>
                  <a:gd name="connsiteY96" fmla="*/ 372286 h 376476"/>
                  <a:gd name="connsiteX97" fmla="*/ 426640 w 7664501"/>
                  <a:gd name="connsiteY97" fmla="*/ 366585 h 376476"/>
                  <a:gd name="connsiteX98" fmla="*/ 418218 w 7664501"/>
                  <a:gd name="connsiteY98" fmla="*/ 366585 h 376476"/>
                  <a:gd name="connsiteX99" fmla="*/ 402469 w 7664501"/>
                  <a:gd name="connsiteY99" fmla="*/ 357355 h 376476"/>
                  <a:gd name="connsiteX100" fmla="*/ 402469 w 7664501"/>
                  <a:gd name="connsiteY100" fmla="*/ 250119 h 376476"/>
                  <a:gd name="connsiteX101" fmla="*/ 399205 w 7664501"/>
                  <a:gd name="connsiteY101" fmla="*/ 246590 h 376476"/>
                  <a:gd name="connsiteX102" fmla="*/ 391879 w 7664501"/>
                  <a:gd name="connsiteY102" fmla="*/ 251748 h 376476"/>
                  <a:gd name="connsiteX103" fmla="*/ 362823 w 7664501"/>
                  <a:gd name="connsiteY103" fmla="*/ 258807 h 376476"/>
                  <a:gd name="connsiteX104" fmla="*/ 459274 w 7664501"/>
                  <a:gd name="connsiteY104" fmla="*/ 272109 h 376476"/>
                  <a:gd name="connsiteX105" fmla="*/ 486413 w 7664501"/>
                  <a:gd name="connsiteY105" fmla="*/ 252563 h 376476"/>
                  <a:gd name="connsiteX106" fmla="*/ 511679 w 7664501"/>
                  <a:gd name="connsiteY106" fmla="*/ 285412 h 376476"/>
                  <a:gd name="connsiteX107" fmla="*/ 485887 w 7664501"/>
                  <a:gd name="connsiteY107" fmla="*/ 331021 h 376476"/>
                  <a:gd name="connsiteX108" fmla="*/ 454115 w 7664501"/>
                  <a:gd name="connsiteY108" fmla="*/ 365227 h 376476"/>
                  <a:gd name="connsiteX109" fmla="*/ 451673 w 7664501"/>
                  <a:gd name="connsiteY109" fmla="*/ 370385 h 376476"/>
                  <a:gd name="connsiteX110" fmla="*/ 451673 w 7664501"/>
                  <a:gd name="connsiteY110" fmla="*/ 372286 h 376476"/>
                  <a:gd name="connsiteX111" fmla="*/ 524164 w 7664501"/>
                  <a:gd name="connsiteY111" fmla="*/ 372286 h 376476"/>
                  <a:gd name="connsiteX112" fmla="*/ 529323 w 7664501"/>
                  <a:gd name="connsiteY112" fmla="*/ 338894 h 376476"/>
                  <a:gd name="connsiteX113" fmla="*/ 524164 w 7664501"/>
                  <a:gd name="connsiteY113" fmla="*/ 338894 h 376476"/>
                  <a:gd name="connsiteX114" fmla="*/ 515742 w 7664501"/>
                  <a:gd name="connsiteY114" fmla="*/ 356811 h 376476"/>
                  <a:gd name="connsiteX115" fmla="*/ 510858 w 7664501"/>
                  <a:gd name="connsiteY115" fmla="*/ 357083 h 376476"/>
                  <a:gd name="connsiteX116" fmla="*/ 506247 w 7664501"/>
                  <a:gd name="connsiteY116" fmla="*/ 357083 h 376476"/>
                  <a:gd name="connsiteX117" fmla="*/ 489950 w 7664501"/>
                  <a:gd name="connsiteY117" fmla="*/ 357355 h 376476"/>
                  <a:gd name="connsiteX118" fmla="*/ 468243 w 7664501"/>
                  <a:gd name="connsiteY118" fmla="*/ 357355 h 376476"/>
                  <a:gd name="connsiteX119" fmla="*/ 504078 w 7664501"/>
                  <a:gd name="connsiteY119" fmla="*/ 324505 h 376476"/>
                  <a:gd name="connsiteX120" fmla="*/ 529323 w 7664501"/>
                  <a:gd name="connsiteY120" fmla="*/ 285683 h 376476"/>
                  <a:gd name="connsiteX121" fmla="*/ 529323 w 7664501"/>
                  <a:gd name="connsiteY121" fmla="*/ 283783 h 376476"/>
                  <a:gd name="connsiteX122" fmla="*/ 488055 w 7664501"/>
                  <a:gd name="connsiteY122" fmla="*/ 246590 h 376476"/>
                  <a:gd name="connsiteX123" fmla="*/ 451673 w 7664501"/>
                  <a:gd name="connsiteY123" fmla="*/ 280797 h 376476"/>
                  <a:gd name="connsiteX124" fmla="*/ 461990 w 7664501"/>
                  <a:gd name="connsiteY124" fmla="*/ 291385 h 376476"/>
                  <a:gd name="connsiteX125" fmla="*/ 471486 w 7664501"/>
                  <a:gd name="connsiteY125" fmla="*/ 281611 h 376476"/>
                  <a:gd name="connsiteX126" fmla="*/ 461717 w 7664501"/>
                  <a:gd name="connsiteY126" fmla="*/ 271838 h 376476"/>
                  <a:gd name="connsiteX127" fmla="*/ 459274 w 7664501"/>
                  <a:gd name="connsiteY127" fmla="*/ 272109 h 376476"/>
                  <a:gd name="connsiteX128" fmla="*/ 574989 w 7664501"/>
                  <a:gd name="connsiteY128" fmla="*/ 308759 h 376476"/>
                  <a:gd name="connsiteX129" fmla="*/ 574989 w 7664501"/>
                  <a:gd name="connsiteY129" fmla="*/ 309031 h 376476"/>
                  <a:gd name="connsiteX130" fmla="*/ 556251 w 7664501"/>
                  <a:gd name="connsiteY130" fmla="*/ 322062 h 376476"/>
                  <a:gd name="connsiteX131" fmla="*/ 547303 w 7664501"/>
                  <a:gd name="connsiteY131" fmla="*/ 344052 h 376476"/>
                  <a:gd name="connsiteX132" fmla="*/ 587201 w 7664501"/>
                  <a:gd name="connsiteY132" fmla="*/ 376630 h 376476"/>
                  <a:gd name="connsiteX133" fmla="*/ 627942 w 7664501"/>
                  <a:gd name="connsiteY133" fmla="*/ 340794 h 376476"/>
                  <a:gd name="connsiteX134" fmla="*/ 599434 w 7664501"/>
                  <a:gd name="connsiteY134" fmla="*/ 304144 h 376476"/>
                  <a:gd name="connsiteX135" fmla="*/ 622510 w 7664501"/>
                  <a:gd name="connsiteY135" fmla="*/ 275638 h 376476"/>
                  <a:gd name="connsiteX136" fmla="*/ 587475 w 7664501"/>
                  <a:gd name="connsiteY136" fmla="*/ 246590 h 376476"/>
                  <a:gd name="connsiteX137" fmla="*/ 585854 w 7664501"/>
                  <a:gd name="connsiteY137" fmla="*/ 246590 h 376476"/>
                  <a:gd name="connsiteX138" fmla="*/ 552462 w 7664501"/>
                  <a:gd name="connsiteY138" fmla="*/ 275638 h 376476"/>
                  <a:gd name="connsiteX139" fmla="*/ 552462 w 7664501"/>
                  <a:gd name="connsiteY139" fmla="*/ 277539 h 376476"/>
                  <a:gd name="connsiteX140" fmla="*/ 569831 w 7664501"/>
                  <a:gd name="connsiteY140" fmla="*/ 305501 h 376476"/>
                  <a:gd name="connsiteX141" fmla="*/ 574989 w 7664501"/>
                  <a:gd name="connsiteY141" fmla="*/ 308759 h 376476"/>
                  <a:gd name="connsiteX142" fmla="*/ 557346 w 7664501"/>
                  <a:gd name="connsiteY142" fmla="*/ 345681 h 376476"/>
                  <a:gd name="connsiteX143" fmla="*/ 557346 w 7664501"/>
                  <a:gd name="connsiteY143" fmla="*/ 343237 h 376476"/>
                  <a:gd name="connsiteX144" fmla="*/ 577432 w 7664501"/>
                  <a:gd name="connsiteY144" fmla="*/ 313646 h 376476"/>
                  <a:gd name="connsiteX145" fmla="*/ 580148 w 7664501"/>
                  <a:gd name="connsiteY145" fmla="*/ 312560 h 376476"/>
                  <a:gd name="connsiteX146" fmla="*/ 583412 w 7664501"/>
                  <a:gd name="connsiteY146" fmla="*/ 314189 h 376476"/>
                  <a:gd name="connsiteX147" fmla="*/ 591560 w 7664501"/>
                  <a:gd name="connsiteY147" fmla="*/ 319347 h 376476"/>
                  <a:gd name="connsiteX148" fmla="*/ 617625 w 7664501"/>
                  <a:gd name="connsiteY148" fmla="*/ 345952 h 376476"/>
                  <a:gd name="connsiteX149" fmla="*/ 588022 w 7664501"/>
                  <a:gd name="connsiteY149" fmla="*/ 371200 h 376476"/>
                  <a:gd name="connsiteX150" fmla="*/ 557346 w 7664501"/>
                  <a:gd name="connsiteY150" fmla="*/ 345681 h 376476"/>
                  <a:gd name="connsiteX151" fmla="*/ 561683 w 7664501"/>
                  <a:gd name="connsiteY151" fmla="*/ 272381 h 376476"/>
                  <a:gd name="connsiteX152" fmla="*/ 586949 w 7664501"/>
                  <a:gd name="connsiteY152" fmla="*/ 251748 h 376476"/>
                  <a:gd name="connsiteX153" fmla="*/ 613541 w 7664501"/>
                  <a:gd name="connsiteY153" fmla="*/ 273195 h 376476"/>
                  <a:gd name="connsiteX154" fmla="*/ 613814 w 7664501"/>
                  <a:gd name="connsiteY154" fmla="*/ 275096 h 376476"/>
                  <a:gd name="connsiteX155" fmla="*/ 596992 w 7664501"/>
                  <a:gd name="connsiteY155" fmla="*/ 299529 h 376476"/>
                  <a:gd name="connsiteX156" fmla="*/ 594549 w 7664501"/>
                  <a:gd name="connsiteY156" fmla="*/ 300615 h 376476"/>
                  <a:gd name="connsiteX157" fmla="*/ 591560 w 7664501"/>
                  <a:gd name="connsiteY157" fmla="*/ 299257 h 376476"/>
                  <a:gd name="connsiteX158" fmla="*/ 575263 w 7664501"/>
                  <a:gd name="connsiteY158" fmla="*/ 288941 h 376476"/>
                  <a:gd name="connsiteX159" fmla="*/ 561683 w 7664501"/>
                  <a:gd name="connsiteY159" fmla="*/ 272381 h 376476"/>
                  <a:gd name="connsiteX160" fmla="*/ 638322 w 7664501"/>
                  <a:gd name="connsiteY160" fmla="*/ 325863 h 376476"/>
                  <a:gd name="connsiteX161" fmla="*/ 638322 w 7664501"/>
                  <a:gd name="connsiteY161" fmla="*/ 337536 h 376476"/>
                  <a:gd name="connsiteX162" fmla="*/ 689905 w 7664501"/>
                  <a:gd name="connsiteY162" fmla="*/ 337536 h 376476"/>
                  <a:gd name="connsiteX163" fmla="*/ 689905 w 7664501"/>
                  <a:gd name="connsiteY163" fmla="*/ 325863 h 376476"/>
                  <a:gd name="connsiteX164" fmla="*/ 718476 w 7664501"/>
                  <a:gd name="connsiteY164" fmla="*/ 258807 h 376476"/>
                  <a:gd name="connsiteX165" fmla="*/ 718476 w 7664501"/>
                  <a:gd name="connsiteY165" fmla="*/ 264508 h 376476"/>
                  <a:gd name="connsiteX166" fmla="*/ 743720 w 7664501"/>
                  <a:gd name="connsiteY166" fmla="*/ 259621 h 376476"/>
                  <a:gd name="connsiteX167" fmla="*/ 743720 w 7664501"/>
                  <a:gd name="connsiteY167" fmla="*/ 357355 h 376476"/>
                  <a:gd name="connsiteX168" fmla="*/ 725803 w 7664501"/>
                  <a:gd name="connsiteY168" fmla="*/ 366585 h 376476"/>
                  <a:gd name="connsiteX169" fmla="*/ 719550 w 7664501"/>
                  <a:gd name="connsiteY169" fmla="*/ 366585 h 376476"/>
                  <a:gd name="connsiteX170" fmla="*/ 719550 w 7664501"/>
                  <a:gd name="connsiteY170" fmla="*/ 372286 h 376476"/>
                  <a:gd name="connsiteX171" fmla="*/ 782271 w 7664501"/>
                  <a:gd name="connsiteY171" fmla="*/ 372286 h 376476"/>
                  <a:gd name="connsiteX172" fmla="*/ 782271 w 7664501"/>
                  <a:gd name="connsiteY172" fmla="*/ 366585 h 376476"/>
                  <a:gd name="connsiteX173" fmla="*/ 773849 w 7664501"/>
                  <a:gd name="connsiteY173" fmla="*/ 366585 h 376476"/>
                  <a:gd name="connsiteX174" fmla="*/ 758101 w 7664501"/>
                  <a:gd name="connsiteY174" fmla="*/ 357355 h 376476"/>
                  <a:gd name="connsiteX175" fmla="*/ 758101 w 7664501"/>
                  <a:gd name="connsiteY175" fmla="*/ 250119 h 376476"/>
                  <a:gd name="connsiteX176" fmla="*/ 754858 w 7664501"/>
                  <a:gd name="connsiteY176" fmla="*/ 246590 h 376476"/>
                  <a:gd name="connsiteX177" fmla="*/ 747510 w 7664501"/>
                  <a:gd name="connsiteY177" fmla="*/ 251748 h 376476"/>
                  <a:gd name="connsiteX178" fmla="*/ 718476 w 7664501"/>
                  <a:gd name="connsiteY178" fmla="*/ 258807 h 376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</a:cxnLst>
                <a:rect l="l" t="t" r="r" b="b"/>
                <a:pathLst>
                  <a:path w="7664501" h="376476">
                    <a:moveTo>
                      <a:pt x="7635323" y="154"/>
                    </a:moveTo>
                    <a:lnTo>
                      <a:pt x="7635323" y="4769"/>
                    </a:lnTo>
                    <a:lnTo>
                      <a:pt x="7651341" y="4769"/>
                    </a:lnTo>
                    <a:lnTo>
                      <a:pt x="7651341" y="184218"/>
                    </a:lnTo>
                    <a:lnTo>
                      <a:pt x="7635323" y="184218"/>
                    </a:lnTo>
                    <a:lnTo>
                      <a:pt x="7635323" y="188833"/>
                    </a:lnTo>
                    <a:lnTo>
                      <a:pt x="7664915" y="188833"/>
                    </a:lnTo>
                    <a:lnTo>
                      <a:pt x="7664915" y="154"/>
                    </a:lnTo>
                    <a:close/>
                    <a:moveTo>
                      <a:pt x="6644" y="244690"/>
                    </a:moveTo>
                    <a:lnTo>
                      <a:pt x="412" y="284326"/>
                    </a:lnTo>
                    <a:lnTo>
                      <a:pt x="5571" y="284326"/>
                    </a:lnTo>
                    <a:cubicBezTo>
                      <a:pt x="6644" y="278896"/>
                      <a:pt x="7192" y="270209"/>
                      <a:pt x="10455" y="267223"/>
                    </a:cubicBezTo>
                    <a:cubicBezTo>
                      <a:pt x="11529" y="266408"/>
                      <a:pt x="13171" y="266408"/>
                      <a:pt x="14519" y="266408"/>
                    </a:cubicBezTo>
                    <a:lnTo>
                      <a:pt x="19677" y="266408"/>
                    </a:lnTo>
                    <a:cubicBezTo>
                      <a:pt x="24288" y="266408"/>
                      <a:pt x="28920" y="265865"/>
                      <a:pt x="33531" y="265865"/>
                    </a:cubicBezTo>
                    <a:lnTo>
                      <a:pt x="68818" y="265865"/>
                    </a:lnTo>
                    <a:cubicBezTo>
                      <a:pt x="64207" y="271295"/>
                      <a:pt x="60397" y="277267"/>
                      <a:pt x="56333" y="282968"/>
                    </a:cubicBezTo>
                    <a:cubicBezTo>
                      <a:pt x="38416" y="307130"/>
                      <a:pt x="23761" y="334007"/>
                      <a:pt x="23761" y="366313"/>
                    </a:cubicBezTo>
                    <a:cubicBezTo>
                      <a:pt x="23761" y="372286"/>
                      <a:pt x="27278" y="376630"/>
                      <a:pt x="32710" y="376630"/>
                    </a:cubicBezTo>
                    <a:lnTo>
                      <a:pt x="33531" y="376630"/>
                    </a:lnTo>
                    <a:cubicBezTo>
                      <a:pt x="41132" y="374729"/>
                      <a:pt x="41405" y="369842"/>
                      <a:pt x="41405" y="364684"/>
                    </a:cubicBezTo>
                    <a:lnTo>
                      <a:pt x="41405" y="357355"/>
                    </a:lnTo>
                    <a:cubicBezTo>
                      <a:pt x="41405" y="336993"/>
                      <a:pt x="42753" y="312831"/>
                      <a:pt x="54711" y="294914"/>
                    </a:cubicBezTo>
                    <a:cubicBezTo>
                      <a:pt x="61218" y="285140"/>
                      <a:pt x="69092" y="275638"/>
                      <a:pt x="75871" y="265865"/>
                    </a:cubicBezTo>
                    <a:lnTo>
                      <a:pt x="80756" y="259078"/>
                    </a:lnTo>
                    <a:cubicBezTo>
                      <a:pt x="82124" y="257449"/>
                      <a:pt x="83746" y="256092"/>
                      <a:pt x="83746" y="253106"/>
                    </a:cubicBezTo>
                    <a:lnTo>
                      <a:pt x="83746" y="250934"/>
                    </a:lnTo>
                    <a:lnTo>
                      <a:pt x="39489" y="250934"/>
                    </a:lnTo>
                    <a:cubicBezTo>
                      <a:pt x="37047" y="250934"/>
                      <a:pt x="33805" y="250934"/>
                      <a:pt x="30541" y="250934"/>
                    </a:cubicBezTo>
                    <a:cubicBezTo>
                      <a:pt x="22119" y="250934"/>
                      <a:pt x="12076" y="250391"/>
                      <a:pt x="11803" y="244690"/>
                    </a:cubicBezTo>
                    <a:close/>
                    <a:moveTo>
                      <a:pt x="122360" y="308759"/>
                    </a:moveTo>
                    <a:lnTo>
                      <a:pt x="122360" y="309031"/>
                    </a:lnTo>
                    <a:cubicBezTo>
                      <a:pt x="115854" y="310931"/>
                      <a:pt x="108801" y="316904"/>
                      <a:pt x="103642" y="322062"/>
                    </a:cubicBezTo>
                    <a:cubicBezTo>
                      <a:pt x="97937" y="327763"/>
                      <a:pt x="94673" y="335907"/>
                      <a:pt x="94673" y="344052"/>
                    </a:cubicBezTo>
                    <a:cubicBezTo>
                      <a:pt x="94673" y="364140"/>
                      <a:pt x="115307" y="376630"/>
                      <a:pt x="134592" y="376630"/>
                    </a:cubicBezTo>
                    <a:cubicBezTo>
                      <a:pt x="153584" y="376630"/>
                      <a:pt x="175312" y="363597"/>
                      <a:pt x="175312" y="340794"/>
                    </a:cubicBezTo>
                    <a:cubicBezTo>
                      <a:pt x="175312" y="320976"/>
                      <a:pt x="160111" y="312831"/>
                      <a:pt x="146804" y="304144"/>
                    </a:cubicBezTo>
                    <a:cubicBezTo>
                      <a:pt x="157921" y="299257"/>
                      <a:pt x="169880" y="288670"/>
                      <a:pt x="169880" y="275638"/>
                    </a:cubicBezTo>
                    <a:cubicBezTo>
                      <a:pt x="169880" y="255821"/>
                      <a:pt x="151415" y="246590"/>
                      <a:pt x="134845" y="246590"/>
                    </a:cubicBezTo>
                    <a:lnTo>
                      <a:pt x="133224" y="246590"/>
                    </a:lnTo>
                    <a:cubicBezTo>
                      <a:pt x="116675" y="247405"/>
                      <a:pt x="102821" y="258535"/>
                      <a:pt x="99831" y="275638"/>
                    </a:cubicBezTo>
                    <a:lnTo>
                      <a:pt x="99831" y="277539"/>
                    </a:lnTo>
                    <a:cubicBezTo>
                      <a:pt x="99831" y="290027"/>
                      <a:pt x="106884" y="299257"/>
                      <a:pt x="117202" y="305501"/>
                    </a:cubicBezTo>
                    <a:cubicBezTo>
                      <a:pt x="118844" y="306587"/>
                      <a:pt x="120465" y="307945"/>
                      <a:pt x="122360" y="308759"/>
                    </a:cubicBezTo>
                    <a:close/>
                    <a:moveTo>
                      <a:pt x="104716" y="345681"/>
                    </a:moveTo>
                    <a:cubicBezTo>
                      <a:pt x="104716" y="345138"/>
                      <a:pt x="104716" y="344052"/>
                      <a:pt x="104716" y="343237"/>
                    </a:cubicBezTo>
                    <a:cubicBezTo>
                      <a:pt x="104716" y="330206"/>
                      <a:pt x="114759" y="320161"/>
                      <a:pt x="124802" y="313646"/>
                    </a:cubicBezTo>
                    <a:cubicBezTo>
                      <a:pt x="125623" y="313374"/>
                      <a:pt x="126444" y="312560"/>
                      <a:pt x="127518" y="312560"/>
                    </a:cubicBezTo>
                    <a:cubicBezTo>
                      <a:pt x="128613" y="312560"/>
                      <a:pt x="129960" y="313646"/>
                      <a:pt x="130782" y="314189"/>
                    </a:cubicBezTo>
                    <a:lnTo>
                      <a:pt x="138930" y="319347"/>
                    </a:lnTo>
                    <a:cubicBezTo>
                      <a:pt x="149520" y="325863"/>
                      <a:pt x="163627" y="331835"/>
                      <a:pt x="164995" y="345952"/>
                    </a:cubicBezTo>
                    <a:cubicBezTo>
                      <a:pt x="164995" y="362241"/>
                      <a:pt x="149794" y="371200"/>
                      <a:pt x="135392" y="371200"/>
                    </a:cubicBezTo>
                    <a:cubicBezTo>
                      <a:pt x="120739" y="371200"/>
                      <a:pt x="107158" y="362513"/>
                      <a:pt x="104716" y="345681"/>
                    </a:cubicBezTo>
                    <a:close/>
                    <a:moveTo>
                      <a:pt x="109074" y="272381"/>
                    </a:moveTo>
                    <a:cubicBezTo>
                      <a:pt x="109074" y="258807"/>
                      <a:pt x="122086" y="251748"/>
                      <a:pt x="134319" y="251748"/>
                    </a:cubicBezTo>
                    <a:cubicBezTo>
                      <a:pt x="146804" y="251748"/>
                      <a:pt x="158468" y="258535"/>
                      <a:pt x="160911" y="273195"/>
                    </a:cubicBezTo>
                    <a:cubicBezTo>
                      <a:pt x="160911" y="274010"/>
                      <a:pt x="161184" y="274553"/>
                      <a:pt x="161184" y="275096"/>
                    </a:cubicBezTo>
                    <a:cubicBezTo>
                      <a:pt x="161184" y="285955"/>
                      <a:pt x="152510" y="294099"/>
                      <a:pt x="144362" y="299529"/>
                    </a:cubicBezTo>
                    <a:cubicBezTo>
                      <a:pt x="143541" y="299800"/>
                      <a:pt x="142720" y="300615"/>
                      <a:pt x="141919" y="300615"/>
                    </a:cubicBezTo>
                    <a:cubicBezTo>
                      <a:pt x="140551" y="300615"/>
                      <a:pt x="139751" y="299800"/>
                      <a:pt x="138930" y="299257"/>
                    </a:cubicBezTo>
                    <a:lnTo>
                      <a:pt x="122634" y="288941"/>
                    </a:lnTo>
                    <a:cubicBezTo>
                      <a:pt x="116128" y="285140"/>
                      <a:pt x="109875" y="280525"/>
                      <a:pt x="109074" y="272381"/>
                    </a:cubicBezTo>
                    <a:close/>
                    <a:moveTo>
                      <a:pt x="188955" y="341337"/>
                    </a:moveTo>
                    <a:lnTo>
                      <a:pt x="240539" y="341337"/>
                    </a:lnTo>
                    <a:lnTo>
                      <a:pt x="240539" y="358441"/>
                    </a:lnTo>
                    <a:cubicBezTo>
                      <a:pt x="240539" y="366042"/>
                      <a:pt x="234560" y="366585"/>
                      <a:pt x="221526" y="366585"/>
                    </a:cubicBezTo>
                    <a:lnTo>
                      <a:pt x="221526" y="372286"/>
                    </a:lnTo>
                    <a:lnTo>
                      <a:pt x="274458" y="372286"/>
                    </a:lnTo>
                    <a:lnTo>
                      <a:pt x="274458" y="366585"/>
                    </a:lnTo>
                    <a:cubicBezTo>
                      <a:pt x="272289" y="366585"/>
                      <a:pt x="269847" y="366585"/>
                      <a:pt x="267678" y="366585"/>
                    </a:cubicBezTo>
                    <a:cubicBezTo>
                      <a:pt x="261172" y="366585"/>
                      <a:pt x="255466" y="365770"/>
                      <a:pt x="255466" y="358441"/>
                    </a:cubicBezTo>
                    <a:lnTo>
                      <a:pt x="255466" y="341337"/>
                    </a:lnTo>
                    <a:lnTo>
                      <a:pt x="274731" y="341337"/>
                    </a:lnTo>
                    <a:lnTo>
                      <a:pt x="274731" y="335364"/>
                    </a:lnTo>
                    <a:lnTo>
                      <a:pt x="255466" y="335364"/>
                    </a:lnTo>
                    <a:lnTo>
                      <a:pt x="255466" y="248490"/>
                    </a:lnTo>
                    <a:cubicBezTo>
                      <a:pt x="255466" y="246047"/>
                      <a:pt x="254919" y="244418"/>
                      <a:pt x="252203" y="244418"/>
                    </a:cubicBezTo>
                    <a:cubicBezTo>
                      <a:pt x="247866" y="244418"/>
                      <a:pt x="240539" y="258535"/>
                      <a:pt x="235907" y="265051"/>
                    </a:cubicBezTo>
                    <a:cubicBezTo>
                      <a:pt x="221526" y="286226"/>
                      <a:pt x="207946" y="307945"/>
                      <a:pt x="193019" y="328849"/>
                    </a:cubicBezTo>
                    <a:lnTo>
                      <a:pt x="190576" y="332921"/>
                    </a:lnTo>
                    <a:cubicBezTo>
                      <a:pt x="189755" y="334550"/>
                      <a:pt x="188681" y="335636"/>
                      <a:pt x="188681" y="337808"/>
                    </a:cubicBezTo>
                    <a:cubicBezTo>
                      <a:pt x="188681" y="338894"/>
                      <a:pt x="188955" y="339979"/>
                      <a:pt x="188955" y="341337"/>
                    </a:cubicBezTo>
                    <a:close/>
                    <a:moveTo>
                      <a:pt x="194913" y="335364"/>
                    </a:moveTo>
                    <a:lnTo>
                      <a:pt x="241613" y="265594"/>
                    </a:lnTo>
                    <a:lnTo>
                      <a:pt x="241613" y="335364"/>
                    </a:lnTo>
                    <a:close/>
                    <a:moveTo>
                      <a:pt x="282669" y="325863"/>
                    </a:moveTo>
                    <a:lnTo>
                      <a:pt x="282669" y="337536"/>
                    </a:lnTo>
                    <a:lnTo>
                      <a:pt x="334252" y="337536"/>
                    </a:lnTo>
                    <a:lnTo>
                      <a:pt x="334252" y="325863"/>
                    </a:lnTo>
                    <a:close/>
                    <a:moveTo>
                      <a:pt x="362823" y="258807"/>
                    </a:moveTo>
                    <a:lnTo>
                      <a:pt x="362823" y="264508"/>
                    </a:lnTo>
                    <a:cubicBezTo>
                      <a:pt x="372066" y="264508"/>
                      <a:pt x="378572" y="262879"/>
                      <a:pt x="388089" y="259621"/>
                    </a:cubicBezTo>
                    <a:lnTo>
                      <a:pt x="388089" y="357355"/>
                    </a:lnTo>
                    <a:cubicBezTo>
                      <a:pt x="388089" y="366042"/>
                      <a:pt x="380741" y="366585"/>
                      <a:pt x="370171" y="366585"/>
                    </a:cubicBezTo>
                    <a:lnTo>
                      <a:pt x="363918" y="366585"/>
                    </a:lnTo>
                    <a:lnTo>
                      <a:pt x="363918" y="372286"/>
                    </a:lnTo>
                    <a:lnTo>
                      <a:pt x="426640" y="372286"/>
                    </a:lnTo>
                    <a:lnTo>
                      <a:pt x="426640" y="366585"/>
                    </a:lnTo>
                    <a:cubicBezTo>
                      <a:pt x="424176" y="366585"/>
                      <a:pt x="421208" y="366585"/>
                      <a:pt x="418218" y="366585"/>
                    </a:cubicBezTo>
                    <a:cubicBezTo>
                      <a:pt x="408175" y="366585"/>
                      <a:pt x="402469" y="366042"/>
                      <a:pt x="402469" y="357355"/>
                    </a:cubicBezTo>
                    <a:lnTo>
                      <a:pt x="402469" y="250119"/>
                    </a:lnTo>
                    <a:cubicBezTo>
                      <a:pt x="402469" y="247948"/>
                      <a:pt x="401921" y="246590"/>
                      <a:pt x="399205" y="246590"/>
                    </a:cubicBezTo>
                    <a:cubicBezTo>
                      <a:pt x="396216" y="246590"/>
                      <a:pt x="394047" y="249848"/>
                      <a:pt x="391879" y="251748"/>
                    </a:cubicBezTo>
                    <a:cubicBezTo>
                      <a:pt x="383183" y="257178"/>
                      <a:pt x="372613" y="258807"/>
                      <a:pt x="362823" y="258807"/>
                    </a:cubicBezTo>
                    <a:close/>
                    <a:moveTo>
                      <a:pt x="459274" y="272109"/>
                    </a:moveTo>
                    <a:cubicBezTo>
                      <a:pt x="462264" y="260707"/>
                      <a:pt x="475297" y="252563"/>
                      <a:pt x="486413" y="252563"/>
                    </a:cubicBezTo>
                    <a:cubicBezTo>
                      <a:pt x="505426" y="252563"/>
                      <a:pt x="511679" y="270752"/>
                      <a:pt x="511679" y="285412"/>
                    </a:cubicBezTo>
                    <a:cubicBezTo>
                      <a:pt x="510036" y="304687"/>
                      <a:pt x="498099" y="317718"/>
                      <a:pt x="485887" y="331021"/>
                    </a:cubicBezTo>
                    <a:cubicBezTo>
                      <a:pt x="475297" y="342423"/>
                      <a:pt x="464980" y="354367"/>
                      <a:pt x="454115" y="365227"/>
                    </a:cubicBezTo>
                    <a:cubicBezTo>
                      <a:pt x="452494" y="366585"/>
                      <a:pt x="451673" y="367943"/>
                      <a:pt x="451673" y="370385"/>
                    </a:cubicBezTo>
                    <a:lnTo>
                      <a:pt x="451673" y="372286"/>
                    </a:lnTo>
                    <a:lnTo>
                      <a:pt x="524164" y="372286"/>
                    </a:lnTo>
                    <a:lnTo>
                      <a:pt x="529323" y="338894"/>
                    </a:lnTo>
                    <a:lnTo>
                      <a:pt x="524164" y="338894"/>
                    </a:lnTo>
                    <a:cubicBezTo>
                      <a:pt x="522796" y="346766"/>
                      <a:pt x="522796" y="355725"/>
                      <a:pt x="515742" y="356811"/>
                    </a:cubicBezTo>
                    <a:cubicBezTo>
                      <a:pt x="514121" y="357083"/>
                      <a:pt x="512479" y="357083"/>
                      <a:pt x="510858" y="357083"/>
                    </a:cubicBezTo>
                    <a:lnTo>
                      <a:pt x="506247" y="357083"/>
                    </a:lnTo>
                    <a:cubicBezTo>
                      <a:pt x="500541" y="357355"/>
                      <a:pt x="495383" y="357355"/>
                      <a:pt x="489950" y="357355"/>
                    </a:cubicBezTo>
                    <a:cubicBezTo>
                      <a:pt x="482623" y="357355"/>
                      <a:pt x="475297" y="357355"/>
                      <a:pt x="468243" y="357355"/>
                    </a:cubicBezTo>
                    <a:cubicBezTo>
                      <a:pt x="479907" y="345952"/>
                      <a:pt x="491846" y="335093"/>
                      <a:pt x="504078" y="324505"/>
                    </a:cubicBezTo>
                    <a:cubicBezTo>
                      <a:pt x="515742" y="314189"/>
                      <a:pt x="528501" y="302244"/>
                      <a:pt x="529323" y="285683"/>
                    </a:cubicBezTo>
                    <a:lnTo>
                      <a:pt x="529323" y="283783"/>
                    </a:lnTo>
                    <a:cubicBezTo>
                      <a:pt x="529323" y="260164"/>
                      <a:pt x="509236" y="246590"/>
                      <a:pt x="488055" y="246590"/>
                    </a:cubicBezTo>
                    <a:cubicBezTo>
                      <a:pt x="469591" y="246590"/>
                      <a:pt x="451673" y="261250"/>
                      <a:pt x="451673" y="280797"/>
                    </a:cubicBezTo>
                    <a:cubicBezTo>
                      <a:pt x="451673" y="287041"/>
                      <a:pt x="456010" y="291385"/>
                      <a:pt x="461990" y="291385"/>
                    </a:cubicBezTo>
                    <a:cubicBezTo>
                      <a:pt x="467149" y="291385"/>
                      <a:pt x="471486" y="287041"/>
                      <a:pt x="471486" y="281611"/>
                    </a:cubicBezTo>
                    <a:cubicBezTo>
                      <a:pt x="471486" y="276724"/>
                      <a:pt x="467970" y="271838"/>
                      <a:pt x="461717" y="271838"/>
                    </a:cubicBezTo>
                    <a:cubicBezTo>
                      <a:pt x="460895" y="271838"/>
                      <a:pt x="460095" y="271838"/>
                      <a:pt x="459274" y="272109"/>
                    </a:cubicBezTo>
                    <a:close/>
                    <a:moveTo>
                      <a:pt x="574989" y="308759"/>
                    </a:moveTo>
                    <a:lnTo>
                      <a:pt x="574989" y="309031"/>
                    </a:lnTo>
                    <a:cubicBezTo>
                      <a:pt x="568484" y="310931"/>
                      <a:pt x="561409" y="316904"/>
                      <a:pt x="556251" y="322062"/>
                    </a:cubicBezTo>
                    <a:cubicBezTo>
                      <a:pt x="550567" y="327763"/>
                      <a:pt x="547303" y="335907"/>
                      <a:pt x="547303" y="344052"/>
                    </a:cubicBezTo>
                    <a:cubicBezTo>
                      <a:pt x="547303" y="364140"/>
                      <a:pt x="567936" y="376630"/>
                      <a:pt x="587201" y="376630"/>
                    </a:cubicBezTo>
                    <a:cubicBezTo>
                      <a:pt x="606213" y="376630"/>
                      <a:pt x="627942" y="363597"/>
                      <a:pt x="627942" y="340794"/>
                    </a:cubicBezTo>
                    <a:cubicBezTo>
                      <a:pt x="627942" y="320976"/>
                      <a:pt x="612720" y="312831"/>
                      <a:pt x="599434" y="304144"/>
                    </a:cubicBezTo>
                    <a:cubicBezTo>
                      <a:pt x="610551" y="299257"/>
                      <a:pt x="622510" y="288670"/>
                      <a:pt x="622510" y="275638"/>
                    </a:cubicBezTo>
                    <a:cubicBezTo>
                      <a:pt x="622510" y="255821"/>
                      <a:pt x="604045" y="246590"/>
                      <a:pt x="587475" y="246590"/>
                    </a:cubicBezTo>
                    <a:lnTo>
                      <a:pt x="585854" y="246590"/>
                    </a:lnTo>
                    <a:cubicBezTo>
                      <a:pt x="569284" y="247405"/>
                      <a:pt x="555451" y="258535"/>
                      <a:pt x="552462" y="275638"/>
                    </a:cubicBezTo>
                    <a:lnTo>
                      <a:pt x="552462" y="277539"/>
                    </a:lnTo>
                    <a:cubicBezTo>
                      <a:pt x="552462" y="290027"/>
                      <a:pt x="559515" y="299257"/>
                      <a:pt x="569831" y="305501"/>
                    </a:cubicBezTo>
                    <a:cubicBezTo>
                      <a:pt x="571473" y="306587"/>
                      <a:pt x="573095" y="307945"/>
                      <a:pt x="574989" y="308759"/>
                    </a:cubicBezTo>
                    <a:close/>
                    <a:moveTo>
                      <a:pt x="557346" y="345681"/>
                    </a:moveTo>
                    <a:cubicBezTo>
                      <a:pt x="557346" y="345138"/>
                      <a:pt x="557346" y="344052"/>
                      <a:pt x="557346" y="343237"/>
                    </a:cubicBezTo>
                    <a:cubicBezTo>
                      <a:pt x="557346" y="330206"/>
                      <a:pt x="567389" y="320161"/>
                      <a:pt x="577432" y="313646"/>
                    </a:cubicBezTo>
                    <a:cubicBezTo>
                      <a:pt x="578253" y="313374"/>
                      <a:pt x="579074" y="312560"/>
                      <a:pt x="580148" y="312560"/>
                    </a:cubicBezTo>
                    <a:cubicBezTo>
                      <a:pt x="581243" y="312560"/>
                      <a:pt x="582591" y="313646"/>
                      <a:pt x="583412" y="314189"/>
                    </a:cubicBezTo>
                    <a:lnTo>
                      <a:pt x="591560" y="319347"/>
                    </a:lnTo>
                    <a:cubicBezTo>
                      <a:pt x="602150" y="325863"/>
                      <a:pt x="616257" y="331835"/>
                      <a:pt x="617625" y="345952"/>
                    </a:cubicBezTo>
                    <a:cubicBezTo>
                      <a:pt x="617625" y="362241"/>
                      <a:pt x="602402" y="371200"/>
                      <a:pt x="588022" y="371200"/>
                    </a:cubicBezTo>
                    <a:cubicBezTo>
                      <a:pt x="573368" y="371200"/>
                      <a:pt x="559788" y="362513"/>
                      <a:pt x="557346" y="345681"/>
                    </a:cubicBezTo>
                    <a:close/>
                    <a:moveTo>
                      <a:pt x="561683" y="272381"/>
                    </a:moveTo>
                    <a:cubicBezTo>
                      <a:pt x="561683" y="258807"/>
                      <a:pt x="574716" y="251748"/>
                      <a:pt x="586949" y="251748"/>
                    </a:cubicBezTo>
                    <a:cubicBezTo>
                      <a:pt x="599434" y="251748"/>
                      <a:pt x="611098" y="258535"/>
                      <a:pt x="613541" y="273195"/>
                    </a:cubicBezTo>
                    <a:cubicBezTo>
                      <a:pt x="613541" y="274010"/>
                      <a:pt x="613814" y="274553"/>
                      <a:pt x="613814" y="275096"/>
                    </a:cubicBezTo>
                    <a:cubicBezTo>
                      <a:pt x="613814" y="285955"/>
                      <a:pt x="605118" y="294099"/>
                      <a:pt x="596992" y="299529"/>
                    </a:cubicBezTo>
                    <a:cubicBezTo>
                      <a:pt x="596170" y="299800"/>
                      <a:pt x="595349" y="300615"/>
                      <a:pt x="594549" y="300615"/>
                    </a:cubicBezTo>
                    <a:cubicBezTo>
                      <a:pt x="593181" y="300615"/>
                      <a:pt x="592360" y="299800"/>
                      <a:pt x="591560" y="299257"/>
                    </a:cubicBezTo>
                    <a:lnTo>
                      <a:pt x="575263" y="288941"/>
                    </a:lnTo>
                    <a:cubicBezTo>
                      <a:pt x="568757" y="285140"/>
                      <a:pt x="562504" y="280525"/>
                      <a:pt x="561683" y="272381"/>
                    </a:cubicBezTo>
                    <a:close/>
                    <a:moveTo>
                      <a:pt x="638322" y="325863"/>
                    </a:moveTo>
                    <a:lnTo>
                      <a:pt x="638322" y="337536"/>
                    </a:lnTo>
                    <a:lnTo>
                      <a:pt x="689905" y="337536"/>
                    </a:lnTo>
                    <a:lnTo>
                      <a:pt x="689905" y="325863"/>
                    </a:lnTo>
                    <a:close/>
                    <a:moveTo>
                      <a:pt x="718476" y="258807"/>
                    </a:moveTo>
                    <a:lnTo>
                      <a:pt x="718476" y="264508"/>
                    </a:lnTo>
                    <a:cubicBezTo>
                      <a:pt x="727698" y="264508"/>
                      <a:pt x="734225" y="262879"/>
                      <a:pt x="743720" y="259621"/>
                    </a:cubicBezTo>
                    <a:lnTo>
                      <a:pt x="743720" y="357355"/>
                    </a:lnTo>
                    <a:cubicBezTo>
                      <a:pt x="743720" y="366042"/>
                      <a:pt x="736394" y="366585"/>
                      <a:pt x="725803" y="366585"/>
                    </a:cubicBezTo>
                    <a:lnTo>
                      <a:pt x="719550" y="366585"/>
                    </a:lnTo>
                    <a:lnTo>
                      <a:pt x="719550" y="372286"/>
                    </a:lnTo>
                    <a:lnTo>
                      <a:pt x="782271" y="372286"/>
                    </a:lnTo>
                    <a:lnTo>
                      <a:pt x="782271" y="366585"/>
                    </a:lnTo>
                    <a:cubicBezTo>
                      <a:pt x="779829" y="366585"/>
                      <a:pt x="776839" y="366585"/>
                      <a:pt x="773849" y="366585"/>
                    </a:cubicBezTo>
                    <a:cubicBezTo>
                      <a:pt x="763807" y="366585"/>
                      <a:pt x="758101" y="366042"/>
                      <a:pt x="758101" y="357355"/>
                    </a:cubicBezTo>
                    <a:lnTo>
                      <a:pt x="758101" y="250119"/>
                    </a:lnTo>
                    <a:cubicBezTo>
                      <a:pt x="758101" y="247948"/>
                      <a:pt x="757553" y="246590"/>
                      <a:pt x="754858" y="246590"/>
                    </a:cubicBezTo>
                    <a:cubicBezTo>
                      <a:pt x="751868" y="246590"/>
                      <a:pt x="749700" y="249848"/>
                      <a:pt x="747510" y="251748"/>
                    </a:cubicBezTo>
                    <a:cubicBezTo>
                      <a:pt x="738836" y="257178"/>
                      <a:pt x="728246" y="258807"/>
                      <a:pt x="718476" y="25880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1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en-AE" sz="135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97487868-0D1A-BFB2-CC2F-CC4310FDD0FE}"/>
                  </a:ext>
                </a:extLst>
              </p:cNvPr>
              <p:cNvSpPr/>
              <p:nvPr/>
            </p:nvSpPr>
            <p:spPr>
              <a:xfrm>
                <a:off x="3605934" y="3224230"/>
                <a:ext cx="128958" cy="84158"/>
              </a:xfrm>
              <a:custGeom>
                <a:avLst/>
                <a:gdLst>
                  <a:gd name="connsiteX0" fmla="*/ 129351 w 128958"/>
                  <a:gd name="connsiteY0" fmla="*/ 6399 h 84158"/>
                  <a:gd name="connsiteX1" fmla="*/ 126635 w 128958"/>
                  <a:gd name="connsiteY1" fmla="*/ 155 h 84158"/>
                  <a:gd name="connsiteX2" fmla="*/ 123645 w 128958"/>
                  <a:gd name="connsiteY2" fmla="*/ 4770 h 84158"/>
                  <a:gd name="connsiteX3" fmla="*/ 114423 w 128958"/>
                  <a:gd name="connsiteY3" fmla="*/ 21330 h 84158"/>
                  <a:gd name="connsiteX4" fmla="*/ 97032 w 128958"/>
                  <a:gd name="connsiteY4" fmla="*/ 27032 h 84158"/>
                  <a:gd name="connsiteX5" fmla="*/ 65808 w 128958"/>
                  <a:gd name="connsiteY5" fmla="*/ 14000 h 84158"/>
                  <a:gd name="connsiteX6" fmla="*/ 32416 w 128958"/>
                  <a:gd name="connsiteY6" fmla="*/ 155 h 84158"/>
                  <a:gd name="connsiteX7" fmla="*/ 392 w 128958"/>
                  <a:gd name="connsiteY7" fmla="*/ 31918 h 84158"/>
                  <a:gd name="connsiteX8" fmla="*/ 3108 w 128958"/>
                  <a:gd name="connsiteY8" fmla="*/ 38162 h 84158"/>
                  <a:gd name="connsiteX9" fmla="*/ 5824 w 128958"/>
                  <a:gd name="connsiteY9" fmla="*/ 33547 h 84158"/>
                  <a:gd name="connsiteX10" fmla="*/ 15319 w 128958"/>
                  <a:gd name="connsiteY10" fmla="*/ 16987 h 84158"/>
                  <a:gd name="connsiteX11" fmla="*/ 32416 w 128958"/>
                  <a:gd name="connsiteY11" fmla="*/ 11286 h 84158"/>
                  <a:gd name="connsiteX12" fmla="*/ 63366 w 128958"/>
                  <a:gd name="connsiteY12" fmla="*/ 24317 h 84158"/>
                  <a:gd name="connsiteX13" fmla="*/ 97032 w 128958"/>
                  <a:gd name="connsiteY13" fmla="*/ 38434 h 84158"/>
                  <a:gd name="connsiteX14" fmla="*/ 129351 w 128958"/>
                  <a:gd name="connsiteY14" fmla="*/ 6399 h 84158"/>
                  <a:gd name="connsiteX15" fmla="*/ 129351 w 128958"/>
                  <a:gd name="connsiteY15" fmla="*/ 52279 h 84158"/>
                  <a:gd name="connsiteX16" fmla="*/ 126635 w 128958"/>
                  <a:gd name="connsiteY16" fmla="*/ 46035 h 84158"/>
                  <a:gd name="connsiteX17" fmla="*/ 123645 w 128958"/>
                  <a:gd name="connsiteY17" fmla="*/ 50650 h 84158"/>
                  <a:gd name="connsiteX18" fmla="*/ 114423 w 128958"/>
                  <a:gd name="connsiteY18" fmla="*/ 67211 h 84158"/>
                  <a:gd name="connsiteX19" fmla="*/ 97032 w 128958"/>
                  <a:gd name="connsiteY19" fmla="*/ 72912 h 84158"/>
                  <a:gd name="connsiteX20" fmla="*/ 65808 w 128958"/>
                  <a:gd name="connsiteY20" fmla="*/ 59881 h 84158"/>
                  <a:gd name="connsiteX21" fmla="*/ 32416 w 128958"/>
                  <a:gd name="connsiteY21" fmla="*/ 46035 h 84158"/>
                  <a:gd name="connsiteX22" fmla="*/ 392 w 128958"/>
                  <a:gd name="connsiteY22" fmla="*/ 77799 h 84158"/>
                  <a:gd name="connsiteX23" fmla="*/ 3108 w 128958"/>
                  <a:gd name="connsiteY23" fmla="*/ 84043 h 84158"/>
                  <a:gd name="connsiteX24" fmla="*/ 5824 w 128958"/>
                  <a:gd name="connsiteY24" fmla="*/ 79428 h 84158"/>
                  <a:gd name="connsiteX25" fmla="*/ 15319 w 128958"/>
                  <a:gd name="connsiteY25" fmla="*/ 62867 h 84158"/>
                  <a:gd name="connsiteX26" fmla="*/ 32416 w 128958"/>
                  <a:gd name="connsiteY26" fmla="*/ 57166 h 84158"/>
                  <a:gd name="connsiteX27" fmla="*/ 63366 w 128958"/>
                  <a:gd name="connsiteY27" fmla="*/ 70197 h 84158"/>
                  <a:gd name="connsiteX28" fmla="*/ 97032 w 128958"/>
                  <a:gd name="connsiteY28" fmla="*/ 84313 h 84158"/>
                  <a:gd name="connsiteX29" fmla="*/ 129351 w 128958"/>
                  <a:gd name="connsiteY29" fmla="*/ 52279 h 84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8958" h="84158">
                    <a:moveTo>
                      <a:pt x="129351" y="6399"/>
                    </a:moveTo>
                    <a:cubicBezTo>
                      <a:pt x="129351" y="1512"/>
                      <a:pt x="127709" y="155"/>
                      <a:pt x="126635" y="155"/>
                    </a:cubicBezTo>
                    <a:cubicBezTo>
                      <a:pt x="124466" y="155"/>
                      <a:pt x="123919" y="3956"/>
                      <a:pt x="123645" y="4770"/>
                    </a:cubicBezTo>
                    <a:cubicBezTo>
                      <a:pt x="123372" y="9114"/>
                      <a:pt x="122824" y="15086"/>
                      <a:pt x="114423" y="21330"/>
                    </a:cubicBezTo>
                    <a:cubicBezTo>
                      <a:pt x="110065" y="24860"/>
                      <a:pt x="103559" y="27032"/>
                      <a:pt x="97032" y="27032"/>
                    </a:cubicBezTo>
                    <a:cubicBezTo>
                      <a:pt x="86442" y="27032"/>
                      <a:pt x="77220" y="21873"/>
                      <a:pt x="65808" y="14000"/>
                    </a:cubicBezTo>
                    <a:cubicBezTo>
                      <a:pt x="54144" y="6127"/>
                      <a:pt x="44375" y="155"/>
                      <a:pt x="32416" y="155"/>
                    </a:cubicBezTo>
                    <a:cubicBezTo>
                      <a:pt x="13698" y="155"/>
                      <a:pt x="392" y="15086"/>
                      <a:pt x="392" y="31918"/>
                    </a:cubicBezTo>
                    <a:cubicBezTo>
                      <a:pt x="392" y="36805"/>
                      <a:pt x="2013" y="38162"/>
                      <a:pt x="3108" y="38162"/>
                    </a:cubicBezTo>
                    <a:cubicBezTo>
                      <a:pt x="5003" y="38162"/>
                      <a:pt x="5824" y="34905"/>
                      <a:pt x="5824" y="33547"/>
                    </a:cubicBezTo>
                    <a:cubicBezTo>
                      <a:pt x="6098" y="29746"/>
                      <a:pt x="6645" y="23231"/>
                      <a:pt x="15319" y="16987"/>
                    </a:cubicBezTo>
                    <a:cubicBezTo>
                      <a:pt x="19657" y="13729"/>
                      <a:pt x="25910" y="11286"/>
                      <a:pt x="32416" y="11286"/>
                    </a:cubicBezTo>
                    <a:cubicBezTo>
                      <a:pt x="43006" y="11286"/>
                      <a:pt x="52523" y="16987"/>
                      <a:pt x="63366" y="24317"/>
                    </a:cubicBezTo>
                    <a:cubicBezTo>
                      <a:pt x="75872" y="32733"/>
                      <a:pt x="85368" y="38434"/>
                      <a:pt x="97032" y="38434"/>
                    </a:cubicBezTo>
                    <a:cubicBezTo>
                      <a:pt x="116044" y="38434"/>
                      <a:pt x="129351" y="23502"/>
                      <a:pt x="129351" y="6399"/>
                    </a:cubicBezTo>
                    <a:close/>
                    <a:moveTo>
                      <a:pt x="129351" y="52279"/>
                    </a:moveTo>
                    <a:cubicBezTo>
                      <a:pt x="129351" y="47936"/>
                      <a:pt x="127709" y="46035"/>
                      <a:pt x="126635" y="46035"/>
                    </a:cubicBezTo>
                    <a:cubicBezTo>
                      <a:pt x="124466" y="46035"/>
                      <a:pt x="123919" y="49836"/>
                      <a:pt x="123645" y="50650"/>
                    </a:cubicBezTo>
                    <a:cubicBezTo>
                      <a:pt x="123372" y="54994"/>
                      <a:pt x="122824" y="60967"/>
                      <a:pt x="114423" y="67211"/>
                    </a:cubicBezTo>
                    <a:cubicBezTo>
                      <a:pt x="109517" y="71011"/>
                      <a:pt x="103012" y="72912"/>
                      <a:pt x="97032" y="72912"/>
                    </a:cubicBezTo>
                    <a:cubicBezTo>
                      <a:pt x="86442" y="72912"/>
                      <a:pt x="77220" y="67482"/>
                      <a:pt x="65808" y="59881"/>
                    </a:cubicBezTo>
                    <a:cubicBezTo>
                      <a:pt x="54144" y="52008"/>
                      <a:pt x="44375" y="46035"/>
                      <a:pt x="32416" y="46035"/>
                    </a:cubicBezTo>
                    <a:cubicBezTo>
                      <a:pt x="13698" y="46035"/>
                      <a:pt x="392" y="60695"/>
                      <a:pt x="392" y="77799"/>
                    </a:cubicBezTo>
                    <a:cubicBezTo>
                      <a:pt x="392" y="82685"/>
                      <a:pt x="2013" y="84043"/>
                      <a:pt x="3108" y="84043"/>
                    </a:cubicBezTo>
                    <a:cubicBezTo>
                      <a:pt x="5003" y="84043"/>
                      <a:pt x="5824" y="80513"/>
                      <a:pt x="5824" y="79428"/>
                    </a:cubicBezTo>
                    <a:cubicBezTo>
                      <a:pt x="6098" y="75626"/>
                      <a:pt x="6645" y="69111"/>
                      <a:pt x="15319" y="62867"/>
                    </a:cubicBezTo>
                    <a:cubicBezTo>
                      <a:pt x="19657" y="59609"/>
                      <a:pt x="25910" y="57166"/>
                      <a:pt x="32416" y="57166"/>
                    </a:cubicBezTo>
                    <a:cubicBezTo>
                      <a:pt x="43006" y="57166"/>
                      <a:pt x="52523" y="62595"/>
                      <a:pt x="63366" y="70197"/>
                    </a:cubicBezTo>
                    <a:cubicBezTo>
                      <a:pt x="75872" y="78613"/>
                      <a:pt x="85368" y="84313"/>
                      <a:pt x="97032" y="84313"/>
                    </a:cubicBezTo>
                    <a:cubicBezTo>
                      <a:pt x="116044" y="84313"/>
                      <a:pt x="129351" y="69111"/>
                      <a:pt x="129351" y="52279"/>
                    </a:cubicBezTo>
                    <a:close/>
                  </a:path>
                </a:pathLst>
              </a:custGeom>
              <a:solidFill>
                <a:srgbClr val="000000"/>
              </a:solidFill>
              <a:ln w="21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en-AE" sz="135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3B2DB6D2-FB64-6B7B-DBCA-2E62819921B8}"/>
                  </a:ext>
                </a:extLst>
              </p:cNvPr>
              <p:cNvSpPr/>
              <p:nvPr/>
            </p:nvSpPr>
            <p:spPr>
              <a:xfrm>
                <a:off x="3807510" y="3191652"/>
                <a:ext cx="81712" cy="129768"/>
              </a:xfrm>
              <a:custGeom>
                <a:avLst/>
                <a:gdLst>
                  <a:gd name="connsiteX0" fmla="*/ 82106 w 81712"/>
                  <a:gd name="connsiteY0" fmla="*/ 65582 h 129768"/>
                  <a:gd name="connsiteX1" fmla="*/ 74779 w 81712"/>
                  <a:gd name="connsiteY1" fmla="*/ 22416 h 129768"/>
                  <a:gd name="connsiteX2" fmla="*/ 41387 w 81712"/>
                  <a:gd name="connsiteY2" fmla="*/ 155 h 129768"/>
                  <a:gd name="connsiteX3" fmla="*/ 7447 w 81712"/>
                  <a:gd name="connsiteY3" fmla="*/ 22959 h 129768"/>
                  <a:gd name="connsiteX4" fmla="*/ 394 w 81712"/>
                  <a:gd name="connsiteY4" fmla="*/ 65582 h 129768"/>
                  <a:gd name="connsiteX5" fmla="*/ 8816 w 81712"/>
                  <a:gd name="connsiteY5" fmla="*/ 110919 h 129768"/>
                  <a:gd name="connsiteX6" fmla="*/ 41113 w 81712"/>
                  <a:gd name="connsiteY6" fmla="*/ 129923 h 129768"/>
                  <a:gd name="connsiteX7" fmla="*/ 75327 w 81712"/>
                  <a:gd name="connsiteY7" fmla="*/ 107391 h 129768"/>
                  <a:gd name="connsiteX8" fmla="*/ 82106 w 81712"/>
                  <a:gd name="connsiteY8" fmla="*/ 65582 h 129768"/>
                  <a:gd name="connsiteX9" fmla="*/ 41387 w 81712"/>
                  <a:gd name="connsiteY9" fmla="*/ 125308 h 129768"/>
                  <a:gd name="connsiteX10" fmla="*/ 18585 w 81712"/>
                  <a:gd name="connsiteY10" fmla="*/ 101417 h 129768"/>
                  <a:gd name="connsiteX11" fmla="*/ 16690 w 81712"/>
                  <a:gd name="connsiteY11" fmla="*/ 63138 h 129768"/>
                  <a:gd name="connsiteX12" fmla="*/ 18858 w 81712"/>
                  <a:gd name="connsiteY12" fmla="*/ 25131 h 129768"/>
                  <a:gd name="connsiteX13" fmla="*/ 41113 w 81712"/>
                  <a:gd name="connsiteY13" fmla="*/ 5041 h 129768"/>
                  <a:gd name="connsiteX14" fmla="*/ 63642 w 81712"/>
                  <a:gd name="connsiteY14" fmla="*/ 26217 h 129768"/>
                  <a:gd name="connsiteX15" fmla="*/ 65810 w 81712"/>
                  <a:gd name="connsiteY15" fmla="*/ 63138 h 129768"/>
                  <a:gd name="connsiteX16" fmla="*/ 63915 w 81712"/>
                  <a:gd name="connsiteY16" fmla="*/ 101960 h 129768"/>
                  <a:gd name="connsiteX17" fmla="*/ 41387 w 81712"/>
                  <a:gd name="connsiteY17" fmla="*/ 125308 h 129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1712" h="129768">
                    <a:moveTo>
                      <a:pt x="82106" y="65582"/>
                    </a:moveTo>
                    <a:cubicBezTo>
                      <a:pt x="82106" y="52822"/>
                      <a:pt x="81559" y="36533"/>
                      <a:pt x="74779" y="22416"/>
                    </a:cubicBezTo>
                    <a:cubicBezTo>
                      <a:pt x="66631" y="4770"/>
                      <a:pt x="52251" y="155"/>
                      <a:pt x="41387" y="155"/>
                    </a:cubicBezTo>
                    <a:cubicBezTo>
                      <a:pt x="29976" y="155"/>
                      <a:pt x="15595" y="4770"/>
                      <a:pt x="7447" y="22959"/>
                    </a:cubicBezTo>
                    <a:cubicBezTo>
                      <a:pt x="1214" y="35719"/>
                      <a:pt x="394" y="51193"/>
                      <a:pt x="394" y="65582"/>
                    </a:cubicBezTo>
                    <a:cubicBezTo>
                      <a:pt x="394" y="77798"/>
                      <a:pt x="668" y="95988"/>
                      <a:pt x="8816" y="110919"/>
                    </a:cubicBezTo>
                    <a:cubicBezTo>
                      <a:pt x="17764" y="126936"/>
                      <a:pt x="32418" y="129923"/>
                      <a:pt x="41113" y="129923"/>
                    </a:cubicBezTo>
                    <a:cubicBezTo>
                      <a:pt x="53324" y="129923"/>
                      <a:pt x="67452" y="124765"/>
                      <a:pt x="75327" y="107391"/>
                    </a:cubicBezTo>
                    <a:cubicBezTo>
                      <a:pt x="81011" y="94630"/>
                      <a:pt x="82106" y="80513"/>
                      <a:pt x="82106" y="65582"/>
                    </a:cubicBezTo>
                    <a:close/>
                    <a:moveTo>
                      <a:pt x="41387" y="125308"/>
                    </a:moveTo>
                    <a:cubicBezTo>
                      <a:pt x="35681" y="125308"/>
                      <a:pt x="22101" y="122592"/>
                      <a:pt x="18585" y="101417"/>
                    </a:cubicBezTo>
                    <a:cubicBezTo>
                      <a:pt x="16690" y="90286"/>
                      <a:pt x="16690" y="73998"/>
                      <a:pt x="16690" y="63138"/>
                    </a:cubicBezTo>
                    <a:cubicBezTo>
                      <a:pt x="16690" y="50379"/>
                      <a:pt x="16690" y="35447"/>
                      <a:pt x="18858" y="25131"/>
                    </a:cubicBezTo>
                    <a:cubicBezTo>
                      <a:pt x="22648" y="8299"/>
                      <a:pt x="34608" y="5041"/>
                      <a:pt x="41113" y="5041"/>
                    </a:cubicBezTo>
                    <a:cubicBezTo>
                      <a:pt x="48166" y="5041"/>
                      <a:pt x="60125" y="8571"/>
                      <a:pt x="63642" y="26217"/>
                    </a:cubicBezTo>
                    <a:cubicBezTo>
                      <a:pt x="65810" y="36533"/>
                      <a:pt x="65810" y="51193"/>
                      <a:pt x="65810" y="63138"/>
                    </a:cubicBezTo>
                    <a:cubicBezTo>
                      <a:pt x="65810" y="74812"/>
                      <a:pt x="65810" y="90829"/>
                      <a:pt x="63915" y="101960"/>
                    </a:cubicBezTo>
                    <a:cubicBezTo>
                      <a:pt x="59851" y="123407"/>
                      <a:pt x="45998" y="125308"/>
                      <a:pt x="41387" y="12530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1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en-AE" sz="135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323A59F0-3ECC-CE78-B991-8BEFB0ABAD92}"/>
                  </a:ext>
                </a:extLst>
              </p:cNvPr>
              <p:cNvSpPr/>
              <p:nvPr/>
            </p:nvSpPr>
            <p:spPr>
              <a:xfrm>
                <a:off x="3913455" y="3296986"/>
                <a:ext cx="20359" cy="20362"/>
              </a:xfrm>
              <a:custGeom>
                <a:avLst/>
                <a:gdLst>
                  <a:gd name="connsiteX0" fmla="*/ 20755 w 20359"/>
                  <a:gd name="connsiteY0" fmla="*/ 10201 h 20362"/>
                  <a:gd name="connsiteX1" fmla="*/ 10711 w 20359"/>
                  <a:gd name="connsiteY1" fmla="*/ 155 h 20362"/>
                  <a:gd name="connsiteX2" fmla="*/ 395 w 20359"/>
                  <a:gd name="connsiteY2" fmla="*/ 10201 h 20362"/>
                  <a:gd name="connsiteX3" fmla="*/ 10711 w 20359"/>
                  <a:gd name="connsiteY3" fmla="*/ 20517 h 20362"/>
                  <a:gd name="connsiteX4" fmla="*/ 20755 w 20359"/>
                  <a:gd name="connsiteY4" fmla="*/ 10201 h 20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59" h="20362">
                    <a:moveTo>
                      <a:pt x="20755" y="10201"/>
                    </a:moveTo>
                    <a:cubicBezTo>
                      <a:pt x="20755" y="4771"/>
                      <a:pt x="16418" y="155"/>
                      <a:pt x="10711" y="155"/>
                    </a:cubicBezTo>
                    <a:cubicBezTo>
                      <a:pt x="4732" y="155"/>
                      <a:pt x="395" y="4771"/>
                      <a:pt x="395" y="10201"/>
                    </a:cubicBezTo>
                    <a:cubicBezTo>
                      <a:pt x="395" y="15902"/>
                      <a:pt x="4732" y="20517"/>
                      <a:pt x="10711" y="20517"/>
                    </a:cubicBezTo>
                    <a:cubicBezTo>
                      <a:pt x="16418" y="20517"/>
                      <a:pt x="20755" y="15902"/>
                      <a:pt x="20755" y="1020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1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en-AE" sz="135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03D0A3E-AC83-85A7-D07F-EC83FD049FEB}"/>
                  </a:ext>
                </a:extLst>
              </p:cNvPr>
              <p:cNvSpPr/>
              <p:nvPr/>
            </p:nvSpPr>
            <p:spPr>
              <a:xfrm>
                <a:off x="3968492" y="3191652"/>
                <a:ext cx="63795" cy="125696"/>
              </a:xfrm>
              <a:custGeom>
                <a:avLst/>
                <a:gdLst>
                  <a:gd name="connsiteX0" fmla="*/ 40041 w 63795"/>
                  <a:gd name="connsiteY0" fmla="*/ 5313 h 125696"/>
                  <a:gd name="connsiteX1" fmla="*/ 35156 w 63795"/>
                  <a:gd name="connsiteY1" fmla="*/ 155 h 125696"/>
                  <a:gd name="connsiteX2" fmla="*/ 395 w 63795"/>
                  <a:gd name="connsiteY2" fmla="*/ 12371 h 125696"/>
                  <a:gd name="connsiteX3" fmla="*/ 395 w 63795"/>
                  <a:gd name="connsiteY3" fmla="*/ 18072 h 125696"/>
                  <a:gd name="connsiteX4" fmla="*/ 25639 w 63795"/>
                  <a:gd name="connsiteY4" fmla="*/ 13186 h 125696"/>
                  <a:gd name="connsiteX5" fmla="*/ 25639 w 63795"/>
                  <a:gd name="connsiteY5" fmla="*/ 110648 h 125696"/>
                  <a:gd name="connsiteX6" fmla="*/ 7449 w 63795"/>
                  <a:gd name="connsiteY6" fmla="*/ 119878 h 125696"/>
                  <a:gd name="connsiteX7" fmla="*/ 1490 w 63795"/>
                  <a:gd name="connsiteY7" fmla="*/ 119878 h 125696"/>
                  <a:gd name="connsiteX8" fmla="*/ 1490 w 63795"/>
                  <a:gd name="connsiteY8" fmla="*/ 125851 h 125696"/>
                  <a:gd name="connsiteX9" fmla="*/ 32714 w 63795"/>
                  <a:gd name="connsiteY9" fmla="*/ 125308 h 125696"/>
                  <a:gd name="connsiteX10" fmla="*/ 64191 w 63795"/>
                  <a:gd name="connsiteY10" fmla="*/ 125851 h 125696"/>
                  <a:gd name="connsiteX11" fmla="*/ 64191 w 63795"/>
                  <a:gd name="connsiteY11" fmla="*/ 119878 h 125696"/>
                  <a:gd name="connsiteX12" fmla="*/ 58232 w 63795"/>
                  <a:gd name="connsiteY12" fmla="*/ 119878 h 125696"/>
                  <a:gd name="connsiteX13" fmla="*/ 40041 w 63795"/>
                  <a:gd name="connsiteY13" fmla="*/ 110648 h 125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3795" h="125696">
                    <a:moveTo>
                      <a:pt x="40041" y="5313"/>
                    </a:moveTo>
                    <a:cubicBezTo>
                      <a:pt x="40041" y="698"/>
                      <a:pt x="40041" y="155"/>
                      <a:pt x="35156" y="155"/>
                    </a:cubicBezTo>
                    <a:cubicBezTo>
                      <a:pt x="23471" y="12371"/>
                      <a:pt x="6101" y="12371"/>
                      <a:pt x="395" y="12371"/>
                    </a:cubicBezTo>
                    <a:lnTo>
                      <a:pt x="395" y="18072"/>
                    </a:lnTo>
                    <a:cubicBezTo>
                      <a:pt x="3933" y="18072"/>
                      <a:pt x="15323" y="18072"/>
                      <a:pt x="25639" y="13186"/>
                    </a:cubicBezTo>
                    <a:lnTo>
                      <a:pt x="25639" y="110648"/>
                    </a:lnTo>
                    <a:cubicBezTo>
                      <a:pt x="25639" y="117705"/>
                      <a:pt x="25113" y="119878"/>
                      <a:pt x="7449" y="119878"/>
                    </a:cubicBezTo>
                    <a:lnTo>
                      <a:pt x="1490" y="119878"/>
                    </a:lnTo>
                    <a:lnTo>
                      <a:pt x="1490" y="125851"/>
                    </a:lnTo>
                    <a:cubicBezTo>
                      <a:pt x="8270" y="125308"/>
                      <a:pt x="25113" y="125308"/>
                      <a:pt x="32714" y="125308"/>
                    </a:cubicBezTo>
                    <a:cubicBezTo>
                      <a:pt x="40567" y="125308"/>
                      <a:pt x="57411" y="125308"/>
                      <a:pt x="64191" y="125851"/>
                    </a:cubicBezTo>
                    <a:lnTo>
                      <a:pt x="64191" y="119878"/>
                    </a:lnTo>
                    <a:lnTo>
                      <a:pt x="58232" y="119878"/>
                    </a:lnTo>
                    <a:cubicBezTo>
                      <a:pt x="40567" y="119878"/>
                      <a:pt x="40041" y="117705"/>
                      <a:pt x="40041" y="11064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1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en-AE" sz="135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745AA8B9-55C3-C619-E311-767BEBB817B8}"/>
                  </a:ext>
                </a:extLst>
              </p:cNvPr>
              <p:cNvSpPr/>
              <p:nvPr/>
            </p:nvSpPr>
            <p:spPr>
              <a:xfrm>
                <a:off x="4055974" y="3188394"/>
                <a:ext cx="161256" cy="128682"/>
              </a:xfrm>
              <a:custGeom>
                <a:avLst/>
                <a:gdLst>
                  <a:gd name="connsiteX0" fmla="*/ 397 w 161256"/>
                  <a:gd name="connsiteY0" fmla="*/ 155 h 128682"/>
                  <a:gd name="connsiteX1" fmla="*/ 397 w 161256"/>
                  <a:gd name="connsiteY1" fmla="*/ 5856 h 128682"/>
                  <a:gd name="connsiteX2" fmla="*/ 7197 w 161256"/>
                  <a:gd name="connsiteY2" fmla="*/ 5584 h 128682"/>
                  <a:gd name="connsiteX3" fmla="*/ 19682 w 161256"/>
                  <a:gd name="connsiteY3" fmla="*/ 13729 h 128682"/>
                  <a:gd name="connsiteX4" fmla="*/ 19682 w 161256"/>
                  <a:gd name="connsiteY4" fmla="*/ 17530 h 128682"/>
                  <a:gd name="connsiteX5" fmla="*/ 19682 w 161256"/>
                  <a:gd name="connsiteY5" fmla="*/ 109562 h 128682"/>
                  <a:gd name="connsiteX6" fmla="*/ 397 w 161256"/>
                  <a:gd name="connsiteY6" fmla="*/ 123136 h 128682"/>
                  <a:gd name="connsiteX7" fmla="*/ 397 w 161256"/>
                  <a:gd name="connsiteY7" fmla="*/ 128837 h 128682"/>
                  <a:gd name="connsiteX8" fmla="*/ 44653 w 161256"/>
                  <a:gd name="connsiteY8" fmla="*/ 128837 h 128682"/>
                  <a:gd name="connsiteX9" fmla="*/ 44653 w 161256"/>
                  <a:gd name="connsiteY9" fmla="*/ 123136 h 128682"/>
                  <a:gd name="connsiteX10" fmla="*/ 25388 w 161256"/>
                  <a:gd name="connsiteY10" fmla="*/ 109019 h 128682"/>
                  <a:gd name="connsiteX11" fmla="*/ 25388 w 161256"/>
                  <a:gd name="connsiteY11" fmla="*/ 103589 h 128682"/>
                  <a:gd name="connsiteX12" fmla="*/ 25641 w 161256"/>
                  <a:gd name="connsiteY12" fmla="*/ 7485 h 128682"/>
                  <a:gd name="connsiteX13" fmla="*/ 30000 w 161256"/>
                  <a:gd name="connsiteY13" fmla="*/ 19158 h 128682"/>
                  <a:gd name="connsiteX14" fmla="*/ 62571 w 161256"/>
                  <a:gd name="connsiteY14" fmla="*/ 100874 h 128682"/>
                  <a:gd name="connsiteX15" fmla="*/ 71266 w 161256"/>
                  <a:gd name="connsiteY15" fmla="*/ 122593 h 128682"/>
                  <a:gd name="connsiteX16" fmla="*/ 76151 w 161256"/>
                  <a:gd name="connsiteY16" fmla="*/ 128837 h 128682"/>
                  <a:gd name="connsiteX17" fmla="*/ 81035 w 161256"/>
                  <a:gd name="connsiteY17" fmla="*/ 122049 h 128682"/>
                  <a:gd name="connsiteX18" fmla="*/ 122302 w 161256"/>
                  <a:gd name="connsiteY18" fmla="*/ 18615 h 128682"/>
                  <a:gd name="connsiteX19" fmla="*/ 126913 w 161256"/>
                  <a:gd name="connsiteY19" fmla="*/ 6399 h 128682"/>
                  <a:gd name="connsiteX20" fmla="*/ 127187 w 161256"/>
                  <a:gd name="connsiteY20" fmla="*/ 114449 h 128682"/>
                  <a:gd name="connsiteX21" fmla="*/ 114975 w 161256"/>
                  <a:gd name="connsiteY21" fmla="*/ 123136 h 128682"/>
                  <a:gd name="connsiteX22" fmla="*/ 107901 w 161256"/>
                  <a:gd name="connsiteY22" fmla="*/ 123136 h 128682"/>
                  <a:gd name="connsiteX23" fmla="*/ 107901 w 161256"/>
                  <a:gd name="connsiteY23" fmla="*/ 128837 h 128682"/>
                  <a:gd name="connsiteX24" fmla="*/ 161653 w 161256"/>
                  <a:gd name="connsiteY24" fmla="*/ 128837 h 128682"/>
                  <a:gd name="connsiteX25" fmla="*/ 161653 w 161256"/>
                  <a:gd name="connsiteY25" fmla="*/ 123136 h 128682"/>
                  <a:gd name="connsiteX26" fmla="*/ 154326 w 161256"/>
                  <a:gd name="connsiteY26" fmla="*/ 123136 h 128682"/>
                  <a:gd name="connsiteX27" fmla="*/ 142388 w 161256"/>
                  <a:gd name="connsiteY27" fmla="*/ 114720 h 128682"/>
                  <a:gd name="connsiteX28" fmla="*/ 142388 w 161256"/>
                  <a:gd name="connsiteY28" fmla="*/ 14272 h 128682"/>
                  <a:gd name="connsiteX29" fmla="*/ 154874 w 161256"/>
                  <a:gd name="connsiteY29" fmla="*/ 5584 h 128682"/>
                  <a:gd name="connsiteX30" fmla="*/ 161653 w 161256"/>
                  <a:gd name="connsiteY30" fmla="*/ 5856 h 128682"/>
                  <a:gd name="connsiteX31" fmla="*/ 161653 w 161256"/>
                  <a:gd name="connsiteY31" fmla="*/ 155 h 128682"/>
                  <a:gd name="connsiteX32" fmla="*/ 129082 w 161256"/>
                  <a:gd name="connsiteY32" fmla="*/ 155 h 128682"/>
                  <a:gd name="connsiteX33" fmla="*/ 125292 w 161256"/>
                  <a:gd name="connsiteY33" fmla="*/ 698 h 128682"/>
                  <a:gd name="connsiteX34" fmla="*/ 123376 w 161256"/>
                  <a:gd name="connsiteY34" fmla="*/ 3684 h 128682"/>
                  <a:gd name="connsiteX35" fmla="*/ 81035 w 161256"/>
                  <a:gd name="connsiteY35" fmla="*/ 110377 h 128682"/>
                  <a:gd name="connsiteX36" fmla="*/ 77224 w 161256"/>
                  <a:gd name="connsiteY36" fmla="*/ 100874 h 128682"/>
                  <a:gd name="connsiteX37" fmla="*/ 69350 w 161256"/>
                  <a:gd name="connsiteY37" fmla="*/ 81056 h 128682"/>
                  <a:gd name="connsiteX38" fmla="*/ 40864 w 161256"/>
                  <a:gd name="connsiteY38" fmla="*/ 8842 h 128682"/>
                  <a:gd name="connsiteX39" fmla="*/ 38948 w 161256"/>
                  <a:gd name="connsiteY39" fmla="*/ 3956 h 128682"/>
                  <a:gd name="connsiteX40" fmla="*/ 32989 w 161256"/>
                  <a:gd name="connsiteY40" fmla="*/ 155 h 128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61256" h="128682">
                    <a:moveTo>
                      <a:pt x="397" y="155"/>
                    </a:moveTo>
                    <a:lnTo>
                      <a:pt x="397" y="5856"/>
                    </a:lnTo>
                    <a:cubicBezTo>
                      <a:pt x="2565" y="5856"/>
                      <a:pt x="5029" y="5584"/>
                      <a:pt x="7197" y="5584"/>
                    </a:cubicBezTo>
                    <a:cubicBezTo>
                      <a:pt x="13703" y="5584"/>
                      <a:pt x="19682" y="6670"/>
                      <a:pt x="19682" y="13729"/>
                    </a:cubicBezTo>
                    <a:cubicBezTo>
                      <a:pt x="19682" y="15086"/>
                      <a:pt x="19682" y="16172"/>
                      <a:pt x="19682" y="17530"/>
                    </a:cubicBezTo>
                    <a:lnTo>
                      <a:pt x="19682" y="109562"/>
                    </a:lnTo>
                    <a:cubicBezTo>
                      <a:pt x="19682" y="122049"/>
                      <a:pt x="8545" y="123136"/>
                      <a:pt x="397" y="123136"/>
                    </a:cubicBezTo>
                    <a:lnTo>
                      <a:pt x="397" y="128837"/>
                    </a:lnTo>
                    <a:lnTo>
                      <a:pt x="44653" y="128837"/>
                    </a:lnTo>
                    <a:lnTo>
                      <a:pt x="44653" y="123136"/>
                    </a:lnTo>
                    <a:cubicBezTo>
                      <a:pt x="35958" y="123136"/>
                      <a:pt x="25388" y="121506"/>
                      <a:pt x="25388" y="109019"/>
                    </a:cubicBezTo>
                    <a:cubicBezTo>
                      <a:pt x="25388" y="107118"/>
                      <a:pt x="25388" y="105218"/>
                      <a:pt x="25388" y="103589"/>
                    </a:cubicBezTo>
                    <a:lnTo>
                      <a:pt x="25641" y="7485"/>
                    </a:lnTo>
                    <a:cubicBezTo>
                      <a:pt x="26736" y="11285"/>
                      <a:pt x="28357" y="15358"/>
                      <a:pt x="30000" y="19158"/>
                    </a:cubicBezTo>
                    <a:cubicBezTo>
                      <a:pt x="41390" y="46035"/>
                      <a:pt x="51707" y="73726"/>
                      <a:pt x="62571" y="100874"/>
                    </a:cubicBezTo>
                    <a:lnTo>
                      <a:pt x="71266" y="122593"/>
                    </a:lnTo>
                    <a:cubicBezTo>
                      <a:pt x="72066" y="125035"/>
                      <a:pt x="72887" y="128837"/>
                      <a:pt x="76151" y="128837"/>
                    </a:cubicBezTo>
                    <a:cubicBezTo>
                      <a:pt x="79414" y="128837"/>
                      <a:pt x="80214" y="124494"/>
                      <a:pt x="81035" y="122049"/>
                    </a:cubicBezTo>
                    <a:cubicBezTo>
                      <a:pt x="94342" y="87572"/>
                      <a:pt x="108175" y="52822"/>
                      <a:pt x="122302" y="18615"/>
                    </a:cubicBezTo>
                    <a:cubicBezTo>
                      <a:pt x="123650" y="14543"/>
                      <a:pt x="125818" y="10471"/>
                      <a:pt x="126913" y="6399"/>
                    </a:cubicBezTo>
                    <a:lnTo>
                      <a:pt x="127187" y="114449"/>
                    </a:lnTo>
                    <a:cubicBezTo>
                      <a:pt x="127187" y="122049"/>
                      <a:pt x="121207" y="123136"/>
                      <a:pt x="114975" y="123136"/>
                    </a:cubicBezTo>
                    <a:cubicBezTo>
                      <a:pt x="112533" y="123136"/>
                      <a:pt x="110091" y="123136"/>
                      <a:pt x="107901" y="123136"/>
                    </a:cubicBezTo>
                    <a:lnTo>
                      <a:pt x="107901" y="128837"/>
                    </a:lnTo>
                    <a:lnTo>
                      <a:pt x="161653" y="128837"/>
                    </a:lnTo>
                    <a:lnTo>
                      <a:pt x="161653" y="123136"/>
                    </a:lnTo>
                    <a:lnTo>
                      <a:pt x="154326" y="123136"/>
                    </a:lnTo>
                    <a:cubicBezTo>
                      <a:pt x="148368" y="123136"/>
                      <a:pt x="142388" y="122593"/>
                      <a:pt x="142388" y="114720"/>
                    </a:cubicBezTo>
                    <a:lnTo>
                      <a:pt x="142388" y="14272"/>
                    </a:lnTo>
                    <a:cubicBezTo>
                      <a:pt x="142388" y="6942"/>
                      <a:pt x="148641" y="5584"/>
                      <a:pt x="154874" y="5584"/>
                    </a:cubicBezTo>
                    <a:cubicBezTo>
                      <a:pt x="157042" y="5584"/>
                      <a:pt x="159484" y="5856"/>
                      <a:pt x="161653" y="5856"/>
                    </a:cubicBezTo>
                    <a:lnTo>
                      <a:pt x="161653" y="155"/>
                    </a:lnTo>
                    <a:lnTo>
                      <a:pt x="129082" y="155"/>
                    </a:lnTo>
                    <a:lnTo>
                      <a:pt x="125292" y="698"/>
                    </a:lnTo>
                    <a:lnTo>
                      <a:pt x="123376" y="3684"/>
                    </a:lnTo>
                    <a:lnTo>
                      <a:pt x="81035" y="110377"/>
                    </a:lnTo>
                    <a:cubicBezTo>
                      <a:pt x="79667" y="107390"/>
                      <a:pt x="78593" y="104132"/>
                      <a:pt x="77224" y="100874"/>
                    </a:cubicBezTo>
                    <a:lnTo>
                      <a:pt x="69350" y="81056"/>
                    </a:lnTo>
                    <a:cubicBezTo>
                      <a:pt x="60128" y="57166"/>
                      <a:pt x="50633" y="33004"/>
                      <a:pt x="40864" y="8842"/>
                    </a:cubicBezTo>
                    <a:lnTo>
                      <a:pt x="38948" y="3956"/>
                    </a:lnTo>
                    <a:cubicBezTo>
                      <a:pt x="37326" y="698"/>
                      <a:pt x="36505" y="155"/>
                      <a:pt x="32989" y="1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21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en-AE" sz="135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438BF6A-545E-564B-453D-31BD22E060DB}"/>
                </a:ext>
              </a:extLst>
            </p:cNvPr>
            <p:cNvSpPr/>
            <p:nvPr/>
          </p:nvSpPr>
          <p:spPr>
            <a:xfrm>
              <a:off x="4157976" y="2774502"/>
              <a:ext cx="111801" cy="78359"/>
            </a:xfrm>
            <a:custGeom>
              <a:avLst/>
              <a:gdLst>
                <a:gd name="connsiteX0" fmla="*/ -1215 w 149068"/>
                <a:gd name="connsiteY0" fmla="*/ 104246 h 104478"/>
                <a:gd name="connsiteX1" fmla="*/ 13230 w 149068"/>
                <a:gd name="connsiteY1" fmla="*/ 104246 h 104478"/>
                <a:gd name="connsiteX2" fmla="*/ 147853 w 149068"/>
                <a:gd name="connsiteY2" fmla="*/ -232 h 104478"/>
                <a:gd name="connsiteX3" fmla="*/ 132751 w 149068"/>
                <a:gd name="connsiteY3" fmla="*/ -232 h 104478"/>
                <a:gd name="connsiteX4" fmla="*/ -1215 w 149068"/>
                <a:gd name="connsiteY4" fmla="*/ 89340 h 10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068" h="104478">
                  <a:moveTo>
                    <a:pt x="-1215" y="104246"/>
                  </a:moveTo>
                  <a:lnTo>
                    <a:pt x="13230" y="104246"/>
                  </a:lnTo>
                  <a:cubicBezTo>
                    <a:pt x="72990" y="44554"/>
                    <a:pt x="72990" y="44554"/>
                    <a:pt x="147853" y="-232"/>
                  </a:cubicBezTo>
                  <a:lnTo>
                    <a:pt x="132751" y="-232"/>
                  </a:lnTo>
                  <a:cubicBezTo>
                    <a:pt x="72990" y="29648"/>
                    <a:pt x="72990" y="29648"/>
                    <a:pt x="-1215" y="89340"/>
                  </a:cubicBezTo>
                  <a:close/>
                </a:path>
              </a:pathLst>
            </a:custGeom>
            <a:solidFill>
              <a:srgbClr val="000000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5F7A0AD-1F3A-C60E-5554-1481C91C0402}"/>
                </a:ext>
              </a:extLst>
            </p:cNvPr>
            <p:cNvSpPr/>
            <p:nvPr/>
          </p:nvSpPr>
          <p:spPr>
            <a:xfrm>
              <a:off x="4157976" y="2774502"/>
              <a:ext cx="111801" cy="67179"/>
            </a:xfrm>
            <a:custGeom>
              <a:avLst/>
              <a:gdLst>
                <a:gd name="connsiteX0" fmla="*/ 147853 w 149068"/>
                <a:gd name="connsiteY0" fmla="*/ 89340 h 89572"/>
                <a:gd name="connsiteX1" fmla="*/ 132751 w 149068"/>
                <a:gd name="connsiteY1" fmla="*/ 89340 h 89572"/>
                <a:gd name="connsiteX2" fmla="*/ -1215 w 149068"/>
                <a:gd name="connsiteY2" fmla="*/ -233 h 89572"/>
                <a:gd name="connsiteX3" fmla="*/ 13230 w 149068"/>
                <a:gd name="connsiteY3" fmla="*/ -233 h 89572"/>
                <a:gd name="connsiteX4" fmla="*/ 147853 w 149068"/>
                <a:gd name="connsiteY4" fmla="*/ 74434 h 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068" h="89572">
                  <a:moveTo>
                    <a:pt x="147853" y="89340"/>
                  </a:moveTo>
                  <a:lnTo>
                    <a:pt x="132751" y="89340"/>
                  </a:lnTo>
                  <a:cubicBezTo>
                    <a:pt x="72990" y="59459"/>
                    <a:pt x="72990" y="59459"/>
                    <a:pt x="-1215" y="-233"/>
                  </a:cubicBezTo>
                  <a:lnTo>
                    <a:pt x="13230" y="-233"/>
                  </a:lnTo>
                  <a:cubicBezTo>
                    <a:pt x="72990" y="44553"/>
                    <a:pt x="72990" y="44553"/>
                    <a:pt x="147853" y="74434"/>
                  </a:cubicBezTo>
                  <a:close/>
                </a:path>
              </a:pathLst>
            </a:custGeom>
            <a:solidFill>
              <a:srgbClr val="000000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271EC2B-4C30-2D44-78CB-73D47308ABA7}"/>
                </a:ext>
              </a:extLst>
            </p:cNvPr>
            <p:cNvSpPr/>
            <p:nvPr/>
          </p:nvSpPr>
          <p:spPr>
            <a:xfrm>
              <a:off x="4669204" y="2731703"/>
              <a:ext cx="871744" cy="173069"/>
            </a:xfrm>
            <a:custGeom>
              <a:avLst/>
              <a:gdLst>
                <a:gd name="connsiteX0" fmla="*/ -1165 w 1162325"/>
                <a:gd name="connsiteY0" fmla="*/ 230527 h 230758"/>
                <a:gd name="connsiteX1" fmla="*/ 1161161 w 1162325"/>
                <a:gd name="connsiteY1" fmla="*/ 230527 h 230758"/>
                <a:gd name="connsiteX2" fmla="*/ 1161161 w 1162325"/>
                <a:gd name="connsiteY2" fmla="*/ -232 h 230758"/>
                <a:gd name="connsiteX3" fmla="*/ -1165 w 1162325"/>
                <a:gd name="connsiteY3" fmla="*/ -232 h 23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325" h="230758">
                  <a:moveTo>
                    <a:pt x="-1165" y="230527"/>
                  </a:moveTo>
                  <a:lnTo>
                    <a:pt x="1161161" y="230527"/>
                  </a:lnTo>
                  <a:lnTo>
                    <a:pt x="1161161" y="-232"/>
                  </a:lnTo>
                  <a:lnTo>
                    <a:pt x="-1165" y="-232"/>
                  </a:lnTo>
                  <a:close/>
                </a:path>
              </a:pathLst>
            </a:custGeom>
            <a:solidFill>
              <a:srgbClr val="C6EFCE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13D804D-C823-06C6-0A2F-2F48221D5C5F}"/>
                </a:ext>
              </a:extLst>
            </p:cNvPr>
            <p:cNvSpPr/>
            <p:nvPr/>
          </p:nvSpPr>
          <p:spPr>
            <a:xfrm>
              <a:off x="4976039" y="2754507"/>
              <a:ext cx="250693" cy="127264"/>
            </a:xfrm>
            <a:custGeom>
              <a:avLst/>
              <a:gdLst>
                <a:gd name="connsiteX0" fmla="*/ 34298 w 334257"/>
                <a:gd name="connsiteY0" fmla="*/ 122501 h 169685"/>
                <a:gd name="connsiteX1" fmla="*/ 51373 w 334257"/>
                <a:gd name="connsiteY1" fmla="*/ 133074 h 169685"/>
                <a:gd name="connsiteX2" fmla="*/ 82892 w 334257"/>
                <a:gd name="connsiteY2" fmla="*/ 112190 h 169685"/>
                <a:gd name="connsiteX3" fmla="*/ 94716 w 334257"/>
                <a:gd name="connsiteY3" fmla="*/ 77452 h 169685"/>
                <a:gd name="connsiteX4" fmla="*/ 71726 w 334257"/>
                <a:gd name="connsiteY4" fmla="*/ 47574 h 169685"/>
                <a:gd name="connsiteX5" fmla="*/ 48086 w 334257"/>
                <a:gd name="connsiteY5" fmla="*/ 60314 h 169685"/>
                <a:gd name="connsiteX6" fmla="*/ 31669 w 334257"/>
                <a:gd name="connsiteY6" fmla="*/ 47574 h 169685"/>
                <a:gd name="connsiteX7" fmla="*/ 11973 w 334257"/>
                <a:gd name="connsiteY7" fmla="*/ 73907 h 169685"/>
                <a:gd name="connsiteX8" fmla="*/ 11316 w 334257"/>
                <a:gd name="connsiteY8" fmla="*/ 76599 h 169685"/>
                <a:gd name="connsiteX9" fmla="*/ 14595 w 334257"/>
                <a:gd name="connsiteY9" fmla="*/ 78502 h 169685"/>
                <a:gd name="connsiteX10" fmla="*/ 19196 w 334257"/>
                <a:gd name="connsiteY10" fmla="*/ 72264 h 169685"/>
                <a:gd name="connsiteX11" fmla="*/ 31012 w 334257"/>
                <a:gd name="connsiteY11" fmla="*/ 52169 h 169685"/>
                <a:gd name="connsiteX12" fmla="*/ 36270 w 334257"/>
                <a:gd name="connsiteY12" fmla="*/ 59524 h 169685"/>
                <a:gd name="connsiteX13" fmla="*/ 31669 w 334257"/>
                <a:gd name="connsiteY13" fmla="*/ 81787 h 169685"/>
                <a:gd name="connsiteX14" fmla="*/ 14595 w 334257"/>
                <a:gd name="connsiteY14" fmla="*/ 148243 h 169685"/>
                <a:gd name="connsiteX15" fmla="*/ 11316 w 334257"/>
                <a:gd name="connsiteY15" fmla="*/ 159670 h 169685"/>
                <a:gd name="connsiteX16" fmla="*/ 4751 w 334257"/>
                <a:gd name="connsiteY16" fmla="*/ 161574 h 169685"/>
                <a:gd name="connsiteX17" fmla="*/ 3436 w 334257"/>
                <a:gd name="connsiteY17" fmla="*/ 161574 h 169685"/>
                <a:gd name="connsiteX18" fmla="*/ -1165 w 334257"/>
                <a:gd name="connsiteY18" fmla="*/ 164594 h 169685"/>
                <a:gd name="connsiteX19" fmla="*/ -1165 w 334257"/>
                <a:gd name="connsiteY19" fmla="*/ 165119 h 169685"/>
                <a:gd name="connsiteX20" fmla="*/ 2779 w 334257"/>
                <a:gd name="connsiteY20" fmla="*/ 167287 h 169685"/>
                <a:gd name="connsiteX21" fmla="*/ 6715 w 334257"/>
                <a:gd name="connsiteY21" fmla="*/ 167025 h 169685"/>
                <a:gd name="connsiteX22" fmla="*/ 30354 w 334257"/>
                <a:gd name="connsiteY22" fmla="*/ 167025 h 169685"/>
                <a:gd name="connsiteX23" fmla="*/ 36270 w 334257"/>
                <a:gd name="connsiteY23" fmla="*/ 167287 h 169685"/>
                <a:gd name="connsiteX24" fmla="*/ 39549 w 334257"/>
                <a:gd name="connsiteY24" fmla="*/ 164003 h 169685"/>
                <a:gd name="connsiteX25" fmla="*/ 37585 w 334257"/>
                <a:gd name="connsiteY25" fmla="*/ 161574 h 169685"/>
                <a:gd name="connsiteX26" fmla="*/ 33641 w 334257"/>
                <a:gd name="connsiteY26" fmla="*/ 161574 h 169685"/>
                <a:gd name="connsiteX27" fmla="*/ 25761 w 334257"/>
                <a:gd name="connsiteY27" fmla="*/ 159143 h 169685"/>
                <a:gd name="connsiteX28" fmla="*/ 25761 w 334257"/>
                <a:gd name="connsiteY28" fmla="*/ 158289 h 169685"/>
                <a:gd name="connsiteX29" fmla="*/ 26418 w 334257"/>
                <a:gd name="connsiteY29" fmla="*/ 154810 h 169685"/>
                <a:gd name="connsiteX30" fmla="*/ 32326 w 334257"/>
                <a:gd name="connsiteY30" fmla="*/ 131431 h 169685"/>
                <a:gd name="connsiteX31" fmla="*/ 34298 w 334257"/>
                <a:gd name="connsiteY31" fmla="*/ 122501 h 169685"/>
                <a:gd name="connsiteX32" fmla="*/ 81577 w 334257"/>
                <a:gd name="connsiteY32" fmla="*/ 72526 h 169685"/>
                <a:gd name="connsiteX33" fmla="*/ 51373 w 334257"/>
                <a:gd name="connsiteY33" fmla="*/ 128215 h 169685"/>
                <a:gd name="connsiteX34" fmla="*/ 50715 w 334257"/>
                <a:gd name="connsiteY34" fmla="*/ 128215 h 169685"/>
                <a:gd name="connsiteX35" fmla="*/ 37585 w 334257"/>
                <a:gd name="connsiteY35" fmla="*/ 111337 h 169685"/>
                <a:gd name="connsiteX36" fmla="*/ 37585 w 334257"/>
                <a:gd name="connsiteY36" fmla="*/ 110812 h 169685"/>
                <a:gd name="connsiteX37" fmla="*/ 38891 w 334257"/>
                <a:gd name="connsiteY37" fmla="*/ 105164 h 169685"/>
                <a:gd name="connsiteX38" fmla="*/ 45465 w 334257"/>
                <a:gd name="connsiteY38" fmla="*/ 78831 h 169685"/>
                <a:gd name="connsiteX39" fmla="*/ 54002 w 334257"/>
                <a:gd name="connsiteY39" fmla="*/ 61955 h 169685"/>
                <a:gd name="connsiteX40" fmla="*/ 70419 w 334257"/>
                <a:gd name="connsiteY40" fmla="*/ 52169 h 169685"/>
                <a:gd name="connsiteX41" fmla="*/ 71068 w 334257"/>
                <a:gd name="connsiteY41" fmla="*/ 52169 h 169685"/>
                <a:gd name="connsiteX42" fmla="*/ 80920 w 334257"/>
                <a:gd name="connsiteY42" fmla="*/ 68785 h 169685"/>
                <a:gd name="connsiteX43" fmla="*/ 80920 w 334257"/>
                <a:gd name="connsiteY43" fmla="*/ 72526 h 169685"/>
                <a:gd name="connsiteX44" fmla="*/ 152504 w 334257"/>
                <a:gd name="connsiteY44" fmla="*/ 47574 h 169685"/>
                <a:gd name="connsiteX45" fmla="*/ 106532 w 334257"/>
                <a:gd name="connsiteY45" fmla="*/ 101290 h 169685"/>
                <a:gd name="connsiteX46" fmla="*/ 135430 w 334257"/>
                <a:gd name="connsiteY46" fmla="*/ 132812 h 169685"/>
                <a:gd name="connsiteX47" fmla="*/ 137394 w 334257"/>
                <a:gd name="connsiteY47" fmla="*/ 132812 h 169685"/>
                <a:gd name="connsiteX48" fmla="*/ 183367 w 334257"/>
                <a:gd name="connsiteY48" fmla="*/ 79029 h 169685"/>
                <a:gd name="connsiteX49" fmla="*/ 155126 w 334257"/>
                <a:gd name="connsiteY49" fmla="*/ 47574 h 169685"/>
                <a:gd name="connsiteX50" fmla="*/ 170228 w 334257"/>
                <a:gd name="connsiteY50" fmla="*/ 73645 h 169685"/>
                <a:gd name="connsiteX51" fmla="*/ 151847 w 334257"/>
                <a:gd name="connsiteY51" fmla="*/ 120597 h 169685"/>
                <a:gd name="connsiteX52" fmla="*/ 135430 w 334257"/>
                <a:gd name="connsiteY52" fmla="*/ 128215 h 169685"/>
                <a:gd name="connsiteX53" fmla="*/ 120320 w 334257"/>
                <a:gd name="connsiteY53" fmla="*/ 108383 h 169685"/>
                <a:gd name="connsiteX54" fmla="*/ 120320 w 334257"/>
                <a:gd name="connsiteY54" fmla="*/ 105952 h 169685"/>
                <a:gd name="connsiteX55" fmla="*/ 154468 w 334257"/>
                <a:gd name="connsiteY55" fmla="*/ 52169 h 169685"/>
                <a:gd name="connsiteX56" fmla="*/ 155126 w 334257"/>
                <a:gd name="connsiteY56" fmla="*/ 52169 h 169685"/>
                <a:gd name="connsiteX57" fmla="*/ 170228 w 334257"/>
                <a:gd name="connsiteY57" fmla="*/ 70885 h 169685"/>
                <a:gd name="connsiteX58" fmla="*/ 170228 w 334257"/>
                <a:gd name="connsiteY58" fmla="*/ 73645 h 169685"/>
                <a:gd name="connsiteX59" fmla="*/ 239183 w 334257"/>
                <a:gd name="connsiteY59" fmla="*/ -232 h 169685"/>
                <a:gd name="connsiteX60" fmla="*/ 220137 w 334257"/>
                <a:gd name="connsiteY60" fmla="*/ 1409 h 169685"/>
                <a:gd name="connsiteX61" fmla="*/ 213571 w 334257"/>
                <a:gd name="connsiteY61" fmla="*/ 5217 h 169685"/>
                <a:gd name="connsiteX62" fmla="*/ 218822 w 334257"/>
                <a:gd name="connsiteY62" fmla="*/ 7910 h 169685"/>
                <a:gd name="connsiteX63" fmla="*/ 220794 w 334257"/>
                <a:gd name="connsiteY63" fmla="*/ 7910 h 169685"/>
                <a:gd name="connsiteX64" fmla="*/ 227359 w 334257"/>
                <a:gd name="connsiteY64" fmla="*/ 10930 h 169685"/>
                <a:gd name="connsiteX65" fmla="*/ 224738 w 334257"/>
                <a:gd name="connsiteY65" fmla="*/ 22291 h 169685"/>
                <a:gd name="connsiteX66" fmla="*/ 208321 w 334257"/>
                <a:gd name="connsiteY66" fmla="*/ 86647 h 169685"/>
                <a:gd name="connsiteX67" fmla="*/ 202405 w 334257"/>
                <a:gd name="connsiteY67" fmla="*/ 110286 h 169685"/>
                <a:gd name="connsiteX68" fmla="*/ 201756 w 334257"/>
                <a:gd name="connsiteY68" fmla="*/ 115737 h 169685"/>
                <a:gd name="connsiteX69" fmla="*/ 218822 w 334257"/>
                <a:gd name="connsiteY69" fmla="*/ 132812 h 169685"/>
                <a:gd name="connsiteX70" fmla="*/ 220137 w 334257"/>
                <a:gd name="connsiteY70" fmla="*/ 132812 h 169685"/>
                <a:gd name="connsiteX71" fmla="*/ 237868 w 334257"/>
                <a:gd name="connsiteY71" fmla="*/ 106479 h 169685"/>
                <a:gd name="connsiteX72" fmla="*/ 237868 w 334257"/>
                <a:gd name="connsiteY72" fmla="*/ 104048 h 169685"/>
                <a:gd name="connsiteX73" fmla="*/ 237868 w 334257"/>
                <a:gd name="connsiteY73" fmla="*/ 103523 h 169685"/>
                <a:gd name="connsiteX74" fmla="*/ 234590 w 334257"/>
                <a:gd name="connsiteY74" fmla="*/ 101619 h 169685"/>
                <a:gd name="connsiteX75" fmla="*/ 218173 w 334257"/>
                <a:gd name="connsiteY75" fmla="*/ 128215 h 169685"/>
                <a:gd name="connsiteX76" fmla="*/ 213571 w 334257"/>
                <a:gd name="connsiteY76" fmla="*/ 120597 h 169685"/>
                <a:gd name="connsiteX77" fmla="*/ 218822 w 334257"/>
                <a:gd name="connsiteY77" fmla="*/ 95905 h 169685"/>
                <a:gd name="connsiteX78" fmla="*/ 241155 w 334257"/>
                <a:gd name="connsiteY78" fmla="*/ 6596 h 169685"/>
                <a:gd name="connsiteX79" fmla="*/ 242470 w 334257"/>
                <a:gd name="connsiteY79" fmla="*/ 2525 h 169685"/>
                <a:gd name="connsiteX80" fmla="*/ 239840 w 334257"/>
                <a:gd name="connsiteY80" fmla="*/ -168 h 169685"/>
                <a:gd name="connsiteX81" fmla="*/ 302222 w 334257"/>
                <a:gd name="connsiteY81" fmla="*/ 126309 h 169685"/>
                <a:gd name="connsiteX82" fmla="*/ 271360 w 334257"/>
                <a:gd name="connsiteY82" fmla="*/ 164594 h 169685"/>
                <a:gd name="connsiteX83" fmla="*/ 260193 w 334257"/>
                <a:gd name="connsiteY83" fmla="*/ 156714 h 169685"/>
                <a:gd name="connsiteX84" fmla="*/ 269388 w 334257"/>
                <a:gd name="connsiteY84" fmla="*/ 146930 h 169685"/>
                <a:gd name="connsiteX85" fmla="*/ 262823 w 334257"/>
                <a:gd name="connsiteY85" fmla="*/ 141479 h 169685"/>
                <a:gd name="connsiteX86" fmla="*/ 253628 w 334257"/>
                <a:gd name="connsiteY86" fmla="*/ 152906 h 169685"/>
                <a:gd name="connsiteX87" fmla="*/ 272017 w 334257"/>
                <a:gd name="connsiteY87" fmla="*/ 169454 h 169685"/>
                <a:gd name="connsiteX88" fmla="*/ 312074 w 334257"/>
                <a:gd name="connsiteY88" fmla="*/ 137670 h 169685"/>
                <a:gd name="connsiteX89" fmla="*/ 317982 w 334257"/>
                <a:gd name="connsiteY89" fmla="*/ 116000 h 169685"/>
                <a:gd name="connsiteX90" fmla="*/ 332435 w 334257"/>
                <a:gd name="connsiteY90" fmla="*/ 59524 h 169685"/>
                <a:gd name="connsiteX91" fmla="*/ 333092 w 334257"/>
                <a:gd name="connsiteY91" fmla="*/ 54600 h 169685"/>
                <a:gd name="connsiteX92" fmla="*/ 327834 w 334257"/>
                <a:gd name="connsiteY92" fmla="*/ 49478 h 169685"/>
                <a:gd name="connsiteX93" fmla="*/ 319296 w 334257"/>
                <a:gd name="connsiteY93" fmla="*/ 58145 h 169685"/>
                <a:gd name="connsiteX94" fmla="*/ 306823 w 334257"/>
                <a:gd name="connsiteY94" fmla="*/ 108908 h 169685"/>
                <a:gd name="connsiteX95" fmla="*/ 286462 w 334257"/>
                <a:gd name="connsiteY95" fmla="*/ 128215 h 169685"/>
                <a:gd name="connsiteX96" fmla="*/ 286462 w 334257"/>
                <a:gd name="connsiteY96" fmla="*/ 128215 h 169685"/>
                <a:gd name="connsiteX97" fmla="*/ 275953 w 334257"/>
                <a:gd name="connsiteY97" fmla="*/ 113834 h 169685"/>
                <a:gd name="connsiteX98" fmla="*/ 275953 w 334257"/>
                <a:gd name="connsiteY98" fmla="*/ 111074 h 169685"/>
                <a:gd name="connsiteX99" fmla="*/ 284490 w 334257"/>
                <a:gd name="connsiteY99" fmla="*/ 79356 h 169685"/>
                <a:gd name="connsiteX100" fmla="*/ 289092 w 334257"/>
                <a:gd name="connsiteY100" fmla="*/ 63071 h 169685"/>
                <a:gd name="connsiteX101" fmla="*/ 272674 w 334257"/>
                <a:gd name="connsiteY101" fmla="*/ 47574 h 169685"/>
                <a:gd name="connsiteX102" fmla="*/ 249692 w 334257"/>
                <a:gd name="connsiteY102" fmla="*/ 74170 h 169685"/>
                <a:gd name="connsiteX103" fmla="*/ 249035 w 334257"/>
                <a:gd name="connsiteY103" fmla="*/ 76599 h 169685"/>
                <a:gd name="connsiteX104" fmla="*/ 251656 w 334257"/>
                <a:gd name="connsiteY104" fmla="*/ 78502 h 169685"/>
                <a:gd name="connsiteX105" fmla="*/ 252971 w 334257"/>
                <a:gd name="connsiteY105" fmla="*/ 78502 h 169685"/>
                <a:gd name="connsiteX106" fmla="*/ 272674 w 334257"/>
                <a:gd name="connsiteY106" fmla="*/ 52432 h 169685"/>
                <a:gd name="connsiteX107" fmla="*/ 273989 w 334257"/>
                <a:gd name="connsiteY107" fmla="*/ 52432 h 169685"/>
                <a:gd name="connsiteX108" fmla="*/ 277925 w 334257"/>
                <a:gd name="connsiteY108" fmla="*/ 57095 h 169685"/>
                <a:gd name="connsiteX109" fmla="*/ 273332 w 334257"/>
                <a:gd name="connsiteY109" fmla="*/ 74170 h 169685"/>
                <a:gd name="connsiteX110" fmla="*/ 263480 w 334257"/>
                <a:gd name="connsiteY110" fmla="*/ 110549 h 169685"/>
                <a:gd name="connsiteX111" fmla="*/ 285148 w 334257"/>
                <a:gd name="connsiteY111" fmla="*/ 132812 h 169685"/>
                <a:gd name="connsiteX112" fmla="*/ 302222 w 334257"/>
                <a:gd name="connsiteY112" fmla="*/ 126309 h 169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334257" h="169685">
                  <a:moveTo>
                    <a:pt x="34298" y="122501"/>
                  </a:moveTo>
                  <a:cubicBezTo>
                    <a:pt x="38891" y="127952"/>
                    <a:pt x="42178" y="133074"/>
                    <a:pt x="51373" y="133074"/>
                  </a:cubicBezTo>
                  <a:cubicBezTo>
                    <a:pt x="65818" y="133074"/>
                    <a:pt x="77642" y="120072"/>
                    <a:pt x="82892" y="112190"/>
                  </a:cubicBezTo>
                  <a:cubicBezTo>
                    <a:pt x="90115" y="102144"/>
                    <a:pt x="94716" y="89667"/>
                    <a:pt x="94716" y="77452"/>
                  </a:cubicBezTo>
                  <a:cubicBezTo>
                    <a:pt x="94716" y="64384"/>
                    <a:pt x="88143" y="47574"/>
                    <a:pt x="71726" y="47574"/>
                  </a:cubicBezTo>
                  <a:cubicBezTo>
                    <a:pt x="61882" y="47574"/>
                    <a:pt x="54002" y="53550"/>
                    <a:pt x="48086" y="60314"/>
                  </a:cubicBezTo>
                  <a:cubicBezTo>
                    <a:pt x="45465" y="52696"/>
                    <a:pt x="39549" y="47574"/>
                    <a:pt x="31669" y="47574"/>
                  </a:cubicBezTo>
                  <a:cubicBezTo>
                    <a:pt x="17224" y="47574"/>
                    <a:pt x="13937" y="66290"/>
                    <a:pt x="11973" y="73907"/>
                  </a:cubicBezTo>
                  <a:cubicBezTo>
                    <a:pt x="11973" y="74695"/>
                    <a:pt x="11316" y="75548"/>
                    <a:pt x="11316" y="76599"/>
                  </a:cubicBezTo>
                  <a:cubicBezTo>
                    <a:pt x="11316" y="78502"/>
                    <a:pt x="13280" y="78502"/>
                    <a:pt x="14595" y="78502"/>
                  </a:cubicBezTo>
                  <a:cubicBezTo>
                    <a:pt x="18538" y="78502"/>
                    <a:pt x="17881" y="75548"/>
                    <a:pt x="19196" y="72264"/>
                  </a:cubicBezTo>
                  <a:cubicBezTo>
                    <a:pt x="21168" y="64909"/>
                    <a:pt x="24446" y="52169"/>
                    <a:pt x="31012" y="52169"/>
                  </a:cubicBezTo>
                  <a:cubicBezTo>
                    <a:pt x="34956" y="52169"/>
                    <a:pt x="36270" y="56242"/>
                    <a:pt x="36270" y="59524"/>
                  </a:cubicBezTo>
                  <a:cubicBezTo>
                    <a:pt x="36270" y="66815"/>
                    <a:pt x="33641" y="74432"/>
                    <a:pt x="31669" y="81787"/>
                  </a:cubicBezTo>
                  <a:lnTo>
                    <a:pt x="14595" y="148243"/>
                  </a:lnTo>
                  <a:cubicBezTo>
                    <a:pt x="13937" y="152053"/>
                    <a:pt x="13280" y="157239"/>
                    <a:pt x="11316" y="159670"/>
                  </a:cubicBezTo>
                  <a:cubicBezTo>
                    <a:pt x="9344" y="161311"/>
                    <a:pt x="6715" y="161311"/>
                    <a:pt x="4751" y="161574"/>
                  </a:cubicBezTo>
                  <a:lnTo>
                    <a:pt x="3436" y="161574"/>
                  </a:lnTo>
                  <a:cubicBezTo>
                    <a:pt x="1464" y="161574"/>
                    <a:pt x="-1165" y="161836"/>
                    <a:pt x="-1165" y="164594"/>
                  </a:cubicBezTo>
                  <a:lnTo>
                    <a:pt x="-1165" y="165119"/>
                  </a:lnTo>
                  <a:cubicBezTo>
                    <a:pt x="-1165" y="166696"/>
                    <a:pt x="807" y="167287"/>
                    <a:pt x="2779" y="167287"/>
                  </a:cubicBezTo>
                  <a:cubicBezTo>
                    <a:pt x="4093" y="167287"/>
                    <a:pt x="5400" y="167025"/>
                    <a:pt x="6715" y="167025"/>
                  </a:cubicBezTo>
                  <a:lnTo>
                    <a:pt x="30354" y="167025"/>
                  </a:lnTo>
                  <a:cubicBezTo>
                    <a:pt x="32326" y="167287"/>
                    <a:pt x="34298" y="167287"/>
                    <a:pt x="36270" y="167287"/>
                  </a:cubicBezTo>
                  <a:cubicBezTo>
                    <a:pt x="38234" y="167287"/>
                    <a:pt x="39549" y="165909"/>
                    <a:pt x="39549" y="164003"/>
                  </a:cubicBezTo>
                  <a:cubicBezTo>
                    <a:pt x="39549" y="162624"/>
                    <a:pt x="38891" y="161574"/>
                    <a:pt x="37585" y="161574"/>
                  </a:cubicBezTo>
                  <a:lnTo>
                    <a:pt x="33641" y="161574"/>
                  </a:lnTo>
                  <a:cubicBezTo>
                    <a:pt x="31012" y="161574"/>
                    <a:pt x="25761" y="161574"/>
                    <a:pt x="25761" y="159143"/>
                  </a:cubicBezTo>
                  <a:lnTo>
                    <a:pt x="25761" y="158289"/>
                  </a:lnTo>
                  <a:cubicBezTo>
                    <a:pt x="25761" y="157239"/>
                    <a:pt x="26418" y="155860"/>
                    <a:pt x="26418" y="154810"/>
                  </a:cubicBezTo>
                  <a:lnTo>
                    <a:pt x="32326" y="131431"/>
                  </a:lnTo>
                  <a:cubicBezTo>
                    <a:pt x="32984" y="128411"/>
                    <a:pt x="33641" y="125455"/>
                    <a:pt x="34298" y="122501"/>
                  </a:cubicBezTo>
                  <a:close/>
                  <a:moveTo>
                    <a:pt x="81577" y="72526"/>
                  </a:moveTo>
                  <a:cubicBezTo>
                    <a:pt x="80263" y="82312"/>
                    <a:pt x="73040" y="127361"/>
                    <a:pt x="51373" y="128215"/>
                  </a:cubicBezTo>
                  <a:lnTo>
                    <a:pt x="50715" y="128215"/>
                  </a:lnTo>
                  <a:cubicBezTo>
                    <a:pt x="42178" y="128215"/>
                    <a:pt x="37585" y="117904"/>
                    <a:pt x="37585" y="111337"/>
                  </a:cubicBezTo>
                  <a:lnTo>
                    <a:pt x="37585" y="110812"/>
                  </a:lnTo>
                  <a:cubicBezTo>
                    <a:pt x="37585" y="108908"/>
                    <a:pt x="38234" y="107004"/>
                    <a:pt x="38891" y="105164"/>
                  </a:cubicBezTo>
                  <a:lnTo>
                    <a:pt x="45465" y="78831"/>
                  </a:lnTo>
                  <a:cubicBezTo>
                    <a:pt x="47429" y="72264"/>
                    <a:pt x="48086" y="68785"/>
                    <a:pt x="54002" y="61955"/>
                  </a:cubicBezTo>
                  <a:cubicBezTo>
                    <a:pt x="57938" y="57620"/>
                    <a:pt x="63846" y="52169"/>
                    <a:pt x="70419" y="52169"/>
                  </a:cubicBezTo>
                  <a:lnTo>
                    <a:pt x="71068" y="52169"/>
                  </a:lnTo>
                  <a:cubicBezTo>
                    <a:pt x="78948" y="52696"/>
                    <a:pt x="80920" y="62218"/>
                    <a:pt x="80920" y="68785"/>
                  </a:cubicBezTo>
                  <a:cubicBezTo>
                    <a:pt x="80920" y="70097"/>
                    <a:pt x="80920" y="71214"/>
                    <a:pt x="80920" y="72526"/>
                  </a:cubicBezTo>
                  <a:close/>
                  <a:moveTo>
                    <a:pt x="152504" y="47574"/>
                  </a:moveTo>
                  <a:cubicBezTo>
                    <a:pt x="126235" y="50266"/>
                    <a:pt x="106532" y="77977"/>
                    <a:pt x="106532" y="101290"/>
                  </a:cubicBezTo>
                  <a:cubicBezTo>
                    <a:pt x="106532" y="116000"/>
                    <a:pt x="115069" y="132812"/>
                    <a:pt x="135430" y="132812"/>
                  </a:cubicBezTo>
                  <a:lnTo>
                    <a:pt x="137394" y="132812"/>
                  </a:lnTo>
                  <a:cubicBezTo>
                    <a:pt x="162348" y="130381"/>
                    <a:pt x="183367" y="104573"/>
                    <a:pt x="183367" y="79029"/>
                  </a:cubicBezTo>
                  <a:cubicBezTo>
                    <a:pt x="183367" y="64909"/>
                    <a:pt x="175487" y="47574"/>
                    <a:pt x="155126" y="47574"/>
                  </a:cubicBezTo>
                  <a:close/>
                  <a:moveTo>
                    <a:pt x="170228" y="73645"/>
                  </a:moveTo>
                  <a:cubicBezTo>
                    <a:pt x="168921" y="88813"/>
                    <a:pt x="164320" y="109433"/>
                    <a:pt x="151847" y="120597"/>
                  </a:cubicBezTo>
                  <a:cubicBezTo>
                    <a:pt x="147246" y="124405"/>
                    <a:pt x="141338" y="128215"/>
                    <a:pt x="135430" y="128215"/>
                  </a:cubicBezTo>
                  <a:cubicBezTo>
                    <a:pt x="126893" y="128215"/>
                    <a:pt x="120320" y="120335"/>
                    <a:pt x="120320" y="108383"/>
                  </a:cubicBezTo>
                  <a:lnTo>
                    <a:pt x="120320" y="105952"/>
                  </a:lnTo>
                  <a:cubicBezTo>
                    <a:pt x="120977" y="94789"/>
                    <a:pt x="129514" y="52169"/>
                    <a:pt x="154468" y="52169"/>
                  </a:cubicBezTo>
                  <a:lnTo>
                    <a:pt x="155126" y="52169"/>
                  </a:lnTo>
                  <a:cubicBezTo>
                    <a:pt x="165635" y="52169"/>
                    <a:pt x="170228" y="62480"/>
                    <a:pt x="170228" y="70885"/>
                  </a:cubicBezTo>
                  <a:cubicBezTo>
                    <a:pt x="170228" y="71739"/>
                    <a:pt x="170228" y="72791"/>
                    <a:pt x="170228" y="73645"/>
                  </a:cubicBezTo>
                  <a:close/>
                  <a:moveTo>
                    <a:pt x="239183" y="-232"/>
                  </a:moveTo>
                  <a:lnTo>
                    <a:pt x="220137" y="1409"/>
                  </a:lnTo>
                  <a:cubicBezTo>
                    <a:pt x="217515" y="1672"/>
                    <a:pt x="213571" y="1147"/>
                    <a:pt x="213571" y="5217"/>
                  </a:cubicBezTo>
                  <a:cubicBezTo>
                    <a:pt x="213571" y="7648"/>
                    <a:pt x="216201" y="7910"/>
                    <a:pt x="218822" y="7910"/>
                  </a:cubicBezTo>
                  <a:lnTo>
                    <a:pt x="220794" y="7910"/>
                  </a:lnTo>
                  <a:cubicBezTo>
                    <a:pt x="224081" y="7910"/>
                    <a:pt x="227359" y="8173"/>
                    <a:pt x="227359" y="10930"/>
                  </a:cubicBezTo>
                  <a:cubicBezTo>
                    <a:pt x="227359" y="14149"/>
                    <a:pt x="225395" y="18481"/>
                    <a:pt x="224738" y="22291"/>
                  </a:cubicBezTo>
                  <a:lnTo>
                    <a:pt x="208321" y="86647"/>
                  </a:lnTo>
                  <a:cubicBezTo>
                    <a:pt x="206349" y="94527"/>
                    <a:pt x="204377" y="102144"/>
                    <a:pt x="202405" y="110286"/>
                  </a:cubicBezTo>
                  <a:cubicBezTo>
                    <a:pt x="202405" y="111928"/>
                    <a:pt x="201756" y="113767"/>
                    <a:pt x="201756" y="115737"/>
                  </a:cubicBezTo>
                  <a:cubicBezTo>
                    <a:pt x="201756" y="124142"/>
                    <a:pt x="207006" y="132812"/>
                    <a:pt x="218822" y="132812"/>
                  </a:cubicBezTo>
                  <a:lnTo>
                    <a:pt x="220137" y="132812"/>
                  </a:lnTo>
                  <a:cubicBezTo>
                    <a:pt x="232618" y="131431"/>
                    <a:pt x="235896" y="114096"/>
                    <a:pt x="237868" y="106479"/>
                  </a:cubicBezTo>
                  <a:cubicBezTo>
                    <a:pt x="237868" y="105689"/>
                    <a:pt x="237868" y="104835"/>
                    <a:pt x="237868" y="104048"/>
                  </a:cubicBezTo>
                  <a:lnTo>
                    <a:pt x="237868" y="103523"/>
                  </a:lnTo>
                  <a:cubicBezTo>
                    <a:pt x="237868" y="101619"/>
                    <a:pt x="236554" y="101619"/>
                    <a:pt x="234590" y="101619"/>
                  </a:cubicBezTo>
                  <a:cubicBezTo>
                    <a:pt x="228674" y="101619"/>
                    <a:pt x="229331" y="128215"/>
                    <a:pt x="218173" y="128215"/>
                  </a:cubicBezTo>
                  <a:cubicBezTo>
                    <a:pt x="215543" y="128215"/>
                    <a:pt x="213571" y="125784"/>
                    <a:pt x="213571" y="120597"/>
                  </a:cubicBezTo>
                  <a:cubicBezTo>
                    <a:pt x="213571" y="112715"/>
                    <a:pt x="216858" y="103785"/>
                    <a:pt x="218822" y="95905"/>
                  </a:cubicBezTo>
                  <a:lnTo>
                    <a:pt x="241155" y="6596"/>
                  </a:lnTo>
                  <a:cubicBezTo>
                    <a:pt x="241155" y="5479"/>
                    <a:pt x="242470" y="3904"/>
                    <a:pt x="242470" y="2525"/>
                  </a:cubicBezTo>
                  <a:cubicBezTo>
                    <a:pt x="242470" y="1147"/>
                    <a:pt x="241812" y="94"/>
                    <a:pt x="239840" y="-168"/>
                  </a:cubicBezTo>
                  <a:close/>
                  <a:moveTo>
                    <a:pt x="302222" y="126309"/>
                  </a:moveTo>
                  <a:cubicBezTo>
                    <a:pt x="299601" y="140954"/>
                    <a:pt x="289092" y="164594"/>
                    <a:pt x="271360" y="164594"/>
                  </a:cubicBezTo>
                  <a:cubicBezTo>
                    <a:pt x="266767" y="164594"/>
                    <a:pt x="262823" y="162690"/>
                    <a:pt x="260193" y="156714"/>
                  </a:cubicBezTo>
                  <a:cubicBezTo>
                    <a:pt x="265452" y="156451"/>
                    <a:pt x="269388" y="152642"/>
                    <a:pt x="269388" y="146930"/>
                  </a:cubicBezTo>
                  <a:cubicBezTo>
                    <a:pt x="269388" y="143383"/>
                    <a:pt x="266109" y="141479"/>
                    <a:pt x="262823" y="141479"/>
                  </a:cubicBezTo>
                  <a:cubicBezTo>
                    <a:pt x="256257" y="141479"/>
                    <a:pt x="253628" y="147193"/>
                    <a:pt x="253628" y="152906"/>
                  </a:cubicBezTo>
                  <a:cubicBezTo>
                    <a:pt x="253628" y="163478"/>
                    <a:pt x="262165" y="169454"/>
                    <a:pt x="272017" y="169454"/>
                  </a:cubicBezTo>
                  <a:cubicBezTo>
                    <a:pt x="290406" y="169454"/>
                    <a:pt x="305509" y="153694"/>
                    <a:pt x="312074" y="137670"/>
                  </a:cubicBezTo>
                  <a:cubicBezTo>
                    <a:pt x="314703" y="130643"/>
                    <a:pt x="316675" y="123289"/>
                    <a:pt x="317982" y="116000"/>
                  </a:cubicBezTo>
                  <a:lnTo>
                    <a:pt x="332435" y="59524"/>
                  </a:lnTo>
                  <a:cubicBezTo>
                    <a:pt x="332435" y="57883"/>
                    <a:pt x="333092" y="56242"/>
                    <a:pt x="333092" y="54600"/>
                  </a:cubicBezTo>
                  <a:cubicBezTo>
                    <a:pt x="333092" y="52169"/>
                    <a:pt x="331120" y="49478"/>
                    <a:pt x="327834" y="49478"/>
                  </a:cubicBezTo>
                  <a:cubicBezTo>
                    <a:pt x="322583" y="49478"/>
                    <a:pt x="320611" y="53813"/>
                    <a:pt x="319296" y="58145"/>
                  </a:cubicBezTo>
                  <a:lnTo>
                    <a:pt x="306823" y="108908"/>
                  </a:lnTo>
                  <a:cubicBezTo>
                    <a:pt x="304194" y="118166"/>
                    <a:pt x="296971" y="128215"/>
                    <a:pt x="286462" y="128215"/>
                  </a:cubicBezTo>
                  <a:lnTo>
                    <a:pt x="286462" y="128215"/>
                  </a:lnTo>
                  <a:cubicBezTo>
                    <a:pt x="277925" y="128215"/>
                    <a:pt x="275953" y="120072"/>
                    <a:pt x="275953" y="113834"/>
                  </a:cubicBezTo>
                  <a:lnTo>
                    <a:pt x="275953" y="111074"/>
                  </a:lnTo>
                  <a:cubicBezTo>
                    <a:pt x="277925" y="99713"/>
                    <a:pt x="280554" y="89667"/>
                    <a:pt x="284490" y="79356"/>
                  </a:cubicBezTo>
                  <a:cubicBezTo>
                    <a:pt x="286462" y="73907"/>
                    <a:pt x="289092" y="68719"/>
                    <a:pt x="289092" y="63071"/>
                  </a:cubicBezTo>
                  <a:cubicBezTo>
                    <a:pt x="289092" y="53813"/>
                    <a:pt x="283841" y="47574"/>
                    <a:pt x="272674" y="47574"/>
                  </a:cubicBezTo>
                  <a:cubicBezTo>
                    <a:pt x="259536" y="48953"/>
                    <a:pt x="252313" y="64646"/>
                    <a:pt x="249692" y="74170"/>
                  </a:cubicBezTo>
                  <a:cubicBezTo>
                    <a:pt x="249692" y="74957"/>
                    <a:pt x="249035" y="75811"/>
                    <a:pt x="249035" y="76599"/>
                  </a:cubicBezTo>
                  <a:cubicBezTo>
                    <a:pt x="249035" y="77977"/>
                    <a:pt x="250349" y="78502"/>
                    <a:pt x="251656" y="78502"/>
                  </a:cubicBezTo>
                  <a:lnTo>
                    <a:pt x="252971" y="78502"/>
                  </a:lnTo>
                  <a:cubicBezTo>
                    <a:pt x="258229" y="78502"/>
                    <a:pt x="258229" y="53286"/>
                    <a:pt x="272674" y="52432"/>
                  </a:cubicBezTo>
                  <a:lnTo>
                    <a:pt x="273989" y="52432"/>
                  </a:lnTo>
                  <a:cubicBezTo>
                    <a:pt x="276610" y="52432"/>
                    <a:pt x="277925" y="54600"/>
                    <a:pt x="277925" y="57095"/>
                  </a:cubicBezTo>
                  <a:cubicBezTo>
                    <a:pt x="277925" y="63005"/>
                    <a:pt x="275304" y="68719"/>
                    <a:pt x="273332" y="74170"/>
                  </a:cubicBezTo>
                  <a:cubicBezTo>
                    <a:pt x="269388" y="85595"/>
                    <a:pt x="263480" y="98334"/>
                    <a:pt x="263480" y="110549"/>
                  </a:cubicBezTo>
                  <a:cubicBezTo>
                    <a:pt x="263480" y="124405"/>
                    <a:pt x="272674" y="132812"/>
                    <a:pt x="285148" y="132812"/>
                  </a:cubicBezTo>
                  <a:cubicBezTo>
                    <a:pt x="291721" y="132812"/>
                    <a:pt x="297629" y="130381"/>
                    <a:pt x="302222" y="126309"/>
                  </a:cubicBezTo>
                  <a:close/>
                </a:path>
              </a:pathLst>
            </a:custGeom>
            <a:solidFill>
              <a:srgbClr val="006100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2760595-9148-93CC-4B97-261F231E8013}"/>
                </a:ext>
              </a:extLst>
            </p:cNvPr>
            <p:cNvSpPr/>
            <p:nvPr/>
          </p:nvSpPr>
          <p:spPr>
            <a:xfrm>
              <a:off x="5540948" y="2731703"/>
              <a:ext cx="919029" cy="173069"/>
            </a:xfrm>
            <a:custGeom>
              <a:avLst/>
              <a:gdLst>
                <a:gd name="connsiteX0" fmla="*/ -1115 w 1225372"/>
                <a:gd name="connsiteY0" fmla="*/ 230527 h 230758"/>
                <a:gd name="connsiteX1" fmla="*/ 1224258 w 1225372"/>
                <a:gd name="connsiteY1" fmla="*/ 230527 h 230758"/>
                <a:gd name="connsiteX2" fmla="*/ 1224258 w 1225372"/>
                <a:gd name="connsiteY2" fmla="*/ -232 h 230758"/>
                <a:gd name="connsiteX3" fmla="*/ -1115 w 1225372"/>
                <a:gd name="connsiteY3" fmla="*/ -232 h 23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5372" h="230758">
                  <a:moveTo>
                    <a:pt x="-1115" y="230527"/>
                  </a:moveTo>
                  <a:lnTo>
                    <a:pt x="1224258" y="230527"/>
                  </a:lnTo>
                  <a:lnTo>
                    <a:pt x="1224258" y="-232"/>
                  </a:lnTo>
                  <a:lnTo>
                    <a:pt x="-1115" y="-232"/>
                  </a:lnTo>
                  <a:close/>
                </a:path>
              </a:pathLst>
            </a:custGeom>
            <a:solidFill>
              <a:srgbClr val="FFFFFF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grpSp>
          <p:nvGrpSpPr>
            <p:cNvPr id="32" name="Graphic 2">
              <a:extLst>
                <a:ext uri="{FF2B5EF4-FFF2-40B4-BE49-F238E27FC236}">
                  <a16:creationId xmlns:a16="http://schemas.microsoft.com/office/drawing/2014/main" id="{752D1A1C-72BB-5706-D7BA-3CB73E0756C8}"/>
                </a:ext>
              </a:extLst>
            </p:cNvPr>
            <p:cNvGrpSpPr/>
            <p:nvPr/>
          </p:nvGrpSpPr>
          <p:grpSpPr>
            <a:xfrm>
              <a:off x="5908133" y="2746579"/>
              <a:ext cx="1371927" cy="141509"/>
              <a:chOff x="7545434" y="3175612"/>
              <a:chExt cx="1829236" cy="188679"/>
            </a:xfrm>
            <a:solidFill>
              <a:srgbClr val="000000"/>
            </a:solidFill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B669A9B9-606A-973C-31BE-A763E09120E7}"/>
                  </a:ext>
                </a:extLst>
              </p:cNvPr>
              <p:cNvSpPr/>
              <p:nvPr/>
            </p:nvSpPr>
            <p:spPr>
              <a:xfrm>
                <a:off x="7545434" y="3233709"/>
                <a:ext cx="255056" cy="119994"/>
              </a:xfrm>
              <a:custGeom>
                <a:avLst/>
                <a:gdLst>
                  <a:gd name="connsiteX0" fmla="*/ 45405 w 255056"/>
                  <a:gd name="connsiteY0" fmla="*/ 438 h 119994"/>
                  <a:gd name="connsiteX1" fmla="*/ 340 w 255056"/>
                  <a:gd name="connsiteY1" fmla="*/ 52290 h 119994"/>
                  <a:gd name="connsiteX2" fmla="*/ 28845 w 255056"/>
                  <a:gd name="connsiteY2" fmla="*/ 85954 h 119994"/>
                  <a:gd name="connsiteX3" fmla="*/ 68210 w 255056"/>
                  <a:gd name="connsiteY3" fmla="*/ 66407 h 119994"/>
                  <a:gd name="connsiteX4" fmla="*/ 69024 w 255056"/>
                  <a:gd name="connsiteY4" fmla="*/ 64236 h 119994"/>
                  <a:gd name="connsiteX5" fmla="*/ 65767 w 255056"/>
                  <a:gd name="connsiteY5" fmla="*/ 60706 h 119994"/>
                  <a:gd name="connsiteX6" fmla="*/ 61966 w 255056"/>
                  <a:gd name="connsiteY6" fmla="*/ 64236 h 119994"/>
                  <a:gd name="connsiteX7" fmla="*/ 28574 w 255056"/>
                  <a:gd name="connsiteY7" fmla="*/ 81067 h 119994"/>
                  <a:gd name="connsiteX8" fmla="*/ 13642 w 255056"/>
                  <a:gd name="connsiteY8" fmla="*/ 60706 h 119994"/>
                  <a:gd name="connsiteX9" fmla="*/ 18800 w 255056"/>
                  <a:gd name="connsiteY9" fmla="*/ 40074 h 119994"/>
                  <a:gd name="connsiteX10" fmla="*/ 21244 w 255056"/>
                  <a:gd name="connsiteY10" fmla="*/ 40345 h 119994"/>
                  <a:gd name="connsiteX11" fmla="*/ 67667 w 255056"/>
                  <a:gd name="connsiteY11" fmla="*/ 16455 h 119994"/>
                  <a:gd name="connsiteX12" fmla="*/ 47849 w 255056"/>
                  <a:gd name="connsiteY12" fmla="*/ 166 h 119994"/>
                  <a:gd name="connsiteX13" fmla="*/ 45405 w 255056"/>
                  <a:gd name="connsiteY13" fmla="*/ 438 h 119994"/>
                  <a:gd name="connsiteX14" fmla="*/ 17714 w 255056"/>
                  <a:gd name="connsiteY14" fmla="*/ 35730 h 119994"/>
                  <a:gd name="connsiteX15" fmla="*/ 39976 w 255056"/>
                  <a:gd name="connsiteY15" fmla="*/ 6682 h 119994"/>
                  <a:gd name="connsiteX16" fmla="*/ 47849 w 255056"/>
                  <a:gd name="connsiteY16" fmla="*/ 5053 h 119994"/>
                  <a:gd name="connsiteX17" fmla="*/ 59794 w 255056"/>
                  <a:gd name="connsiteY17" fmla="*/ 16455 h 119994"/>
                  <a:gd name="connsiteX18" fmla="*/ 17714 w 255056"/>
                  <a:gd name="connsiteY18" fmla="*/ 35730 h 119994"/>
                  <a:gd name="connsiteX19" fmla="*/ 86467 w 255056"/>
                  <a:gd name="connsiteY19" fmla="*/ 78353 h 119994"/>
                  <a:gd name="connsiteX20" fmla="*/ 86467 w 255056"/>
                  <a:gd name="connsiteY20" fmla="*/ 78081 h 119994"/>
                  <a:gd name="connsiteX21" fmla="*/ 93254 w 255056"/>
                  <a:gd name="connsiteY21" fmla="*/ 69394 h 119994"/>
                  <a:gd name="connsiteX22" fmla="*/ 87010 w 255056"/>
                  <a:gd name="connsiteY22" fmla="*/ 63421 h 119994"/>
                  <a:gd name="connsiteX23" fmla="*/ 77779 w 255056"/>
                  <a:gd name="connsiteY23" fmla="*/ 73466 h 119994"/>
                  <a:gd name="connsiteX24" fmla="*/ 94611 w 255056"/>
                  <a:gd name="connsiteY24" fmla="*/ 85682 h 119994"/>
                  <a:gd name="connsiteX25" fmla="*/ 112800 w 255056"/>
                  <a:gd name="connsiteY25" fmla="*/ 73466 h 119994"/>
                  <a:gd name="connsiteX26" fmla="*/ 113343 w 255056"/>
                  <a:gd name="connsiteY26" fmla="*/ 73466 h 119994"/>
                  <a:gd name="connsiteX27" fmla="*/ 131804 w 255056"/>
                  <a:gd name="connsiteY27" fmla="*/ 85682 h 119994"/>
                  <a:gd name="connsiteX28" fmla="*/ 160852 w 255056"/>
                  <a:gd name="connsiteY28" fmla="*/ 59892 h 119994"/>
                  <a:gd name="connsiteX29" fmla="*/ 161938 w 255056"/>
                  <a:gd name="connsiteY29" fmla="*/ 56905 h 119994"/>
                  <a:gd name="connsiteX30" fmla="*/ 158681 w 255056"/>
                  <a:gd name="connsiteY30" fmla="*/ 54462 h 119994"/>
                  <a:gd name="connsiteX31" fmla="*/ 154337 w 255056"/>
                  <a:gd name="connsiteY31" fmla="*/ 59077 h 119994"/>
                  <a:gd name="connsiteX32" fmla="*/ 132076 w 255056"/>
                  <a:gd name="connsiteY32" fmla="*/ 81067 h 119994"/>
                  <a:gd name="connsiteX33" fmla="*/ 123117 w 255056"/>
                  <a:gd name="connsiteY33" fmla="*/ 69122 h 119994"/>
                  <a:gd name="connsiteX34" fmla="*/ 124746 w 255056"/>
                  <a:gd name="connsiteY34" fmla="*/ 59349 h 119994"/>
                  <a:gd name="connsiteX35" fmla="*/ 131533 w 255056"/>
                  <a:gd name="connsiteY35" fmla="*/ 32201 h 119994"/>
                  <a:gd name="connsiteX36" fmla="*/ 149993 w 255056"/>
                  <a:gd name="connsiteY36" fmla="*/ 5053 h 119994"/>
                  <a:gd name="connsiteX37" fmla="*/ 158138 w 255056"/>
                  <a:gd name="connsiteY37" fmla="*/ 8039 h 119994"/>
                  <a:gd name="connsiteX38" fmla="*/ 151351 w 255056"/>
                  <a:gd name="connsiteY38" fmla="*/ 16183 h 119994"/>
                  <a:gd name="connsiteX39" fmla="*/ 158138 w 255056"/>
                  <a:gd name="connsiteY39" fmla="*/ 22699 h 119994"/>
                  <a:gd name="connsiteX40" fmla="*/ 166825 w 255056"/>
                  <a:gd name="connsiteY40" fmla="*/ 12654 h 119994"/>
                  <a:gd name="connsiteX41" fmla="*/ 149993 w 255056"/>
                  <a:gd name="connsiteY41" fmla="*/ 438 h 119994"/>
                  <a:gd name="connsiteX42" fmla="*/ 131261 w 255056"/>
                  <a:gd name="connsiteY42" fmla="*/ 12926 h 119994"/>
                  <a:gd name="connsiteX43" fmla="*/ 112529 w 255056"/>
                  <a:gd name="connsiteY43" fmla="*/ 438 h 119994"/>
                  <a:gd name="connsiteX44" fmla="*/ 83752 w 255056"/>
                  <a:gd name="connsiteY44" fmla="*/ 25414 h 119994"/>
                  <a:gd name="connsiteX45" fmla="*/ 82666 w 255056"/>
                  <a:gd name="connsiteY45" fmla="*/ 29214 h 119994"/>
                  <a:gd name="connsiteX46" fmla="*/ 85653 w 255056"/>
                  <a:gd name="connsiteY46" fmla="*/ 31386 h 119994"/>
                  <a:gd name="connsiteX47" fmla="*/ 91896 w 255056"/>
                  <a:gd name="connsiteY47" fmla="*/ 22156 h 119994"/>
                  <a:gd name="connsiteX48" fmla="*/ 111986 w 255056"/>
                  <a:gd name="connsiteY48" fmla="*/ 5053 h 119994"/>
                  <a:gd name="connsiteX49" fmla="*/ 121216 w 255056"/>
                  <a:gd name="connsiteY49" fmla="*/ 17269 h 119994"/>
                  <a:gd name="connsiteX50" fmla="*/ 118773 w 255056"/>
                  <a:gd name="connsiteY50" fmla="*/ 30572 h 119994"/>
                  <a:gd name="connsiteX51" fmla="*/ 112529 w 255056"/>
                  <a:gd name="connsiteY51" fmla="*/ 55005 h 119994"/>
                  <a:gd name="connsiteX52" fmla="*/ 94340 w 255056"/>
                  <a:gd name="connsiteY52" fmla="*/ 81067 h 119994"/>
                  <a:gd name="connsiteX53" fmla="*/ 86467 w 255056"/>
                  <a:gd name="connsiteY53" fmla="*/ 78353 h 119994"/>
                  <a:gd name="connsiteX54" fmla="*/ 194856 w 255056"/>
                  <a:gd name="connsiteY54" fmla="*/ 75366 h 119994"/>
                  <a:gd name="connsiteX55" fmla="*/ 211687 w 255056"/>
                  <a:gd name="connsiteY55" fmla="*/ 85954 h 119994"/>
                  <a:gd name="connsiteX56" fmla="*/ 243722 w 255056"/>
                  <a:gd name="connsiteY56" fmla="*/ 65050 h 119994"/>
                  <a:gd name="connsiteX57" fmla="*/ 255396 w 255056"/>
                  <a:gd name="connsiteY57" fmla="*/ 30300 h 119994"/>
                  <a:gd name="connsiteX58" fmla="*/ 232049 w 255056"/>
                  <a:gd name="connsiteY58" fmla="*/ 438 h 119994"/>
                  <a:gd name="connsiteX59" fmla="*/ 208430 w 255056"/>
                  <a:gd name="connsiteY59" fmla="*/ 13197 h 119994"/>
                  <a:gd name="connsiteX60" fmla="*/ 192412 w 255056"/>
                  <a:gd name="connsiteY60" fmla="*/ 438 h 119994"/>
                  <a:gd name="connsiteX61" fmla="*/ 172594 w 255056"/>
                  <a:gd name="connsiteY61" fmla="*/ 26771 h 119994"/>
                  <a:gd name="connsiteX62" fmla="*/ 172051 w 255056"/>
                  <a:gd name="connsiteY62" fmla="*/ 29486 h 119994"/>
                  <a:gd name="connsiteX63" fmla="*/ 175038 w 255056"/>
                  <a:gd name="connsiteY63" fmla="*/ 31386 h 119994"/>
                  <a:gd name="connsiteX64" fmla="*/ 179653 w 255056"/>
                  <a:gd name="connsiteY64" fmla="*/ 25142 h 119994"/>
                  <a:gd name="connsiteX65" fmla="*/ 191869 w 255056"/>
                  <a:gd name="connsiteY65" fmla="*/ 5053 h 119994"/>
                  <a:gd name="connsiteX66" fmla="*/ 196755 w 255056"/>
                  <a:gd name="connsiteY66" fmla="*/ 12383 h 119994"/>
                  <a:gd name="connsiteX67" fmla="*/ 192140 w 255056"/>
                  <a:gd name="connsiteY67" fmla="*/ 34644 h 119994"/>
                  <a:gd name="connsiteX68" fmla="*/ 175580 w 255056"/>
                  <a:gd name="connsiteY68" fmla="*/ 101157 h 119994"/>
                  <a:gd name="connsiteX69" fmla="*/ 171780 w 255056"/>
                  <a:gd name="connsiteY69" fmla="*/ 112559 h 119994"/>
                  <a:gd name="connsiteX70" fmla="*/ 165536 w 255056"/>
                  <a:gd name="connsiteY70" fmla="*/ 114459 h 119994"/>
                  <a:gd name="connsiteX71" fmla="*/ 163907 w 255056"/>
                  <a:gd name="connsiteY71" fmla="*/ 114459 h 119994"/>
                  <a:gd name="connsiteX72" fmla="*/ 159834 w 255056"/>
                  <a:gd name="connsiteY72" fmla="*/ 117446 h 119994"/>
                  <a:gd name="connsiteX73" fmla="*/ 159834 w 255056"/>
                  <a:gd name="connsiteY73" fmla="*/ 117989 h 119994"/>
                  <a:gd name="connsiteX74" fmla="*/ 163364 w 255056"/>
                  <a:gd name="connsiteY74" fmla="*/ 120161 h 119994"/>
                  <a:gd name="connsiteX75" fmla="*/ 167707 w 255056"/>
                  <a:gd name="connsiteY75" fmla="*/ 119889 h 119994"/>
                  <a:gd name="connsiteX76" fmla="*/ 191326 w 255056"/>
                  <a:gd name="connsiteY76" fmla="*/ 119889 h 119994"/>
                  <a:gd name="connsiteX77" fmla="*/ 197027 w 255056"/>
                  <a:gd name="connsiteY77" fmla="*/ 120161 h 119994"/>
                  <a:gd name="connsiteX78" fmla="*/ 200284 w 255056"/>
                  <a:gd name="connsiteY78" fmla="*/ 116903 h 119994"/>
                  <a:gd name="connsiteX79" fmla="*/ 198113 w 255056"/>
                  <a:gd name="connsiteY79" fmla="*/ 114459 h 119994"/>
                  <a:gd name="connsiteX80" fmla="*/ 194313 w 255056"/>
                  <a:gd name="connsiteY80" fmla="*/ 114459 h 119994"/>
                  <a:gd name="connsiteX81" fmla="*/ 186168 w 255056"/>
                  <a:gd name="connsiteY81" fmla="*/ 112016 h 119994"/>
                  <a:gd name="connsiteX82" fmla="*/ 186168 w 255056"/>
                  <a:gd name="connsiteY82" fmla="*/ 111202 h 119994"/>
                  <a:gd name="connsiteX83" fmla="*/ 186983 w 255056"/>
                  <a:gd name="connsiteY83" fmla="*/ 107672 h 119994"/>
                  <a:gd name="connsiteX84" fmla="*/ 192955 w 255056"/>
                  <a:gd name="connsiteY84" fmla="*/ 84325 h 119994"/>
                  <a:gd name="connsiteX85" fmla="*/ 194856 w 255056"/>
                  <a:gd name="connsiteY85" fmla="*/ 75366 h 119994"/>
                  <a:gd name="connsiteX86" fmla="*/ 241823 w 255056"/>
                  <a:gd name="connsiteY86" fmla="*/ 25414 h 119994"/>
                  <a:gd name="connsiteX87" fmla="*/ 211687 w 255056"/>
                  <a:gd name="connsiteY87" fmla="*/ 81067 h 119994"/>
                  <a:gd name="connsiteX88" fmla="*/ 211144 w 255056"/>
                  <a:gd name="connsiteY88" fmla="*/ 81067 h 119994"/>
                  <a:gd name="connsiteX89" fmla="*/ 198113 w 255056"/>
                  <a:gd name="connsiteY89" fmla="*/ 64236 h 119994"/>
                  <a:gd name="connsiteX90" fmla="*/ 198113 w 255056"/>
                  <a:gd name="connsiteY90" fmla="*/ 63693 h 119994"/>
                  <a:gd name="connsiteX91" fmla="*/ 199200 w 255056"/>
                  <a:gd name="connsiteY91" fmla="*/ 57991 h 119994"/>
                  <a:gd name="connsiteX92" fmla="*/ 205986 w 255056"/>
                  <a:gd name="connsiteY92" fmla="*/ 31658 h 119994"/>
                  <a:gd name="connsiteX93" fmla="*/ 214673 w 255056"/>
                  <a:gd name="connsiteY93" fmla="*/ 14826 h 119994"/>
                  <a:gd name="connsiteX94" fmla="*/ 230963 w 255056"/>
                  <a:gd name="connsiteY94" fmla="*/ 5053 h 119994"/>
                  <a:gd name="connsiteX95" fmla="*/ 232049 w 255056"/>
                  <a:gd name="connsiteY95" fmla="*/ 5053 h 119994"/>
                  <a:gd name="connsiteX96" fmla="*/ 241823 w 255056"/>
                  <a:gd name="connsiteY96" fmla="*/ 21613 h 119994"/>
                  <a:gd name="connsiteX97" fmla="*/ 241823 w 255056"/>
                  <a:gd name="connsiteY97" fmla="*/ 25414 h 119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255056" h="119994">
                    <a:moveTo>
                      <a:pt x="45405" y="438"/>
                    </a:moveTo>
                    <a:cubicBezTo>
                      <a:pt x="19886" y="3152"/>
                      <a:pt x="340" y="24871"/>
                      <a:pt x="340" y="52290"/>
                    </a:cubicBezTo>
                    <a:cubicBezTo>
                      <a:pt x="340" y="68036"/>
                      <a:pt x="7670" y="85954"/>
                      <a:pt x="28845" y="85954"/>
                    </a:cubicBezTo>
                    <a:cubicBezTo>
                      <a:pt x="42962" y="85954"/>
                      <a:pt x="60880" y="77810"/>
                      <a:pt x="68210" y="66407"/>
                    </a:cubicBezTo>
                    <a:cubicBezTo>
                      <a:pt x="68753" y="65593"/>
                      <a:pt x="69024" y="64778"/>
                      <a:pt x="69024" y="64236"/>
                    </a:cubicBezTo>
                    <a:cubicBezTo>
                      <a:pt x="69024" y="63150"/>
                      <a:pt x="67667" y="60706"/>
                      <a:pt x="65767" y="60706"/>
                    </a:cubicBezTo>
                    <a:cubicBezTo>
                      <a:pt x="64138" y="60706"/>
                      <a:pt x="62780" y="63150"/>
                      <a:pt x="61966" y="64236"/>
                    </a:cubicBezTo>
                    <a:cubicBezTo>
                      <a:pt x="53550" y="73466"/>
                      <a:pt x="41605" y="81067"/>
                      <a:pt x="28574" y="81067"/>
                    </a:cubicBezTo>
                    <a:cubicBezTo>
                      <a:pt x="17714" y="81067"/>
                      <a:pt x="13642" y="69937"/>
                      <a:pt x="13642" y="60706"/>
                    </a:cubicBezTo>
                    <a:cubicBezTo>
                      <a:pt x="13642" y="51476"/>
                      <a:pt x="15271" y="40074"/>
                      <a:pt x="18800" y="40074"/>
                    </a:cubicBezTo>
                    <a:cubicBezTo>
                      <a:pt x="19615" y="40074"/>
                      <a:pt x="20701" y="40345"/>
                      <a:pt x="21244" y="40345"/>
                    </a:cubicBezTo>
                    <a:cubicBezTo>
                      <a:pt x="38890" y="40345"/>
                      <a:pt x="67667" y="39259"/>
                      <a:pt x="67667" y="16455"/>
                    </a:cubicBezTo>
                    <a:cubicBezTo>
                      <a:pt x="67667" y="5867"/>
                      <a:pt x="57351" y="166"/>
                      <a:pt x="47849" y="166"/>
                    </a:cubicBezTo>
                    <a:cubicBezTo>
                      <a:pt x="47034" y="166"/>
                      <a:pt x="46220" y="438"/>
                      <a:pt x="45405" y="438"/>
                    </a:cubicBezTo>
                    <a:close/>
                    <a:moveTo>
                      <a:pt x="17714" y="35730"/>
                    </a:moveTo>
                    <a:cubicBezTo>
                      <a:pt x="22058" y="23242"/>
                      <a:pt x="27216" y="11840"/>
                      <a:pt x="39976" y="6682"/>
                    </a:cubicBezTo>
                    <a:cubicBezTo>
                      <a:pt x="42419" y="5867"/>
                      <a:pt x="45134" y="5053"/>
                      <a:pt x="47849" y="5053"/>
                    </a:cubicBezTo>
                    <a:cubicBezTo>
                      <a:pt x="53550" y="5053"/>
                      <a:pt x="59794" y="8582"/>
                      <a:pt x="59794" y="16455"/>
                    </a:cubicBezTo>
                    <a:cubicBezTo>
                      <a:pt x="59794" y="35187"/>
                      <a:pt x="32646" y="35730"/>
                      <a:pt x="17714" y="35730"/>
                    </a:cubicBezTo>
                    <a:close/>
                    <a:moveTo>
                      <a:pt x="86467" y="78353"/>
                    </a:moveTo>
                    <a:lnTo>
                      <a:pt x="86467" y="78081"/>
                    </a:lnTo>
                    <a:cubicBezTo>
                      <a:pt x="89996" y="77267"/>
                      <a:pt x="93254" y="73466"/>
                      <a:pt x="93254" y="69394"/>
                    </a:cubicBezTo>
                    <a:cubicBezTo>
                      <a:pt x="93254" y="67493"/>
                      <a:pt x="92168" y="63421"/>
                      <a:pt x="87010" y="63421"/>
                    </a:cubicBezTo>
                    <a:cubicBezTo>
                      <a:pt x="81309" y="63421"/>
                      <a:pt x="77779" y="68308"/>
                      <a:pt x="77779" y="73466"/>
                    </a:cubicBezTo>
                    <a:cubicBezTo>
                      <a:pt x="77779" y="82696"/>
                      <a:pt x="87553" y="85682"/>
                      <a:pt x="94611" y="85682"/>
                    </a:cubicBezTo>
                    <a:cubicBezTo>
                      <a:pt x="102484" y="85682"/>
                      <a:pt x="109814" y="79981"/>
                      <a:pt x="112800" y="73466"/>
                    </a:cubicBezTo>
                    <a:lnTo>
                      <a:pt x="113343" y="73466"/>
                    </a:lnTo>
                    <a:cubicBezTo>
                      <a:pt x="115515" y="81610"/>
                      <a:pt x="125289" y="85682"/>
                      <a:pt x="131804" y="85682"/>
                    </a:cubicBezTo>
                    <a:cubicBezTo>
                      <a:pt x="146464" y="85682"/>
                      <a:pt x="156509" y="72380"/>
                      <a:pt x="160852" y="59892"/>
                    </a:cubicBezTo>
                    <a:cubicBezTo>
                      <a:pt x="161124" y="59077"/>
                      <a:pt x="161938" y="57991"/>
                      <a:pt x="161938" y="56905"/>
                    </a:cubicBezTo>
                    <a:cubicBezTo>
                      <a:pt x="161938" y="55277"/>
                      <a:pt x="160310" y="54462"/>
                      <a:pt x="158681" y="54462"/>
                    </a:cubicBezTo>
                    <a:cubicBezTo>
                      <a:pt x="155423" y="54462"/>
                      <a:pt x="155152" y="56905"/>
                      <a:pt x="154337" y="59077"/>
                    </a:cubicBezTo>
                    <a:cubicBezTo>
                      <a:pt x="151622" y="68308"/>
                      <a:pt x="143478" y="81067"/>
                      <a:pt x="132076" y="81067"/>
                    </a:cubicBezTo>
                    <a:cubicBezTo>
                      <a:pt x="126646" y="81067"/>
                      <a:pt x="123117" y="75366"/>
                      <a:pt x="123117" y="69122"/>
                    </a:cubicBezTo>
                    <a:cubicBezTo>
                      <a:pt x="123117" y="65864"/>
                      <a:pt x="123931" y="62335"/>
                      <a:pt x="124746" y="59349"/>
                    </a:cubicBezTo>
                    <a:cubicBezTo>
                      <a:pt x="126646" y="50390"/>
                      <a:pt x="129089" y="41431"/>
                      <a:pt x="131533" y="32201"/>
                    </a:cubicBezTo>
                    <a:cubicBezTo>
                      <a:pt x="133976" y="22699"/>
                      <a:pt x="136691" y="5053"/>
                      <a:pt x="149993" y="5053"/>
                    </a:cubicBezTo>
                    <a:cubicBezTo>
                      <a:pt x="152708" y="5053"/>
                      <a:pt x="155694" y="6139"/>
                      <a:pt x="158138" y="8039"/>
                    </a:cubicBezTo>
                    <a:cubicBezTo>
                      <a:pt x="154337" y="8853"/>
                      <a:pt x="151351" y="12383"/>
                      <a:pt x="151351" y="16183"/>
                    </a:cubicBezTo>
                    <a:cubicBezTo>
                      <a:pt x="151351" y="19713"/>
                      <a:pt x="153251" y="22699"/>
                      <a:pt x="158138" y="22699"/>
                    </a:cubicBezTo>
                    <a:cubicBezTo>
                      <a:pt x="163296" y="22156"/>
                      <a:pt x="166825" y="17541"/>
                      <a:pt x="166825" y="12654"/>
                    </a:cubicBezTo>
                    <a:cubicBezTo>
                      <a:pt x="166825" y="3424"/>
                      <a:pt x="156780" y="438"/>
                      <a:pt x="149993" y="438"/>
                    </a:cubicBezTo>
                    <a:cubicBezTo>
                      <a:pt x="142120" y="438"/>
                      <a:pt x="134247" y="5867"/>
                      <a:pt x="131261" y="12926"/>
                    </a:cubicBezTo>
                    <a:cubicBezTo>
                      <a:pt x="128003" y="6139"/>
                      <a:pt x="122845" y="438"/>
                      <a:pt x="112529" y="438"/>
                    </a:cubicBezTo>
                    <a:cubicBezTo>
                      <a:pt x="98955" y="438"/>
                      <a:pt x="88096" y="12926"/>
                      <a:pt x="83752" y="25414"/>
                    </a:cubicBezTo>
                    <a:cubicBezTo>
                      <a:pt x="83481" y="26500"/>
                      <a:pt x="82666" y="27857"/>
                      <a:pt x="82666" y="29214"/>
                    </a:cubicBezTo>
                    <a:cubicBezTo>
                      <a:pt x="82666" y="31115"/>
                      <a:pt x="84295" y="31386"/>
                      <a:pt x="85653" y="31386"/>
                    </a:cubicBezTo>
                    <a:cubicBezTo>
                      <a:pt x="89996" y="31386"/>
                      <a:pt x="89725" y="26771"/>
                      <a:pt x="91896" y="22156"/>
                    </a:cubicBezTo>
                    <a:cubicBezTo>
                      <a:pt x="95426" y="14283"/>
                      <a:pt x="102756" y="5053"/>
                      <a:pt x="111986" y="5053"/>
                    </a:cubicBezTo>
                    <a:cubicBezTo>
                      <a:pt x="117959" y="5053"/>
                      <a:pt x="121216" y="11025"/>
                      <a:pt x="121216" y="17269"/>
                    </a:cubicBezTo>
                    <a:cubicBezTo>
                      <a:pt x="121216" y="21613"/>
                      <a:pt x="119859" y="26500"/>
                      <a:pt x="118773" y="30572"/>
                    </a:cubicBezTo>
                    <a:lnTo>
                      <a:pt x="112529" y="55005"/>
                    </a:lnTo>
                    <a:cubicBezTo>
                      <a:pt x="109814" y="65321"/>
                      <a:pt x="106828" y="81067"/>
                      <a:pt x="94340" y="81067"/>
                    </a:cubicBezTo>
                    <a:cubicBezTo>
                      <a:pt x="91353" y="81067"/>
                      <a:pt x="88639" y="79710"/>
                      <a:pt x="86467" y="78353"/>
                    </a:cubicBezTo>
                    <a:close/>
                    <a:moveTo>
                      <a:pt x="194856" y="75366"/>
                    </a:moveTo>
                    <a:cubicBezTo>
                      <a:pt x="199471" y="80796"/>
                      <a:pt x="203000" y="85954"/>
                      <a:pt x="211687" y="85954"/>
                    </a:cubicBezTo>
                    <a:cubicBezTo>
                      <a:pt x="226076" y="85954"/>
                      <a:pt x="238292" y="72923"/>
                      <a:pt x="243722" y="65050"/>
                    </a:cubicBezTo>
                    <a:cubicBezTo>
                      <a:pt x="250510" y="55005"/>
                      <a:pt x="255396" y="42517"/>
                      <a:pt x="255396" y="30300"/>
                    </a:cubicBezTo>
                    <a:cubicBezTo>
                      <a:pt x="255396" y="17269"/>
                      <a:pt x="248609" y="438"/>
                      <a:pt x="232049" y="438"/>
                    </a:cubicBezTo>
                    <a:cubicBezTo>
                      <a:pt x="222547" y="438"/>
                      <a:pt x="214673" y="6410"/>
                      <a:pt x="208430" y="13197"/>
                    </a:cubicBezTo>
                    <a:cubicBezTo>
                      <a:pt x="205986" y="5596"/>
                      <a:pt x="200284" y="438"/>
                      <a:pt x="192412" y="438"/>
                    </a:cubicBezTo>
                    <a:cubicBezTo>
                      <a:pt x="178024" y="438"/>
                      <a:pt x="174495" y="19170"/>
                      <a:pt x="172594" y="26771"/>
                    </a:cubicBezTo>
                    <a:cubicBezTo>
                      <a:pt x="172594" y="27586"/>
                      <a:pt x="172051" y="28400"/>
                      <a:pt x="172051" y="29486"/>
                    </a:cubicBezTo>
                    <a:cubicBezTo>
                      <a:pt x="172051" y="31386"/>
                      <a:pt x="173680" y="31386"/>
                      <a:pt x="175038" y="31386"/>
                    </a:cubicBezTo>
                    <a:cubicBezTo>
                      <a:pt x="179110" y="31386"/>
                      <a:pt x="178838" y="28400"/>
                      <a:pt x="179653" y="25142"/>
                    </a:cubicBezTo>
                    <a:cubicBezTo>
                      <a:pt x="181553" y="17812"/>
                      <a:pt x="184811" y="5053"/>
                      <a:pt x="191869" y="5053"/>
                    </a:cubicBezTo>
                    <a:cubicBezTo>
                      <a:pt x="195400" y="5053"/>
                      <a:pt x="196755" y="9125"/>
                      <a:pt x="196755" y="12383"/>
                    </a:cubicBezTo>
                    <a:cubicBezTo>
                      <a:pt x="196755" y="19713"/>
                      <a:pt x="194042" y="27314"/>
                      <a:pt x="192140" y="34644"/>
                    </a:cubicBezTo>
                    <a:lnTo>
                      <a:pt x="175580" y="101157"/>
                    </a:lnTo>
                    <a:cubicBezTo>
                      <a:pt x="174495" y="104958"/>
                      <a:pt x="174223" y="110116"/>
                      <a:pt x="171780" y="112559"/>
                    </a:cubicBezTo>
                    <a:cubicBezTo>
                      <a:pt x="170151" y="114188"/>
                      <a:pt x="167707" y="114188"/>
                      <a:pt x="165536" y="114459"/>
                    </a:cubicBezTo>
                    <a:lnTo>
                      <a:pt x="163907" y="114459"/>
                    </a:lnTo>
                    <a:cubicBezTo>
                      <a:pt x="162006" y="114459"/>
                      <a:pt x="159834" y="114731"/>
                      <a:pt x="159834" y="117446"/>
                    </a:cubicBezTo>
                    <a:lnTo>
                      <a:pt x="159834" y="117989"/>
                    </a:lnTo>
                    <a:cubicBezTo>
                      <a:pt x="159834" y="119618"/>
                      <a:pt x="161463" y="120161"/>
                      <a:pt x="163364" y="120161"/>
                    </a:cubicBezTo>
                    <a:cubicBezTo>
                      <a:pt x="164721" y="120161"/>
                      <a:pt x="166350" y="119889"/>
                      <a:pt x="167707" y="119889"/>
                    </a:cubicBezTo>
                    <a:lnTo>
                      <a:pt x="191326" y="119889"/>
                    </a:lnTo>
                    <a:cubicBezTo>
                      <a:pt x="192955" y="120161"/>
                      <a:pt x="195128" y="120161"/>
                      <a:pt x="197027" y="120161"/>
                    </a:cubicBezTo>
                    <a:cubicBezTo>
                      <a:pt x="198928" y="120161"/>
                      <a:pt x="200284" y="118803"/>
                      <a:pt x="200284" y="116903"/>
                    </a:cubicBezTo>
                    <a:cubicBezTo>
                      <a:pt x="200284" y="115545"/>
                      <a:pt x="199471" y="114459"/>
                      <a:pt x="198113" y="114459"/>
                    </a:cubicBezTo>
                    <a:lnTo>
                      <a:pt x="194313" y="114459"/>
                    </a:lnTo>
                    <a:cubicBezTo>
                      <a:pt x="191597" y="114459"/>
                      <a:pt x="186711" y="114459"/>
                      <a:pt x="186168" y="112016"/>
                    </a:cubicBezTo>
                    <a:lnTo>
                      <a:pt x="186168" y="111202"/>
                    </a:lnTo>
                    <a:cubicBezTo>
                      <a:pt x="186168" y="110116"/>
                      <a:pt x="186711" y="108758"/>
                      <a:pt x="186983" y="107672"/>
                    </a:cubicBezTo>
                    <a:lnTo>
                      <a:pt x="192955" y="84325"/>
                    </a:lnTo>
                    <a:cubicBezTo>
                      <a:pt x="193770" y="81339"/>
                      <a:pt x="194585" y="78353"/>
                      <a:pt x="194856" y="75366"/>
                    </a:cubicBezTo>
                    <a:close/>
                    <a:moveTo>
                      <a:pt x="241823" y="25414"/>
                    </a:moveTo>
                    <a:cubicBezTo>
                      <a:pt x="240736" y="35187"/>
                      <a:pt x="233677" y="80253"/>
                      <a:pt x="211687" y="81067"/>
                    </a:cubicBezTo>
                    <a:lnTo>
                      <a:pt x="211144" y="81067"/>
                    </a:lnTo>
                    <a:cubicBezTo>
                      <a:pt x="203000" y="81067"/>
                      <a:pt x="198113" y="70751"/>
                      <a:pt x="198113" y="64236"/>
                    </a:cubicBezTo>
                    <a:lnTo>
                      <a:pt x="198113" y="63693"/>
                    </a:lnTo>
                    <a:cubicBezTo>
                      <a:pt x="198113" y="61792"/>
                      <a:pt x="198928" y="59892"/>
                      <a:pt x="199200" y="57991"/>
                    </a:cubicBezTo>
                    <a:lnTo>
                      <a:pt x="205986" y="31658"/>
                    </a:lnTo>
                    <a:cubicBezTo>
                      <a:pt x="207887" y="25142"/>
                      <a:pt x="208430" y="21613"/>
                      <a:pt x="214673" y="14826"/>
                    </a:cubicBezTo>
                    <a:cubicBezTo>
                      <a:pt x="218747" y="10482"/>
                      <a:pt x="224718" y="5053"/>
                      <a:pt x="230963" y="5053"/>
                    </a:cubicBezTo>
                    <a:lnTo>
                      <a:pt x="232049" y="5053"/>
                    </a:lnTo>
                    <a:cubicBezTo>
                      <a:pt x="239650" y="5596"/>
                      <a:pt x="241823" y="15098"/>
                      <a:pt x="241823" y="21613"/>
                    </a:cubicBezTo>
                    <a:cubicBezTo>
                      <a:pt x="241823" y="22970"/>
                      <a:pt x="241823" y="24056"/>
                      <a:pt x="241823" y="2541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1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en-AE" sz="135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79311EE-D656-16B8-0622-8939BF584CEE}"/>
                  </a:ext>
                </a:extLst>
              </p:cNvPr>
              <p:cNvSpPr/>
              <p:nvPr/>
            </p:nvSpPr>
            <p:spPr>
              <a:xfrm>
                <a:off x="8425167" y="3175612"/>
                <a:ext cx="949503" cy="188679"/>
              </a:xfrm>
              <a:custGeom>
                <a:avLst/>
                <a:gdLst>
                  <a:gd name="connsiteX0" fmla="*/ 103515 w 949503"/>
                  <a:gd name="connsiteY0" fmla="*/ 25142 h 188679"/>
                  <a:gd name="connsiteX1" fmla="*/ 70394 w 949503"/>
                  <a:gd name="connsiteY1" fmla="*/ 8582 h 188679"/>
                  <a:gd name="connsiteX2" fmla="*/ 68493 w 949503"/>
                  <a:gd name="connsiteY2" fmla="*/ 8582 h 188679"/>
                  <a:gd name="connsiteX3" fmla="*/ 352 w 949503"/>
                  <a:gd name="connsiteY3" fmla="*/ 77266 h 188679"/>
                  <a:gd name="connsiteX4" fmla="*/ 352 w 949503"/>
                  <a:gd name="connsiteY4" fmla="*/ 80253 h 188679"/>
                  <a:gd name="connsiteX5" fmla="*/ 67678 w 949503"/>
                  <a:gd name="connsiteY5" fmla="*/ 145951 h 188679"/>
                  <a:gd name="connsiteX6" fmla="*/ 118447 w 949503"/>
                  <a:gd name="connsiteY6" fmla="*/ 97627 h 188679"/>
                  <a:gd name="connsiteX7" fmla="*/ 118447 w 949503"/>
                  <a:gd name="connsiteY7" fmla="*/ 96270 h 188679"/>
                  <a:gd name="connsiteX8" fmla="*/ 115731 w 949503"/>
                  <a:gd name="connsiteY8" fmla="*/ 94098 h 188679"/>
                  <a:gd name="connsiteX9" fmla="*/ 113288 w 949503"/>
                  <a:gd name="connsiteY9" fmla="*/ 97085 h 188679"/>
                  <a:gd name="connsiteX10" fmla="*/ 113288 w 949503"/>
                  <a:gd name="connsiteY10" fmla="*/ 98442 h 188679"/>
                  <a:gd name="connsiteX11" fmla="*/ 69851 w 949503"/>
                  <a:gd name="connsiteY11" fmla="*/ 139978 h 188679"/>
                  <a:gd name="connsiteX12" fmla="*/ 31300 w 949503"/>
                  <a:gd name="connsiteY12" fmla="*/ 120432 h 188679"/>
                  <a:gd name="connsiteX13" fmla="*/ 19627 w 949503"/>
                  <a:gd name="connsiteY13" fmla="*/ 76180 h 188679"/>
                  <a:gd name="connsiteX14" fmla="*/ 38631 w 949503"/>
                  <a:gd name="connsiteY14" fmla="*/ 26228 h 188679"/>
                  <a:gd name="connsiteX15" fmla="*/ 69308 w 949503"/>
                  <a:gd name="connsiteY15" fmla="*/ 14554 h 188679"/>
                  <a:gd name="connsiteX16" fmla="*/ 112202 w 949503"/>
                  <a:gd name="connsiteY16" fmla="*/ 56905 h 188679"/>
                  <a:gd name="connsiteX17" fmla="*/ 115459 w 949503"/>
                  <a:gd name="connsiteY17" fmla="*/ 62878 h 188679"/>
                  <a:gd name="connsiteX18" fmla="*/ 118447 w 949503"/>
                  <a:gd name="connsiteY18" fmla="*/ 59620 h 188679"/>
                  <a:gd name="connsiteX19" fmla="*/ 118447 w 949503"/>
                  <a:gd name="connsiteY19" fmla="*/ 17812 h 188679"/>
                  <a:gd name="connsiteX20" fmla="*/ 118716 w 949503"/>
                  <a:gd name="connsiteY20" fmla="*/ 12926 h 188679"/>
                  <a:gd name="connsiteX21" fmla="*/ 116274 w 949503"/>
                  <a:gd name="connsiteY21" fmla="*/ 8582 h 188679"/>
                  <a:gd name="connsiteX22" fmla="*/ 103515 w 949503"/>
                  <a:gd name="connsiteY22" fmla="*/ 25142 h 188679"/>
                  <a:gd name="connsiteX23" fmla="*/ 135278 w 949503"/>
                  <a:gd name="connsiteY23" fmla="*/ 60435 h 188679"/>
                  <a:gd name="connsiteX24" fmla="*/ 135278 w 949503"/>
                  <a:gd name="connsiteY24" fmla="*/ 66407 h 188679"/>
                  <a:gd name="connsiteX25" fmla="*/ 138263 w 949503"/>
                  <a:gd name="connsiteY25" fmla="*/ 66407 h 188679"/>
                  <a:gd name="connsiteX26" fmla="*/ 149666 w 949503"/>
                  <a:gd name="connsiteY26" fmla="*/ 75909 h 188679"/>
                  <a:gd name="connsiteX27" fmla="*/ 149666 w 949503"/>
                  <a:gd name="connsiteY27" fmla="*/ 128033 h 188679"/>
                  <a:gd name="connsiteX28" fmla="*/ 135278 w 949503"/>
                  <a:gd name="connsiteY28" fmla="*/ 135906 h 188679"/>
                  <a:gd name="connsiteX29" fmla="*/ 135278 w 949503"/>
                  <a:gd name="connsiteY29" fmla="*/ 141607 h 188679"/>
                  <a:gd name="connsiteX30" fmla="*/ 148580 w 949503"/>
                  <a:gd name="connsiteY30" fmla="*/ 141064 h 188679"/>
                  <a:gd name="connsiteX31" fmla="*/ 181158 w 949503"/>
                  <a:gd name="connsiteY31" fmla="*/ 141064 h 188679"/>
                  <a:gd name="connsiteX32" fmla="*/ 181158 w 949503"/>
                  <a:gd name="connsiteY32" fmla="*/ 135906 h 188679"/>
                  <a:gd name="connsiteX33" fmla="*/ 174913 w 949503"/>
                  <a:gd name="connsiteY33" fmla="*/ 135906 h 188679"/>
                  <a:gd name="connsiteX34" fmla="*/ 163240 w 949503"/>
                  <a:gd name="connsiteY34" fmla="*/ 128033 h 188679"/>
                  <a:gd name="connsiteX35" fmla="*/ 163240 w 949503"/>
                  <a:gd name="connsiteY35" fmla="*/ 96270 h 188679"/>
                  <a:gd name="connsiteX36" fmla="*/ 187131 w 949503"/>
                  <a:gd name="connsiteY36" fmla="*/ 63149 h 188679"/>
                  <a:gd name="connsiteX37" fmla="*/ 187131 w 949503"/>
                  <a:gd name="connsiteY37" fmla="*/ 63421 h 188679"/>
                  <a:gd name="connsiteX38" fmla="*/ 183330 w 949503"/>
                  <a:gd name="connsiteY38" fmla="*/ 70480 h 188679"/>
                  <a:gd name="connsiteX39" fmla="*/ 191746 w 949503"/>
                  <a:gd name="connsiteY39" fmla="*/ 78624 h 188679"/>
                  <a:gd name="connsiteX40" fmla="*/ 199890 w 949503"/>
                  <a:gd name="connsiteY40" fmla="*/ 70208 h 188679"/>
                  <a:gd name="connsiteX41" fmla="*/ 185501 w 949503"/>
                  <a:gd name="connsiteY41" fmla="*/ 58534 h 188679"/>
                  <a:gd name="connsiteX42" fmla="*/ 162154 w 949503"/>
                  <a:gd name="connsiteY42" fmla="*/ 78624 h 188679"/>
                  <a:gd name="connsiteX43" fmla="*/ 162154 w 949503"/>
                  <a:gd name="connsiteY43" fmla="*/ 58534 h 188679"/>
                  <a:gd name="connsiteX44" fmla="*/ 209529 w 949503"/>
                  <a:gd name="connsiteY44" fmla="*/ 60435 h 188679"/>
                  <a:gd name="connsiteX45" fmla="*/ 209529 w 949503"/>
                  <a:gd name="connsiteY45" fmla="*/ 66407 h 188679"/>
                  <a:gd name="connsiteX46" fmla="*/ 211971 w 949503"/>
                  <a:gd name="connsiteY46" fmla="*/ 66407 h 188679"/>
                  <a:gd name="connsiteX47" fmla="*/ 225001 w 949503"/>
                  <a:gd name="connsiteY47" fmla="*/ 74823 h 188679"/>
                  <a:gd name="connsiteX48" fmla="*/ 229073 w 949503"/>
                  <a:gd name="connsiteY48" fmla="*/ 84325 h 188679"/>
                  <a:gd name="connsiteX49" fmla="*/ 245092 w 949503"/>
                  <a:gd name="connsiteY49" fmla="*/ 121789 h 188679"/>
                  <a:gd name="connsiteX50" fmla="*/ 251336 w 949503"/>
                  <a:gd name="connsiteY50" fmla="*/ 136449 h 188679"/>
                  <a:gd name="connsiteX51" fmla="*/ 253507 w 949503"/>
                  <a:gd name="connsiteY51" fmla="*/ 141607 h 188679"/>
                  <a:gd name="connsiteX52" fmla="*/ 249707 w 949503"/>
                  <a:gd name="connsiteY52" fmla="*/ 150566 h 188679"/>
                  <a:gd name="connsiteX53" fmla="*/ 247534 w 949503"/>
                  <a:gd name="connsiteY53" fmla="*/ 155724 h 188679"/>
                  <a:gd name="connsiteX54" fmla="*/ 227446 w 949503"/>
                  <a:gd name="connsiteY54" fmla="*/ 175542 h 188679"/>
                  <a:gd name="connsiteX55" fmla="*/ 218487 w 949503"/>
                  <a:gd name="connsiteY55" fmla="*/ 172556 h 188679"/>
                  <a:gd name="connsiteX56" fmla="*/ 225273 w 949503"/>
                  <a:gd name="connsiteY56" fmla="*/ 164955 h 188679"/>
                  <a:gd name="connsiteX57" fmla="*/ 216586 w 949503"/>
                  <a:gd name="connsiteY57" fmla="*/ 156810 h 188679"/>
                  <a:gd name="connsiteX58" fmla="*/ 209257 w 949503"/>
                  <a:gd name="connsiteY58" fmla="*/ 164955 h 188679"/>
                  <a:gd name="connsiteX59" fmla="*/ 226903 w 949503"/>
                  <a:gd name="connsiteY59" fmla="*/ 180429 h 188679"/>
                  <a:gd name="connsiteX60" fmla="*/ 259752 w 949503"/>
                  <a:gd name="connsiteY60" fmla="*/ 140521 h 188679"/>
                  <a:gd name="connsiteX61" fmla="*/ 284455 w 949503"/>
                  <a:gd name="connsiteY61" fmla="*/ 82696 h 188679"/>
                  <a:gd name="connsiteX62" fmla="*/ 303459 w 949503"/>
                  <a:gd name="connsiteY62" fmla="*/ 66407 h 188679"/>
                  <a:gd name="connsiteX63" fmla="*/ 303459 w 949503"/>
                  <a:gd name="connsiteY63" fmla="*/ 60435 h 188679"/>
                  <a:gd name="connsiteX64" fmla="*/ 272783 w 949503"/>
                  <a:gd name="connsiteY64" fmla="*/ 60435 h 188679"/>
                  <a:gd name="connsiteX65" fmla="*/ 272783 w 949503"/>
                  <a:gd name="connsiteY65" fmla="*/ 66407 h 188679"/>
                  <a:gd name="connsiteX66" fmla="*/ 281470 w 949503"/>
                  <a:gd name="connsiteY66" fmla="*/ 74009 h 188679"/>
                  <a:gd name="connsiteX67" fmla="*/ 274953 w 949503"/>
                  <a:gd name="connsiteY67" fmla="*/ 91926 h 188679"/>
                  <a:gd name="connsiteX68" fmla="*/ 260838 w 949503"/>
                  <a:gd name="connsiteY68" fmla="*/ 124504 h 188679"/>
                  <a:gd name="connsiteX69" fmla="*/ 239933 w 949503"/>
                  <a:gd name="connsiteY69" fmla="*/ 75638 h 188679"/>
                  <a:gd name="connsiteX70" fmla="*/ 238575 w 949503"/>
                  <a:gd name="connsiteY70" fmla="*/ 71565 h 188679"/>
                  <a:gd name="connsiteX71" fmla="*/ 248892 w 949503"/>
                  <a:gd name="connsiteY71" fmla="*/ 66407 h 188679"/>
                  <a:gd name="connsiteX72" fmla="*/ 248892 w 949503"/>
                  <a:gd name="connsiteY72" fmla="*/ 60435 h 188679"/>
                  <a:gd name="connsiteX73" fmla="*/ 313571 w 949503"/>
                  <a:gd name="connsiteY73" fmla="*/ 60435 h 188679"/>
                  <a:gd name="connsiteX74" fmla="*/ 313571 w 949503"/>
                  <a:gd name="connsiteY74" fmla="*/ 66407 h 188679"/>
                  <a:gd name="connsiteX75" fmla="*/ 317102 w 949503"/>
                  <a:gd name="connsiteY75" fmla="*/ 66407 h 188679"/>
                  <a:gd name="connsiteX76" fmla="*/ 327960 w 949503"/>
                  <a:gd name="connsiteY76" fmla="*/ 74552 h 188679"/>
                  <a:gd name="connsiteX77" fmla="*/ 327960 w 949503"/>
                  <a:gd name="connsiteY77" fmla="*/ 164683 h 188679"/>
                  <a:gd name="connsiteX78" fmla="*/ 313571 w 949503"/>
                  <a:gd name="connsiteY78" fmla="*/ 172556 h 188679"/>
                  <a:gd name="connsiteX79" fmla="*/ 313571 w 949503"/>
                  <a:gd name="connsiteY79" fmla="*/ 178257 h 188679"/>
                  <a:gd name="connsiteX80" fmla="*/ 326876 w 949503"/>
                  <a:gd name="connsiteY80" fmla="*/ 177714 h 188679"/>
                  <a:gd name="connsiteX81" fmla="*/ 356466 w 949503"/>
                  <a:gd name="connsiteY81" fmla="*/ 177714 h 188679"/>
                  <a:gd name="connsiteX82" fmla="*/ 356466 w 949503"/>
                  <a:gd name="connsiteY82" fmla="*/ 172556 h 188679"/>
                  <a:gd name="connsiteX83" fmla="*/ 351851 w 949503"/>
                  <a:gd name="connsiteY83" fmla="*/ 172556 h 188679"/>
                  <a:gd name="connsiteX84" fmla="*/ 342077 w 949503"/>
                  <a:gd name="connsiteY84" fmla="*/ 164955 h 188679"/>
                  <a:gd name="connsiteX85" fmla="*/ 342077 w 949503"/>
                  <a:gd name="connsiteY85" fmla="*/ 132648 h 188679"/>
                  <a:gd name="connsiteX86" fmla="*/ 365696 w 949503"/>
                  <a:gd name="connsiteY86" fmla="*/ 143779 h 188679"/>
                  <a:gd name="connsiteX87" fmla="*/ 409134 w 949503"/>
                  <a:gd name="connsiteY87" fmla="*/ 101157 h 188679"/>
                  <a:gd name="connsiteX88" fmla="*/ 368141 w 949503"/>
                  <a:gd name="connsiteY88" fmla="*/ 58534 h 188679"/>
                  <a:gd name="connsiteX89" fmla="*/ 341534 w 949503"/>
                  <a:gd name="connsiteY89" fmla="*/ 70480 h 188679"/>
                  <a:gd name="connsiteX90" fmla="*/ 341534 w 949503"/>
                  <a:gd name="connsiteY90" fmla="*/ 58534 h 188679"/>
                  <a:gd name="connsiteX91" fmla="*/ 392303 w 949503"/>
                  <a:gd name="connsiteY91" fmla="*/ 103872 h 188679"/>
                  <a:gd name="connsiteX92" fmla="*/ 364069 w 949503"/>
                  <a:gd name="connsiteY92" fmla="*/ 139164 h 188679"/>
                  <a:gd name="connsiteX93" fmla="*/ 342077 w 949503"/>
                  <a:gd name="connsiteY93" fmla="*/ 121246 h 188679"/>
                  <a:gd name="connsiteX94" fmla="*/ 342077 w 949503"/>
                  <a:gd name="connsiteY94" fmla="*/ 90297 h 188679"/>
                  <a:gd name="connsiteX95" fmla="*/ 341806 w 949503"/>
                  <a:gd name="connsiteY95" fmla="*/ 82968 h 188679"/>
                  <a:gd name="connsiteX96" fmla="*/ 366239 w 949503"/>
                  <a:gd name="connsiteY96" fmla="*/ 63692 h 188679"/>
                  <a:gd name="connsiteX97" fmla="*/ 392574 w 949503"/>
                  <a:gd name="connsiteY97" fmla="*/ 100342 h 188679"/>
                  <a:gd name="connsiteX98" fmla="*/ 392303 w 949503"/>
                  <a:gd name="connsiteY98" fmla="*/ 103872 h 188679"/>
                  <a:gd name="connsiteX99" fmla="*/ 444358 w 949503"/>
                  <a:gd name="connsiteY99" fmla="*/ 25685 h 188679"/>
                  <a:gd name="connsiteX100" fmla="*/ 419111 w 949503"/>
                  <a:gd name="connsiteY100" fmla="*/ 61792 h 188679"/>
                  <a:gd name="connsiteX101" fmla="*/ 419111 w 949503"/>
                  <a:gd name="connsiteY101" fmla="*/ 66407 h 188679"/>
                  <a:gd name="connsiteX102" fmla="*/ 435671 w 949503"/>
                  <a:gd name="connsiteY102" fmla="*/ 66407 h 188679"/>
                  <a:gd name="connsiteX103" fmla="*/ 435671 w 949503"/>
                  <a:gd name="connsiteY103" fmla="*/ 116088 h 188679"/>
                  <a:gd name="connsiteX104" fmla="*/ 438928 w 949503"/>
                  <a:gd name="connsiteY104" fmla="*/ 132920 h 188679"/>
                  <a:gd name="connsiteX105" fmla="*/ 461734 w 949503"/>
                  <a:gd name="connsiteY105" fmla="*/ 143779 h 188679"/>
                  <a:gd name="connsiteX106" fmla="*/ 463362 w 949503"/>
                  <a:gd name="connsiteY106" fmla="*/ 143779 h 188679"/>
                  <a:gd name="connsiteX107" fmla="*/ 480195 w 949503"/>
                  <a:gd name="connsiteY107" fmla="*/ 114459 h 188679"/>
                  <a:gd name="connsiteX108" fmla="*/ 480195 w 949503"/>
                  <a:gd name="connsiteY108" fmla="*/ 107672 h 188679"/>
                  <a:gd name="connsiteX109" fmla="*/ 474765 w 949503"/>
                  <a:gd name="connsiteY109" fmla="*/ 107672 h 188679"/>
                  <a:gd name="connsiteX110" fmla="*/ 475036 w 949503"/>
                  <a:gd name="connsiteY110" fmla="*/ 115817 h 188679"/>
                  <a:gd name="connsiteX111" fmla="*/ 462006 w 949503"/>
                  <a:gd name="connsiteY111" fmla="*/ 138350 h 188679"/>
                  <a:gd name="connsiteX112" fmla="*/ 449516 w 949503"/>
                  <a:gd name="connsiteY112" fmla="*/ 117446 h 188679"/>
                  <a:gd name="connsiteX113" fmla="*/ 449516 w 949503"/>
                  <a:gd name="connsiteY113" fmla="*/ 66407 h 188679"/>
                  <a:gd name="connsiteX114" fmla="*/ 476935 w 949503"/>
                  <a:gd name="connsiteY114" fmla="*/ 66407 h 188679"/>
                  <a:gd name="connsiteX115" fmla="*/ 476935 w 949503"/>
                  <a:gd name="connsiteY115" fmla="*/ 60435 h 188679"/>
                  <a:gd name="connsiteX116" fmla="*/ 449516 w 949503"/>
                  <a:gd name="connsiteY116" fmla="*/ 60435 h 188679"/>
                  <a:gd name="connsiteX117" fmla="*/ 449516 w 949503"/>
                  <a:gd name="connsiteY117" fmla="*/ 25685 h 188679"/>
                  <a:gd name="connsiteX118" fmla="*/ 536661 w 949503"/>
                  <a:gd name="connsiteY118" fmla="*/ 57448 h 188679"/>
                  <a:gd name="connsiteX119" fmla="*/ 496754 w 949503"/>
                  <a:gd name="connsiteY119" fmla="*/ 101428 h 188679"/>
                  <a:gd name="connsiteX120" fmla="*/ 539649 w 949503"/>
                  <a:gd name="connsiteY120" fmla="*/ 143779 h 188679"/>
                  <a:gd name="connsiteX121" fmla="*/ 582271 w 949503"/>
                  <a:gd name="connsiteY121" fmla="*/ 101700 h 188679"/>
                  <a:gd name="connsiteX122" fmla="*/ 539377 w 949503"/>
                  <a:gd name="connsiteY122" fmla="*/ 57177 h 188679"/>
                  <a:gd name="connsiteX123" fmla="*/ 536661 w 949503"/>
                  <a:gd name="connsiteY123" fmla="*/ 57448 h 188679"/>
                  <a:gd name="connsiteX124" fmla="*/ 513042 w 949503"/>
                  <a:gd name="connsiteY124" fmla="*/ 105772 h 188679"/>
                  <a:gd name="connsiteX125" fmla="*/ 513042 w 949503"/>
                  <a:gd name="connsiteY125" fmla="*/ 97627 h 188679"/>
                  <a:gd name="connsiteX126" fmla="*/ 539649 w 949503"/>
                  <a:gd name="connsiteY126" fmla="*/ 62064 h 188679"/>
                  <a:gd name="connsiteX127" fmla="*/ 565710 w 949503"/>
                  <a:gd name="connsiteY127" fmla="*/ 88940 h 188679"/>
                  <a:gd name="connsiteX128" fmla="*/ 565981 w 949503"/>
                  <a:gd name="connsiteY128" fmla="*/ 100614 h 188679"/>
                  <a:gd name="connsiteX129" fmla="*/ 558652 w 949503"/>
                  <a:gd name="connsiteY129" fmla="*/ 129662 h 188679"/>
                  <a:gd name="connsiteX130" fmla="*/ 539377 w 949503"/>
                  <a:gd name="connsiteY130" fmla="*/ 138350 h 188679"/>
                  <a:gd name="connsiteX131" fmla="*/ 513585 w 949503"/>
                  <a:gd name="connsiteY131" fmla="*/ 113102 h 188679"/>
                  <a:gd name="connsiteX132" fmla="*/ 513042 w 949503"/>
                  <a:gd name="connsiteY132" fmla="*/ 105772 h 188679"/>
                  <a:gd name="connsiteX133" fmla="*/ 622789 w 949503"/>
                  <a:gd name="connsiteY133" fmla="*/ 27857 h 188679"/>
                  <a:gd name="connsiteX134" fmla="*/ 623060 w 949503"/>
                  <a:gd name="connsiteY134" fmla="*/ 31115 h 188679"/>
                  <a:gd name="connsiteX135" fmla="*/ 614101 w 949503"/>
                  <a:gd name="connsiteY135" fmla="*/ 56905 h 188679"/>
                  <a:gd name="connsiteX136" fmla="*/ 607585 w 949503"/>
                  <a:gd name="connsiteY136" fmla="*/ 65321 h 188679"/>
                  <a:gd name="connsiteX137" fmla="*/ 609486 w 949503"/>
                  <a:gd name="connsiteY137" fmla="*/ 67493 h 188679"/>
                  <a:gd name="connsiteX138" fmla="*/ 620618 w 949503"/>
                  <a:gd name="connsiteY138" fmla="*/ 55819 h 188679"/>
                  <a:gd name="connsiteX139" fmla="*/ 627675 w 949503"/>
                  <a:gd name="connsiteY139" fmla="*/ 30843 h 188679"/>
                  <a:gd name="connsiteX140" fmla="*/ 614645 w 949503"/>
                  <a:gd name="connsiteY140" fmla="*/ 10754 h 188679"/>
                  <a:gd name="connsiteX141" fmla="*/ 604600 w 949503"/>
                  <a:gd name="connsiteY141" fmla="*/ 21070 h 188679"/>
                  <a:gd name="connsiteX142" fmla="*/ 604600 w 949503"/>
                  <a:gd name="connsiteY142" fmla="*/ 22427 h 188679"/>
                  <a:gd name="connsiteX143" fmla="*/ 614916 w 949503"/>
                  <a:gd name="connsiteY143" fmla="*/ 31115 h 188679"/>
                  <a:gd name="connsiteX144" fmla="*/ 622789 w 949503"/>
                  <a:gd name="connsiteY144" fmla="*/ 27857 h 188679"/>
                  <a:gd name="connsiteX145" fmla="*/ 659032 w 949503"/>
                  <a:gd name="connsiteY145" fmla="*/ 41431 h 188679"/>
                  <a:gd name="connsiteX146" fmla="*/ 686179 w 949503"/>
                  <a:gd name="connsiteY146" fmla="*/ 21884 h 188679"/>
                  <a:gd name="connsiteX147" fmla="*/ 711428 w 949503"/>
                  <a:gd name="connsiteY147" fmla="*/ 54733 h 188679"/>
                  <a:gd name="connsiteX148" fmla="*/ 685636 w 949503"/>
                  <a:gd name="connsiteY148" fmla="*/ 100342 h 188679"/>
                  <a:gd name="connsiteX149" fmla="*/ 653873 w 949503"/>
                  <a:gd name="connsiteY149" fmla="*/ 134549 h 188679"/>
                  <a:gd name="connsiteX150" fmla="*/ 651431 w 949503"/>
                  <a:gd name="connsiteY150" fmla="*/ 139707 h 188679"/>
                  <a:gd name="connsiteX151" fmla="*/ 651431 w 949503"/>
                  <a:gd name="connsiteY151" fmla="*/ 141607 h 188679"/>
                  <a:gd name="connsiteX152" fmla="*/ 723915 w 949503"/>
                  <a:gd name="connsiteY152" fmla="*/ 141607 h 188679"/>
                  <a:gd name="connsiteX153" fmla="*/ 729074 w 949503"/>
                  <a:gd name="connsiteY153" fmla="*/ 108215 h 188679"/>
                  <a:gd name="connsiteX154" fmla="*/ 723915 w 949503"/>
                  <a:gd name="connsiteY154" fmla="*/ 108215 h 188679"/>
                  <a:gd name="connsiteX155" fmla="*/ 715500 w 949503"/>
                  <a:gd name="connsiteY155" fmla="*/ 126133 h 188679"/>
                  <a:gd name="connsiteX156" fmla="*/ 710613 w 949503"/>
                  <a:gd name="connsiteY156" fmla="*/ 126404 h 188679"/>
                  <a:gd name="connsiteX157" fmla="*/ 705998 w 949503"/>
                  <a:gd name="connsiteY157" fmla="*/ 126404 h 188679"/>
                  <a:gd name="connsiteX158" fmla="*/ 689708 w 949503"/>
                  <a:gd name="connsiteY158" fmla="*/ 126676 h 188679"/>
                  <a:gd name="connsiteX159" fmla="*/ 667990 w 949503"/>
                  <a:gd name="connsiteY159" fmla="*/ 126676 h 188679"/>
                  <a:gd name="connsiteX160" fmla="*/ 703825 w 949503"/>
                  <a:gd name="connsiteY160" fmla="*/ 93827 h 188679"/>
                  <a:gd name="connsiteX161" fmla="*/ 729074 w 949503"/>
                  <a:gd name="connsiteY161" fmla="*/ 55005 h 188679"/>
                  <a:gd name="connsiteX162" fmla="*/ 729074 w 949503"/>
                  <a:gd name="connsiteY162" fmla="*/ 53105 h 188679"/>
                  <a:gd name="connsiteX163" fmla="*/ 687809 w 949503"/>
                  <a:gd name="connsiteY163" fmla="*/ 15912 h 188679"/>
                  <a:gd name="connsiteX164" fmla="*/ 651431 w 949503"/>
                  <a:gd name="connsiteY164" fmla="*/ 50118 h 188679"/>
                  <a:gd name="connsiteX165" fmla="*/ 661746 w 949503"/>
                  <a:gd name="connsiteY165" fmla="*/ 60706 h 188679"/>
                  <a:gd name="connsiteX166" fmla="*/ 671248 w 949503"/>
                  <a:gd name="connsiteY166" fmla="*/ 50933 h 188679"/>
                  <a:gd name="connsiteX167" fmla="*/ 661474 w 949503"/>
                  <a:gd name="connsiteY167" fmla="*/ 41159 h 188679"/>
                  <a:gd name="connsiteX168" fmla="*/ 659032 w 949503"/>
                  <a:gd name="connsiteY168" fmla="*/ 41431 h 188679"/>
                  <a:gd name="connsiteX169" fmla="*/ 784523 w 949503"/>
                  <a:gd name="connsiteY169" fmla="*/ 15912 h 188679"/>
                  <a:gd name="connsiteX170" fmla="*/ 746515 w 949503"/>
                  <a:gd name="connsiteY170" fmla="*/ 80524 h 188679"/>
                  <a:gd name="connsiteX171" fmla="*/ 760632 w 949503"/>
                  <a:gd name="connsiteY171" fmla="*/ 134820 h 188679"/>
                  <a:gd name="connsiteX172" fmla="*/ 786967 w 949503"/>
                  <a:gd name="connsiteY172" fmla="*/ 145951 h 188679"/>
                  <a:gd name="connsiteX173" fmla="*/ 822531 w 949503"/>
                  <a:gd name="connsiteY173" fmla="*/ 120432 h 188679"/>
                  <a:gd name="connsiteX174" fmla="*/ 828232 w 949503"/>
                  <a:gd name="connsiteY174" fmla="*/ 80524 h 188679"/>
                  <a:gd name="connsiteX175" fmla="*/ 787511 w 949503"/>
                  <a:gd name="connsiteY175" fmla="*/ 15912 h 188679"/>
                  <a:gd name="connsiteX176" fmla="*/ 784523 w 949503"/>
                  <a:gd name="connsiteY176" fmla="*/ 15912 h 188679"/>
                  <a:gd name="connsiteX177" fmla="*/ 762805 w 949503"/>
                  <a:gd name="connsiteY177" fmla="*/ 92741 h 188679"/>
                  <a:gd name="connsiteX178" fmla="*/ 762805 w 949503"/>
                  <a:gd name="connsiteY178" fmla="*/ 88126 h 188679"/>
                  <a:gd name="connsiteX179" fmla="*/ 763620 w 949503"/>
                  <a:gd name="connsiteY179" fmla="*/ 52290 h 188679"/>
                  <a:gd name="connsiteX180" fmla="*/ 769050 w 949503"/>
                  <a:gd name="connsiteY180" fmla="*/ 31115 h 188679"/>
                  <a:gd name="connsiteX181" fmla="*/ 787511 w 949503"/>
                  <a:gd name="connsiteY181" fmla="*/ 20798 h 188679"/>
                  <a:gd name="connsiteX182" fmla="*/ 810858 w 949503"/>
                  <a:gd name="connsiteY182" fmla="*/ 49032 h 188679"/>
                  <a:gd name="connsiteX183" fmla="*/ 811942 w 949503"/>
                  <a:gd name="connsiteY183" fmla="*/ 77266 h 188679"/>
                  <a:gd name="connsiteX184" fmla="*/ 811942 w 949503"/>
                  <a:gd name="connsiteY184" fmla="*/ 91383 h 188679"/>
                  <a:gd name="connsiteX185" fmla="*/ 795654 w 949503"/>
                  <a:gd name="connsiteY185" fmla="*/ 139164 h 188679"/>
                  <a:gd name="connsiteX186" fmla="*/ 787239 w 949503"/>
                  <a:gd name="connsiteY186" fmla="*/ 141064 h 188679"/>
                  <a:gd name="connsiteX187" fmla="*/ 764978 w 949503"/>
                  <a:gd name="connsiteY187" fmla="*/ 118803 h 188679"/>
                  <a:gd name="connsiteX188" fmla="*/ 762805 w 949503"/>
                  <a:gd name="connsiteY188" fmla="*/ 92741 h 188679"/>
                  <a:gd name="connsiteX189" fmla="*/ 920535 w 949503"/>
                  <a:gd name="connsiteY189" fmla="*/ 166 h 188679"/>
                  <a:gd name="connsiteX190" fmla="*/ 920535 w 949503"/>
                  <a:gd name="connsiteY190" fmla="*/ 188845 h 188679"/>
                  <a:gd name="connsiteX191" fmla="*/ 949855 w 949503"/>
                  <a:gd name="connsiteY191" fmla="*/ 188845 h 188679"/>
                  <a:gd name="connsiteX192" fmla="*/ 949855 w 949503"/>
                  <a:gd name="connsiteY192" fmla="*/ 184230 h 188679"/>
                  <a:gd name="connsiteX193" fmla="*/ 933837 w 949503"/>
                  <a:gd name="connsiteY193" fmla="*/ 184230 h 188679"/>
                  <a:gd name="connsiteX194" fmla="*/ 933837 w 949503"/>
                  <a:gd name="connsiteY194" fmla="*/ 4781 h 188679"/>
                  <a:gd name="connsiteX195" fmla="*/ 949855 w 949503"/>
                  <a:gd name="connsiteY195" fmla="*/ 4781 h 188679"/>
                  <a:gd name="connsiteX196" fmla="*/ 949855 w 949503"/>
                  <a:gd name="connsiteY196" fmla="*/ 166 h 188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</a:cxnLst>
                <a:rect l="l" t="t" r="r" b="b"/>
                <a:pathLst>
                  <a:path w="949503" h="188679">
                    <a:moveTo>
                      <a:pt x="103515" y="25142"/>
                    </a:moveTo>
                    <a:cubicBezTo>
                      <a:pt x="98085" y="16455"/>
                      <a:pt x="82610" y="9396"/>
                      <a:pt x="70394" y="8582"/>
                    </a:cubicBezTo>
                    <a:lnTo>
                      <a:pt x="68493" y="8582"/>
                    </a:lnTo>
                    <a:cubicBezTo>
                      <a:pt x="30757" y="8582"/>
                      <a:pt x="352" y="39531"/>
                      <a:pt x="352" y="77266"/>
                    </a:cubicBezTo>
                    <a:lnTo>
                      <a:pt x="352" y="80253"/>
                    </a:lnTo>
                    <a:cubicBezTo>
                      <a:pt x="2794" y="117174"/>
                      <a:pt x="31843" y="145951"/>
                      <a:pt x="67678" y="145951"/>
                    </a:cubicBezTo>
                    <a:cubicBezTo>
                      <a:pt x="93741" y="145951"/>
                      <a:pt x="118447" y="125319"/>
                      <a:pt x="118447" y="97627"/>
                    </a:cubicBezTo>
                    <a:lnTo>
                      <a:pt x="118447" y="96270"/>
                    </a:lnTo>
                    <a:cubicBezTo>
                      <a:pt x="118447" y="94913"/>
                      <a:pt x="117089" y="94098"/>
                      <a:pt x="115731" y="94098"/>
                    </a:cubicBezTo>
                    <a:cubicBezTo>
                      <a:pt x="114101" y="94098"/>
                      <a:pt x="113288" y="95456"/>
                      <a:pt x="113288" y="97085"/>
                    </a:cubicBezTo>
                    <a:lnTo>
                      <a:pt x="113288" y="98442"/>
                    </a:lnTo>
                    <a:cubicBezTo>
                      <a:pt x="111387" y="117717"/>
                      <a:pt x="97542" y="139978"/>
                      <a:pt x="69851" y="139978"/>
                    </a:cubicBezTo>
                    <a:cubicBezTo>
                      <a:pt x="55191" y="139978"/>
                      <a:pt x="40530" y="132377"/>
                      <a:pt x="31300" y="120432"/>
                    </a:cubicBezTo>
                    <a:cubicBezTo>
                      <a:pt x="22070" y="108215"/>
                      <a:pt x="19627" y="90840"/>
                      <a:pt x="19627" y="76180"/>
                    </a:cubicBezTo>
                    <a:cubicBezTo>
                      <a:pt x="19627" y="57448"/>
                      <a:pt x="24243" y="38988"/>
                      <a:pt x="38631" y="26228"/>
                    </a:cubicBezTo>
                    <a:cubicBezTo>
                      <a:pt x="46775" y="19169"/>
                      <a:pt x="58176" y="14554"/>
                      <a:pt x="69308" y="14554"/>
                    </a:cubicBezTo>
                    <a:cubicBezTo>
                      <a:pt x="93741" y="14554"/>
                      <a:pt x="108402" y="35730"/>
                      <a:pt x="112202" y="56905"/>
                    </a:cubicBezTo>
                    <a:cubicBezTo>
                      <a:pt x="112474" y="59349"/>
                      <a:pt x="112202" y="62878"/>
                      <a:pt x="115459" y="62878"/>
                    </a:cubicBezTo>
                    <a:cubicBezTo>
                      <a:pt x="118175" y="62878"/>
                      <a:pt x="118447" y="61249"/>
                      <a:pt x="118447" y="59620"/>
                    </a:cubicBezTo>
                    <a:lnTo>
                      <a:pt x="118447" y="17812"/>
                    </a:lnTo>
                    <a:cubicBezTo>
                      <a:pt x="118447" y="16183"/>
                      <a:pt x="118716" y="14826"/>
                      <a:pt x="118716" y="12926"/>
                    </a:cubicBezTo>
                    <a:cubicBezTo>
                      <a:pt x="118716" y="11025"/>
                      <a:pt x="118447" y="8582"/>
                      <a:pt x="116274" y="8582"/>
                    </a:cubicBezTo>
                    <a:cubicBezTo>
                      <a:pt x="113017" y="8582"/>
                      <a:pt x="107858" y="19712"/>
                      <a:pt x="103515" y="25142"/>
                    </a:cubicBezTo>
                    <a:close/>
                    <a:moveTo>
                      <a:pt x="135278" y="60435"/>
                    </a:moveTo>
                    <a:lnTo>
                      <a:pt x="135278" y="66407"/>
                    </a:lnTo>
                    <a:lnTo>
                      <a:pt x="138263" y="66407"/>
                    </a:lnTo>
                    <a:cubicBezTo>
                      <a:pt x="143965" y="66407"/>
                      <a:pt x="149666" y="66950"/>
                      <a:pt x="149666" y="75909"/>
                    </a:cubicBezTo>
                    <a:lnTo>
                      <a:pt x="149666" y="128033"/>
                    </a:lnTo>
                    <a:cubicBezTo>
                      <a:pt x="149666" y="135635"/>
                      <a:pt x="144780" y="135906"/>
                      <a:pt x="135278" y="135906"/>
                    </a:cubicBezTo>
                    <a:lnTo>
                      <a:pt x="135278" y="141607"/>
                    </a:lnTo>
                    <a:lnTo>
                      <a:pt x="148580" y="141064"/>
                    </a:lnTo>
                    <a:lnTo>
                      <a:pt x="181158" y="141064"/>
                    </a:lnTo>
                    <a:lnTo>
                      <a:pt x="181158" y="135906"/>
                    </a:lnTo>
                    <a:lnTo>
                      <a:pt x="174913" y="135906"/>
                    </a:lnTo>
                    <a:cubicBezTo>
                      <a:pt x="168399" y="135906"/>
                      <a:pt x="163240" y="135092"/>
                      <a:pt x="163240" y="128033"/>
                    </a:cubicBezTo>
                    <a:lnTo>
                      <a:pt x="163240" y="96270"/>
                    </a:lnTo>
                    <a:cubicBezTo>
                      <a:pt x="164598" y="83239"/>
                      <a:pt x="168127" y="63149"/>
                      <a:pt x="187131" y="63149"/>
                    </a:cubicBezTo>
                    <a:lnTo>
                      <a:pt x="187131" y="63421"/>
                    </a:lnTo>
                    <a:cubicBezTo>
                      <a:pt x="184415" y="64778"/>
                      <a:pt x="183330" y="67493"/>
                      <a:pt x="183330" y="70480"/>
                    </a:cubicBezTo>
                    <a:cubicBezTo>
                      <a:pt x="183330" y="75366"/>
                      <a:pt x="187402" y="78624"/>
                      <a:pt x="191746" y="78624"/>
                    </a:cubicBezTo>
                    <a:cubicBezTo>
                      <a:pt x="196633" y="78624"/>
                      <a:pt x="199890" y="74823"/>
                      <a:pt x="199890" y="70208"/>
                    </a:cubicBezTo>
                    <a:cubicBezTo>
                      <a:pt x="199890" y="62335"/>
                      <a:pt x="192289" y="58534"/>
                      <a:pt x="185501" y="58534"/>
                    </a:cubicBezTo>
                    <a:cubicBezTo>
                      <a:pt x="174100" y="58534"/>
                      <a:pt x="164870" y="68036"/>
                      <a:pt x="162154" y="78624"/>
                    </a:cubicBezTo>
                    <a:lnTo>
                      <a:pt x="162154" y="58534"/>
                    </a:lnTo>
                    <a:close/>
                    <a:moveTo>
                      <a:pt x="209529" y="60435"/>
                    </a:moveTo>
                    <a:lnTo>
                      <a:pt x="209529" y="66407"/>
                    </a:lnTo>
                    <a:lnTo>
                      <a:pt x="211971" y="66407"/>
                    </a:lnTo>
                    <a:cubicBezTo>
                      <a:pt x="219028" y="66407"/>
                      <a:pt x="222559" y="68308"/>
                      <a:pt x="225001" y="74823"/>
                    </a:cubicBezTo>
                    <a:lnTo>
                      <a:pt x="229073" y="84325"/>
                    </a:lnTo>
                    <a:cubicBezTo>
                      <a:pt x="234232" y="97085"/>
                      <a:pt x="239662" y="109030"/>
                      <a:pt x="245092" y="121789"/>
                    </a:cubicBezTo>
                    <a:lnTo>
                      <a:pt x="251336" y="136449"/>
                    </a:lnTo>
                    <a:cubicBezTo>
                      <a:pt x="251878" y="137807"/>
                      <a:pt x="253507" y="139978"/>
                      <a:pt x="253507" y="141607"/>
                    </a:cubicBezTo>
                    <a:cubicBezTo>
                      <a:pt x="253507" y="144322"/>
                      <a:pt x="250793" y="148123"/>
                      <a:pt x="249707" y="150566"/>
                    </a:cubicBezTo>
                    <a:lnTo>
                      <a:pt x="247534" y="155724"/>
                    </a:lnTo>
                    <a:cubicBezTo>
                      <a:pt x="244005" y="164412"/>
                      <a:pt x="238032" y="175271"/>
                      <a:pt x="227446" y="175542"/>
                    </a:cubicBezTo>
                    <a:cubicBezTo>
                      <a:pt x="224187" y="175542"/>
                      <a:pt x="221201" y="174728"/>
                      <a:pt x="218487" y="172556"/>
                    </a:cubicBezTo>
                    <a:cubicBezTo>
                      <a:pt x="223102" y="171742"/>
                      <a:pt x="225273" y="168755"/>
                      <a:pt x="225273" y="164955"/>
                    </a:cubicBezTo>
                    <a:cubicBezTo>
                      <a:pt x="225273" y="160340"/>
                      <a:pt x="222288" y="156810"/>
                      <a:pt x="216586" y="156810"/>
                    </a:cubicBezTo>
                    <a:cubicBezTo>
                      <a:pt x="211428" y="156810"/>
                      <a:pt x="209257" y="161425"/>
                      <a:pt x="209257" y="164955"/>
                    </a:cubicBezTo>
                    <a:cubicBezTo>
                      <a:pt x="209257" y="174457"/>
                      <a:pt x="218216" y="180429"/>
                      <a:pt x="226903" y="180429"/>
                    </a:cubicBezTo>
                    <a:cubicBezTo>
                      <a:pt x="246178" y="180429"/>
                      <a:pt x="254050" y="154638"/>
                      <a:pt x="259752" y="140521"/>
                    </a:cubicBezTo>
                    <a:cubicBezTo>
                      <a:pt x="267896" y="121246"/>
                      <a:pt x="276040" y="101971"/>
                      <a:pt x="284455" y="82696"/>
                    </a:cubicBezTo>
                    <a:cubicBezTo>
                      <a:pt x="287986" y="74823"/>
                      <a:pt x="292058" y="66407"/>
                      <a:pt x="303459" y="66407"/>
                    </a:cubicBezTo>
                    <a:lnTo>
                      <a:pt x="303459" y="60435"/>
                    </a:lnTo>
                    <a:lnTo>
                      <a:pt x="272783" y="60435"/>
                    </a:lnTo>
                    <a:lnTo>
                      <a:pt x="272783" y="66407"/>
                    </a:lnTo>
                    <a:cubicBezTo>
                      <a:pt x="277126" y="66679"/>
                      <a:pt x="281198" y="69122"/>
                      <a:pt x="281470" y="74009"/>
                    </a:cubicBezTo>
                    <a:cubicBezTo>
                      <a:pt x="281470" y="79167"/>
                      <a:pt x="277126" y="86497"/>
                      <a:pt x="274953" y="91926"/>
                    </a:cubicBezTo>
                    <a:cubicBezTo>
                      <a:pt x="270069" y="102786"/>
                      <a:pt x="265182" y="113645"/>
                      <a:pt x="260838" y="124504"/>
                    </a:cubicBezTo>
                    <a:cubicBezTo>
                      <a:pt x="253507" y="108487"/>
                      <a:pt x="247262" y="91926"/>
                      <a:pt x="239933" y="75638"/>
                    </a:cubicBezTo>
                    <a:cubicBezTo>
                      <a:pt x="239662" y="74280"/>
                      <a:pt x="238575" y="72923"/>
                      <a:pt x="238575" y="71565"/>
                    </a:cubicBezTo>
                    <a:cubicBezTo>
                      <a:pt x="238575" y="66679"/>
                      <a:pt x="244820" y="66407"/>
                      <a:pt x="248892" y="66407"/>
                    </a:cubicBezTo>
                    <a:lnTo>
                      <a:pt x="248892" y="60435"/>
                    </a:lnTo>
                    <a:close/>
                    <a:moveTo>
                      <a:pt x="313571" y="60435"/>
                    </a:moveTo>
                    <a:lnTo>
                      <a:pt x="313571" y="66407"/>
                    </a:lnTo>
                    <a:lnTo>
                      <a:pt x="317102" y="66407"/>
                    </a:lnTo>
                    <a:cubicBezTo>
                      <a:pt x="322802" y="66407"/>
                      <a:pt x="327960" y="66950"/>
                      <a:pt x="327960" y="74552"/>
                    </a:cubicBezTo>
                    <a:lnTo>
                      <a:pt x="327960" y="164683"/>
                    </a:lnTo>
                    <a:cubicBezTo>
                      <a:pt x="327960" y="172556"/>
                      <a:pt x="322532" y="172556"/>
                      <a:pt x="313571" y="172556"/>
                    </a:cubicBezTo>
                    <a:lnTo>
                      <a:pt x="313571" y="178257"/>
                    </a:lnTo>
                    <a:lnTo>
                      <a:pt x="326876" y="177714"/>
                    </a:lnTo>
                    <a:lnTo>
                      <a:pt x="356466" y="177714"/>
                    </a:lnTo>
                    <a:lnTo>
                      <a:pt x="356466" y="172556"/>
                    </a:lnTo>
                    <a:lnTo>
                      <a:pt x="351851" y="172556"/>
                    </a:lnTo>
                    <a:cubicBezTo>
                      <a:pt x="346692" y="172556"/>
                      <a:pt x="342077" y="171742"/>
                      <a:pt x="342077" y="164955"/>
                    </a:cubicBezTo>
                    <a:lnTo>
                      <a:pt x="342077" y="132648"/>
                    </a:lnTo>
                    <a:cubicBezTo>
                      <a:pt x="348322" y="139436"/>
                      <a:pt x="355923" y="143779"/>
                      <a:pt x="365696" y="143779"/>
                    </a:cubicBezTo>
                    <a:cubicBezTo>
                      <a:pt x="388229" y="143779"/>
                      <a:pt x="409134" y="125590"/>
                      <a:pt x="409134" y="101157"/>
                    </a:cubicBezTo>
                    <a:cubicBezTo>
                      <a:pt x="409134" y="79710"/>
                      <a:pt x="392303" y="58534"/>
                      <a:pt x="368141" y="58534"/>
                    </a:cubicBezTo>
                    <a:cubicBezTo>
                      <a:pt x="357552" y="58534"/>
                      <a:pt x="348322" y="62878"/>
                      <a:pt x="341534" y="70480"/>
                    </a:cubicBezTo>
                    <a:lnTo>
                      <a:pt x="341534" y="58534"/>
                    </a:lnTo>
                    <a:close/>
                    <a:moveTo>
                      <a:pt x="392303" y="103872"/>
                    </a:moveTo>
                    <a:cubicBezTo>
                      <a:pt x="391759" y="118803"/>
                      <a:pt x="383072" y="139164"/>
                      <a:pt x="364069" y="139164"/>
                    </a:cubicBezTo>
                    <a:cubicBezTo>
                      <a:pt x="354295" y="139164"/>
                      <a:pt x="342077" y="129391"/>
                      <a:pt x="342077" y="121246"/>
                    </a:cubicBezTo>
                    <a:lnTo>
                      <a:pt x="342077" y="90297"/>
                    </a:lnTo>
                    <a:cubicBezTo>
                      <a:pt x="342077" y="87854"/>
                      <a:pt x="341806" y="85411"/>
                      <a:pt x="341806" y="82968"/>
                    </a:cubicBezTo>
                    <a:cubicBezTo>
                      <a:pt x="341806" y="72380"/>
                      <a:pt x="355382" y="63692"/>
                      <a:pt x="366239" y="63692"/>
                    </a:cubicBezTo>
                    <a:cubicBezTo>
                      <a:pt x="384157" y="63692"/>
                      <a:pt x="392574" y="85954"/>
                      <a:pt x="392574" y="100342"/>
                    </a:cubicBezTo>
                    <a:cubicBezTo>
                      <a:pt x="392574" y="101428"/>
                      <a:pt x="392574" y="102786"/>
                      <a:pt x="392303" y="103872"/>
                    </a:cubicBezTo>
                    <a:close/>
                    <a:moveTo>
                      <a:pt x="444358" y="25685"/>
                    </a:moveTo>
                    <a:cubicBezTo>
                      <a:pt x="444358" y="39531"/>
                      <a:pt x="437844" y="61792"/>
                      <a:pt x="419111" y="61792"/>
                    </a:cubicBezTo>
                    <a:lnTo>
                      <a:pt x="419111" y="66407"/>
                    </a:lnTo>
                    <a:lnTo>
                      <a:pt x="435671" y="66407"/>
                    </a:lnTo>
                    <a:lnTo>
                      <a:pt x="435671" y="116088"/>
                    </a:lnTo>
                    <a:cubicBezTo>
                      <a:pt x="435671" y="122061"/>
                      <a:pt x="435942" y="127762"/>
                      <a:pt x="438928" y="132920"/>
                    </a:cubicBezTo>
                    <a:cubicBezTo>
                      <a:pt x="443543" y="140793"/>
                      <a:pt x="453045" y="143779"/>
                      <a:pt x="461734" y="143779"/>
                    </a:cubicBezTo>
                    <a:lnTo>
                      <a:pt x="463362" y="143779"/>
                    </a:lnTo>
                    <a:cubicBezTo>
                      <a:pt x="477750" y="141336"/>
                      <a:pt x="480195" y="125590"/>
                      <a:pt x="480195" y="114459"/>
                    </a:cubicBezTo>
                    <a:lnTo>
                      <a:pt x="480195" y="107672"/>
                    </a:lnTo>
                    <a:lnTo>
                      <a:pt x="474765" y="107672"/>
                    </a:lnTo>
                    <a:cubicBezTo>
                      <a:pt x="474765" y="110116"/>
                      <a:pt x="475036" y="113102"/>
                      <a:pt x="475036" y="115817"/>
                    </a:cubicBezTo>
                    <a:cubicBezTo>
                      <a:pt x="475036" y="124233"/>
                      <a:pt x="473135" y="138350"/>
                      <a:pt x="462006" y="138350"/>
                    </a:cubicBezTo>
                    <a:cubicBezTo>
                      <a:pt x="451689" y="138350"/>
                      <a:pt x="449516" y="126676"/>
                      <a:pt x="449516" y="117446"/>
                    </a:cubicBezTo>
                    <a:lnTo>
                      <a:pt x="449516" y="66407"/>
                    </a:lnTo>
                    <a:lnTo>
                      <a:pt x="476935" y="66407"/>
                    </a:lnTo>
                    <a:lnTo>
                      <a:pt x="476935" y="60435"/>
                    </a:lnTo>
                    <a:lnTo>
                      <a:pt x="449516" y="60435"/>
                    </a:lnTo>
                    <a:lnTo>
                      <a:pt x="449516" y="25685"/>
                    </a:lnTo>
                    <a:close/>
                    <a:moveTo>
                      <a:pt x="536661" y="57448"/>
                    </a:moveTo>
                    <a:cubicBezTo>
                      <a:pt x="514943" y="59620"/>
                      <a:pt x="496754" y="77266"/>
                      <a:pt x="496754" y="101428"/>
                    </a:cubicBezTo>
                    <a:cubicBezTo>
                      <a:pt x="496754" y="120975"/>
                      <a:pt x="511143" y="143779"/>
                      <a:pt x="539649" y="143779"/>
                    </a:cubicBezTo>
                    <a:cubicBezTo>
                      <a:pt x="561638" y="143779"/>
                      <a:pt x="582271" y="126133"/>
                      <a:pt x="582271" y="101700"/>
                    </a:cubicBezTo>
                    <a:cubicBezTo>
                      <a:pt x="582271" y="79167"/>
                      <a:pt x="564895" y="57177"/>
                      <a:pt x="539377" y="57177"/>
                    </a:cubicBezTo>
                    <a:cubicBezTo>
                      <a:pt x="538290" y="57177"/>
                      <a:pt x="537747" y="57448"/>
                      <a:pt x="536661" y="57448"/>
                    </a:cubicBezTo>
                    <a:close/>
                    <a:moveTo>
                      <a:pt x="513042" y="105772"/>
                    </a:moveTo>
                    <a:lnTo>
                      <a:pt x="513042" y="97627"/>
                    </a:lnTo>
                    <a:cubicBezTo>
                      <a:pt x="513042" y="82696"/>
                      <a:pt x="517657" y="62064"/>
                      <a:pt x="539649" y="62064"/>
                    </a:cubicBezTo>
                    <a:cubicBezTo>
                      <a:pt x="554580" y="62064"/>
                      <a:pt x="563811" y="74009"/>
                      <a:pt x="565710" y="88940"/>
                    </a:cubicBezTo>
                    <a:cubicBezTo>
                      <a:pt x="565981" y="92741"/>
                      <a:pt x="565981" y="96813"/>
                      <a:pt x="565981" y="100614"/>
                    </a:cubicBezTo>
                    <a:cubicBezTo>
                      <a:pt x="565981" y="110658"/>
                      <a:pt x="565438" y="121789"/>
                      <a:pt x="558652" y="129662"/>
                    </a:cubicBezTo>
                    <a:cubicBezTo>
                      <a:pt x="553765" y="135363"/>
                      <a:pt x="546434" y="138350"/>
                      <a:pt x="539377" y="138350"/>
                    </a:cubicBezTo>
                    <a:cubicBezTo>
                      <a:pt x="525531" y="138350"/>
                      <a:pt x="516029" y="128033"/>
                      <a:pt x="513585" y="113102"/>
                    </a:cubicBezTo>
                    <a:cubicBezTo>
                      <a:pt x="513314" y="110658"/>
                      <a:pt x="513314" y="108215"/>
                      <a:pt x="513042" y="105772"/>
                    </a:cubicBezTo>
                    <a:close/>
                    <a:moveTo>
                      <a:pt x="622789" y="27857"/>
                    </a:moveTo>
                    <a:cubicBezTo>
                      <a:pt x="623060" y="28943"/>
                      <a:pt x="623060" y="30029"/>
                      <a:pt x="623060" y="31115"/>
                    </a:cubicBezTo>
                    <a:cubicBezTo>
                      <a:pt x="623060" y="40345"/>
                      <a:pt x="619531" y="49575"/>
                      <a:pt x="614101" y="56905"/>
                    </a:cubicBezTo>
                    <a:cubicBezTo>
                      <a:pt x="611929" y="59620"/>
                      <a:pt x="607585" y="62878"/>
                      <a:pt x="607585" y="65321"/>
                    </a:cubicBezTo>
                    <a:cubicBezTo>
                      <a:pt x="607585" y="66679"/>
                      <a:pt x="608671" y="67493"/>
                      <a:pt x="609486" y="67493"/>
                    </a:cubicBezTo>
                    <a:cubicBezTo>
                      <a:pt x="612472" y="67493"/>
                      <a:pt x="618173" y="59892"/>
                      <a:pt x="620618" y="55819"/>
                    </a:cubicBezTo>
                    <a:cubicBezTo>
                      <a:pt x="625233" y="48218"/>
                      <a:pt x="627675" y="39531"/>
                      <a:pt x="627675" y="30843"/>
                    </a:cubicBezTo>
                    <a:cubicBezTo>
                      <a:pt x="627675" y="22699"/>
                      <a:pt x="625233" y="10754"/>
                      <a:pt x="614645" y="10754"/>
                    </a:cubicBezTo>
                    <a:cubicBezTo>
                      <a:pt x="608671" y="10754"/>
                      <a:pt x="604600" y="15369"/>
                      <a:pt x="604600" y="21070"/>
                    </a:cubicBezTo>
                    <a:lnTo>
                      <a:pt x="604600" y="22427"/>
                    </a:lnTo>
                    <a:cubicBezTo>
                      <a:pt x="605686" y="27857"/>
                      <a:pt x="610029" y="31115"/>
                      <a:pt x="614916" y="31115"/>
                    </a:cubicBezTo>
                    <a:cubicBezTo>
                      <a:pt x="618173" y="31115"/>
                      <a:pt x="620618" y="29757"/>
                      <a:pt x="622789" y="27857"/>
                    </a:cubicBezTo>
                    <a:close/>
                    <a:moveTo>
                      <a:pt x="659032" y="41431"/>
                    </a:moveTo>
                    <a:cubicBezTo>
                      <a:pt x="662017" y="30029"/>
                      <a:pt x="675048" y="21884"/>
                      <a:pt x="686179" y="21884"/>
                    </a:cubicBezTo>
                    <a:cubicBezTo>
                      <a:pt x="705183" y="21884"/>
                      <a:pt x="711428" y="40074"/>
                      <a:pt x="711428" y="54733"/>
                    </a:cubicBezTo>
                    <a:cubicBezTo>
                      <a:pt x="709798" y="74009"/>
                      <a:pt x="697854" y="87040"/>
                      <a:pt x="685636" y="100342"/>
                    </a:cubicBezTo>
                    <a:cubicBezTo>
                      <a:pt x="675048" y="111744"/>
                      <a:pt x="664733" y="123690"/>
                      <a:pt x="653873" y="134549"/>
                    </a:cubicBezTo>
                    <a:cubicBezTo>
                      <a:pt x="652244" y="135906"/>
                      <a:pt x="651431" y="137264"/>
                      <a:pt x="651431" y="139707"/>
                    </a:cubicBezTo>
                    <a:lnTo>
                      <a:pt x="651431" y="141607"/>
                    </a:lnTo>
                    <a:lnTo>
                      <a:pt x="723915" y="141607"/>
                    </a:lnTo>
                    <a:lnTo>
                      <a:pt x="729074" y="108215"/>
                    </a:lnTo>
                    <a:lnTo>
                      <a:pt x="723915" y="108215"/>
                    </a:lnTo>
                    <a:cubicBezTo>
                      <a:pt x="722557" y="116088"/>
                      <a:pt x="722557" y="125047"/>
                      <a:pt x="715500" y="126133"/>
                    </a:cubicBezTo>
                    <a:cubicBezTo>
                      <a:pt x="713870" y="126404"/>
                      <a:pt x="712243" y="126404"/>
                      <a:pt x="710613" y="126404"/>
                    </a:cubicBezTo>
                    <a:lnTo>
                      <a:pt x="705998" y="126404"/>
                    </a:lnTo>
                    <a:cubicBezTo>
                      <a:pt x="700296" y="126676"/>
                      <a:pt x="695138" y="126676"/>
                      <a:pt x="689708" y="126676"/>
                    </a:cubicBezTo>
                    <a:cubicBezTo>
                      <a:pt x="682379" y="126676"/>
                      <a:pt x="675048" y="126676"/>
                      <a:pt x="667990" y="126676"/>
                    </a:cubicBezTo>
                    <a:cubicBezTo>
                      <a:pt x="679665" y="115274"/>
                      <a:pt x="691609" y="104415"/>
                      <a:pt x="703825" y="93827"/>
                    </a:cubicBezTo>
                    <a:cubicBezTo>
                      <a:pt x="715500" y="83511"/>
                      <a:pt x="728259" y="71565"/>
                      <a:pt x="729074" y="55005"/>
                    </a:cubicBezTo>
                    <a:lnTo>
                      <a:pt x="729074" y="53105"/>
                    </a:lnTo>
                    <a:cubicBezTo>
                      <a:pt x="729074" y="29486"/>
                      <a:pt x="708983" y="15912"/>
                      <a:pt x="687809" y="15912"/>
                    </a:cubicBezTo>
                    <a:cubicBezTo>
                      <a:pt x="669348" y="15912"/>
                      <a:pt x="651431" y="30572"/>
                      <a:pt x="651431" y="50118"/>
                    </a:cubicBezTo>
                    <a:cubicBezTo>
                      <a:pt x="651431" y="56362"/>
                      <a:pt x="655775" y="60706"/>
                      <a:pt x="661746" y="60706"/>
                    </a:cubicBezTo>
                    <a:cubicBezTo>
                      <a:pt x="666904" y="60706"/>
                      <a:pt x="671248" y="56362"/>
                      <a:pt x="671248" y="50933"/>
                    </a:cubicBezTo>
                    <a:cubicBezTo>
                      <a:pt x="671248" y="46046"/>
                      <a:pt x="667719" y="41159"/>
                      <a:pt x="661474" y="41159"/>
                    </a:cubicBezTo>
                    <a:cubicBezTo>
                      <a:pt x="660661" y="41159"/>
                      <a:pt x="659846" y="41159"/>
                      <a:pt x="659032" y="41431"/>
                    </a:cubicBezTo>
                    <a:close/>
                    <a:moveTo>
                      <a:pt x="784523" y="15912"/>
                    </a:moveTo>
                    <a:cubicBezTo>
                      <a:pt x="754118" y="19169"/>
                      <a:pt x="746515" y="50661"/>
                      <a:pt x="746515" y="80524"/>
                    </a:cubicBezTo>
                    <a:cubicBezTo>
                      <a:pt x="746515" y="98985"/>
                      <a:pt x="747602" y="120432"/>
                      <a:pt x="760632" y="134820"/>
                    </a:cubicBezTo>
                    <a:cubicBezTo>
                      <a:pt x="767149" y="141607"/>
                      <a:pt x="777194" y="145951"/>
                      <a:pt x="786967" y="145951"/>
                    </a:cubicBezTo>
                    <a:cubicBezTo>
                      <a:pt x="803798" y="145951"/>
                      <a:pt x="816557" y="135363"/>
                      <a:pt x="822531" y="120432"/>
                    </a:cubicBezTo>
                    <a:cubicBezTo>
                      <a:pt x="827417" y="107672"/>
                      <a:pt x="828232" y="93827"/>
                      <a:pt x="828232" y="80524"/>
                    </a:cubicBezTo>
                    <a:cubicBezTo>
                      <a:pt x="828232" y="53376"/>
                      <a:pt x="821987" y="15912"/>
                      <a:pt x="787511" y="15912"/>
                    </a:cubicBezTo>
                    <a:cubicBezTo>
                      <a:pt x="786424" y="15912"/>
                      <a:pt x="785609" y="15912"/>
                      <a:pt x="784523" y="15912"/>
                    </a:cubicBezTo>
                    <a:close/>
                    <a:moveTo>
                      <a:pt x="762805" y="92741"/>
                    </a:moveTo>
                    <a:cubicBezTo>
                      <a:pt x="762805" y="91383"/>
                      <a:pt x="762805" y="89483"/>
                      <a:pt x="762805" y="88126"/>
                    </a:cubicBezTo>
                    <a:cubicBezTo>
                      <a:pt x="762805" y="76180"/>
                      <a:pt x="762805" y="64235"/>
                      <a:pt x="763620" y="52290"/>
                    </a:cubicBezTo>
                    <a:cubicBezTo>
                      <a:pt x="764163" y="44960"/>
                      <a:pt x="764976" y="37087"/>
                      <a:pt x="769050" y="31115"/>
                    </a:cubicBezTo>
                    <a:cubicBezTo>
                      <a:pt x="773122" y="24871"/>
                      <a:pt x="780179" y="20798"/>
                      <a:pt x="787511" y="20798"/>
                    </a:cubicBezTo>
                    <a:cubicBezTo>
                      <a:pt x="803255" y="20798"/>
                      <a:pt x="809500" y="36001"/>
                      <a:pt x="810858" y="49032"/>
                    </a:cubicBezTo>
                    <a:cubicBezTo>
                      <a:pt x="811671" y="58263"/>
                      <a:pt x="811942" y="67765"/>
                      <a:pt x="811942" y="77266"/>
                    </a:cubicBezTo>
                    <a:lnTo>
                      <a:pt x="811942" y="91383"/>
                    </a:lnTo>
                    <a:cubicBezTo>
                      <a:pt x="811942" y="111744"/>
                      <a:pt x="810315" y="132377"/>
                      <a:pt x="795654" y="139164"/>
                    </a:cubicBezTo>
                    <a:cubicBezTo>
                      <a:pt x="792940" y="140521"/>
                      <a:pt x="789953" y="141064"/>
                      <a:pt x="787239" y="141064"/>
                    </a:cubicBezTo>
                    <a:cubicBezTo>
                      <a:pt x="775021" y="141064"/>
                      <a:pt x="767149" y="130205"/>
                      <a:pt x="764978" y="118803"/>
                    </a:cubicBezTo>
                    <a:cubicBezTo>
                      <a:pt x="763348" y="110116"/>
                      <a:pt x="763892" y="101428"/>
                      <a:pt x="762805" y="92741"/>
                    </a:cubicBezTo>
                    <a:close/>
                    <a:moveTo>
                      <a:pt x="920535" y="166"/>
                    </a:moveTo>
                    <a:lnTo>
                      <a:pt x="920535" y="188845"/>
                    </a:lnTo>
                    <a:lnTo>
                      <a:pt x="949855" y="188845"/>
                    </a:lnTo>
                    <a:lnTo>
                      <a:pt x="949855" y="184230"/>
                    </a:lnTo>
                    <a:lnTo>
                      <a:pt x="933837" y="184230"/>
                    </a:lnTo>
                    <a:lnTo>
                      <a:pt x="933837" y="4781"/>
                    </a:lnTo>
                    <a:lnTo>
                      <a:pt x="949855" y="4781"/>
                    </a:lnTo>
                    <a:lnTo>
                      <a:pt x="949855" y="166"/>
                    </a:lnTo>
                    <a:close/>
                  </a:path>
                </a:pathLst>
              </a:custGeom>
              <a:solidFill>
                <a:srgbClr val="000000"/>
              </a:solidFill>
              <a:ln w="21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en-AE" sz="135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CDBD17F-B386-CFCE-C7A2-1E280C903F58}"/>
                </a:ext>
              </a:extLst>
            </p:cNvPr>
            <p:cNvSpPr/>
            <p:nvPr/>
          </p:nvSpPr>
          <p:spPr>
            <a:xfrm>
              <a:off x="7290846" y="2758397"/>
              <a:ext cx="58119" cy="97517"/>
            </a:xfrm>
            <a:custGeom>
              <a:avLst/>
              <a:gdLst>
                <a:gd name="connsiteX0" fmla="*/ 5525 w 77492"/>
                <a:gd name="connsiteY0" fmla="*/ 103458 h 130023"/>
                <a:gd name="connsiteX1" fmla="*/ 8154 w 77492"/>
                <a:gd name="connsiteY1" fmla="*/ 103721 h 130023"/>
                <a:gd name="connsiteX2" fmla="*/ 17349 w 77492"/>
                <a:gd name="connsiteY2" fmla="*/ 94462 h 130023"/>
                <a:gd name="connsiteX3" fmla="*/ 8154 w 77492"/>
                <a:gd name="connsiteY3" fmla="*/ 85267 h 130023"/>
                <a:gd name="connsiteX4" fmla="*/ -1040 w 77492"/>
                <a:gd name="connsiteY4" fmla="*/ 95053 h 130023"/>
                <a:gd name="connsiteX5" fmla="*/ 34423 w 77492"/>
                <a:gd name="connsiteY5" fmla="*/ 129791 h 130023"/>
                <a:gd name="connsiteX6" fmla="*/ 76452 w 77492"/>
                <a:gd name="connsiteY6" fmla="*/ 87698 h 130023"/>
                <a:gd name="connsiteX7" fmla="*/ 39017 w 77492"/>
                <a:gd name="connsiteY7" fmla="*/ 46195 h 130023"/>
                <a:gd name="connsiteX8" fmla="*/ 14720 w 77492"/>
                <a:gd name="connsiteY8" fmla="*/ 56243 h 130023"/>
                <a:gd name="connsiteX9" fmla="*/ 14720 w 77492"/>
                <a:gd name="connsiteY9" fmla="*/ 19008 h 130023"/>
                <a:gd name="connsiteX10" fmla="*/ 29822 w 77492"/>
                <a:gd name="connsiteY10" fmla="*/ 21439 h 130023"/>
                <a:gd name="connsiteX11" fmla="*/ 31794 w 77492"/>
                <a:gd name="connsiteY11" fmla="*/ 21439 h 130023"/>
                <a:gd name="connsiteX12" fmla="*/ 66600 w 77492"/>
                <a:gd name="connsiteY12" fmla="*/ 6006 h 130023"/>
                <a:gd name="connsiteX13" fmla="*/ 68572 w 77492"/>
                <a:gd name="connsiteY13" fmla="*/ 2198 h 130023"/>
                <a:gd name="connsiteX14" fmla="*/ 68572 w 77492"/>
                <a:gd name="connsiteY14" fmla="*/ 1671 h 130023"/>
                <a:gd name="connsiteX15" fmla="*/ 66600 w 77492"/>
                <a:gd name="connsiteY15" fmla="*/ -233 h 130023"/>
                <a:gd name="connsiteX16" fmla="*/ 62656 w 77492"/>
                <a:gd name="connsiteY16" fmla="*/ 1408 h 130023"/>
                <a:gd name="connsiteX17" fmla="*/ 39017 w 77492"/>
                <a:gd name="connsiteY17" fmla="*/ 6006 h 130023"/>
                <a:gd name="connsiteX18" fmla="*/ 14062 w 77492"/>
                <a:gd name="connsiteY18" fmla="*/ 1146 h 130023"/>
                <a:gd name="connsiteX19" fmla="*/ 11441 w 77492"/>
                <a:gd name="connsiteY19" fmla="*/ 30 h 130023"/>
                <a:gd name="connsiteX20" fmla="*/ 11441 w 77492"/>
                <a:gd name="connsiteY20" fmla="*/ 30 h 130023"/>
                <a:gd name="connsiteX21" fmla="*/ 8812 w 77492"/>
                <a:gd name="connsiteY21" fmla="*/ 2198 h 130023"/>
                <a:gd name="connsiteX22" fmla="*/ 8812 w 77492"/>
                <a:gd name="connsiteY22" fmla="*/ 62219 h 130023"/>
                <a:gd name="connsiteX23" fmla="*/ 11441 w 77492"/>
                <a:gd name="connsiteY23" fmla="*/ 66027 h 130023"/>
                <a:gd name="connsiteX24" fmla="*/ 16692 w 77492"/>
                <a:gd name="connsiteY24" fmla="*/ 60838 h 130023"/>
                <a:gd name="connsiteX25" fmla="*/ 38359 w 77492"/>
                <a:gd name="connsiteY25" fmla="*/ 51054 h 130023"/>
                <a:gd name="connsiteX26" fmla="*/ 39017 w 77492"/>
                <a:gd name="connsiteY26" fmla="*/ 51054 h 130023"/>
                <a:gd name="connsiteX27" fmla="*/ 60035 w 77492"/>
                <a:gd name="connsiteY27" fmla="*/ 88815 h 130023"/>
                <a:gd name="connsiteX28" fmla="*/ 45590 w 77492"/>
                <a:gd name="connsiteY28" fmla="*/ 121386 h 130023"/>
                <a:gd name="connsiteX29" fmla="*/ 33766 w 77492"/>
                <a:gd name="connsiteY29" fmla="*/ 124406 h 130023"/>
                <a:gd name="connsiteX30" fmla="*/ 5525 w 77492"/>
                <a:gd name="connsiteY30" fmla="*/ 103458 h 13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7492" h="130023">
                  <a:moveTo>
                    <a:pt x="5525" y="103458"/>
                  </a:moveTo>
                  <a:cubicBezTo>
                    <a:pt x="6183" y="103721"/>
                    <a:pt x="6840" y="103721"/>
                    <a:pt x="8154" y="103721"/>
                  </a:cubicBezTo>
                  <a:cubicBezTo>
                    <a:pt x="13405" y="103721"/>
                    <a:pt x="17349" y="99911"/>
                    <a:pt x="17349" y="94462"/>
                  </a:cubicBezTo>
                  <a:cubicBezTo>
                    <a:pt x="17349" y="89602"/>
                    <a:pt x="13405" y="85267"/>
                    <a:pt x="8154" y="85267"/>
                  </a:cubicBezTo>
                  <a:cubicBezTo>
                    <a:pt x="2904" y="85267"/>
                    <a:pt x="-1040" y="89077"/>
                    <a:pt x="-1040" y="95053"/>
                  </a:cubicBezTo>
                  <a:cubicBezTo>
                    <a:pt x="-1040" y="113242"/>
                    <a:pt x="14062" y="129791"/>
                    <a:pt x="34423" y="129791"/>
                  </a:cubicBezTo>
                  <a:cubicBezTo>
                    <a:pt x="56748" y="129791"/>
                    <a:pt x="76452" y="111075"/>
                    <a:pt x="76452" y="87698"/>
                  </a:cubicBezTo>
                  <a:cubicBezTo>
                    <a:pt x="76452" y="67339"/>
                    <a:pt x="62656" y="46195"/>
                    <a:pt x="39017" y="46195"/>
                  </a:cubicBezTo>
                  <a:cubicBezTo>
                    <a:pt x="29822" y="46195"/>
                    <a:pt x="20636" y="49676"/>
                    <a:pt x="14720" y="56243"/>
                  </a:cubicBezTo>
                  <a:lnTo>
                    <a:pt x="14720" y="19008"/>
                  </a:lnTo>
                  <a:cubicBezTo>
                    <a:pt x="19978" y="20124"/>
                    <a:pt x="24572" y="21176"/>
                    <a:pt x="29822" y="21439"/>
                  </a:cubicBezTo>
                  <a:lnTo>
                    <a:pt x="31794" y="21439"/>
                  </a:lnTo>
                  <a:cubicBezTo>
                    <a:pt x="44933" y="21439"/>
                    <a:pt x="58063" y="16054"/>
                    <a:pt x="66600" y="6006"/>
                  </a:cubicBezTo>
                  <a:cubicBezTo>
                    <a:pt x="67258" y="4889"/>
                    <a:pt x="68572" y="3577"/>
                    <a:pt x="68572" y="2198"/>
                  </a:cubicBezTo>
                  <a:lnTo>
                    <a:pt x="68572" y="1671"/>
                  </a:lnTo>
                  <a:cubicBezTo>
                    <a:pt x="68572" y="555"/>
                    <a:pt x="67915" y="-233"/>
                    <a:pt x="66600" y="-233"/>
                  </a:cubicBezTo>
                  <a:cubicBezTo>
                    <a:pt x="65286" y="-233"/>
                    <a:pt x="63971" y="1146"/>
                    <a:pt x="62656" y="1408"/>
                  </a:cubicBezTo>
                  <a:cubicBezTo>
                    <a:pt x="56091" y="4364"/>
                    <a:pt x="46239" y="6006"/>
                    <a:pt x="39017" y="6006"/>
                  </a:cubicBezTo>
                  <a:cubicBezTo>
                    <a:pt x="29822" y="6006"/>
                    <a:pt x="21942" y="4102"/>
                    <a:pt x="14062" y="1146"/>
                  </a:cubicBezTo>
                  <a:cubicBezTo>
                    <a:pt x="12756" y="621"/>
                    <a:pt x="12098" y="30"/>
                    <a:pt x="11441" y="30"/>
                  </a:cubicBezTo>
                  <a:lnTo>
                    <a:pt x="11441" y="30"/>
                  </a:lnTo>
                  <a:cubicBezTo>
                    <a:pt x="10126" y="30"/>
                    <a:pt x="9469" y="1146"/>
                    <a:pt x="8812" y="2198"/>
                  </a:cubicBezTo>
                  <a:lnTo>
                    <a:pt x="8812" y="62219"/>
                  </a:lnTo>
                  <a:cubicBezTo>
                    <a:pt x="8812" y="63860"/>
                    <a:pt x="9469" y="66027"/>
                    <a:pt x="11441" y="66027"/>
                  </a:cubicBezTo>
                  <a:cubicBezTo>
                    <a:pt x="14062" y="66027"/>
                    <a:pt x="16034" y="61692"/>
                    <a:pt x="16692" y="60838"/>
                  </a:cubicBezTo>
                  <a:cubicBezTo>
                    <a:pt x="22600" y="54600"/>
                    <a:pt x="30479" y="51054"/>
                    <a:pt x="38359" y="51054"/>
                  </a:cubicBezTo>
                  <a:lnTo>
                    <a:pt x="39017" y="51054"/>
                  </a:lnTo>
                  <a:cubicBezTo>
                    <a:pt x="58720" y="51054"/>
                    <a:pt x="60035" y="76862"/>
                    <a:pt x="60035" y="88815"/>
                  </a:cubicBezTo>
                  <a:cubicBezTo>
                    <a:pt x="60035" y="100765"/>
                    <a:pt x="57406" y="114621"/>
                    <a:pt x="45590" y="121386"/>
                  </a:cubicBezTo>
                  <a:cubicBezTo>
                    <a:pt x="41646" y="123553"/>
                    <a:pt x="37710" y="124406"/>
                    <a:pt x="33766" y="124406"/>
                  </a:cubicBezTo>
                  <a:cubicBezTo>
                    <a:pt x="20636" y="124406"/>
                    <a:pt x="10784" y="115935"/>
                    <a:pt x="5525" y="103458"/>
                  </a:cubicBezTo>
                  <a:close/>
                </a:path>
              </a:pathLst>
            </a:custGeom>
            <a:solidFill>
              <a:srgbClr val="0000FF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grpSp>
          <p:nvGrpSpPr>
            <p:cNvPr id="34" name="Graphic 2">
              <a:extLst>
                <a:ext uri="{FF2B5EF4-FFF2-40B4-BE49-F238E27FC236}">
                  <a16:creationId xmlns:a16="http://schemas.microsoft.com/office/drawing/2014/main" id="{7FCAB4FD-A950-0853-E287-389FD4B0C171}"/>
                </a:ext>
              </a:extLst>
            </p:cNvPr>
            <p:cNvGrpSpPr/>
            <p:nvPr/>
          </p:nvGrpSpPr>
          <p:grpSpPr>
            <a:xfrm>
              <a:off x="1631163" y="2746579"/>
              <a:ext cx="5750413" cy="282407"/>
              <a:chOff x="1842808" y="3175612"/>
              <a:chExt cx="7667217" cy="376543"/>
            </a:xfrm>
            <a:solidFill>
              <a:srgbClr val="000000"/>
            </a:solidFill>
          </p:grpSpPr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C28AFDFF-058E-520C-DDD3-C2AE8A7F2721}"/>
                  </a:ext>
                </a:extLst>
              </p:cNvPr>
              <p:cNvSpPr/>
              <p:nvPr/>
            </p:nvSpPr>
            <p:spPr>
              <a:xfrm>
                <a:off x="1842808" y="3175612"/>
                <a:ext cx="7667217" cy="376543"/>
              </a:xfrm>
              <a:custGeom>
                <a:avLst/>
                <a:gdLst>
                  <a:gd name="connsiteX0" fmla="*/ 7638039 w 7667217"/>
                  <a:gd name="connsiteY0" fmla="*/ 167 h 376543"/>
                  <a:gd name="connsiteX1" fmla="*/ 7638039 w 7667217"/>
                  <a:gd name="connsiteY1" fmla="*/ 4782 h 376543"/>
                  <a:gd name="connsiteX2" fmla="*/ 7654056 w 7667217"/>
                  <a:gd name="connsiteY2" fmla="*/ 4782 h 376543"/>
                  <a:gd name="connsiteX3" fmla="*/ 7654056 w 7667217"/>
                  <a:gd name="connsiteY3" fmla="*/ 184231 h 376543"/>
                  <a:gd name="connsiteX4" fmla="*/ 7638039 w 7667217"/>
                  <a:gd name="connsiteY4" fmla="*/ 184231 h 376543"/>
                  <a:gd name="connsiteX5" fmla="*/ 7638039 w 7667217"/>
                  <a:gd name="connsiteY5" fmla="*/ 188846 h 376543"/>
                  <a:gd name="connsiteX6" fmla="*/ 7667631 w 7667217"/>
                  <a:gd name="connsiteY6" fmla="*/ 188846 h 376543"/>
                  <a:gd name="connsiteX7" fmla="*/ 7667631 w 7667217"/>
                  <a:gd name="connsiteY7" fmla="*/ 167 h 376543"/>
                  <a:gd name="connsiteX8" fmla="*/ 13719 w 7667217"/>
                  <a:gd name="connsiteY8" fmla="*/ 263232 h 376543"/>
                  <a:gd name="connsiteX9" fmla="*/ 38963 w 7667217"/>
                  <a:gd name="connsiteY9" fmla="*/ 251558 h 376543"/>
                  <a:gd name="connsiteX10" fmla="*/ 58228 w 7667217"/>
                  <a:gd name="connsiteY10" fmla="*/ 273005 h 376543"/>
                  <a:gd name="connsiteX11" fmla="*/ 41679 w 7667217"/>
                  <a:gd name="connsiteY11" fmla="*/ 302868 h 376543"/>
                  <a:gd name="connsiteX12" fmla="*/ 24562 w 7667217"/>
                  <a:gd name="connsiteY12" fmla="*/ 306940 h 376543"/>
                  <a:gd name="connsiteX13" fmla="*/ 26730 w 7667217"/>
                  <a:gd name="connsiteY13" fmla="*/ 309112 h 376543"/>
                  <a:gd name="connsiteX14" fmla="*/ 36521 w 7667217"/>
                  <a:gd name="connsiteY14" fmla="*/ 309112 h 376543"/>
                  <a:gd name="connsiteX15" fmla="*/ 61765 w 7667217"/>
                  <a:gd name="connsiteY15" fmla="*/ 340875 h 376543"/>
                  <a:gd name="connsiteX16" fmla="*/ 38963 w 7667217"/>
                  <a:gd name="connsiteY16" fmla="*/ 371280 h 376543"/>
                  <a:gd name="connsiteX17" fmla="*/ 8813 w 7667217"/>
                  <a:gd name="connsiteY17" fmla="*/ 356350 h 376543"/>
                  <a:gd name="connsiteX18" fmla="*/ 10729 w 7667217"/>
                  <a:gd name="connsiteY18" fmla="*/ 356622 h 376543"/>
                  <a:gd name="connsiteX19" fmla="*/ 21045 w 7667217"/>
                  <a:gd name="connsiteY19" fmla="*/ 346305 h 376543"/>
                  <a:gd name="connsiteX20" fmla="*/ 10729 w 7667217"/>
                  <a:gd name="connsiteY20" fmla="*/ 335988 h 376543"/>
                  <a:gd name="connsiteX21" fmla="*/ 412 w 7667217"/>
                  <a:gd name="connsiteY21" fmla="*/ 346848 h 376543"/>
                  <a:gd name="connsiteX22" fmla="*/ 39489 w 7667217"/>
                  <a:gd name="connsiteY22" fmla="*/ 376710 h 376543"/>
                  <a:gd name="connsiteX23" fmla="*/ 81030 w 7667217"/>
                  <a:gd name="connsiteY23" fmla="*/ 340875 h 376543"/>
                  <a:gd name="connsiteX24" fmla="*/ 60670 w 7667217"/>
                  <a:gd name="connsiteY24" fmla="*/ 309926 h 376543"/>
                  <a:gd name="connsiteX25" fmla="*/ 49806 w 7667217"/>
                  <a:gd name="connsiteY25" fmla="*/ 306125 h 376543"/>
                  <a:gd name="connsiteX26" fmla="*/ 59322 w 7667217"/>
                  <a:gd name="connsiteY26" fmla="*/ 301239 h 376543"/>
                  <a:gd name="connsiteX27" fmla="*/ 75598 w 7667217"/>
                  <a:gd name="connsiteY27" fmla="*/ 272190 h 376543"/>
                  <a:gd name="connsiteX28" fmla="*/ 75598 w 7667217"/>
                  <a:gd name="connsiteY28" fmla="*/ 270290 h 376543"/>
                  <a:gd name="connsiteX29" fmla="*/ 39489 w 7667217"/>
                  <a:gd name="connsiteY29" fmla="*/ 246671 h 376543"/>
                  <a:gd name="connsiteX30" fmla="*/ 5571 w 7667217"/>
                  <a:gd name="connsiteY30" fmla="*/ 272190 h 376543"/>
                  <a:gd name="connsiteX31" fmla="*/ 15340 w 7667217"/>
                  <a:gd name="connsiteY31" fmla="*/ 281964 h 376543"/>
                  <a:gd name="connsiteX32" fmla="*/ 24835 w 7667217"/>
                  <a:gd name="connsiteY32" fmla="*/ 272733 h 376543"/>
                  <a:gd name="connsiteX33" fmla="*/ 15340 w 7667217"/>
                  <a:gd name="connsiteY33" fmla="*/ 262960 h 376543"/>
                  <a:gd name="connsiteX34" fmla="*/ 13719 w 7667217"/>
                  <a:gd name="connsiteY34" fmla="*/ 263232 h 376543"/>
                  <a:gd name="connsiteX35" fmla="*/ 134866 w 7667217"/>
                  <a:gd name="connsiteY35" fmla="*/ 246671 h 376543"/>
                  <a:gd name="connsiteX36" fmla="*/ 96842 w 7667217"/>
                  <a:gd name="connsiteY36" fmla="*/ 311284 h 376543"/>
                  <a:gd name="connsiteX37" fmla="*/ 110969 w 7667217"/>
                  <a:gd name="connsiteY37" fmla="*/ 365581 h 376543"/>
                  <a:gd name="connsiteX38" fmla="*/ 137308 w 7667217"/>
                  <a:gd name="connsiteY38" fmla="*/ 376710 h 376543"/>
                  <a:gd name="connsiteX39" fmla="*/ 172869 w 7667217"/>
                  <a:gd name="connsiteY39" fmla="*/ 351191 h 376543"/>
                  <a:gd name="connsiteX40" fmla="*/ 178554 w 7667217"/>
                  <a:gd name="connsiteY40" fmla="*/ 311284 h 376543"/>
                  <a:gd name="connsiteX41" fmla="*/ 137835 w 7667217"/>
                  <a:gd name="connsiteY41" fmla="*/ 246671 h 376543"/>
                  <a:gd name="connsiteX42" fmla="*/ 134866 w 7667217"/>
                  <a:gd name="connsiteY42" fmla="*/ 246671 h 376543"/>
                  <a:gd name="connsiteX43" fmla="*/ 113138 w 7667217"/>
                  <a:gd name="connsiteY43" fmla="*/ 323500 h 376543"/>
                  <a:gd name="connsiteX44" fmla="*/ 113138 w 7667217"/>
                  <a:gd name="connsiteY44" fmla="*/ 318885 h 376543"/>
                  <a:gd name="connsiteX45" fmla="*/ 113959 w 7667217"/>
                  <a:gd name="connsiteY45" fmla="*/ 283050 h 376543"/>
                  <a:gd name="connsiteX46" fmla="*/ 119391 w 7667217"/>
                  <a:gd name="connsiteY46" fmla="*/ 261874 h 376543"/>
                  <a:gd name="connsiteX47" fmla="*/ 137835 w 7667217"/>
                  <a:gd name="connsiteY47" fmla="*/ 251558 h 376543"/>
                  <a:gd name="connsiteX48" fmla="*/ 161184 w 7667217"/>
                  <a:gd name="connsiteY48" fmla="*/ 279792 h 376543"/>
                  <a:gd name="connsiteX49" fmla="*/ 162279 w 7667217"/>
                  <a:gd name="connsiteY49" fmla="*/ 308026 h 376543"/>
                  <a:gd name="connsiteX50" fmla="*/ 162279 w 7667217"/>
                  <a:gd name="connsiteY50" fmla="*/ 322143 h 376543"/>
                  <a:gd name="connsiteX51" fmla="*/ 145983 w 7667217"/>
                  <a:gd name="connsiteY51" fmla="*/ 369924 h 376543"/>
                  <a:gd name="connsiteX52" fmla="*/ 137582 w 7667217"/>
                  <a:gd name="connsiteY52" fmla="*/ 371823 h 376543"/>
                  <a:gd name="connsiteX53" fmla="*/ 115307 w 7667217"/>
                  <a:gd name="connsiteY53" fmla="*/ 349563 h 376543"/>
                  <a:gd name="connsiteX54" fmla="*/ 113138 w 7667217"/>
                  <a:gd name="connsiteY54" fmla="*/ 323500 h 376543"/>
                  <a:gd name="connsiteX55" fmla="*/ 203336 w 7667217"/>
                  <a:gd name="connsiteY55" fmla="*/ 244771 h 376543"/>
                  <a:gd name="connsiteX56" fmla="*/ 197103 w 7667217"/>
                  <a:gd name="connsiteY56" fmla="*/ 284407 h 376543"/>
                  <a:gd name="connsiteX57" fmla="*/ 202261 w 7667217"/>
                  <a:gd name="connsiteY57" fmla="*/ 284407 h 376543"/>
                  <a:gd name="connsiteX58" fmla="*/ 207147 w 7667217"/>
                  <a:gd name="connsiteY58" fmla="*/ 267304 h 376543"/>
                  <a:gd name="connsiteX59" fmla="*/ 211210 w 7667217"/>
                  <a:gd name="connsiteY59" fmla="*/ 266489 h 376543"/>
                  <a:gd name="connsiteX60" fmla="*/ 216368 w 7667217"/>
                  <a:gd name="connsiteY60" fmla="*/ 266489 h 376543"/>
                  <a:gd name="connsiteX61" fmla="*/ 230222 w 7667217"/>
                  <a:gd name="connsiteY61" fmla="*/ 265946 h 376543"/>
                  <a:gd name="connsiteX62" fmla="*/ 265510 w 7667217"/>
                  <a:gd name="connsiteY62" fmla="*/ 265946 h 376543"/>
                  <a:gd name="connsiteX63" fmla="*/ 253024 w 7667217"/>
                  <a:gd name="connsiteY63" fmla="*/ 283050 h 376543"/>
                  <a:gd name="connsiteX64" fmla="*/ 220432 w 7667217"/>
                  <a:gd name="connsiteY64" fmla="*/ 366393 h 376543"/>
                  <a:gd name="connsiteX65" fmla="*/ 229401 w 7667217"/>
                  <a:gd name="connsiteY65" fmla="*/ 376710 h 376543"/>
                  <a:gd name="connsiteX66" fmla="*/ 230222 w 7667217"/>
                  <a:gd name="connsiteY66" fmla="*/ 376710 h 376543"/>
                  <a:gd name="connsiteX67" fmla="*/ 238097 w 7667217"/>
                  <a:gd name="connsiteY67" fmla="*/ 364766 h 376543"/>
                  <a:gd name="connsiteX68" fmla="*/ 238097 w 7667217"/>
                  <a:gd name="connsiteY68" fmla="*/ 357435 h 376543"/>
                  <a:gd name="connsiteX69" fmla="*/ 251382 w 7667217"/>
                  <a:gd name="connsiteY69" fmla="*/ 294995 h 376543"/>
                  <a:gd name="connsiteX70" fmla="*/ 272563 w 7667217"/>
                  <a:gd name="connsiteY70" fmla="*/ 265946 h 376543"/>
                  <a:gd name="connsiteX71" fmla="*/ 277447 w 7667217"/>
                  <a:gd name="connsiteY71" fmla="*/ 259159 h 376543"/>
                  <a:gd name="connsiteX72" fmla="*/ 280437 w 7667217"/>
                  <a:gd name="connsiteY72" fmla="*/ 253187 h 376543"/>
                  <a:gd name="connsiteX73" fmla="*/ 280437 w 7667217"/>
                  <a:gd name="connsiteY73" fmla="*/ 251015 h 376543"/>
                  <a:gd name="connsiteX74" fmla="*/ 236181 w 7667217"/>
                  <a:gd name="connsiteY74" fmla="*/ 251015 h 376543"/>
                  <a:gd name="connsiteX75" fmla="*/ 227232 w 7667217"/>
                  <a:gd name="connsiteY75" fmla="*/ 251015 h 376543"/>
                  <a:gd name="connsiteX76" fmla="*/ 208494 w 7667217"/>
                  <a:gd name="connsiteY76" fmla="*/ 244771 h 376543"/>
                  <a:gd name="connsiteX77" fmla="*/ 300334 w 7667217"/>
                  <a:gd name="connsiteY77" fmla="*/ 272190 h 376543"/>
                  <a:gd name="connsiteX78" fmla="*/ 327473 w 7667217"/>
                  <a:gd name="connsiteY78" fmla="*/ 252644 h 376543"/>
                  <a:gd name="connsiteX79" fmla="*/ 352717 w 7667217"/>
                  <a:gd name="connsiteY79" fmla="*/ 285493 h 376543"/>
                  <a:gd name="connsiteX80" fmla="*/ 326926 w 7667217"/>
                  <a:gd name="connsiteY80" fmla="*/ 331102 h 376543"/>
                  <a:gd name="connsiteX81" fmla="*/ 295175 w 7667217"/>
                  <a:gd name="connsiteY81" fmla="*/ 365309 h 376543"/>
                  <a:gd name="connsiteX82" fmla="*/ 292712 w 7667217"/>
                  <a:gd name="connsiteY82" fmla="*/ 370467 h 376543"/>
                  <a:gd name="connsiteX83" fmla="*/ 292712 w 7667217"/>
                  <a:gd name="connsiteY83" fmla="*/ 372366 h 376543"/>
                  <a:gd name="connsiteX84" fmla="*/ 365202 w 7667217"/>
                  <a:gd name="connsiteY84" fmla="*/ 372366 h 376543"/>
                  <a:gd name="connsiteX85" fmla="*/ 370361 w 7667217"/>
                  <a:gd name="connsiteY85" fmla="*/ 338975 h 376543"/>
                  <a:gd name="connsiteX86" fmla="*/ 365202 w 7667217"/>
                  <a:gd name="connsiteY86" fmla="*/ 338975 h 376543"/>
                  <a:gd name="connsiteX87" fmla="*/ 356802 w 7667217"/>
                  <a:gd name="connsiteY87" fmla="*/ 356891 h 376543"/>
                  <a:gd name="connsiteX88" fmla="*/ 351896 w 7667217"/>
                  <a:gd name="connsiteY88" fmla="*/ 357165 h 376543"/>
                  <a:gd name="connsiteX89" fmla="*/ 347285 w 7667217"/>
                  <a:gd name="connsiteY89" fmla="*/ 357165 h 376543"/>
                  <a:gd name="connsiteX90" fmla="*/ 331010 w 7667217"/>
                  <a:gd name="connsiteY90" fmla="*/ 357435 h 376543"/>
                  <a:gd name="connsiteX91" fmla="*/ 309282 w 7667217"/>
                  <a:gd name="connsiteY91" fmla="*/ 357435 h 376543"/>
                  <a:gd name="connsiteX92" fmla="*/ 345116 w 7667217"/>
                  <a:gd name="connsiteY92" fmla="*/ 324586 h 376543"/>
                  <a:gd name="connsiteX93" fmla="*/ 370361 w 7667217"/>
                  <a:gd name="connsiteY93" fmla="*/ 285764 h 376543"/>
                  <a:gd name="connsiteX94" fmla="*/ 370361 w 7667217"/>
                  <a:gd name="connsiteY94" fmla="*/ 283864 h 376543"/>
                  <a:gd name="connsiteX95" fmla="*/ 329094 w 7667217"/>
                  <a:gd name="connsiteY95" fmla="*/ 246671 h 376543"/>
                  <a:gd name="connsiteX96" fmla="*/ 292712 w 7667217"/>
                  <a:gd name="connsiteY96" fmla="*/ 280878 h 376543"/>
                  <a:gd name="connsiteX97" fmla="*/ 303028 w 7667217"/>
                  <a:gd name="connsiteY97" fmla="*/ 291466 h 376543"/>
                  <a:gd name="connsiteX98" fmla="*/ 312545 w 7667217"/>
                  <a:gd name="connsiteY98" fmla="*/ 281692 h 376543"/>
                  <a:gd name="connsiteX99" fmla="*/ 302776 w 7667217"/>
                  <a:gd name="connsiteY99" fmla="*/ 271919 h 376543"/>
                  <a:gd name="connsiteX100" fmla="*/ 300334 w 7667217"/>
                  <a:gd name="connsiteY100" fmla="*/ 272191 h 376543"/>
                  <a:gd name="connsiteX101" fmla="*/ 382383 w 7667217"/>
                  <a:gd name="connsiteY101" fmla="*/ 325944 h 376543"/>
                  <a:gd name="connsiteX102" fmla="*/ 382383 w 7667217"/>
                  <a:gd name="connsiteY102" fmla="*/ 337617 h 376543"/>
                  <a:gd name="connsiteX103" fmla="*/ 433966 w 7667217"/>
                  <a:gd name="connsiteY103" fmla="*/ 337617 h 376543"/>
                  <a:gd name="connsiteX104" fmla="*/ 433966 w 7667217"/>
                  <a:gd name="connsiteY104" fmla="*/ 325944 h 376543"/>
                  <a:gd name="connsiteX105" fmla="*/ 461990 w 7667217"/>
                  <a:gd name="connsiteY105" fmla="*/ 272190 h 376543"/>
                  <a:gd name="connsiteX106" fmla="*/ 489129 w 7667217"/>
                  <a:gd name="connsiteY106" fmla="*/ 252644 h 376543"/>
                  <a:gd name="connsiteX107" fmla="*/ 514395 w 7667217"/>
                  <a:gd name="connsiteY107" fmla="*/ 285493 h 376543"/>
                  <a:gd name="connsiteX108" fmla="*/ 488603 w 7667217"/>
                  <a:gd name="connsiteY108" fmla="*/ 331102 h 376543"/>
                  <a:gd name="connsiteX109" fmla="*/ 456831 w 7667217"/>
                  <a:gd name="connsiteY109" fmla="*/ 365309 h 376543"/>
                  <a:gd name="connsiteX110" fmla="*/ 454389 w 7667217"/>
                  <a:gd name="connsiteY110" fmla="*/ 370467 h 376543"/>
                  <a:gd name="connsiteX111" fmla="*/ 454389 w 7667217"/>
                  <a:gd name="connsiteY111" fmla="*/ 372366 h 376543"/>
                  <a:gd name="connsiteX112" fmla="*/ 526880 w 7667217"/>
                  <a:gd name="connsiteY112" fmla="*/ 372366 h 376543"/>
                  <a:gd name="connsiteX113" fmla="*/ 532039 w 7667217"/>
                  <a:gd name="connsiteY113" fmla="*/ 338975 h 376543"/>
                  <a:gd name="connsiteX114" fmla="*/ 526880 w 7667217"/>
                  <a:gd name="connsiteY114" fmla="*/ 338975 h 376543"/>
                  <a:gd name="connsiteX115" fmla="*/ 518458 w 7667217"/>
                  <a:gd name="connsiteY115" fmla="*/ 356891 h 376543"/>
                  <a:gd name="connsiteX116" fmla="*/ 513574 w 7667217"/>
                  <a:gd name="connsiteY116" fmla="*/ 357165 h 376543"/>
                  <a:gd name="connsiteX117" fmla="*/ 508963 w 7667217"/>
                  <a:gd name="connsiteY117" fmla="*/ 357165 h 376543"/>
                  <a:gd name="connsiteX118" fmla="*/ 492666 w 7667217"/>
                  <a:gd name="connsiteY118" fmla="*/ 357435 h 376543"/>
                  <a:gd name="connsiteX119" fmla="*/ 470959 w 7667217"/>
                  <a:gd name="connsiteY119" fmla="*/ 357435 h 376543"/>
                  <a:gd name="connsiteX120" fmla="*/ 506794 w 7667217"/>
                  <a:gd name="connsiteY120" fmla="*/ 324586 h 376543"/>
                  <a:gd name="connsiteX121" fmla="*/ 532039 w 7667217"/>
                  <a:gd name="connsiteY121" fmla="*/ 285764 h 376543"/>
                  <a:gd name="connsiteX122" fmla="*/ 532039 w 7667217"/>
                  <a:gd name="connsiteY122" fmla="*/ 283864 h 376543"/>
                  <a:gd name="connsiteX123" fmla="*/ 490771 w 7667217"/>
                  <a:gd name="connsiteY123" fmla="*/ 246671 h 376543"/>
                  <a:gd name="connsiteX124" fmla="*/ 454389 w 7667217"/>
                  <a:gd name="connsiteY124" fmla="*/ 280878 h 376543"/>
                  <a:gd name="connsiteX125" fmla="*/ 464706 w 7667217"/>
                  <a:gd name="connsiteY125" fmla="*/ 291466 h 376543"/>
                  <a:gd name="connsiteX126" fmla="*/ 474202 w 7667217"/>
                  <a:gd name="connsiteY126" fmla="*/ 281692 h 376543"/>
                  <a:gd name="connsiteX127" fmla="*/ 464433 w 7667217"/>
                  <a:gd name="connsiteY127" fmla="*/ 271919 h 376543"/>
                  <a:gd name="connsiteX128" fmla="*/ 461990 w 7667217"/>
                  <a:gd name="connsiteY128" fmla="*/ 272191 h 376543"/>
                  <a:gd name="connsiteX129" fmla="*/ 558167 w 7667217"/>
                  <a:gd name="connsiteY129" fmla="*/ 350377 h 376543"/>
                  <a:gd name="connsiteX130" fmla="*/ 560883 w 7667217"/>
                  <a:gd name="connsiteY130" fmla="*/ 350648 h 376543"/>
                  <a:gd name="connsiteX131" fmla="*/ 570105 w 7667217"/>
                  <a:gd name="connsiteY131" fmla="*/ 341418 h 376543"/>
                  <a:gd name="connsiteX132" fmla="*/ 561157 w 7667217"/>
                  <a:gd name="connsiteY132" fmla="*/ 332188 h 376543"/>
                  <a:gd name="connsiteX133" fmla="*/ 551367 w 7667217"/>
                  <a:gd name="connsiteY133" fmla="*/ 341961 h 376543"/>
                  <a:gd name="connsiteX134" fmla="*/ 586949 w 7667217"/>
                  <a:gd name="connsiteY134" fmla="*/ 376710 h 376543"/>
                  <a:gd name="connsiteX135" fmla="*/ 629015 w 7667217"/>
                  <a:gd name="connsiteY135" fmla="*/ 334631 h 376543"/>
                  <a:gd name="connsiteX136" fmla="*/ 591833 w 7667217"/>
                  <a:gd name="connsiteY136" fmla="*/ 293095 h 376543"/>
                  <a:gd name="connsiteX137" fmla="*/ 567389 w 7667217"/>
                  <a:gd name="connsiteY137" fmla="*/ 303139 h 376543"/>
                  <a:gd name="connsiteX138" fmla="*/ 567389 w 7667217"/>
                  <a:gd name="connsiteY138" fmla="*/ 265946 h 376543"/>
                  <a:gd name="connsiteX139" fmla="*/ 582317 w 7667217"/>
                  <a:gd name="connsiteY139" fmla="*/ 268390 h 376543"/>
                  <a:gd name="connsiteX140" fmla="*/ 584759 w 7667217"/>
                  <a:gd name="connsiteY140" fmla="*/ 268390 h 376543"/>
                  <a:gd name="connsiteX141" fmla="*/ 619520 w 7667217"/>
                  <a:gd name="connsiteY141" fmla="*/ 252915 h 376543"/>
                  <a:gd name="connsiteX142" fmla="*/ 621415 w 7667217"/>
                  <a:gd name="connsiteY142" fmla="*/ 249115 h 376543"/>
                  <a:gd name="connsiteX143" fmla="*/ 621415 w 7667217"/>
                  <a:gd name="connsiteY143" fmla="*/ 248572 h 376543"/>
                  <a:gd name="connsiteX144" fmla="*/ 619520 w 7667217"/>
                  <a:gd name="connsiteY144" fmla="*/ 246671 h 376543"/>
                  <a:gd name="connsiteX145" fmla="*/ 615182 w 7667217"/>
                  <a:gd name="connsiteY145" fmla="*/ 248300 h 376543"/>
                  <a:gd name="connsiteX146" fmla="*/ 591560 w 7667217"/>
                  <a:gd name="connsiteY146" fmla="*/ 252915 h 376543"/>
                  <a:gd name="connsiteX147" fmla="*/ 566841 w 7667217"/>
                  <a:gd name="connsiteY147" fmla="*/ 248029 h 376543"/>
                  <a:gd name="connsiteX148" fmla="*/ 563873 w 7667217"/>
                  <a:gd name="connsiteY148" fmla="*/ 246943 h 376543"/>
                  <a:gd name="connsiteX149" fmla="*/ 563599 w 7667217"/>
                  <a:gd name="connsiteY149" fmla="*/ 246943 h 376543"/>
                  <a:gd name="connsiteX150" fmla="*/ 561431 w 7667217"/>
                  <a:gd name="connsiteY150" fmla="*/ 249115 h 376543"/>
                  <a:gd name="connsiteX151" fmla="*/ 561431 w 7667217"/>
                  <a:gd name="connsiteY151" fmla="*/ 309112 h 376543"/>
                  <a:gd name="connsiteX152" fmla="*/ 564125 w 7667217"/>
                  <a:gd name="connsiteY152" fmla="*/ 312913 h 376543"/>
                  <a:gd name="connsiteX153" fmla="*/ 569284 w 7667217"/>
                  <a:gd name="connsiteY153" fmla="*/ 307754 h 376543"/>
                  <a:gd name="connsiteX154" fmla="*/ 591012 w 7667217"/>
                  <a:gd name="connsiteY154" fmla="*/ 297981 h 376543"/>
                  <a:gd name="connsiteX155" fmla="*/ 591560 w 7667217"/>
                  <a:gd name="connsiteY155" fmla="*/ 297981 h 376543"/>
                  <a:gd name="connsiteX156" fmla="*/ 612193 w 7667217"/>
                  <a:gd name="connsiteY156" fmla="*/ 335717 h 376543"/>
                  <a:gd name="connsiteX157" fmla="*/ 597792 w 7667217"/>
                  <a:gd name="connsiteY157" fmla="*/ 368295 h 376543"/>
                  <a:gd name="connsiteX158" fmla="*/ 586128 w 7667217"/>
                  <a:gd name="connsiteY158" fmla="*/ 371280 h 376543"/>
                  <a:gd name="connsiteX159" fmla="*/ 558167 w 7667217"/>
                  <a:gd name="connsiteY159" fmla="*/ 350377 h 376543"/>
                  <a:gd name="connsiteX160" fmla="*/ 664661 w 7667217"/>
                  <a:gd name="connsiteY160" fmla="*/ 309926 h 376543"/>
                  <a:gd name="connsiteX161" fmla="*/ 664387 w 7667217"/>
                  <a:gd name="connsiteY161" fmla="*/ 309926 h 376543"/>
                  <a:gd name="connsiteX162" fmla="*/ 676873 w 7667217"/>
                  <a:gd name="connsiteY162" fmla="*/ 262146 h 376543"/>
                  <a:gd name="connsiteX163" fmla="*/ 698579 w 7667217"/>
                  <a:gd name="connsiteY163" fmla="*/ 251558 h 376543"/>
                  <a:gd name="connsiteX164" fmla="*/ 715149 w 7667217"/>
                  <a:gd name="connsiteY164" fmla="*/ 259159 h 376543"/>
                  <a:gd name="connsiteX165" fmla="*/ 714328 w 7667217"/>
                  <a:gd name="connsiteY165" fmla="*/ 259159 h 376543"/>
                  <a:gd name="connsiteX166" fmla="*/ 705380 w 7667217"/>
                  <a:gd name="connsiteY166" fmla="*/ 267575 h 376543"/>
                  <a:gd name="connsiteX167" fmla="*/ 714055 w 7667217"/>
                  <a:gd name="connsiteY167" fmla="*/ 276534 h 376543"/>
                  <a:gd name="connsiteX168" fmla="*/ 722750 w 7667217"/>
                  <a:gd name="connsiteY168" fmla="*/ 266761 h 376543"/>
                  <a:gd name="connsiteX169" fmla="*/ 698579 w 7667217"/>
                  <a:gd name="connsiteY169" fmla="*/ 246671 h 376543"/>
                  <a:gd name="connsiteX170" fmla="*/ 646996 w 7667217"/>
                  <a:gd name="connsiteY170" fmla="*/ 311827 h 376543"/>
                  <a:gd name="connsiteX171" fmla="*/ 688263 w 7667217"/>
                  <a:gd name="connsiteY171" fmla="*/ 376710 h 376543"/>
                  <a:gd name="connsiteX172" fmla="*/ 726266 w 7667217"/>
                  <a:gd name="connsiteY172" fmla="*/ 346305 h 376543"/>
                  <a:gd name="connsiteX173" fmla="*/ 727635 w 7667217"/>
                  <a:gd name="connsiteY173" fmla="*/ 334088 h 376543"/>
                  <a:gd name="connsiteX174" fmla="*/ 689358 w 7667217"/>
                  <a:gd name="connsiteY174" fmla="*/ 292009 h 376543"/>
                  <a:gd name="connsiteX175" fmla="*/ 664661 w 7667217"/>
                  <a:gd name="connsiteY175" fmla="*/ 309926 h 376543"/>
                  <a:gd name="connsiteX176" fmla="*/ 664661 w 7667217"/>
                  <a:gd name="connsiteY176" fmla="*/ 331373 h 376543"/>
                  <a:gd name="connsiteX177" fmla="*/ 664661 w 7667217"/>
                  <a:gd name="connsiteY177" fmla="*/ 330016 h 376543"/>
                  <a:gd name="connsiteX178" fmla="*/ 684199 w 7667217"/>
                  <a:gd name="connsiteY178" fmla="*/ 297167 h 376543"/>
                  <a:gd name="connsiteX179" fmla="*/ 689905 w 7667217"/>
                  <a:gd name="connsiteY179" fmla="*/ 296895 h 376543"/>
                  <a:gd name="connsiteX180" fmla="*/ 710265 w 7667217"/>
                  <a:gd name="connsiteY180" fmla="*/ 333002 h 376543"/>
                  <a:gd name="connsiteX181" fmla="*/ 710265 w 7667217"/>
                  <a:gd name="connsiteY181" fmla="*/ 334088 h 376543"/>
                  <a:gd name="connsiteX182" fmla="*/ 687463 w 7667217"/>
                  <a:gd name="connsiteY182" fmla="*/ 371280 h 376543"/>
                  <a:gd name="connsiteX183" fmla="*/ 664661 w 7667217"/>
                  <a:gd name="connsiteY183" fmla="*/ 331373 h 376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</a:cxnLst>
                <a:rect l="l" t="t" r="r" b="b"/>
                <a:pathLst>
                  <a:path w="7667217" h="376543">
                    <a:moveTo>
                      <a:pt x="7638039" y="167"/>
                    </a:moveTo>
                    <a:lnTo>
                      <a:pt x="7638039" y="4782"/>
                    </a:lnTo>
                    <a:lnTo>
                      <a:pt x="7654056" y="4782"/>
                    </a:lnTo>
                    <a:lnTo>
                      <a:pt x="7654056" y="184231"/>
                    </a:lnTo>
                    <a:lnTo>
                      <a:pt x="7638039" y="184231"/>
                    </a:lnTo>
                    <a:lnTo>
                      <a:pt x="7638039" y="188846"/>
                    </a:lnTo>
                    <a:lnTo>
                      <a:pt x="7667631" y="188846"/>
                    </a:lnTo>
                    <a:lnTo>
                      <a:pt x="7667631" y="167"/>
                    </a:lnTo>
                    <a:close/>
                    <a:moveTo>
                      <a:pt x="13719" y="263232"/>
                    </a:moveTo>
                    <a:cubicBezTo>
                      <a:pt x="19129" y="255902"/>
                      <a:pt x="29173" y="251558"/>
                      <a:pt x="38963" y="251558"/>
                    </a:cubicBezTo>
                    <a:cubicBezTo>
                      <a:pt x="49553" y="251558"/>
                      <a:pt x="58228" y="257802"/>
                      <a:pt x="58228" y="273005"/>
                    </a:cubicBezTo>
                    <a:cubicBezTo>
                      <a:pt x="58228" y="284950"/>
                      <a:pt x="53069" y="299338"/>
                      <a:pt x="41679" y="302868"/>
                    </a:cubicBezTo>
                    <a:cubicBezTo>
                      <a:pt x="34605" y="305040"/>
                      <a:pt x="24562" y="302325"/>
                      <a:pt x="24562" y="306940"/>
                    </a:cubicBezTo>
                    <a:cubicBezTo>
                      <a:pt x="24562" y="308297"/>
                      <a:pt x="25382" y="309112"/>
                      <a:pt x="26730" y="309112"/>
                    </a:cubicBezTo>
                    <a:lnTo>
                      <a:pt x="36521" y="309112"/>
                    </a:lnTo>
                    <a:cubicBezTo>
                      <a:pt x="53890" y="309112"/>
                      <a:pt x="61765" y="321600"/>
                      <a:pt x="61765" y="340875"/>
                    </a:cubicBezTo>
                    <a:cubicBezTo>
                      <a:pt x="61765" y="353634"/>
                      <a:pt x="56333" y="371280"/>
                      <a:pt x="38963" y="371280"/>
                    </a:cubicBezTo>
                    <a:cubicBezTo>
                      <a:pt x="27552" y="371280"/>
                      <a:pt x="15340" y="366393"/>
                      <a:pt x="8813" y="356350"/>
                    </a:cubicBezTo>
                    <a:cubicBezTo>
                      <a:pt x="9360" y="356350"/>
                      <a:pt x="9908" y="356622"/>
                      <a:pt x="10729" y="356622"/>
                    </a:cubicBezTo>
                    <a:cubicBezTo>
                      <a:pt x="16961" y="356622"/>
                      <a:pt x="21045" y="351463"/>
                      <a:pt x="21045" y="346305"/>
                    </a:cubicBezTo>
                    <a:cubicBezTo>
                      <a:pt x="21045" y="340332"/>
                      <a:pt x="16687" y="335988"/>
                      <a:pt x="10729" y="335988"/>
                    </a:cubicBezTo>
                    <a:cubicBezTo>
                      <a:pt x="3402" y="335988"/>
                      <a:pt x="412" y="341689"/>
                      <a:pt x="412" y="346848"/>
                    </a:cubicBezTo>
                    <a:cubicBezTo>
                      <a:pt x="412" y="366937"/>
                      <a:pt x="22666" y="376710"/>
                      <a:pt x="39489" y="376710"/>
                    </a:cubicBezTo>
                    <a:cubicBezTo>
                      <a:pt x="59322" y="376710"/>
                      <a:pt x="81030" y="363136"/>
                      <a:pt x="81030" y="340875"/>
                    </a:cubicBezTo>
                    <a:cubicBezTo>
                      <a:pt x="81030" y="327844"/>
                      <a:pt x="72882" y="315899"/>
                      <a:pt x="60670" y="309926"/>
                    </a:cubicBezTo>
                    <a:cubicBezTo>
                      <a:pt x="57427" y="308297"/>
                      <a:pt x="53617" y="306668"/>
                      <a:pt x="49806" y="306125"/>
                    </a:cubicBezTo>
                    <a:cubicBezTo>
                      <a:pt x="51995" y="304225"/>
                      <a:pt x="56333" y="303411"/>
                      <a:pt x="59322" y="301239"/>
                    </a:cubicBezTo>
                    <a:cubicBezTo>
                      <a:pt x="69092" y="294995"/>
                      <a:pt x="75598" y="284407"/>
                      <a:pt x="75598" y="272190"/>
                    </a:cubicBezTo>
                    <a:lnTo>
                      <a:pt x="75598" y="270290"/>
                    </a:lnTo>
                    <a:cubicBezTo>
                      <a:pt x="73703" y="254273"/>
                      <a:pt x="54438" y="246671"/>
                      <a:pt x="39489" y="246671"/>
                    </a:cubicBezTo>
                    <a:cubicBezTo>
                      <a:pt x="24288" y="246671"/>
                      <a:pt x="5571" y="255359"/>
                      <a:pt x="5571" y="272190"/>
                    </a:cubicBezTo>
                    <a:cubicBezTo>
                      <a:pt x="5571" y="278435"/>
                      <a:pt x="9908" y="281964"/>
                      <a:pt x="15340" y="281964"/>
                    </a:cubicBezTo>
                    <a:cubicBezTo>
                      <a:pt x="20498" y="281964"/>
                      <a:pt x="24835" y="277892"/>
                      <a:pt x="24835" y="272733"/>
                    </a:cubicBezTo>
                    <a:cubicBezTo>
                      <a:pt x="24835" y="267304"/>
                      <a:pt x="20498" y="262960"/>
                      <a:pt x="15340" y="262960"/>
                    </a:cubicBezTo>
                    <a:cubicBezTo>
                      <a:pt x="14792" y="262960"/>
                      <a:pt x="14245" y="263232"/>
                      <a:pt x="13719" y="263232"/>
                    </a:cubicBezTo>
                    <a:close/>
                    <a:moveTo>
                      <a:pt x="134866" y="246671"/>
                    </a:moveTo>
                    <a:cubicBezTo>
                      <a:pt x="104442" y="249929"/>
                      <a:pt x="96842" y="281421"/>
                      <a:pt x="96842" y="311284"/>
                    </a:cubicBezTo>
                    <a:cubicBezTo>
                      <a:pt x="96842" y="329744"/>
                      <a:pt x="97937" y="351191"/>
                      <a:pt x="110969" y="365581"/>
                    </a:cubicBezTo>
                    <a:cubicBezTo>
                      <a:pt x="117475" y="372366"/>
                      <a:pt x="127518" y="376710"/>
                      <a:pt x="137308" y="376710"/>
                    </a:cubicBezTo>
                    <a:cubicBezTo>
                      <a:pt x="154131" y="376710"/>
                      <a:pt x="166890" y="366124"/>
                      <a:pt x="172869" y="351191"/>
                    </a:cubicBezTo>
                    <a:cubicBezTo>
                      <a:pt x="177754" y="338432"/>
                      <a:pt x="178554" y="324586"/>
                      <a:pt x="178554" y="311284"/>
                    </a:cubicBezTo>
                    <a:cubicBezTo>
                      <a:pt x="178554" y="284136"/>
                      <a:pt x="172322" y="246671"/>
                      <a:pt x="137835" y="246671"/>
                    </a:cubicBezTo>
                    <a:cubicBezTo>
                      <a:pt x="136761" y="246671"/>
                      <a:pt x="135940" y="246671"/>
                      <a:pt x="134866" y="246671"/>
                    </a:cubicBezTo>
                    <a:close/>
                    <a:moveTo>
                      <a:pt x="113138" y="323500"/>
                    </a:moveTo>
                    <a:cubicBezTo>
                      <a:pt x="113138" y="322143"/>
                      <a:pt x="113138" y="320242"/>
                      <a:pt x="113138" y="318885"/>
                    </a:cubicBezTo>
                    <a:cubicBezTo>
                      <a:pt x="113138" y="306940"/>
                      <a:pt x="113138" y="294995"/>
                      <a:pt x="113959" y="283050"/>
                    </a:cubicBezTo>
                    <a:cubicBezTo>
                      <a:pt x="114486" y="275720"/>
                      <a:pt x="115307" y="267847"/>
                      <a:pt x="119391" y="261874"/>
                    </a:cubicBezTo>
                    <a:cubicBezTo>
                      <a:pt x="123455" y="255630"/>
                      <a:pt x="130508" y="251558"/>
                      <a:pt x="137835" y="251558"/>
                    </a:cubicBezTo>
                    <a:cubicBezTo>
                      <a:pt x="153584" y="251558"/>
                      <a:pt x="159837" y="266761"/>
                      <a:pt x="161184" y="279792"/>
                    </a:cubicBezTo>
                    <a:cubicBezTo>
                      <a:pt x="162005" y="289022"/>
                      <a:pt x="162279" y="298524"/>
                      <a:pt x="162279" y="308026"/>
                    </a:cubicBezTo>
                    <a:lnTo>
                      <a:pt x="162279" y="322143"/>
                    </a:lnTo>
                    <a:cubicBezTo>
                      <a:pt x="162279" y="342504"/>
                      <a:pt x="160637" y="363136"/>
                      <a:pt x="145983" y="369924"/>
                    </a:cubicBezTo>
                    <a:cubicBezTo>
                      <a:pt x="143267" y="371280"/>
                      <a:pt x="140277" y="371823"/>
                      <a:pt x="137582" y="371823"/>
                    </a:cubicBezTo>
                    <a:cubicBezTo>
                      <a:pt x="125350" y="371823"/>
                      <a:pt x="117475" y="360965"/>
                      <a:pt x="115307" y="349563"/>
                    </a:cubicBezTo>
                    <a:cubicBezTo>
                      <a:pt x="113685" y="340875"/>
                      <a:pt x="114232" y="332188"/>
                      <a:pt x="113138" y="323500"/>
                    </a:cubicBezTo>
                    <a:close/>
                    <a:moveTo>
                      <a:pt x="203336" y="244771"/>
                    </a:moveTo>
                    <a:lnTo>
                      <a:pt x="197103" y="284407"/>
                    </a:lnTo>
                    <a:lnTo>
                      <a:pt x="202261" y="284407"/>
                    </a:lnTo>
                    <a:cubicBezTo>
                      <a:pt x="203336" y="278978"/>
                      <a:pt x="203883" y="270290"/>
                      <a:pt x="207147" y="267304"/>
                    </a:cubicBezTo>
                    <a:cubicBezTo>
                      <a:pt x="208220" y="266489"/>
                      <a:pt x="209863" y="266489"/>
                      <a:pt x="211210" y="266489"/>
                    </a:cubicBezTo>
                    <a:lnTo>
                      <a:pt x="216368" y="266489"/>
                    </a:lnTo>
                    <a:cubicBezTo>
                      <a:pt x="220979" y="266489"/>
                      <a:pt x="225590" y="265946"/>
                      <a:pt x="230222" y="265946"/>
                    </a:cubicBezTo>
                    <a:lnTo>
                      <a:pt x="265510" y="265946"/>
                    </a:lnTo>
                    <a:cubicBezTo>
                      <a:pt x="260898" y="271376"/>
                      <a:pt x="257087" y="277349"/>
                      <a:pt x="253024" y="283050"/>
                    </a:cubicBezTo>
                    <a:cubicBezTo>
                      <a:pt x="235107" y="307211"/>
                      <a:pt x="220432" y="334088"/>
                      <a:pt x="220432" y="366393"/>
                    </a:cubicBezTo>
                    <a:cubicBezTo>
                      <a:pt x="220432" y="372366"/>
                      <a:pt x="223969" y="376710"/>
                      <a:pt x="229401" y="376710"/>
                    </a:cubicBezTo>
                    <a:lnTo>
                      <a:pt x="230222" y="376710"/>
                    </a:lnTo>
                    <a:cubicBezTo>
                      <a:pt x="237823" y="374811"/>
                      <a:pt x="238097" y="369924"/>
                      <a:pt x="238097" y="364766"/>
                    </a:cubicBezTo>
                    <a:lnTo>
                      <a:pt x="238097" y="357435"/>
                    </a:lnTo>
                    <a:cubicBezTo>
                      <a:pt x="238097" y="337074"/>
                      <a:pt x="239444" y="312913"/>
                      <a:pt x="251382" y="294995"/>
                    </a:cubicBezTo>
                    <a:cubicBezTo>
                      <a:pt x="257909" y="285221"/>
                      <a:pt x="265783" y="275720"/>
                      <a:pt x="272563" y="265946"/>
                    </a:cubicBezTo>
                    <a:lnTo>
                      <a:pt x="277447" y="259159"/>
                    </a:lnTo>
                    <a:cubicBezTo>
                      <a:pt x="278816" y="257531"/>
                      <a:pt x="280437" y="256173"/>
                      <a:pt x="280437" y="253187"/>
                    </a:cubicBezTo>
                    <a:lnTo>
                      <a:pt x="280437" y="251015"/>
                    </a:lnTo>
                    <a:lnTo>
                      <a:pt x="236181" y="251015"/>
                    </a:lnTo>
                    <a:cubicBezTo>
                      <a:pt x="233738" y="251015"/>
                      <a:pt x="230496" y="251015"/>
                      <a:pt x="227232" y="251015"/>
                    </a:cubicBezTo>
                    <a:cubicBezTo>
                      <a:pt x="218810" y="251015"/>
                      <a:pt x="208768" y="250472"/>
                      <a:pt x="208494" y="244771"/>
                    </a:cubicBezTo>
                    <a:close/>
                    <a:moveTo>
                      <a:pt x="300334" y="272190"/>
                    </a:moveTo>
                    <a:cubicBezTo>
                      <a:pt x="303302" y="260788"/>
                      <a:pt x="316335" y="252644"/>
                      <a:pt x="327473" y="252644"/>
                    </a:cubicBezTo>
                    <a:cubicBezTo>
                      <a:pt x="346485" y="252644"/>
                      <a:pt x="352717" y="270833"/>
                      <a:pt x="352717" y="285493"/>
                    </a:cubicBezTo>
                    <a:cubicBezTo>
                      <a:pt x="351096" y="304768"/>
                      <a:pt x="339137" y="317799"/>
                      <a:pt x="326926" y="331102"/>
                    </a:cubicBezTo>
                    <a:cubicBezTo>
                      <a:pt x="316335" y="342504"/>
                      <a:pt x="306018" y="354449"/>
                      <a:pt x="295175" y="365309"/>
                    </a:cubicBezTo>
                    <a:cubicBezTo>
                      <a:pt x="293533" y="366665"/>
                      <a:pt x="292712" y="368023"/>
                      <a:pt x="292712" y="370467"/>
                    </a:cubicBezTo>
                    <a:lnTo>
                      <a:pt x="292712" y="372366"/>
                    </a:lnTo>
                    <a:lnTo>
                      <a:pt x="365202" y="372366"/>
                    </a:lnTo>
                    <a:lnTo>
                      <a:pt x="370361" y="338975"/>
                    </a:lnTo>
                    <a:lnTo>
                      <a:pt x="365202" y="338975"/>
                    </a:lnTo>
                    <a:cubicBezTo>
                      <a:pt x="363855" y="346848"/>
                      <a:pt x="363855" y="355807"/>
                      <a:pt x="356802" y="356891"/>
                    </a:cubicBezTo>
                    <a:cubicBezTo>
                      <a:pt x="355160" y="357165"/>
                      <a:pt x="353539" y="357165"/>
                      <a:pt x="351896" y="357165"/>
                    </a:cubicBezTo>
                    <a:lnTo>
                      <a:pt x="347285" y="357165"/>
                    </a:lnTo>
                    <a:cubicBezTo>
                      <a:pt x="341579" y="357435"/>
                      <a:pt x="336421" y="357435"/>
                      <a:pt x="331010" y="357435"/>
                    </a:cubicBezTo>
                    <a:cubicBezTo>
                      <a:pt x="323662" y="357435"/>
                      <a:pt x="316335" y="357435"/>
                      <a:pt x="309282" y="357435"/>
                    </a:cubicBezTo>
                    <a:cubicBezTo>
                      <a:pt x="320946" y="346033"/>
                      <a:pt x="332905" y="335174"/>
                      <a:pt x="345116" y="324586"/>
                    </a:cubicBezTo>
                    <a:cubicBezTo>
                      <a:pt x="356802" y="314270"/>
                      <a:pt x="369561" y="302325"/>
                      <a:pt x="370361" y="285764"/>
                    </a:cubicBezTo>
                    <a:lnTo>
                      <a:pt x="370361" y="283864"/>
                    </a:lnTo>
                    <a:cubicBezTo>
                      <a:pt x="370361" y="260245"/>
                      <a:pt x="350275" y="246671"/>
                      <a:pt x="329094" y="246671"/>
                    </a:cubicBezTo>
                    <a:cubicBezTo>
                      <a:pt x="310650" y="246671"/>
                      <a:pt x="292712" y="261331"/>
                      <a:pt x="292712" y="280878"/>
                    </a:cubicBezTo>
                    <a:cubicBezTo>
                      <a:pt x="292712" y="287122"/>
                      <a:pt x="297070" y="291466"/>
                      <a:pt x="303028" y="291466"/>
                    </a:cubicBezTo>
                    <a:cubicBezTo>
                      <a:pt x="308187" y="291466"/>
                      <a:pt x="312545" y="287122"/>
                      <a:pt x="312545" y="281692"/>
                    </a:cubicBezTo>
                    <a:cubicBezTo>
                      <a:pt x="312545" y="276806"/>
                      <a:pt x="309008" y="271919"/>
                      <a:pt x="302776" y="271919"/>
                    </a:cubicBezTo>
                    <a:cubicBezTo>
                      <a:pt x="301955" y="271919"/>
                      <a:pt x="301134" y="271919"/>
                      <a:pt x="300334" y="272191"/>
                    </a:cubicBezTo>
                    <a:close/>
                    <a:moveTo>
                      <a:pt x="382383" y="325944"/>
                    </a:moveTo>
                    <a:lnTo>
                      <a:pt x="382383" y="337617"/>
                    </a:lnTo>
                    <a:lnTo>
                      <a:pt x="433966" y="337617"/>
                    </a:lnTo>
                    <a:lnTo>
                      <a:pt x="433966" y="325944"/>
                    </a:lnTo>
                    <a:close/>
                    <a:moveTo>
                      <a:pt x="461990" y="272190"/>
                    </a:moveTo>
                    <a:cubicBezTo>
                      <a:pt x="464980" y="260788"/>
                      <a:pt x="478013" y="252644"/>
                      <a:pt x="489129" y="252644"/>
                    </a:cubicBezTo>
                    <a:cubicBezTo>
                      <a:pt x="508142" y="252644"/>
                      <a:pt x="514395" y="270833"/>
                      <a:pt x="514395" y="285493"/>
                    </a:cubicBezTo>
                    <a:cubicBezTo>
                      <a:pt x="512752" y="304768"/>
                      <a:pt x="500815" y="317799"/>
                      <a:pt x="488603" y="331102"/>
                    </a:cubicBezTo>
                    <a:cubicBezTo>
                      <a:pt x="478013" y="342504"/>
                      <a:pt x="467696" y="354449"/>
                      <a:pt x="456831" y="365309"/>
                    </a:cubicBezTo>
                    <a:cubicBezTo>
                      <a:pt x="455210" y="366665"/>
                      <a:pt x="454389" y="368023"/>
                      <a:pt x="454389" y="370467"/>
                    </a:cubicBezTo>
                    <a:lnTo>
                      <a:pt x="454389" y="372366"/>
                    </a:lnTo>
                    <a:lnTo>
                      <a:pt x="526880" y="372366"/>
                    </a:lnTo>
                    <a:lnTo>
                      <a:pt x="532039" y="338975"/>
                    </a:lnTo>
                    <a:lnTo>
                      <a:pt x="526880" y="338975"/>
                    </a:lnTo>
                    <a:cubicBezTo>
                      <a:pt x="525512" y="346848"/>
                      <a:pt x="525512" y="355807"/>
                      <a:pt x="518458" y="356891"/>
                    </a:cubicBezTo>
                    <a:cubicBezTo>
                      <a:pt x="516837" y="357165"/>
                      <a:pt x="515195" y="357165"/>
                      <a:pt x="513574" y="357165"/>
                    </a:cubicBezTo>
                    <a:lnTo>
                      <a:pt x="508963" y="357165"/>
                    </a:lnTo>
                    <a:cubicBezTo>
                      <a:pt x="503257" y="357435"/>
                      <a:pt x="498099" y="357435"/>
                      <a:pt x="492666" y="357435"/>
                    </a:cubicBezTo>
                    <a:cubicBezTo>
                      <a:pt x="485339" y="357435"/>
                      <a:pt x="478013" y="357435"/>
                      <a:pt x="470959" y="357435"/>
                    </a:cubicBezTo>
                    <a:cubicBezTo>
                      <a:pt x="482623" y="346033"/>
                      <a:pt x="494562" y="335174"/>
                      <a:pt x="506794" y="324586"/>
                    </a:cubicBezTo>
                    <a:cubicBezTo>
                      <a:pt x="518458" y="314270"/>
                      <a:pt x="531217" y="302325"/>
                      <a:pt x="532039" y="285764"/>
                    </a:cubicBezTo>
                    <a:lnTo>
                      <a:pt x="532039" y="283864"/>
                    </a:lnTo>
                    <a:cubicBezTo>
                      <a:pt x="532039" y="260245"/>
                      <a:pt x="511952" y="246671"/>
                      <a:pt x="490771" y="246671"/>
                    </a:cubicBezTo>
                    <a:cubicBezTo>
                      <a:pt x="472307" y="246671"/>
                      <a:pt x="454389" y="261331"/>
                      <a:pt x="454389" y="280878"/>
                    </a:cubicBezTo>
                    <a:cubicBezTo>
                      <a:pt x="454389" y="287122"/>
                      <a:pt x="458726" y="291466"/>
                      <a:pt x="464706" y="291466"/>
                    </a:cubicBezTo>
                    <a:cubicBezTo>
                      <a:pt x="469865" y="291466"/>
                      <a:pt x="474202" y="287122"/>
                      <a:pt x="474202" y="281692"/>
                    </a:cubicBezTo>
                    <a:cubicBezTo>
                      <a:pt x="474202" y="276806"/>
                      <a:pt x="470686" y="271919"/>
                      <a:pt x="464433" y="271919"/>
                    </a:cubicBezTo>
                    <a:cubicBezTo>
                      <a:pt x="463611" y="271919"/>
                      <a:pt x="462811" y="271919"/>
                      <a:pt x="461990" y="272191"/>
                    </a:cubicBezTo>
                    <a:close/>
                    <a:moveTo>
                      <a:pt x="558167" y="350377"/>
                    </a:moveTo>
                    <a:cubicBezTo>
                      <a:pt x="558967" y="350648"/>
                      <a:pt x="559788" y="350648"/>
                      <a:pt x="560883" y="350648"/>
                    </a:cubicBezTo>
                    <a:cubicBezTo>
                      <a:pt x="566041" y="350648"/>
                      <a:pt x="570105" y="346848"/>
                      <a:pt x="570105" y="341418"/>
                    </a:cubicBezTo>
                    <a:cubicBezTo>
                      <a:pt x="570105" y="336531"/>
                      <a:pt x="566315" y="332188"/>
                      <a:pt x="561157" y="332188"/>
                    </a:cubicBezTo>
                    <a:cubicBezTo>
                      <a:pt x="555999" y="332188"/>
                      <a:pt x="551367" y="335988"/>
                      <a:pt x="551367" y="341961"/>
                    </a:cubicBezTo>
                    <a:cubicBezTo>
                      <a:pt x="551367" y="360151"/>
                      <a:pt x="566841" y="376710"/>
                      <a:pt x="586949" y="376710"/>
                    </a:cubicBezTo>
                    <a:cubicBezTo>
                      <a:pt x="609750" y="376710"/>
                      <a:pt x="629015" y="357978"/>
                      <a:pt x="629015" y="334631"/>
                    </a:cubicBezTo>
                    <a:cubicBezTo>
                      <a:pt x="629015" y="314270"/>
                      <a:pt x="615182" y="293095"/>
                      <a:pt x="591833" y="293095"/>
                    </a:cubicBezTo>
                    <a:cubicBezTo>
                      <a:pt x="582864" y="293095"/>
                      <a:pt x="573642" y="296624"/>
                      <a:pt x="567389" y="303139"/>
                    </a:cubicBezTo>
                    <a:lnTo>
                      <a:pt x="567389" y="265946"/>
                    </a:lnTo>
                    <a:cubicBezTo>
                      <a:pt x="572547" y="267032"/>
                      <a:pt x="577158" y="268118"/>
                      <a:pt x="582317" y="268390"/>
                    </a:cubicBezTo>
                    <a:lnTo>
                      <a:pt x="584759" y="268390"/>
                    </a:lnTo>
                    <a:cubicBezTo>
                      <a:pt x="597792" y="268390"/>
                      <a:pt x="610824" y="262960"/>
                      <a:pt x="619520" y="252915"/>
                    </a:cubicBezTo>
                    <a:cubicBezTo>
                      <a:pt x="620341" y="251829"/>
                      <a:pt x="621415" y="250472"/>
                      <a:pt x="621415" y="249115"/>
                    </a:cubicBezTo>
                    <a:lnTo>
                      <a:pt x="621415" y="248572"/>
                    </a:lnTo>
                    <a:cubicBezTo>
                      <a:pt x="621141" y="247486"/>
                      <a:pt x="620341" y="246671"/>
                      <a:pt x="619520" y="246671"/>
                    </a:cubicBezTo>
                    <a:cubicBezTo>
                      <a:pt x="618151" y="246671"/>
                      <a:pt x="616530" y="248029"/>
                      <a:pt x="615182" y="248300"/>
                    </a:cubicBezTo>
                    <a:cubicBezTo>
                      <a:pt x="608929" y="251286"/>
                      <a:pt x="599160" y="252915"/>
                      <a:pt x="591560" y="252915"/>
                    </a:cubicBezTo>
                    <a:cubicBezTo>
                      <a:pt x="582864" y="252915"/>
                      <a:pt x="574716" y="251015"/>
                      <a:pt x="566841" y="248029"/>
                    </a:cubicBezTo>
                    <a:cubicBezTo>
                      <a:pt x="565768" y="247486"/>
                      <a:pt x="564947" y="246943"/>
                      <a:pt x="563873" y="246943"/>
                    </a:cubicBezTo>
                    <a:lnTo>
                      <a:pt x="563599" y="246943"/>
                    </a:lnTo>
                    <a:cubicBezTo>
                      <a:pt x="562504" y="246943"/>
                      <a:pt x="561683" y="248029"/>
                      <a:pt x="561431" y="249115"/>
                    </a:cubicBezTo>
                    <a:lnTo>
                      <a:pt x="561431" y="309112"/>
                    </a:lnTo>
                    <a:cubicBezTo>
                      <a:pt x="561431" y="310741"/>
                      <a:pt x="561957" y="312913"/>
                      <a:pt x="564125" y="312913"/>
                    </a:cubicBezTo>
                    <a:cubicBezTo>
                      <a:pt x="566589" y="312913"/>
                      <a:pt x="568484" y="308569"/>
                      <a:pt x="569284" y="307754"/>
                    </a:cubicBezTo>
                    <a:cubicBezTo>
                      <a:pt x="574989" y="301510"/>
                      <a:pt x="582864" y="297981"/>
                      <a:pt x="591012" y="297981"/>
                    </a:cubicBezTo>
                    <a:lnTo>
                      <a:pt x="591560" y="297981"/>
                    </a:lnTo>
                    <a:cubicBezTo>
                      <a:pt x="610824" y="297981"/>
                      <a:pt x="612193" y="323772"/>
                      <a:pt x="612193" y="335717"/>
                    </a:cubicBezTo>
                    <a:cubicBezTo>
                      <a:pt x="612193" y="347662"/>
                      <a:pt x="610024" y="361509"/>
                      <a:pt x="597792" y="368295"/>
                    </a:cubicBezTo>
                    <a:cubicBezTo>
                      <a:pt x="594276" y="370467"/>
                      <a:pt x="590191" y="371280"/>
                      <a:pt x="586128" y="371280"/>
                    </a:cubicBezTo>
                    <a:cubicBezTo>
                      <a:pt x="573095" y="371280"/>
                      <a:pt x="563325" y="362865"/>
                      <a:pt x="558167" y="350377"/>
                    </a:cubicBezTo>
                    <a:close/>
                    <a:moveTo>
                      <a:pt x="664661" y="309926"/>
                    </a:moveTo>
                    <a:lnTo>
                      <a:pt x="664387" y="309926"/>
                    </a:lnTo>
                    <a:cubicBezTo>
                      <a:pt x="664387" y="293366"/>
                      <a:pt x="665460" y="275177"/>
                      <a:pt x="676873" y="262146"/>
                    </a:cubicBezTo>
                    <a:cubicBezTo>
                      <a:pt x="682578" y="255630"/>
                      <a:pt x="690179" y="251558"/>
                      <a:pt x="698579" y="251558"/>
                    </a:cubicBezTo>
                    <a:cubicBezTo>
                      <a:pt x="705107" y="251558"/>
                      <a:pt x="711339" y="254001"/>
                      <a:pt x="715149" y="259159"/>
                    </a:cubicBezTo>
                    <a:lnTo>
                      <a:pt x="714328" y="259159"/>
                    </a:lnTo>
                    <a:cubicBezTo>
                      <a:pt x="709444" y="259159"/>
                      <a:pt x="705380" y="262146"/>
                      <a:pt x="705380" y="267575"/>
                    </a:cubicBezTo>
                    <a:cubicBezTo>
                      <a:pt x="705380" y="272190"/>
                      <a:pt x="708349" y="276534"/>
                      <a:pt x="714055" y="276534"/>
                    </a:cubicBezTo>
                    <a:cubicBezTo>
                      <a:pt x="719213" y="276534"/>
                      <a:pt x="722750" y="272733"/>
                      <a:pt x="722750" y="266761"/>
                    </a:cubicBezTo>
                    <a:cubicBezTo>
                      <a:pt x="722750" y="253187"/>
                      <a:pt x="710265" y="246671"/>
                      <a:pt x="698579" y="246671"/>
                    </a:cubicBezTo>
                    <a:cubicBezTo>
                      <a:pt x="665187" y="246671"/>
                      <a:pt x="646996" y="282235"/>
                      <a:pt x="646996" y="311827"/>
                    </a:cubicBezTo>
                    <a:cubicBezTo>
                      <a:pt x="646996" y="336803"/>
                      <a:pt x="652428" y="376710"/>
                      <a:pt x="688263" y="376710"/>
                    </a:cubicBezTo>
                    <a:cubicBezTo>
                      <a:pt x="706728" y="376710"/>
                      <a:pt x="721929" y="362321"/>
                      <a:pt x="726266" y="346305"/>
                    </a:cubicBezTo>
                    <a:cubicBezTo>
                      <a:pt x="727087" y="342232"/>
                      <a:pt x="727635" y="338160"/>
                      <a:pt x="727635" y="334088"/>
                    </a:cubicBezTo>
                    <a:cubicBezTo>
                      <a:pt x="727635" y="313184"/>
                      <a:pt x="712707" y="292009"/>
                      <a:pt x="689358" y="292009"/>
                    </a:cubicBezTo>
                    <a:cubicBezTo>
                      <a:pt x="678767" y="292009"/>
                      <a:pt x="667903" y="298796"/>
                      <a:pt x="664661" y="309926"/>
                    </a:cubicBezTo>
                    <a:close/>
                    <a:moveTo>
                      <a:pt x="664661" y="331373"/>
                    </a:moveTo>
                    <a:lnTo>
                      <a:pt x="664661" y="330016"/>
                    </a:lnTo>
                    <a:cubicBezTo>
                      <a:pt x="664661" y="318614"/>
                      <a:pt x="669819" y="299610"/>
                      <a:pt x="684199" y="297167"/>
                    </a:cubicBezTo>
                    <a:cubicBezTo>
                      <a:pt x="686094" y="296895"/>
                      <a:pt x="687989" y="296895"/>
                      <a:pt x="689905" y="296895"/>
                    </a:cubicBezTo>
                    <a:cubicBezTo>
                      <a:pt x="708349" y="297438"/>
                      <a:pt x="710265" y="319700"/>
                      <a:pt x="710265" y="333002"/>
                    </a:cubicBezTo>
                    <a:lnTo>
                      <a:pt x="710265" y="334088"/>
                    </a:lnTo>
                    <a:cubicBezTo>
                      <a:pt x="710265" y="348205"/>
                      <a:pt x="709444" y="371280"/>
                      <a:pt x="687463" y="371280"/>
                    </a:cubicBezTo>
                    <a:cubicBezTo>
                      <a:pt x="666282" y="371280"/>
                      <a:pt x="666008" y="345219"/>
                      <a:pt x="664661" y="331373"/>
                    </a:cubicBezTo>
                    <a:close/>
                  </a:path>
                </a:pathLst>
              </a:custGeom>
              <a:solidFill>
                <a:srgbClr val="000000"/>
              </a:solidFill>
              <a:ln w="21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en-AE" sz="135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CA6254EA-29D5-D24E-BBEF-8411A484EAD3}"/>
                  </a:ext>
                </a:extLst>
              </p:cNvPr>
              <p:cNvSpPr/>
              <p:nvPr/>
            </p:nvSpPr>
            <p:spPr>
              <a:xfrm>
                <a:off x="2606750" y="3453880"/>
                <a:ext cx="93650" cy="93931"/>
              </a:xfrm>
              <a:custGeom>
                <a:avLst/>
                <a:gdLst>
                  <a:gd name="connsiteX0" fmla="*/ 91316 w 93650"/>
                  <a:gd name="connsiteY0" fmla="*/ 8584 h 93931"/>
                  <a:gd name="connsiteX1" fmla="*/ 94032 w 93650"/>
                  <a:gd name="connsiteY1" fmla="*/ 4240 h 93931"/>
                  <a:gd name="connsiteX2" fmla="*/ 89969 w 93650"/>
                  <a:gd name="connsiteY2" fmla="*/ 168 h 93931"/>
                  <a:gd name="connsiteX3" fmla="*/ 85905 w 93650"/>
                  <a:gd name="connsiteY3" fmla="*/ 2612 h 93931"/>
                  <a:gd name="connsiteX4" fmla="*/ 47081 w 93650"/>
                  <a:gd name="connsiteY4" fmla="*/ 41433 h 93931"/>
                  <a:gd name="connsiteX5" fmla="*/ 6614 w 93650"/>
                  <a:gd name="connsiteY5" fmla="*/ 983 h 93931"/>
                  <a:gd name="connsiteX6" fmla="*/ 4445 w 93650"/>
                  <a:gd name="connsiteY6" fmla="*/ 168 h 93931"/>
                  <a:gd name="connsiteX7" fmla="*/ 382 w 93650"/>
                  <a:gd name="connsiteY7" fmla="*/ 4240 h 93931"/>
                  <a:gd name="connsiteX8" fmla="*/ 3098 w 93650"/>
                  <a:gd name="connsiteY8" fmla="*/ 8584 h 93931"/>
                  <a:gd name="connsiteX9" fmla="*/ 41375 w 93650"/>
                  <a:gd name="connsiteY9" fmla="*/ 47134 h 93931"/>
                  <a:gd name="connsiteX10" fmla="*/ 3098 w 93650"/>
                  <a:gd name="connsiteY10" fmla="*/ 85413 h 93931"/>
                  <a:gd name="connsiteX11" fmla="*/ 382 w 93650"/>
                  <a:gd name="connsiteY11" fmla="*/ 89757 h 93931"/>
                  <a:gd name="connsiteX12" fmla="*/ 4445 w 93650"/>
                  <a:gd name="connsiteY12" fmla="*/ 94100 h 93931"/>
                  <a:gd name="connsiteX13" fmla="*/ 6614 w 93650"/>
                  <a:gd name="connsiteY13" fmla="*/ 93557 h 93931"/>
                  <a:gd name="connsiteX14" fmla="*/ 47081 w 93650"/>
                  <a:gd name="connsiteY14" fmla="*/ 52835 h 93931"/>
                  <a:gd name="connsiteX15" fmla="*/ 86706 w 93650"/>
                  <a:gd name="connsiteY15" fmla="*/ 92201 h 93931"/>
                  <a:gd name="connsiteX16" fmla="*/ 89969 w 93650"/>
                  <a:gd name="connsiteY16" fmla="*/ 94100 h 93931"/>
                  <a:gd name="connsiteX17" fmla="*/ 94032 w 93650"/>
                  <a:gd name="connsiteY17" fmla="*/ 89757 h 93931"/>
                  <a:gd name="connsiteX18" fmla="*/ 92959 w 93650"/>
                  <a:gd name="connsiteY18" fmla="*/ 87586 h 93931"/>
                  <a:gd name="connsiteX19" fmla="*/ 52766 w 93650"/>
                  <a:gd name="connsiteY19" fmla="*/ 47134 h 93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3650" h="93931">
                    <a:moveTo>
                      <a:pt x="91316" y="8584"/>
                    </a:moveTo>
                    <a:cubicBezTo>
                      <a:pt x="93506" y="6684"/>
                      <a:pt x="94032" y="5598"/>
                      <a:pt x="94032" y="4240"/>
                    </a:cubicBezTo>
                    <a:cubicBezTo>
                      <a:pt x="94032" y="1797"/>
                      <a:pt x="92138" y="168"/>
                      <a:pt x="89969" y="168"/>
                    </a:cubicBezTo>
                    <a:cubicBezTo>
                      <a:pt x="88600" y="168"/>
                      <a:pt x="88347" y="711"/>
                      <a:pt x="85905" y="2612"/>
                    </a:cubicBezTo>
                    <a:lnTo>
                      <a:pt x="47081" y="41433"/>
                    </a:lnTo>
                    <a:lnTo>
                      <a:pt x="6614" y="983"/>
                    </a:lnTo>
                    <a:cubicBezTo>
                      <a:pt x="5540" y="168"/>
                      <a:pt x="4719" y="168"/>
                      <a:pt x="4445" y="168"/>
                    </a:cubicBezTo>
                    <a:cubicBezTo>
                      <a:pt x="2277" y="168"/>
                      <a:pt x="382" y="2069"/>
                      <a:pt x="382" y="4240"/>
                    </a:cubicBezTo>
                    <a:cubicBezTo>
                      <a:pt x="382" y="5869"/>
                      <a:pt x="1203" y="6684"/>
                      <a:pt x="3098" y="8584"/>
                    </a:cubicBezTo>
                    <a:lnTo>
                      <a:pt x="41375" y="47134"/>
                    </a:lnTo>
                    <a:lnTo>
                      <a:pt x="3098" y="85413"/>
                    </a:lnTo>
                    <a:cubicBezTo>
                      <a:pt x="656" y="87857"/>
                      <a:pt x="382" y="88942"/>
                      <a:pt x="382" y="89757"/>
                    </a:cubicBezTo>
                    <a:cubicBezTo>
                      <a:pt x="382" y="92201"/>
                      <a:pt x="2277" y="94100"/>
                      <a:pt x="4445" y="94100"/>
                    </a:cubicBezTo>
                    <a:cubicBezTo>
                      <a:pt x="4719" y="94100"/>
                      <a:pt x="5540" y="94100"/>
                      <a:pt x="6614" y="93557"/>
                    </a:cubicBezTo>
                    <a:lnTo>
                      <a:pt x="47081" y="52835"/>
                    </a:lnTo>
                    <a:lnTo>
                      <a:pt x="86706" y="92201"/>
                    </a:lnTo>
                    <a:cubicBezTo>
                      <a:pt x="87800" y="93285"/>
                      <a:pt x="88347" y="94100"/>
                      <a:pt x="89969" y="94100"/>
                    </a:cubicBezTo>
                    <a:cubicBezTo>
                      <a:pt x="92138" y="94100"/>
                      <a:pt x="94032" y="92201"/>
                      <a:pt x="94032" y="89757"/>
                    </a:cubicBezTo>
                    <a:cubicBezTo>
                      <a:pt x="94032" y="89213"/>
                      <a:pt x="93506" y="87857"/>
                      <a:pt x="92959" y="87586"/>
                    </a:cubicBezTo>
                    <a:cubicBezTo>
                      <a:pt x="92685" y="86771"/>
                      <a:pt x="59293" y="53378"/>
                      <a:pt x="52766" y="471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1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en-AE" sz="135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AADA177D-8005-5314-94D8-FEBBE889F6BC}"/>
                  </a:ext>
                </a:extLst>
              </p:cNvPr>
              <p:cNvSpPr/>
              <p:nvPr/>
            </p:nvSpPr>
            <p:spPr>
              <a:xfrm>
                <a:off x="2737267" y="3422116"/>
                <a:ext cx="339819" cy="130038"/>
              </a:xfrm>
              <a:custGeom>
                <a:avLst/>
                <a:gdLst>
                  <a:gd name="connsiteX0" fmla="*/ 28071 w 339819"/>
                  <a:gd name="connsiteY0" fmla="*/ 62337 h 130038"/>
                  <a:gd name="connsiteX1" fmla="*/ 28071 w 339819"/>
                  <a:gd name="connsiteY1" fmla="*/ 62609 h 130038"/>
                  <a:gd name="connsiteX2" fmla="*/ 9332 w 339819"/>
                  <a:gd name="connsiteY2" fmla="*/ 75640 h 130038"/>
                  <a:gd name="connsiteX3" fmla="*/ 384 w 339819"/>
                  <a:gd name="connsiteY3" fmla="*/ 97630 h 130038"/>
                  <a:gd name="connsiteX4" fmla="*/ 40283 w 339819"/>
                  <a:gd name="connsiteY4" fmla="*/ 130207 h 130038"/>
                  <a:gd name="connsiteX5" fmla="*/ 81002 w 339819"/>
                  <a:gd name="connsiteY5" fmla="*/ 94372 h 130038"/>
                  <a:gd name="connsiteX6" fmla="*/ 52494 w 339819"/>
                  <a:gd name="connsiteY6" fmla="*/ 57722 h 130038"/>
                  <a:gd name="connsiteX7" fmla="*/ 75570 w 339819"/>
                  <a:gd name="connsiteY7" fmla="*/ 29217 h 130038"/>
                  <a:gd name="connsiteX8" fmla="*/ 40556 w 339819"/>
                  <a:gd name="connsiteY8" fmla="*/ 168 h 130038"/>
                  <a:gd name="connsiteX9" fmla="*/ 38935 w 339819"/>
                  <a:gd name="connsiteY9" fmla="*/ 168 h 130038"/>
                  <a:gd name="connsiteX10" fmla="*/ 5543 w 339819"/>
                  <a:gd name="connsiteY10" fmla="*/ 29217 h 130038"/>
                  <a:gd name="connsiteX11" fmla="*/ 5543 w 339819"/>
                  <a:gd name="connsiteY11" fmla="*/ 31117 h 130038"/>
                  <a:gd name="connsiteX12" fmla="*/ 22912 w 339819"/>
                  <a:gd name="connsiteY12" fmla="*/ 59079 h 130038"/>
                  <a:gd name="connsiteX13" fmla="*/ 28071 w 339819"/>
                  <a:gd name="connsiteY13" fmla="*/ 62337 h 130038"/>
                  <a:gd name="connsiteX14" fmla="*/ 10427 w 339819"/>
                  <a:gd name="connsiteY14" fmla="*/ 99259 h 130038"/>
                  <a:gd name="connsiteX15" fmla="*/ 10427 w 339819"/>
                  <a:gd name="connsiteY15" fmla="*/ 96815 h 130038"/>
                  <a:gd name="connsiteX16" fmla="*/ 30513 w 339819"/>
                  <a:gd name="connsiteY16" fmla="*/ 67224 h 130038"/>
                  <a:gd name="connsiteX17" fmla="*/ 33229 w 339819"/>
                  <a:gd name="connsiteY17" fmla="*/ 66138 h 130038"/>
                  <a:gd name="connsiteX18" fmla="*/ 36493 w 339819"/>
                  <a:gd name="connsiteY18" fmla="*/ 67767 h 130038"/>
                  <a:gd name="connsiteX19" fmla="*/ 44641 w 339819"/>
                  <a:gd name="connsiteY19" fmla="*/ 72925 h 130038"/>
                  <a:gd name="connsiteX20" fmla="*/ 70685 w 339819"/>
                  <a:gd name="connsiteY20" fmla="*/ 99530 h 130038"/>
                  <a:gd name="connsiteX21" fmla="*/ 41104 w 339819"/>
                  <a:gd name="connsiteY21" fmla="*/ 124777 h 130038"/>
                  <a:gd name="connsiteX22" fmla="*/ 10427 w 339819"/>
                  <a:gd name="connsiteY22" fmla="*/ 99259 h 130038"/>
                  <a:gd name="connsiteX23" fmla="*/ 14764 w 339819"/>
                  <a:gd name="connsiteY23" fmla="*/ 25959 h 130038"/>
                  <a:gd name="connsiteX24" fmla="*/ 40009 w 339819"/>
                  <a:gd name="connsiteY24" fmla="*/ 5326 h 130038"/>
                  <a:gd name="connsiteX25" fmla="*/ 66622 w 339819"/>
                  <a:gd name="connsiteY25" fmla="*/ 26773 h 130038"/>
                  <a:gd name="connsiteX26" fmla="*/ 66896 w 339819"/>
                  <a:gd name="connsiteY26" fmla="*/ 28674 h 130038"/>
                  <a:gd name="connsiteX27" fmla="*/ 50052 w 339819"/>
                  <a:gd name="connsiteY27" fmla="*/ 53107 h 130038"/>
                  <a:gd name="connsiteX28" fmla="*/ 47609 w 339819"/>
                  <a:gd name="connsiteY28" fmla="*/ 54193 h 130038"/>
                  <a:gd name="connsiteX29" fmla="*/ 44641 w 339819"/>
                  <a:gd name="connsiteY29" fmla="*/ 52835 h 130038"/>
                  <a:gd name="connsiteX30" fmla="*/ 28344 w 339819"/>
                  <a:gd name="connsiteY30" fmla="*/ 42519 h 130038"/>
                  <a:gd name="connsiteX31" fmla="*/ 14764 w 339819"/>
                  <a:gd name="connsiteY31" fmla="*/ 25959 h 130038"/>
                  <a:gd name="connsiteX32" fmla="*/ 91403 w 339819"/>
                  <a:gd name="connsiteY32" fmla="*/ 79440 h 130038"/>
                  <a:gd name="connsiteX33" fmla="*/ 91403 w 339819"/>
                  <a:gd name="connsiteY33" fmla="*/ 91114 h 130038"/>
                  <a:gd name="connsiteX34" fmla="*/ 142965 w 339819"/>
                  <a:gd name="connsiteY34" fmla="*/ 91114 h 130038"/>
                  <a:gd name="connsiteX35" fmla="*/ 142965 w 339819"/>
                  <a:gd name="connsiteY35" fmla="*/ 79440 h 130038"/>
                  <a:gd name="connsiteX36" fmla="*/ 171557 w 339819"/>
                  <a:gd name="connsiteY36" fmla="*/ 12385 h 130038"/>
                  <a:gd name="connsiteX37" fmla="*/ 171557 w 339819"/>
                  <a:gd name="connsiteY37" fmla="*/ 18086 h 130038"/>
                  <a:gd name="connsiteX38" fmla="*/ 196802 w 339819"/>
                  <a:gd name="connsiteY38" fmla="*/ 13199 h 130038"/>
                  <a:gd name="connsiteX39" fmla="*/ 196802 w 339819"/>
                  <a:gd name="connsiteY39" fmla="*/ 110931 h 130038"/>
                  <a:gd name="connsiteX40" fmla="*/ 178885 w 339819"/>
                  <a:gd name="connsiteY40" fmla="*/ 120162 h 130038"/>
                  <a:gd name="connsiteX41" fmla="*/ 172631 w 339819"/>
                  <a:gd name="connsiteY41" fmla="*/ 120162 h 130038"/>
                  <a:gd name="connsiteX42" fmla="*/ 172631 w 339819"/>
                  <a:gd name="connsiteY42" fmla="*/ 125863 h 130038"/>
                  <a:gd name="connsiteX43" fmla="*/ 235352 w 339819"/>
                  <a:gd name="connsiteY43" fmla="*/ 125863 h 130038"/>
                  <a:gd name="connsiteX44" fmla="*/ 235352 w 339819"/>
                  <a:gd name="connsiteY44" fmla="*/ 120162 h 130038"/>
                  <a:gd name="connsiteX45" fmla="*/ 226931 w 339819"/>
                  <a:gd name="connsiteY45" fmla="*/ 120162 h 130038"/>
                  <a:gd name="connsiteX46" fmla="*/ 211182 w 339819"/>
                  <a:gd name="connsiteY46" fmla="*/ 110931 h 130038"/>
                  <a:gd name="connsiteX47" fmla="*/ 211182 w 339819"/>
                  <a:gd name="connsiteY47" fmla="*/ 3697 h 130038"/>
                  <a:gd name="connsiteX48" fmla="*/ 207919 w 339819"/>
                  <a:gd name="connsiteY48" fmla="*/ 168 h 130038"/>
                  <a:gd name="connsiteX49" fmla="*/ 200591 w 339819"/>
                  <a:gd name="connsiteY49" fmla="*/ 5326 h 130038"/>
                  <a:gd name="connsiteX50" fmla="*/ 171557 w 339819"/>
                  <a:gd name="connsiteY50" fmla="*/ 12385 h 130038"/>
                  <a:gd name="connsiteX51" fmla="*/ 296495 w 339819"/>
                  <a:gd name="connsiteY51" fmla="*/ 168 h 130038"/>
                  <a:gd name="connsiteX52" fmla="*/ 258491 w 339819"/>
                  <a:gd name="connsiteY52" fmla="*/ 64781 h 130038"/>
                  <a:gd name="connsiteX53" fmla="*/ 272598 w 339819"/>
                  <a:gd name="connsiteY53" fmla="*/ 119077 h 130038"/>
                  <a:gd name="connsiteX54" fmla="*/ 298937 w 339819"/>
                  <a:gd name="connsiteY54" fmla="*/ 130207 h 130038"/>
                  <a:gd name="connsiteX55" fmla="*/ 334498 w 339819"/>
                  <a:gd name="connsiteY55" fmla="*/ 104688 h 130038"/>
                  <a:gd name="connsiteX56" fmla="*/ 340204 w 339819"/>
                  <a:gd name="connsiteY56" fmla="*/ 64781 h 130038"/>
                  <a:gd name="connsiteX57" fmla="*/ 299485 w 339819"/>
                  <a:gd name="connsiteY57" fmla="*/ 168 h 130038"/>
                  <a:gd name="connsiteX58" fmla="*/ 296495 w 339819"/>
                  <a:gd name="connsiteY58" fmla="*/ 168 h 130038"/>
                  <a:gd name="connsiteX59" fmla="*/ 274788 w 339819"/>
                  <a:gd name="connsiteY59" fmla="*/ 76997 h 130038"/>
                  <a:gd name="connsiteX60" fmla="*/ 274788 w 339819"/>
                  <a:gd name="connsiteY60" fmla="*/ 72382 h 130038"/>
                  <a:gd name="connsiteX61" fmla="*/ 275588 w 339819"/>
                  <a:gd name="connsiteY61" fmla="*/ 36546 h 130038"/>
                  <a:gd name="connsiteX62" fmla="*/ 281020 w 339819"/>
                  <a:gd name="connsiteY62" fmla="*/ 15371 h 130038"/>
                  <a:gd name="connsiteX63" fmla="*/ 299485 w 339819"/>
                  <a:gd name="connsiteY63" fmla="*/ 5055 h 130038"/>
                  <a:gd name="connsiteX64" fmla="*/ 322834 w 339819"/>
                  <a:gd name="connsiteY64" fmla="*/ 33289 h 130038"/>
                  <a:gd name="connsiteX65" fmla="*/ 323908 w 339819"/>
                  <a:gd name="connsiteY65" fmla="*/ 61523 h 130038"/>
                  <a:gd name="connsiteX66" fmla="*/ 323908 w 339819"/>
                  <a:gd name="connsiteY66" fmla="*/ 75640 h 130038"/>
                  <a:gd name="connsiteX67" fmla="*/ 307633 w 339819"/>
                  <a:gd name="connsiteY67" fmla="*/ 123421 h 130038"/>
                  <a:gd name="connsiteX68" fmla="*/ 299211 w 339819"/>
                  <a:gd name="connsiteY68" fmla="*/ 125320 h 130038"/>
                  <a:gd name="connsiteX69" fmla="*/ 276956 w 339819"/>
                  <a:gd name="connsiteY69" fmla="*/ 103059 h 130038"/>
                  <a:gd name="connsiteX70" fmla="*/ 274788 w 339819"/>
                  <a:gd name="connsiteY70" fmla="*/ 76997 h 130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39819" h="130038">
                    <a:moveTo>
                      <a:pt x="28071" y="62337"/>
                    </a:moveTo>
                    <a:lnTo>
                      <a:pt x="28071" y="62609"/>
                    </a:lnTo>
                    <a:cubicBezTo>
                      <a:pt x="21565" y="64509"/>
                      <a:pt x="14491" y="70481"/>
                      <a:pt x="9332" y="75640"/>
                    </a:cubicBezTo>
                    <a:cubicBezTo>
                      <a:pt x="3648" y="81341"/>
                      <a:pt x="384" y="89485"/>
                      <a:pt x="384" y="97630"/>
                    </a:cubicBezTo>
                    <a:cubicBezTo>
                      <a:pt x="384" y="117719"/>
                      <a:pt x="21017" y="130207"/>
                      <a:pt x="40283" y="130207"/>
                    </a:cubicBezTo>
                    <a:cubicBezTo>
                      <a:pt x="59294" y="130207"/>
                      <a:pt x="81002" y="117176"/>
                      <a:pt x="81002" y="94372"/>
                    </a:cubicBezTo>
                    <a:cubicBezTo>
                      <a:pt x="81002" y="74554"/>
                      <a:pt x="65801" y="66409"/>
                      <a:pt x="52494" y="57722"/>
                    </a:cubicBezTo>
                    <a:cubicBezTo>
                      <a:pt x="63632" y="52835"/>
                      <a:pt x="75570" y="42248"/>
                      <a:pt x="75570" y="29217"/>
                    </a:cubicBezTo>
                    <a:cubicBezTo>
                      <a:pt x="75570" y="9398"/>
                      <a:pt x="57126" y="168"/>
                      <a:pt x="40556" y="168"/>
                    </a:cubicBezTo>
                    <a:lnTo>
                      <a:pt x="38935" y="168"/>
                    </a:lnTo>
                    <a:cubicBezTo>
                      <a:pt x="22365" y="982"/>
                      <a:pt x="8532" y="12113"/>
                      <a:pt x="5543" y="29217"/>
                    </a:cubicBezTo>
                    <a:lnTo>
                      <a:pt x="5543" y="31117"/>
                    </a:lnTo>
                    <a:cubicBezTo>
                      <a:pt x="5543" y="43605"/>
                      <a:pt x="12596" y="52835"/>
                      <a:pt x="22912" y="59079"/>
                    </a:cubicBezTo>
                    <a:cubicBezTo>
                      <a:pt x="24533" y="60165"/>
                      <a:pt x="26176" y="61523"/>
                      <a:pt x="28071" y="62337"/>
                    </a:cubicBezTo>
                    <a:close/>
                    <a:moveTo>
                      <a:pt x="10427" y="99259"/>
                    </a:moveTo>
                    <a:cubicBezTo>
                      <a:pt x="10427" y="98716"/>
                      <a:pt x="10427" y="97630"/>
                      <a:pt x="10427" y="96815"/>
                    </a:cubicBezTo>
                    <a:cubicBezTo>
                      <a:pt x="10427" y="83784"/>
                      <a:pt x="20470" y="73739"/>
                      <a:pt x="30513" y="67224"/>
                    </a:cubicBezTo>
                    <a:cubicBezTo>
                      <a:pt x="31335" y="66952"/>
                      <a:pt x="32135" y="66138"/>
                      <a:pt x="33229" y="66138"/>
                    </a:cubicBezTo>
                    <a:cubicBezTo>
                      <a:pt x="34324" y="66138"/>
                      <a:pt x="35672" y="67224"/>
                      <a:pt x="36493" y="67767"/>
                    </a:cubicBezTo>
                    <a:lnTo>
                      <a:pt x="44641" y="72925"/>
                    </a:lnTo>
                    <a:cubicBezTo>
                      <a:pt x="55210" y="79440"/>
                      <a:pt x="69338" y="85413"/>
                      <a:pt x="70685" y="99530"/>
                    </a:cubicBezTo>
                    <a:cubicBezTo>
                      <a:pt x="70685" y="115818"/>
                      <a:pt x="55484" y="124777"/>
                      <a:pt x="41104" y="124777"/>
                    </a:cubicBezTo>
                    <a:cubicBezTo>
                      <a:pt x="26449" y="124777"/>
                      <a:pt x="12870" y="116090"/>
                      <a:pt x="10427" y="99259"/>
                    </a:cubicBezTo>
                    <a:close/>
                    <a:moveTo>
                      <a:pt x="14764" y="25959"/>
                    </a:moveTo>
                    <a:cubicBezTo>
                      <a:pt x="14764" y="12385"/>
                      <a:pt x="27797" y="5326"/>
                      <a:pt x="40009" y="5326"/>
                    </a:cubicBezTo>
                    <a:cubicBezTo>
                      <a:pt x="52494" y="5326"/>
                      <a:pt x="64180" y="12113"/>
                      <a:pt x="66622" y="26773"/>
                    </a:cubicBezTo>
                    <a:cubicBezTo>
                      <a:pt x="66622" y="27588"/>
                      <a:pt x="66896" y="28131"/>
                      <a:pt x="66896" y="28674"/>
                    </a:cubicBezTo>
                    <a:cubicBezTo>
                      <a:pt x="66896" y="39533"/>
                      <a:pt x="58200" y="47677"/>
                      <a:pt x="50052" y="53107"/>
                    </a:cubicBezTo>
                    <a:cubicBezTo>
                      <a:pt x="49252" y="53378"/>
                      <a:pt x="48430" y="54193"/>
                      <a:pt x="47609" y="54193"/>
                    </a:cubicBezTo>
                    <a:cubicBezTo>
                      <a:pt x="46262" y="54193"/>
                      <a:pt x="45441" y="53378"/>
                      <a:pt x="44641" y="52835"/>
                    </a:cubicBezTo>
                    <a:lnTo>
                      <a:pt x="28344" y="42519"/>
                    </a:lnTo>
                    <a:cubicBezTo>
                      <a:pt x="21817" y="38718"/>
                      <a:pt x="15586" y="34103"/>
                      <a:pt x="14764" y="25959"/>
                    </a:cubicBezTo>
                    <a:close/>
                    <a:moveTo>
                      <a:pt x="91403" y="79440"/>
                    </a:moveTo>
                    <a:lnTo>
                      <a:pt x="91403" y="91114"/>
                    </a:lnTo>
                    <a:lnTo>
                      <a:pt x="142965" y="91114"/>
                    </a:lnTo>
                    <a:lnTo>
                      <a:pt x="142965" y="79440"/>
                    </a:lnTo>
                    <a:close/>
                    <a:moveTo>
                      <a:pt x="171557" y="12385"/>
                    </a:moveTo>
                    <a:lnTo>
                      <a:pt x="171557" y="18086"/>
                    </a:lnTo>
                    <a:cubicBezTo>
                      <a:pt x="180779" y="18086"/>
                      <a:pt x="187285" y="16457"/>
                      <a:pt x="196802" y="13199"/>
                    </a:cubicBezTo>
                    <a:lnTo>
                      <a:pt x="196802" y="110931"/>
                    </a:lnTo>
                    <a:cubicBezTo>
                      <a:pt x="196802" y="119621"/>
                      <a:pt x="189475" y="120162"/>
                      <a:pt x="178885" y="120162"/>
                    </a:cubicBezTo>
                    <a:lnTo>
                      <a:pt x="172631" y="120162"/>
                    </a:lnTo>
                    <a:lnTo>
                      <a:pt x="172631" y="125863"/>
                    </a:lnTo>
                    <a:lnTo>
                      <a:pt x="235352" y="125863"/>
                    </a:lnTo>
                    <a:lnTo>
                      <a:pt x="235352" y="120162"/>
                    </a:lnTo>
                    <a:cubicBezTo>
                      <a:pt x="232910" y="120162"/>
                      <a:pt x="229920" y="120162"/>
                      <a:pt x="226931" y="120162"/>
                    </a:cubicBezTo>
                    <a:cubicBezTo>
                      <a:pt x="216888" y="120162"/>
                      <a:pt x="211182" y="119621"/>
                      <a:pt x="211182" y="110931"/>
                    </a:cubicBezTo>
                    <a:lnTo>
                      <a:pt x="211182" y="3697"/>
                    </a:lnTo>
                    <a:cubicBezTo>
                      <a:pt x="211182" y="1525"/>
                      <a:pt x="210635" y="168"/>
                      <a:pt x="207919" y="168"/>
                    </a:cubicBezTo>
                    <a:cubicBezTo>
                      <a:pt x="204949" y="168"/>
                      <a:pt x="202760" y="3426"/>
                      <a:pt x="200591" y="5326"/>
                    </a:cubicBezTo>
                    <a:cubicBezTo>
                      <a:pt x="191917" y="10756"/>
                      <a:pt x="181327" y="12385"/>
                      <a:pt x="171557" y="12385"/>
                    </a:cubicBezTo>
                    <a:close/>
                    <a:moveTo>
                      <a:pt x="296495" y="168"/>
                    </a:moveTo>
                    <a:cubicBezTo>
                      <a:pt x="266092" y="3426"/>
                      <a:pt x="258491" y="34918"/>
                      <a:pt x="258491" y="64781"/>
                    </a:cubicBezTo>
                    <a:cubicBezTo>
                      <a:pt x="258491" y="83241"/>
                      <a:pt x="259586" y="104688"/>
                      <a:pt x="272598" y="119077"/>
                    </a:cubicBezTo>
                    <a:cubicBezTo>
                      <a:pt x="279125" y="125863"/>
                      <a:pt x="289168" y="130207"/>
                      <a:pt x="298937" y="130207"/>
                    </a:cubicBezTo>
                    <a:cubicBezTo>
                      <a:pt x="315781" y="130207"/>
                      <a:pt x="328540" y="119621"/>
                      <a:pt x="334498" y="104688"/>
                    </a:cubicBezTo>
                    <a:cubicBezTo>
                      <a:pt x="339383" y="91928"/>
                      <a:pt x="340204" y="78083"/>
                      <a:pt x="340204" y="64781"/>
                    </a:cubicBezTo>
                    <a:cubicBezTo>
                      <a:pt x="340204" y="37632"/>
                      <a:pt x="333972" y="168"/>
                      <a:pt x="299485" y="168"/>
                    </a:cubicBezTo>
                    <a:cubicBezTo>
                      <a:pt x="298390" y="168"/>
                      <a:pt x="297590" y="168"/>
                      <a:pt x="296495" y="168"/>
                    </a:cubicBezTo>
                    <a:close/>
                    <a:moveTo>
                      <a:pt x="274788" y="76997"/>
                    </a:moveTo>
                    <a:cubicBezTo>
                      <a:pt x="274788" y="75640"/>
                      <a:pt x="274788" y="73739"/>
                      <a:pt x="274788" y="72382"/>
                    </a:cubicBezTo>
                    <a:cubicBezTo>
                      <a:pt x="274788" y="60437"/>
                      <a:pt x="274788" y="48492"/>
                      <a:pt x="275588" y="36546"/>
                    </a:cubicBezTo>
                    <a:cubicBezTo>
                      <a:pt x="276135" y="29217"/>
                      <a:pt x="276956" y="21344"/>
                      <a:pt x="281020" y="15371"/>
                    </a:cubicBezTo>
                    <a:cubicBezTo>
                      <a:pt x="285104" y="9127"/>
                      <a:pt x="292158" y="5055"/>
                      <a:pt x="299485" y="5055"/>
                    </a:cubicBezTo>
                    <a:cubicBezTo>
                      <a:pt x="315233" y="5055"/>
                      <a:pt x="321466" y="20258"/>
                      <a:pt x="322834" y="33289"/>
                    </a:cubicBezTo>
                    <a:cubicBezTo>
                      <a:pt x="323655" y="42519"/>
                      <a:pt x="323908" y="52021"/>
                      <a:pt x="323908" y="61523"/>
                    </a:cubicBezTo>
                    <a:lnTo>
                      <a:pt x="323908" y="75640"/>
                    </a:lnTo>
                    <a:cubicBezTo>
                      <a:pt x="323908" y="96001"/>
                      <a:pt x="322287" y="116633"/>
                      <a:pt x="307633" y="123421"/>
                    </a:cubicBezTo>
                    <a:cubicBezTo>
                      <a:pt x="304917" y="124777"/>
                      <a:pt x="301927" y="125320"/>
                      <a:pt x="299211" y="125320"/>
                    </a:cubicBezTo>
                    <a:cubicBezTo>
                      <a:pt x="286999" y="125320"/>
                      <a:pt x="279125" y="114462"/>
                      <a:pt x="276956" y="103059"/>
                    </a:cubicBezTo>
                    <a:cubicBezTo>
                      <a:pt x="275314" y="94372"/>
                      <a:pt x="275861" y="85685"/>
                      <a:pt x="274788" y="769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1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en-AE" sz="135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8425111E-61D0-6BE4-3E68-44DA86A45A0F}"/>
                  </a:ext>
                </a:extLst>
              </p:cNvPr>
              <p:cNvSpPr/>
              <p:nvPr/>
            </p:nvSpPr>
            <p:spPr>
              <a:xfrm>
                <a:off x="3605934" y="3454966"/>
                <a:ext cx="128958" cy="84158"/>
              </a:xfrm>
              <a:custGeom>
                <a:avLst/>
                <a:gdLst>
                  <a:gd name="connsiteX0" fmla="*/ 129351 w 128958"/>
                  <a:gd name="connsiteY0" fmla="*/ 6412 h 84158"/>
                  <a:gd name="connsiteX1" fmla="*/ 126635 w 128958"/>
                  <a:gd name="connsiteY1" fmla="*/ 168 h 84158"/>
                  <a:gd name="connsiteX2" fmla="*/ 123645 w 128958"/>
                  <a:gd name="connsiteY2" fmla="*/ 4783 h 84158"/>
                  <a:gd name="connsiteX3" fmla="*/ 114423 w 128958"/>
                  <a:gd name="connsiteY3" fmla="*/ 21344 h 84158"/>
                  <a:gd name="connsiteX4" fmla="*/ 97032 w 128958"/>
                  <a:gd name="connsiteY4" fmla="*/ 27045 h 84158"/>
                  <a:gd name="connsiteX5" fmla="*/ 65808 w 128958"/>
                  <a:gd name="connsiteY5" fmla="*/ 14014 h 84158"/>
                  <a:gd name="connsiteX6" fmla="*/ 32416 w 128958"/>
                  <a:gd name="connsiteY6" fmla="*/ 168 h 84158"/>
                  <a:gd name="connsiteX7" fmla="*/ 392 w 128958"/>
                  <a:gd name="connsiteY7" fmla="*/ 31931 h 84158"/>
                  <a:gd name="connsiteX8" fmla="*/ 3108 w 128958"/>
                  <a:gd name="connsiteY8" fmla="*/ 38175 h 84158"/>
                  <a:gd name="connsiteX9" fmla="*/ 5824 w 128958"/>
                  <a:gd name="connsiteY9" fmla="*/ 33560 h 84158"/>
                  <a:gd name="connsiteX10" fmla="*/ 15319 w 128958"/>
                  <a:gd name="connsiteY10" fmla="*/ 17000 h 84158"/>
                  <a:gd name="connsiteX11" fmla="*/ 32416 w 128958"/>
                  <a:gd name="connsiteY11" fmla="*/ 11299 h 84158"/>
                  <a:gd name="connsiteX12" fmla="*/ 63366 w 128958"/>
                  <a:gd name="connsiteY12" fmla="*/ 24330 h 84158"/>
                  <a:gd name="connsiteX13" fmla="*/ 97032 w 128958"/>
                  <a:gd name="connsiteY13" fmla="*/ 38447 h 84158"/>
                  <a:gd name="connsiteX14" fmla="*/ 129351 w 128958"/>
                  <a:gd name="connsiteY14" fmla="*/ 6412 h 84158"/>
                  <a:gd name="connsiteX15" fmla="*/ 129351 w 128958"/>
                  <a:gd name="connsiteY15" fmla="*/ 52292 h 84158"/>
                  <a:gd name="connsiteX16" fmla="*/ 126635 w 128958"/>
                  <a:gd name="connsiteY16" fmla="*/ 46048 h 84158"/>
                  <a:gd name="connsiteX17" fmla="*/ 123645 w 128958"/>
                  <a:gd name="connsiteY17" fmla="*/ 50664 h 84158"/>
                  <a:gd name="connsiteX18" fmla="*/ 114423 w 128958"/>
                  <a:gd name="connsiteY18" fmla="*/ 67224 h 84158"/>
                  <a:gd name="connsiteX19" fmla="*/ 97032 w 128958"/>
                  <a:gd name="connsiteY19" fmla="*/ 72925 h 84158"/>
                  <a:gd name="connsiteX20" fmla="*/ 65808 w 128958"/>
                  <a:gd name="connsiteY20" fmla="*/ 59894 h 84158"/>
                  <a:gd name="connsiteX21" fmla="*/ 32416 w 128958"/>
                  <a:gd name="connsiteY21" fmla="*/ 46048 h 84158"/>
                  <a:gd name="connsiteX22" fmla="*/ 392 w 128958"/>
                  <a:gd name="connsiteY22" fmla="*/ 77811 h 84158"/>
                  <a:gd name="connsiteX23" fmla="*/ 3108 w 128958"/>
                  <a:gd name="connsiteY23" fmla="*/ 84055 h 84158"/>
                  <a:gd name="connsiteX24" fmla="*/ 5824 w 128958"/>
                  <a:gd name="connsiteY24" fmla="*/ 79440 h 84158"/>
                  <a:gd name="connsiteX25" fmla="*/ 15319 w 128958"/>
                  <a:gd name="connsiteY25" fmla="*/ 62880 h 84158"/>
                  <a:gd name="connsiteX26" fmla="*/ 32416 w 128958"/>
                  <a:gd name="connsiteY26" fmla="*/ 57179 h 84158"/>
                  <a:gd name="connsiteX27" fmla="*/ 63366 w 128958"/>
                  <a:gd name="connsiteY27" fmla="*/ 70210 h 84158"/>
                  <a:gd name="connsiteX28" fmla="*/ 97032 w 128958"/>
                  <a:gd name="connsiteY28" fmla="*/ 84327 h 84158"/>
                  <a:gd name="connsiteX29" fmla="*/ 129351 w 128958"/>
                  <a:gd name="connsiteY29" fmla="*/ 52292 h 84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8958" h="84158">
                    <a:moveTo>
                      <a:pt x="129351" y="6412"/>
                    </a:moveTo>
                    <a:cubicBezTo>
                      <a:pt x="129351" y="1526"/>
                      <a:pt x="127709" y="168"/>
                      <a:pt x="126635" y="168"/>
                    </a:cubicBezTo>
                    <a:cubicBezTo>
                      <a:pt x="124466" y="168"/>
                      <a:pt x="123919" y="3969"/>
                      <a:pt x="123645" y="4783"/>
                    </a:cubicBezTo>
                    <a:cubicBezTo>
                      <a:pt x="123372" y="9127"/>
                      <a:pt x="122824" y="15100"/>
                      <a:pt x="114423" y="21344"/>
                    </a:cubicBezTo>
                    <a:cubicBezTo>
                      <a:pt x="110065" y="24873"/>
                      <a:pt x="103559" y="27045"/>
                      <a:pt x="97032" y="27045"/>
                    </a:cubicBezTo>
                    <a:cubicBezTo>
                      <a:pt x="86442" y="27045"/>
                      <a:pt x="77220" y="21887"/>
                      <a:pt x="65808" y="14014"/>
                    </a:cubicBezTo>
                    <a:cubicBezTo>
                      <a:pt x="54144" y="6141"/>
                      <a:pt x="44375" y="168"/>
                      <a:pt x="32416" y="168"/>
                    </a:cubicBezTo>
                    <a:cubicBezTo>
                      <a:pt x="13698" y="168"/>
                      <a:pt x="392" y="15100"/>
                      <a:pt x="392" y="31931"/>
                    </a:cubicBezTo>
                    <a:cubicBezTo>
                      <a:pt x="392" y="36818"/>
                      <a:pt x="2013" y="38175"/>
                      <a:pt x="3108" y="38175"/>
                    </a:cubicBezTo>
                    <a:cubicBezTo>
                      <a:pt x="5003" y="38175"/>
                      <a:pt x="5824" y="34918"/>
                      <a:pt x="5824" y="33560"/>
                    </a:cubicBezTo>
                    <a:cubicBezTo>
                      <a:pt x="6098" y="29759"/>
                      <a:pt x="6645" y="23244"/>
                      <a:pt x="15319" y="17000"/>
                    </a:cubicBezTo>
                    <a:cubicBezTo>
                      <a:pt x="19657" y="13742"/>
                      <a:pt x="25910" y="11299"/>
                      <a:pt x="32416" y="11299"/>
                    </a:cubicBezTo>
                    <a:cubicBezTo>
                      <a:pt x="43006" y="11299"/>
                      <a:pt x="52523" y="17000"/>
                      <a:pt x="63366" y="24330"/>
                    </a:cubicBezTo>
                    <a:cubicBezTo>
                      <a:pt x="75872" y="32746"/>
                      <a:pt x="85368" y="38447"/>
                      <a:pt x="97032" y="38447"/>
                    </a:cubicBezTo>
                    <a:cubicBezTo>
                      <a:pt x="116044" y="38447"/>
                      <a:pt x="129351" y="23516"/>
                      <a:pt x="129351" y="6412"/>
                    </a:cubicBezTo>
                    <a:close/>
                    <a:moveTo>
                      <a:pt x="129351" y="52292"/>
                    </a:moveTo>
                    <a:cubicBezTo>
                      <a:pt x="129351" y="47949"/>
                      <a:pt x="127709" y="46048"/>
                      <a:pt x="126635" y="46048"/>
                    </a:cubicBezTo>
                    <a:cubicBezTo>
                      <a:pt x="124466" y="46048"/>
                      <a:pt x="123919" y="49849"/>
                      <a:pt x="123645" y="50664"/>
                    </a:cubicBezTo>
                    <a:cubicBezTo>
                      <a:pt x="123372" y="55007"/>
                      <a:pt x="122824" y="60980"/>
                      <a:pt x="114423" y="67224"/>
                    </a:cubicBezTo>
                    <a:cubicBezTo>
                      <a:pt x="109517" y="71025"/>
                      <a:pt x="103012" y="72925"/>
                      <a:pt x="97032" y="72925"/>
                    </a:cubicBezTo>
                    <a:cubicBezTo>
                      <a:pt x="86442" y="72925"/>
                      <a:pt x="77220" y="67495"/>
                      <a:pt x="65808" y="59894"/>
                    </a:cubicBezTo>
                    <a:cubicBezTo>
                      <a:pt x="54144" y="52021"/>
                      <a:pt x="44375" y="46048"/>
                      <a:pt x="32416" y="46048"/>
                    </a:cubicBezTo>
                    <a:cubicBezTo>
                      <a:pt x="13698" y="46048"/>
                      <a:pt x="392" y="60708"/>
                      <a:pt x="392" y="77811"/>
                    </a:cubicBezTo>
                    <a:cubicBezTo>
                      <a:pt x="392" y="82697"/>
                      <a:pt x="2013" y="84055"/>
                      <a:pt x="3108" y="84055"/>
                    </a:cubicBezTo>
                    <a:cubicBezTo>
                      <a:pt x="5003" y="84055"/>
                      <a:pt x="5824" y="80527"/>
                      <a:pt x="5824" y="79440"/>
                    </a:cubicBezTo>
                    <a:cubicBezTo>
                      <a:pt x="6098" y="75640"/>
                      <a:pt x="6645" y="69124"/>
                      <a:pt x="15319" y="62880"/>
                    </a:cubicBezTo>
                    <a:cubicBezTo>
                      <a:pt x="19657" y="59622"/>
                      <a:pt x="25910" y="57179"/>
                      <a:pt x="32416" y="57179"/>
                    </a:cubicBezTo>
                    <a:cubicBezTo>
                      <a:pt x="43006" y="57179"/>
                      <a:pt x="52523" y="62609"/>
                      <a:pt x="63366" y="70210"/>
                    </a:cubicBezTo>
                    <a:cubicBezTo>
                      <a:pt x="75872" y="78625"/>
                      <a:pt x="85368" y="84327"/>
                      <a:pt x="97032" y="84327"/>
                    </a:cubicBezTo>
                    <a:cubicBezTo>
                      <a:pt x="116044" y="84327"/>
                      <a:pt x="129351" y="69124"/>
                      <a:pt x="129351" y="522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21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en-AE" sz="135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129CB58D-51EA-CD32-F662-4A3ACD02B80E}"/>
                  </a:ext>
                </a:extLst>
              </p:cNvPr>
              <p:cNvSpPr/>
              <p:nvPr/>
            </p:nvSpPr>
            <p:spPr>
              <a:xfrm>
                <a:off x="3817552" y="3422388"/>
                <a:ext cx="63795" cy="125695"/>
              </a:xfrm>
              <a:custGeom>
                <a:avLst/>
                <a:gdLst>
                  <a:gd name="connsiteX0" fmla="*/ 40039 w 63795"/>
                  <a:gd name="connsiteY0" fmla="*/ 5326 h 125695"/>
                  <a:gd name="connsiteX1" fmla="*/ 35134 w 63795"/>
                  <a:gd name="connsiteY1" fmla="*/ 168 h 125695"/>
                  <a:gd name="connsiteX2" fmla="*/ 394 w 63795"/>
                  <a:gd name="connsiteY2" fmla="*/ 12385 h 125695"/>
                  <a:gd name="connsiteX3" fmla="*/ 394 w 63795"/>
                  <a:gd name="connsiteY3" fmla="*/ 18086 h 125695"/>
                  <a:gd name="connsiteX4" fmla="*/ 25638 w 63795"/>
                  <a:gd name="connsiteY4" fmla="*/ 13199 h 125695"/>
                  <a:gd name="connsiteX5" fmla="*/ 25638 w 63795"/>
                  <a:gd name="connsiteY5" fmla="*/ 110660 h 125695"/>
                  <a:gd name="connsiteX6" fmla="*/ 7447 w 63795"/>
                  <a:gd name="connsiteY6" fmla="*/ 119890 h 125695"/>
                  <a:gd name="connsiteX7" fmla="*/ 1489 w 63795"/>
                  <a:gd name="connsiteY7" fmla="*/ 119890 h 125695"/>
                  <a:gd name="connsiteX8" fmla="*/ 1489 w 63795"/>
                  <a:gd name="connsiteY8" fmla="*/ 125863 h 125695"/>
                  <a:gd name="connsiteX9" fmla="*/ 32691 w 63795"/>
                  <a:gd name="connsiteY9" fmla="*/ 125320 h 125695"/>
                  <a:gd name="connsiteX10" fmla="*/ 64189 w 63795"/>
                  <a:gd name="connsiteY10" fmla="*/ 125863 h 125695"/>
                  <a:gd name="connsiteX11" fmla="*/ 64189 w 63795"/>
                  <a:gd name="connsiteY11" fmla="*/ 119890 h 125695"/>
                  <a:gd name="connsiteX12" fmla="*/ 58210 w 63795"/>
                  <a:gd name="connsiteY12" fmla="*/ 119890 h 125695"/>
                  <a:gd name="connsiteX13" fmla="*/ 40039 w 63795"/>
                  <a:gd name="connsiteY13" fmla="*/ 110660 h 125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3795" h="125695">
                    <a:moveTo>
                      <a:pt x="40039" y="5326"/>
                    </a:moveTo>
                    <a:cubicBezTo>
                      <a:pt x="40039" y="711"/>
                      <a:pt x="40039" y="168"/>
                      <a:pt x="35134" y="168"/>
                    </a:cubicBezTo>
                    <a:cubicBezTo>
                      <a:pt x="23470" y="12385"/>
                      <a:pt x="6100" y="12385"/>
                      <a:pt x="394" y="12385"/>
                    </a:cubicBezTo>
                    <a:lnTo>
                      <a:pt x="394" y="18086"/>
                    </a:lnTo>
                    <a:cubicBezTo>
                      <a:pt x="3931" y="18086"/>
                      <a:pt x="15321" y="18086"/>
                      <a:pt x="25638" y="13199"/>
                    </a:cubicBezTo>
                    <a:lnTo>
                      <a:pt x="25638" y="110660"/>
                    </a:lnTo>
                    <a:cubicBezTo>
                      <a:pt x="25638" y="117720"/>
                      <a:pt x="25091" y="119890"/>
                      <a:pt x="7447" y="119890"/>
                    </a:cubicBezTo>
                    <a:lnTo>
                      <a:pt x="1489" y="119890"/>
                    </a:lnTo>
                    <a:lnTo>
                      <a:pt x="1489" y="125863"/>
                    </a:lnTo>
                    <a:cubicBezTo>
                      <a:pt x="8268" y="125320"/>
                      <a:pt x="25091" y="125320"/>
                      <a:pt x="32691" y="125320"/>
                    </a:cubicBezTo>
                    <a:cubicBezTo>
                      <a:pt x="40566" y="125320"/>
                      <a:pt x="57410" y="125320"/>
                      <a:pt x="64189" y="125863"/>
                    </a:cubicBezTo>
                    <a:lnTo>
                      <a:pt x="64189" y="119890"/>
                    </a:lnTo>
                    <a:lnTo>
                      <a:pt x="58210" y="119890"/>
                    </a:lnTo>
                    <a:cubicBezTo>
                      <a:pt x="40566" y="119890"/>
                      <a:pt x="40039" y="117720"/>
                      <a:pt x="40039" y="11066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1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en-AE" sz="135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4009D989-3FBB-551E-0A47-18C230E85B18}"/>
                  </a:ext>
                </a:extLst>
              </p:cNvPr>
              <p:cNvSpPr/>
              <p:nvPr/>
            </p:nvSpPr>
            <p:spPr>
              <a:xfrm>
                <a:off x="3913455" y="3527722"/>
                <a:ext cx="20359" cy="20360"/>
              </a:xfrm>
              <a:custGeom>
                <a:avLst/>
                <a:gdLst>
                  <a:gd name="connsiteX0" fmla="*/ 20755 w 20359"/>
                  <a:gd name="connsiteY0" fmla="*/ 10213 h 20360"/>
                  <a:gd name="connsiteX1" fmla="*/ 10711 w 20359"/>
                  <a:gd name="connsiteY1" fmla="*/ 169 h 20360"/>
                  <a:gd name="connsiteX2" fmla="*/ 395 w 20359"/>
                  <a:gd name="connsiteY2" fmla="*/ 10213 h 20360"/>
                  <a:gd name="connsiteX3" fmla="*/ 10711 w 20359"/>
                  <a:gd name="connsiteY3" fmla="*/ 20529 h 20360"/>
                  <a:gd name="connsiteX4" fmla="*/ 20755 w 20359"/>
                  <a:gd name="connsiteY4" fmla="*/ 10213 h 20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59" h="20360">
                    <a:moveTo>
                      <a:pt x="20755" y="10213"/>
                    </a:moveTo>
                    <a:cubicBezTo>
                      <a:pt x="20755" y="4783"/>
                      <a:pt x="16418" y="169"/>
                      <a:pt x="10711" y="169"/>
                    </a:cubicBezTo>
                    <a:cubicBezTo>
                      <a:pt x="4732" y="169"/>
                      <a:pt x="395" y="4783"/>
                      <a:pt x="395" y="10213"/>
                    </a:cubicBezTo>
                    <a:cubicBezTo>
                      <a:pt x="395" y="15914"/>
                      <a:pt x="4732" y="20529"/>
                      <a:pt x="10711" y="20529"/>
                    </a:cubicBezTo>
                    <a:cubicBezTo>
                      <a:pt x="16418" y="20529"/>
                      <a:pt x="20755" y="15914"/>
                      <a:pt x="20755" y="10213"/>
                    </a:cubicBezTo>
                    <a:close/>
                  </a:path>
                </a:pathLst>
              </a:custGeom>
              <a:solidFill>
                <a:srgbClr val="000000"/>
              </a:solidFill>
              <a:ln w="21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en-AE" sz="135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720784C4-806D-3353-DF02-C82EFCC4805C}"/>
                  </a:ext>
                </a:extLst>
              </p:cNvPr>
              <p:cNvSpPr/>
              <p:nvPr/>
            </p:nvSpPr>
            <p:spPr>
              <a:xfrm>
                <a:off x="3960344" y="3422388"/>
                <a:ext cx="174647" cy="129767"/>
              </a:xfrm>
              <a:custGeom>
                <a:avLst/>
                <a:gdLst>
                  <a:gd name="connsiteX0" fmla="*/ 78045 w 174647"/>
                  <a:gd name="connsiteY0" fmla="*/ 92472 h 129767"/>
                  <a:gd name="connsiteX1" fmla="*/ 72887 w 174647"/>
                  <a:gd name="connsiteY1" fmla="*/ 92472 h 129767"/>
                  <a:gd name="connsiteX2" fmla="*/ 68549 w 174647"/>
                  <a:gd name="connsiteY2" fmla="*/ 109032 h 129767"/>
                  <a:gd name="connsiteX3" fmla="*/ 50632 w 174647"/>
                  <a:gd name="connsiteY3" fmla="*/ 110660 h 129767"/>
                  <a:gd name="connsiteX4" fmla="*/ 16966 w 174647"/>
                  <a:gd name="connsiteY4" fmla="*/ 110660 h 129767"/>
                  <a:gd name="connsiteX5" fmla="*/ 35704 w 174647"/>
                  <a:gd name="connsiteY5" fmla="*/ 93014 h 129767"/>
                  <a:gd name="connsiteX6" fmla="*/ 78045 w 174647"/>
                  <a:gd name="connsiteY6" fmla="*/ 37089 h 129767"/>
                  <a:gd name="connsiteX7" fmla="*/ 37052 w 174647"/>
                  <a:gd name="connsiteY7" fmla="*/ 168 h 129767"/>
                  <a:gd name="connsiteX8" fmla="*/ 396 w 174647"/>
                  <a:gd name="connsiteY8" fmla="*/ 34646 h 129767"/>
                  <a:gd name="connsiteX9" fmla="*/ 10439 w 174647"/>
                  <a:gd name="connsiteY9" fmla="*/ 44962 h 129767"/>
                  <a:gd name="connsiteX10" fmla="*/ 20230 w 174647"/>
                  <a:gd name="connsiteY10" fmla="*/ 35189 h 129767"/>
                  <a:gd name="connsiteX11" fmla="*/ 10439 w 174647"/>
                  <a:gd name="connsiteY11" fmla="*/ 25416 h 129767"/>
                  <a:gd name="connsiteX12" fmla="*/ 7997 w 174647"/>
                  <a:gd name="connsiteY12" fmla="*/ 25416 h 129767"/>
                  <a:gd name="connsiteX13" fmla="*/ 34883 w 174647"/>
                  <a:gd name="connsiteY13" fmla="*/ 6141 h 129767"/>
                  <a:gd name="connsiteX14" fmla="*/ 60675 w 174647"/>
                  <a:gd name="connsiteY14" fmla="*/ 37089 h 129767"/>
                  <a:gd name="connsiteX15" fmla="*/ 37052 w 174647"/>
                  <a:gd name="connsiteY15" fmla="*/ 81612 h 129767"/>
                  <a:gd name="connsiteX16" fmla="*/ 2565 w 174647"/>
                  <a:gd name="connsiteY16" fmla="*/ 119078 h 129767"/>
                  <a:gd name="connsiteX17" fmla="*/ 396 w 174647"/>
                  <a:gd name="connsiteY17" fmla="*/ 125863 h 129767"/>
                  <a:gd name="connsiteX18" fmla="*/ 72887 w 174647"/>
                  <a:gd name="connsiteY18" fmla="*/ 125863 h 129767"/>
                  <a:gd name="connsiteX19" fmla="*/ 107437 w 174647"/>
                  <a:gd name="connsiteY19" fmla="*/ 60708 h 129767"/>
                  <a:gd name="connsiteX20" fmla="*/ 110153 w 174647"/>
                  <a:gd name="connsiteY20" fmla="*/ 66138 h 129767"/>
                  <a:gd name="connsiteX21" fmla="*/ 113417 w 174647"/>
                  <a:gd name="connsiteY21" fmla="*/ 63695 h 129767"/>
                  <a:gd name="connsiteX22" fmla="*/ 137840 w 174647"/>
                  <a:gd name="connsiteY22" fmla="*/ 51207 h 129767"/>
                  <a:gd name="connsiteX23" fmla="*/ 158200 w 174647"/>
                  <a:gd name="connsiteY23" fmla="*/ 87314 h 129767"/>
                  <a:gd name="connsiteX24" fmla="*/ 152768 w 174647"/>
                  <a:gd name="connsiteY24" fmla="*/ 113104 h 129767"/>
                  <a:gd name="connsiteX25" fmla="*/ 132408 w 174647"/>
                  <a:gd name="connsiteY25" fmla="*/ 124777 h 129767"/>
                  <a:gd name="connsiteX26" fmla="*/ 104174 w 174647"/>
                  <a:gd name="connsiteY26" fmla="*/ 103874 h 129767"/>
                  <a:gd name="connsiteX27" fmla="*/ 106890 w 174647"/>
                  <a:gd name="connsiteY27" fmla="*/ 104145 h 129767"/>
                  <a:gd name="connsiteX28" fmla="*/ 116112 w 174647"/>
                  <a:gd name="connsiteY28" fmla="*/ 94915 h 129767"/>
                  <a:gd name="connsiteX29" fmla="*/ 106890 w 174647"/>
                  <a:gd name="connsiteY29" fmla="*/ 85685 h 129767"/>
                  <a:gd name="connsiteX30" fmla="*/ 97395 w 174647"/>
                  <a:gd name="connsiteY30" fmla="*/ 95458 h 129767"/>
                  <a:gd name="connsiteX31" fmla="*/ 132682 w 174647"/>
                  <a:gd name="connsiteY31" fmla="*/ 129935 h 129767"/>
                  <a:gd name="connsiteX32" fmla="*/ 175043 w 174647"/>
                  <a:gd name="connsiteY32" fmla="*/ 88128 h 129767"/>
                  <a:gd name="connsiteX33" fmla="*/ 138388 w 174647"/>
                  <a:gd name="connsiteY33" fmla="*/ 46591 h 129767"/>
                  <a:gd name="connsiteX34" fmla="*/ 113417 w 174647"/>
                  <a:gd name="connsiteY34" fmla="*/ 56365 h 129767"/>
                  <a:gd name="connsiteX35" fmla="*/ 113417 w 174647"/>
                  <a:gd name="connsiteY35" fmla="*/ 19172 h 129767"/>
                  <a:gd name="connsiteX36" fmla="*/ 130787 w 174647"/>
                  <a:gd name="connsiteY36" fmla="*/ 21887 h 129767"/>
                  <a:gd name="connsiteX37" fmla="*/ 167422 w 174647"/>
                  <a:gd name="connsiteY37" fmla="*/ 2611 h 129767"/>
                  <a:gd name="connsiteX38" fmla="*/ 165527 w 174647"/>
                  <a:gd name="connsiteY38" fmla="*/ 168 h 129767"/>
                  <a:gd name="connsiteX39" fmla="*/ 163085 w 174647"/>
                  <a:gd name="connsiteY39" fmla="*/ 1254 h 129767"/>
                  <a:gd name="connsiteX40" fmla="*/ 137566 w 174647"/>
                  <a:gd name="connsiteY40" fmla="*/ 6141 h 129767"/>
                  <a:gd name="connsiteX41" fmla="*/ 112322 w 174647"/>
                  <a:gd name="connsiteY41" fmla="*/ 1254 h 129767"/>
                  <a:gd name="connsiteX42" fmla="*/ 109880 w 174647"/>
                  <a:gd name="connsiteY42" fmla="*/ 168 h 129767"/>
                  <a:gd name="connsiteX43" fmla="*/ 107437 w 174647"/>
                  <a:gd name="connsiteY43" fmla="*/ 5326 h 129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74647" h="129767">
                    <a:moveTo>
                      <a:pt x="78045" y="92472"/>
                    </a:moveTo>
                    <a:lnTo>
                      <a:pt x="72887" y="92472"/>
                    </a:lnTo>
                    <a:cubicBezTo>
                      <a:pt x="72340" y="94915"/>
                      <a:pt x="70992" y="106045"/>
                      <a:pt x="68549" y="109032"/>
                    </a:cubicBezTo>
                    <a:cubicBezTo>
                      <a:pt x="67181" y="110660"/>
                      <a:pt x="54422" y="110660"/>
                      <a:pt x="50632" y="110660"/>
                    </a:cubicBezTo>
                    <a:lnTo>
                      <a:pt x="16966" y="110660"/>
                    </a:lnTo>
                    <a:lnTo>
                      <a:pt x="35704" y="93014"/>
                    </a:lnTo>
                    <a:cubicBezTo>
                      <a:pt x="66655" y="66138"/>
                      <a:pt x="78045" y="56365"/>
                      <a:pt x="78045" y="37089"/>
                    </a:cubicBezTo>
                    <a:cubicBezTo>
                      <a:pt x="78045" y="15371"/>
                      <a:pt x="60128" y="168"/>
                      <a:pt x="37052" y="168"/>
                    </a:cubicBezTo>
                    <a:cubicBezTo>
                      <a:pt x="15345" y="168"/>
                      <a:pt x="396" y="17271"/>
                      <a:pt x="396" y="34646"/>
                    </a:cubicBezTo>
                    <a:cubicBezTo>
                      <a:pt x="396" y="43876"/>
                      <a:pt x="8545" y="44962"/>
                      <a:pt x="10439" y="44962"/>
                    </a:cubicBezTo>
                    <a:cubicBezTo>
                      <a:pt x="14524" y="44962"/>
                      <a:pt x="20230" y="41976"/>
                      <a:pt x="20230" y="35189"/>
                    </a:cubicBezTo>
                    <a:cubicBezTo>
                      <a:pt x="20230" y="29488"/>
                      <a:pt x="16145" y="25416"/>
                      <a:pt x="10439" y="25416"/>
                    </a:cubicBezTo>
                    <a:cubicBezTo>
                      <a:pt x="9366" y="25416"/>
                      <a:pt x="8818" y="25416"/>
                      <a:pt x="7997" y="25416"/>
                    </a:cubicBezTo>
                    <a:cubicBezTo>
                      <a:pt x="12629" y="12113"/>
                      <a:pt x="24567" y="6141"/>
                      <a:pt x="34883" y="6141"/>
                    </a:cubicBezTo>
                    <a:cubicBezTo>
                      <a:pt x="54148" y="6141"/>
                      <a:pt x="60675" y="24058"/>
                      <a:pt x="60675" y="37089"/>
                    </a:cubicBezTo>
                    <a:cubicBezTo>
                      <a:pt x="60675" y="56365"/>
                      <a:pt x="46274" y="71839"/>
                      <a:pt x="37052" y="81612"/>
                    </a:cubicBezTo>
                    <a:lnTo>
                      <a:pt x="2565" y="119078"/>
                    </a:lnTo>
                    <a:cubicBezTo>
                      <a:pt x="396" y="121248"/>
                      <a:pt x="396" y="121520"/>
                      <a:pt x="396" y="125863"/>
                    </a:cubicBezTo>
                    <a:lnTo>
                      <a:pt x="72887" y="125863"/>
                    </a:lnTo>
                    <a:close/>
                    <a:moveTo>
                      <a:pt x="107437" y="60708"/>
                    </a:moveTo>
                    <a:cubicBezTo>
                      <a:pt x="107437" y="64238"/>
                      <a:pt x="107437" y="66138"/>
                      <a:pt x="110153" y="66138"/>
                    </a:cubicBezTo>
                    <a:cubicBezTo>
                      <a:pt x="111774" y="66138"/>
                      <a:pt x="112322" y="65595"/>
                      <a:pt x="113417" y="63695"/>
                    </a:cubicBezTo>
                    <a:cubicBezTo>
                      <a:pt x="119101" y="55822"/>
                      <a:pt x="128071" y="51207"/>
                      <a:pt x="137840" y="51207"/>
                    </a:cubicBezTo>
                    <a:cubicBezTo>
                      <a:pt x="158200" y="51207"/>
                      <a:pt x="158200" y="80526"/>
                      <a:pt x="158200" y="87314"/>
                    </a:cubicBezTo>
                    <a:cubicBezTo>
                      <a:pt x="158200" y="93015"/>
                      <a:pt x="158200" y="104688"/>
                      <a:pt x="152768" y="113104"/>
                    </a:cubicBezTo>
                    <a:cubicBezTo>
                      <a:pt x="147609" y="121248"/>
                      <a:pt x="139735" y="124777"/>
                      <a:pt x="132408" y="124777"/>
                    </a:cubicBezTo>
                    <a:cubicBezTo>
                      <a:pt x="121270" y="124777"/>
                      <a:pt x="108511" y="117720"/>
                      <a:pt x="104174" y="103874"/>
                    </a:cubicBezTo>
                    <a:cubicBezTo>
                      <a:pt x="104174" y="103874"/>
                      <a:pt x="105543" y="104145"/>
                      <a:pt x="106890" y="104145"/>
                    </a:cubicBezTo>
                    <a:cubicBezTo>
                      <a:pt x="110427" y="104145"/>
                      <a:pt x="116112" y="101702"/>
                      <a:pt x="116112" y="94915"/>
                    </a:cubicBezTo>
                    <a:cubicBezTo>
                      <a:pt x="116112" y="88942"/>
                      <a:pt x="111774" y="85685"/>
                      <a:pt x="106890" y="85685"/>
                    </a:cubicBezTo>
                    <a:cubicBezTo>
                      <a:pt x="102827" y="85685"/>
                      <a:pt x="97395" y="87857"/>
                      <a:pt x="97395" y="95458"/>
                    </a:cubicBezTo>
                    <a:cubicBezTo>
                      <a:pt x="97395" y="112561"/>
                      <a:pt x="111774" y="129935"/>
                      <a:pt x="132682" y="129935"/>
                    </a:cubicBezTo>
                    <a:cubicBezTo>
                      <a:pt x="155757" y="129935"/>
                      <a:pt x="175043" y="111475"/>
                      <a:pt x="175043" y="88128"/>
                    </a:cubicBezTo>
                    <a:cubicBezTo>
                      <a:pt x="175043" y="65324"/>
                      <a:pt x="158747" y="46591"/>
                      <a:pt x="138388" y="46591"/>
                    </a:cubicBezTo>
                    <a:cubicBezTo>
                      <a:pt x="129145" y="46591"/>
                      <a:pt x="119922" y="49578"/>
                      <a:pt x="113417" y="56365"/>
                    </a:cubicBezTo>
                    <a:lnTo>
                      <a:pt x="113417" y="19172"/>
                    </a:lnTo>
                    <a:cubicBezTo>
                      <a:pt x="119101" y="21072"/>
                      <a:pt x="124808" y="21887"/>
                      <a:pt x="130787" y="21887"/>
                    </a:cubicBezTo>
                    <a:cubicBezTo>
                      <a:pt x="153863" y="21887"/>
                      <a:pt x="167422" y="5055"/>
                      <a:pt x="167422" y="2611"/>
                    </a:cubicBezTo>
                    <a:cubicBezTo>
                      <a:pt x="167422" y="983"/>
                      <a:pt x="166348" y="168"/>
                      <a:pt x="165527" y="168"/>
                    </a:cubicBezTo>
                    <a:cubicBezTo>
                      <a:pt x="164979" y="168"/>
                      <a:pt x="164706" y="168"/>
                      <a:pt x="163085" y="1254"/>
                    </a:cubicBezTo>
                    <a:cubicBezTo>
                      <a:pt x="154136" y="4783"/>
                      <a:pt x="145441" y="6141"/>
                      <a:pt x="137566" y="6141"/>
                    </a:cubicBezTo>
                    <a:cubicBezTo>
                      <a:pt x="129418" y="6141"/>
                      <a:pt x="121017" y="4783"/>
                      <a:pt x="112322" y="1254"/>
                    </a:cubicBezTo>
                    <a:cubicBezTo>
                      <a:pt x="110427" y="168"/>
                      <a:pt x="109880" y="168"/>
                      <a:pt x="109880" y="168"/>
                    </a:cubicBezTo>
                    <a:cubicBezTo>
                      <a:pt x="107437" y="168"/>
                      <a:pt x="107437" y="2068"/>
                      <a:pt x="107437" y="53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1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en-AE" sz="135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4D1028FF-148D-F1DF-9195-82918CBF16E2}"/>
                  </a:ext>
                </a:extLst>
              </p:cNvPr>
              <p:cNvSpPr/>
              <p:nvPr/>
            </p:nvSpPr>
            <p:spPr>
              <a:xfrm>
                <a:off x="4153035" y="3419130"/>
                <a:ext cx="161256" cy="128681"/>
              </a:xfrm>
              <a:custGeom>
                <a:avLst/>
                <a:gdLst>
                  <a:gd name="connsiteX0" fmla="*/ 398 w 161256"/>
                  <a:gd name="connsiteY0" fmla="*/ 168 h 128681"/>
                  <a:gd name="connsiteX1" fmla="*/ 398 w 161256"/>
                  <a:gd name="connsiteY1" fmla="*/ 5869 h 128681"/>
                  <a:gd name="connsiteX2" fmla="*/ 7178 w 161256"/>
                  <a:gd name="connsiteY2" fmla="*/ 5598 h 128681"/>
                  <a:gd name="connsiteX3" fmla="*/ 19663 w 161256"/>
                  <a:gd name="connsiteY3" fmla="*/ 13742 h 128681"/>
                  <a:gd name="connsiteX4" fmla="*/ 19663 w 161256"/>
                  <a:gd name="connsiteY4" fmla="*/ 17543 h 128681"/>
                  <a:gd name="connsiteX5" fmla="*/ 19663 w 161256"/>
                  <a:gd name="connsiteY5" fmla="*/ 109574 h 128681"/>
                  <a:gd name="connsiteX6" fmla="*/ 398 w 161256"/>
                  <a:gd name="connsiteY6" fmla="*/ 123148 h 128681"/>
                  <a:gd name="connsiteX7" fmla="*/ 398 w 161256"/>
                  <a:gd name="connsiteY7" fmla="*/ 128850 h 128681"/>
                  <a:gd name="connsiteX8" fmla="*/ 44654 w 161256"/>
                  <a:gd name="connsiteY8" fmla="*/ 128850 h 128681"/>
                  <a:gd name="connsiteX9" fmla="*/ 44654 w 161256"/>
                  <a:gd name="connsiteY9" fmla="*/ 123148 h 128681"/>
                  <a:gd name="connsiteX10" fmla="*/ 25369 w 161256"/>
                  <a:gd name="connsiteY10" fmla="*/ 109031 h 128681"/>
                  <a:gd name="connsiteX11" fmla="*/ 25369 w 161256"/>
                  <a:gd name="connsiteY11" fmla="*/ 103602 h 128681"/>
                  <a:gd name="connsiteX12" fmla="*/ 25642 w 161256"/>
                  <a:gd name="connsiteY12" fmla="*/ 7498 h 128681"/>
                  <a:gd name="connsiteX13" fmla="*/ 29979 w 161256"/>
                  <a:gd name="connsiteY13" fmla="*/ 19172 h 128681"/>
                  <a:gd name="connsiteX14" fmla="*/ 62572 w 161256"/>
                  <a:gd name="connsiteY14" fmla="*/ 100888 h 128681"/>
                  <a:gd name="connsiteX15" fmla="*/ 71246 w 161256"/>
                  <a:gd name="connsiteY15" fmla="*/ 122607 h 128681"/>
                  <a:gd name="connsiteX16" fmla="*/ 76131 w 161256"/>
                  <a:gd name="connsiteY16" fmla="*/ 128850 h 128681"/>
                  <a:gd name="connsiteX17" fmla="*/ 81037 w 161256"/>
                  <a:gd name="connsiteY17" fmla="*/ 122064 h 128681"/>
                  <a:gd name="connsiteX18" fmla="*/ 122282 w 161256"/>
                  <a:gd name="connsiteY18" fmla="*/ 18629 h 128681"/>
                  <a:gd name="connsiteX19" fmla="*/ 126914 w 161256"/>
                  <a:gd name="connsiteY19" fmla="*/ 6412 h 128681"/>
                  <a:gd name="connsiteX20" fmla="*/ 127188 w 161256"/>
                  <a:gd name="connsiteY20" fmla="*/ 114461 h 128681"/>
                  <a:gd name="connsiteX21" fmla="*/ 114956 w 161256"/>
                  <a:gd name="connsiteY21" fmla="*/ 123148 h 128681"/>
                  <a:gd name="connsiteX22" fmla="*/ 107902 w 161256"/>
                  <a:gd name="connsiteY22" fmla="*/ 123148 h 128681"/>
                  <a:gd name="connsiteX23" fmla="*/ 107902 w 161256"/>
                  <a:gd name="connsiteY23" fmla="*/ 128850 h 128681"/>
                  <a:gd name="connsiteX24" fmla="*/ 161655 w 161256"/>
                  <a:gd name="connsiteY24" fmla="*/ 128850 h 128681"/>
                  <a:gd name="connsiteX25" fmla="*/ 161655 w 161256"/>
                  <a:gd name="connsiteY25" fmla="*/ 123148 h 128681"/>
                  <a:gd name="connsiteX26" fmla="*/ 154327 w 161256"/>
                  <a:gd name="connsiteY26" fmla="*/ 123148 h 128681"/>
                  <a:gd name="connsiteX27" fmla="*/ 142389 w 161256"/>
                  <a:gd name="connsiteY27" fmla="*/ 114733 h 128681"/>
                  <a:gd name="connsiteX28" fmla="*/ 142389 w 161256"/>
                  <a:gd name="connsiteY28" fmla="*/ 14285 h 128681"/>
                  <a:gd name="connsiteX29" fmla="*/ 154875 w 161256"/>
                  <a:gd name="connsiteY29" fmla="*/ 5598 h 128681"/>
                  <a:gd name="connsiteX30" fmla="*/ 161655 w 161256"/>
                  <a:gd name="connsiteY30" fmla="*/ 5869 h 128681"/>
                  <a:gd name="connsiteX31" fmla="*/ 161655 w 161256"/>
                  <a:gd name="connsiteY31" fmla="*/ 168 h 128681"/>
                  <a:gd name="connsiteX32" fmla="*/ 129083 w 161256"/>
                  <a:gd name="connsiteY32" fmla="*/ 168 h 128681"/>
                  <a:gd name="connsiteX33" fmla="*/ 125272 w 161256"/>
                  <a:gd name="connsiteY33" fmla="*/ 711 h 128681"/>
                  <a:gd name="connsiteX34" fmla="*/ 123377 w 161256"/>
                  <a:gd name="connsiteY34" fmla="*/ 3697 h 128681"/>
                  <a:gd name="connsiteX35" fmla="*/ 81037 w 161256"/>
                  <a:gd name="connsiteY35" fmla="*/ 110389 h 128681"/>
                  <a:gd name="connsiteX36" fmla="*/ 77226 w 161256"/>
                  <a:gd name="connsiteY36" fmla="*/ 100888 h 128681"/>
                  <a:gd name="connsiteX37" fmla="*/ 69352 w 161256"/>
                  <a:gd name="connsiteY37" fmla="*/ 81069 h 128681"/>
                  <a:gd name="connsiteX38" fmla="*/ 40844 w 161256"/>
                  <a:gd name="connsiteY38" fmla="*/ 8856 h 128681"/>
                  <a:gd name="connsiteX39" fmla="*/ 38949 w 161256"/>
                  <a:gd name="connsiteY39" fmla="*/ 3969 h 128681"/>
                  <a:gd name="connsiteX40" fmla="*/ 32969 w 161256"/>
                  <a:gd name="connsiteY40" fmla="*/ 168 h 128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61256" h="128681">
                    <a:moveTo>
                      <a:pt x="398" y="168"/>
                    </a:moveTo>
                    <a:lnTo>
                      <a:pt x="398" y="5869"/>
                    </a:lnTo>
                    <a:cubicBezTo>
                      <a:pt x="2567" y="5869"/>
                      <a:pt x="5009" y="5598"/>
                      <a:pt x="7178" y="5598"/>
                    </a:cubicBezTo>
                    <a:cubicBezTo>
                      <a:pt x="13704" y="5598"/>
                      <a:pt x="19663" y="6684"/>
                      <a:pt x="19663" y="13742"/>
                    </a:cubicBezTo>
                    <a:cubicBezTo>
                      <a:pt x="19663" y="15100"/>
                      <a:pt x="19663" y="16185"/>
                      <a:pt x="19663" y="17543"/>
                    </a:cubicBezTo>
                    <a:lnTo>
                      <a:pt x="19663" y="109574"/>
                    </a:lnTo>
                    <a:cubicBezTo>
                      <a:pt x="19663" y="122064"/>
                      <a:pt x="8546" y="123148"/>
                      <a:pt x="398" y="123148"/>
                    </a:cubicBezTo>
                    <a:lnTo>
                      <a:pt x="398" y="128850"/>
                    </a:lnTo>
                    <a:lnTo>
                      <a:pt x="44654" y="128850"/>
                    </a:lnTo>
                    <a:lnTo>
                      <a:pt x="44654" y="123148"/>
                    </a:lnTo>
                    <a:cubicBezTo>
                      <a:pt x="35959" y="123148"/>
                      <a:pt x="25369" y="121521"/>
                      <a:pt x="25369" y="109031"/>
                    </a:cubicBezTo>
                    <a:cubicBezTo>
                      <a:pt x="25369" y="107131"/>
                      <a:pt x="25369" y="105231"/>
                      <a:pt x="25369" y="103602"/>
                    </a:cubicBezTo>
                    <a:lnTo>
                      <a:pt x="25642" y="7498"/>
                    </a:lnTo>
                    <a:cubicBezTo>
                      <a:pt x="26737" y="11299"/>
                      <a:pt x="28358" y="15371"/>
                      <a:pt x="29979" y="19172"/>
                    </a:cubicBezTo>
                    <a:cubicBezTo>
                      <a:pt x="41391" y="46048"/>
                      <a:pt x="51708" y="73739"/>
                      <a:pt x="62572" y="100888"/>
                    </a:cubicBezTo>
                    <a:lnTo>
                      <a:pt x="71246" y="122607"/>
                    </a:lnTo>
                    <a:cubicBezTo>
                      <a:pt x="72068" y="125049"/>
                      <a:pt x="72889" y="128850"/>
                      <a:pt x="76131" y="128850"/>
                    </a:cubicBezTo>
                    <a:cubicBezTo>
                      <a:pt x="79394" y="128850"/>
                      <a:pt x="80215" y="124506"/>
                      <a:pt x="81037" y="122064"/>
                    </a:cubicBezTo>
                    <a:cubicBezTo>
                      <a:pt x="94322" y="87585"/>
                      <a:pt x="108176" y="52835"/>
                      <a:pt x="122282" y="18629"/>
                    </a:cubicBezTo>
                    <a:cubicBezTo>
                      <a:pt x="123651" y="14557"/>
                      <a:pt x="125820" y="10484"/>
                      <a:pt x="126914" y="6412"/>
                    </a:cubicBezTo>
                    <a:lnTo>
                      <a:pt x="127188" y="114461"/>
                    </a:lnTo>
                    <a:cubicBezTo>
                      <a:pt x="127188" y="122064"/>
                      <a:pt x="121209" y="123148"/>
                      <a:pt x="114956" y="123148"/>
                    </a:cubicBezTo>
                    <a:cubicBezTo>
                      <a:pt x="112513" y="123148"/>
                      <a:pt x="110071" y="123148"/>
                      <a:pt x="107902" y="123148"/>
                    </a:cubicBezTo>
                    <a:lnTo>
                      <a:pt x="107902" y="128850"/>
                    </a:lnTo>
                    <a:lnTo>
                      <a:pt x="161655" y="128850"/>
                    </a:lnTo>
                    <a:lnTo>
                      <a:pt x="161655" y="123148"/>
                    </a:lnTo>
                    <a:lnTo>
                      <a:pt x="154327" y="123148"/>
                    </a:lnTo>
                    <a:cubicBezTo>
                      <a:pt x="148348" y="123148"/>
                      <a:pt x="142389" y="122607"/>
                      <a:pt x="142389" y="114733"/>
                    </a:cubicBezTo>
                    <a:lnTo>
                      <a:pt x="142389" y="14285"/>
                    </a:lnTo>
                    <a:cubicBezTo>
                      <a:pt x="142389" y="6955"/>
                      <a:pt x="148622" y="5598"/>
                      <a:pt x="154875" y="5598"/>
                    </a:cubicBezTo>
                    <a:cubicBezTo>
                      <a:pt x="157043" y="5598"/>
                      <a:pt x="159486" y="5869"/>
                      <a:pt x="161655" y="5869"/>
                    </a:cubicBezTo>
                    <a:lnTo>
                      <a:pt x="161655" y="168"/>
                    </a:lnTo>
                    <a:lnTo>
                      <a:pt x="129083" y="168"/>
                    </a:lnTo>
                    <a:lnTo>
                      <a:pt x="125272" y="711"/>
                    </a:lnTo>
                    <a:lnTo>
                      <a:pt x="123377" y="3697"/>
                    </a:lnTo>
                    <a:lnTo>
                      <a:pt x="81037" y="110389"/>
                    </a:lnTo>
                    <a:cubicBezTo>
                      <a:pt x="79668" y="107403"/>
                      <a:pt x="78573" y="104145"/>
                      <a:pt x="77226" y="100888"/>
                    </a:cubicBezTo>
                    <a:lnTo>
                      <a:pt x="69352" y="81069"/>
                    </a:lnTo>
                    <a:cubicBezTo>
                      <a:pt x="60130" y="57179"/>
                      <a:pt x="50613" y="33017"/>
                      <a:pt x="40844" y="8856"/>
                    </a:cubicBezTo>
                    <a:lnTo>
                      <a:pt x="38949" y="3969"/>
                    </a:lnTo>
                    <a:cubicBezTo>
                      <a:pt x="37306" y="711"/>
                      <a:pt x="36507" y="168"/>
                      <a:pt x="32969" y="16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1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en-AE" sz="135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CADBFF7-D802-8F7F-5469-ECE8865C40DA}"/>
                </a:ext>
              </a:extLst>
            </p:cNvPr>
            <p:cNvSpPr/>
            <p:nvPr/>
          </p:nvSpPr>
          <p:spPr>
            <a:xfrm>
              <a:off x="4157976" y="2947571"/>
              <a:ext cx="111801" cy="78359"/>
            </a:xfrm>
            <a:custGeom>
              <a:avLst/>
              <a:gdLst>
                <a:gd name="connsiteX0" fmla="*/ -1215 w 149068"/>
                <a:gd name="connsiteY0" fmla="*/ 104256 h 104478"/>
                <a:gd name="connsiteX1" fmla="*/ 13230 w 149068"/>
                <a:gd name="connsiteY1" fmla="*/ 104256 h 104478"/>
                <a:gd name="connsiteX2" fmla="*/ 147853 w 149068"/>
                <a:gd name="connsiteY2" fmla="*/ -223 h 104478"/>
                <a:gd name="connsiteX3" fmla="*/ 132751 w 149068"/>
                <a:gd name="connsiteY3" fmla="*/ -223 h 104478"/>
                <a:gd name="connsiteX4" fmla="*/ -1215 w 149068"/>
                <a:gd name="connsiteY4" fmla="*/ 89284 h 10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068" h="104478">
                  <a:moveTo>
                    <a:pt x="-1215" y="104256"/>
                  </a:moveTo>
                  <a:lnTo>
                    <a:pt x="13230" y="104256"/>
                  </a:lnTo>
                  <a:cubicBezTo>
                    <a:pt x="72990" y="44564"/>
                    <a:pt x="72990" y="44564"/>
                    <a:pt x="147853" y="-223"/>
                  </a:cubicBezTo>
                  <a:lnTo>
                    <a:pt x="132751" y="-223"/>
                  </a:lnTo>
                  <a:cubicBezTo>
                    <a:pt x="72990" y="29658"/>
                    <a:pt x="72990" y="29658"/>
                    <a:pt x="-1215" y="89284"/>
                  </a:cubicBezTo>
                  <a:close/>
                </a:path>
              </a:pathLst>
            </a:custGeom>
            <a:solidFill>
              <a:srgbClr val="000000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9B17F1A-B7C9-2886-A5B6-1AA835E4AD6D}"/>
                </a:ext>
              </a:extLst>
            </p:cNvPr>
            <p:cNvSpPr/>
            <p:nvPr/>
          </p:nvSpPr>
          <p:spPr>
            <a:xfrm>
              <a:off x="4157976" y="2947571"/>
              <a:ext cx="111801" cy="67130"/>
            </a:xfrm>
            <a:custGeom>
              <a:avLst/>
              <a:gdLst>
                <a:gd name="connsiteX0" fmla="*/ 147853 w 149068"/>
                <a:gd name="connsiteY0" fmla="*/ 89283 h 89506"/>
                <a:gd name="connsiteX1" fmla="*/ 132751 w 149068"/>
                <a:gd name="connsiteY1" fmla="*/ 89283 h 89506"/>
                <a:gd name="connsiteX2" fmla="*/ -1215 w 149068"/>
                <a:gd name="connsiteY2" fmla="*/ -223 h 89506"/>
                <a:gd name="connsiteX3" fmla="*/ 13230 w 149068"/>
                <a:gd name="connsiteY3" fmla="*/ -223 h 89506"/>
                <a:gd name="connsiteX4" fmla="*/ 147853 w 149068"/>
                <a:gd name="connsiteY4" fmla="*/ 74377 h 8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068" h="89506">
                  <a:moveTo>
                    <a:pt x="147853" y="89283"/>
                  </a:moveTo>
                  <a:lnTo>
                    <a:pt x="132751" y="89283"/>
                  </a:lnTo>
                  <a:cubicBezTo>
                    <a:pt x="72990" y="59469"/>
                    <a:pt x="72990" y="59469"/>
                    <a:pt x="-1215" y="-223"/>
                  </a:cubicBezTo>
                  <a:lnTo>
                    <a:pt x="13230" y="-223"/>
                  </a:lnTo>
                  <a:cubicBezTo>
                    <a:pt x="72990" y="44563"/>
                    <a:pt x="72990" y="44563"/>
                    <a:pt x="147853" y="74377"/>
                  </a:cubicBezTo>
                  <a:close/>
                </a:path>
              </a:pathLst>
            </a:custGeom>
            <a:solidFill>
              <a:srgbClr val="000000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4FC6E6D-40DF-B902-8008-76AC6D9E44C8}"/>
                </a:ext>
              </a:extLst>
            </p:cNvPr>
            <p:cNvSpPr/>
            <p:nvPr/>
          </p:nvSpPr>
          <p:spPr>
            <a:xfrm>
              <a:off x="4669204" y="2904773"/>
              <a:ext cx="871744" cy="173067"/>
            </a:xfrm>
            <a:custGeom>
              <a:avLst/>
              <a:gdLst>
                <a:gd name="connsiteX0" fmla="*/ -1165 w 1162325"/>
                <a:gd name="connsiteY0" fmla="*/ 230534 h 230756"/>
                <a:gd name="connsiteX1" fmla="*/ 1161161 w 1162325"/>
                <a:gd name="connsiteY1" fmla="*/ 230534 h 230756"/>
                <a:gd name="connsiteX2" fmla="*/ 1161161 w 1162325"/>
                <a:gd name="connsiteY2" fmla="*/ -222 h 230756"/>
                <a:gd name="connsiteX3" fmla="*/ -1165 w 1162325"/>
                <a:gd name="connsiteY3" fmla="*/ -222 h 23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325" h="230756">
                  <a:moveTo>
                    <a:pt x="-1165" y="230534"/>
                  </a:moveTo>
                  <a:lnTo>
                    <a:pt x="1161161" y="230534"/>
                  </a:lnTo>
                  <a:lnTo>
                    <a:pt x="1161161" y="-222"/>
                  </a:lnTo>
                  <a:lnTo>
                    <a:pt x="-1165" y="-222"/>
                  </a:lnTo>
                  <a:close/>
                </a:path>
              </a:pathLst>
            </a:custGeom>
            <a:solidFill>
              <a:srgbClr val="C6EFCE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F6F3FCE-18D3-B820-6399-81119BBF9210}"/>
                </a:ext>
              </a:extLst>
            </p:cNvPr>
            <p:cNvSpPr/>
            <p:nvPr/>
          </p:nvSpPr>
          <p:spPr>
            <a:xfrm>
              <a:off x="4837645" y="2919646"/>
              <a:ext cx="444734" cy="141695"/>
            </a:xfrm>
            <a:custGeom>
              <a:avLst/>
              <a:gdLst>
                <a:gd name="connsiteX0" fmla="*/ 65158 w 592978"/>
                <a:gd name="connsiteY0" fmla="*/ 40 h 188926"/>
                <a:gd name="connsiteX1" fmla="*/ 56621 w 592978"/>
                <a:gd name="connsiteY1" fmla="*/ 6016 h 188926"/>
                <a:gd name="connsiteX2" fmla="*/ -1168 w 592978"/>
                <a:gd name="connsiteY2" fmla="*/ 131441 h 188926"/>
                <a:gd name="connsiteX3" fmla="*/ 16564 w 592978"/>
                <a:gd name="connsiteY3" fmla="*/ 186275 h 188926"/>
                <a:gd name="connsiteX4" fmla="*/ 19843 w 592978"/>
                <a:gd name="connsiteY4" fmla="*/ 188704 h 188926"/>
                <a:gd name="connsiteX5" fmla="*/ 22472 w 592978"/>
                <a:gd name="connsiteY5" fmla="*/ 186538 h 188926"/>
                <a:gd name="connsiteX6" fmla="*/ 16564 w 592978"/>
                <a:gd name="connsiteY6" fmla="*/ 176752 h 188926"/>
                <a:gd name="connsiteX7" fmla="*/ 8684 w 592978"/>
                <a:gd name="connsiteY7" fmla="*/ 136892 h 188926"/>
                <a:gd name="connsiteX8" fmla="*/ 8684 w 592978"/>
                <a:gd name="connsiteY8" fmla="*/ 134988 h 188926"/>
                <a:gd name="connsiteX9" fmla="*/ 64501 w 592978"/>
                <a:gd name="connsiteY9" fmla="*/ 6016 h 188926"/>
                <a:gd name="connsiteX10" fmla="*/ 68437 w 592978"/>
                <a:gd name="connsiteY10" fmla="*/ 1944 h 188926"/>
                <a:gd name="connsiteX11" fmla="*/ 66465 w 592978"/>
                <a:gd name="connsiteY11" fmla="*/ -222 h 188926"/>
                <a:gd name="connsiteX12" fmla="*/ 65158 w 592978"/>
                <a:gd name="connsiteY12" fmla="*/ 40 h 188926"/>
                <a:gd name="connsiteX13" fmla="*/ 90112 w 592978"/>
                <a:gd name="connsiteY13" fmla="*/ 60061 h 188926"/>
                <a:gd name="connsiteX14" fmla="*/ 74353 w 592978"/>
                <a:gd name="connsiteY14" fmla="*/ 60061 h 188926"/>
                <a:gd name="connsiteX15" fmla="*/ 71723 w 592978"/>
                <a:gd name="connsiteY15" fmla="*/ 63540 h 188926"/>
                <a:gd name="connsiteX16" fmla="*/ 71723 w 592978"/>
                <a:gd name="connsiteY16" fmla="*/ 64394 h 188926"/>
                <a:gd name="connsiteX17" fmla="*/ 75002 w 592978"/>
                <a:gd name="connsiteY17" fmla="*/ 66037 h 188926"/>
                <a:gd name="connsiteX18" fmla="*/ 88798 w 592978"/>
                <a:gd name="connsiteY18" fmla="*/ 66037 h 188926"/>
                <a:gd name="connsiteX19" fmla="*/ 86826 w 592978"/>
                <a:gd name="connsiteY19" fmla="*/ 74967 h 188926"/>
                <a:gd name="connsiteX20" fmla="*/ 82882 w 592978"/>
                <a:gd name="connsiteY20" fmla="*/ 96440 h 188926"/>
                <a:gd name="connsiteX21" fmla="*/ 71066 w 592978"/>
                <a:gd name="connsiteY21" fmla="*/ 154820 h 188926"/>
                <a:gd name="connsiteX22" fmla="*/ 59242 w 592978"/>
                <a:gd name="connsiteY22" fmla="*/ 175177 h 188926"/>
                <a:gd name="connsiteX23" fmla="*/ 52020 w 592978"/>
                <a:gd name="connsiteY23" fmla="*/ 172157 h 188926"/>
                <a:gd name="connsiteX24" fmla="*/ 59242 w 592978"/>
                <a:gd name="connsiteY24" fmla="*/ 163487 h 188926"/>
                <a:gd name="connsiteX25" fmla="*/ 52677 w 592978"/>
                <a:gd name="connsiteY25" fmla="*/ 157249 h 188926"/>
                <a:gd name="connsiteX26" fmla="*/ 44140 w 592978"/>
                <a:gd name="connsiteY26" fmla="*/ 167297 h 188926"/>
                <a:gd name="connsiteX27" fmla="*/ 58585 w 592978"/>
                <a:gd name="connsiteY27" fmla="*/ 180037 h 188926"/>
                <a:gd name="connsiteX28" fmla="*/ 83539 w 592978"/>
                <a:gd name="connsiteY28" fmla="*/ 152325 h 188926"/>
                <a:gd name="connsiteX29" fmla="*/ 95363 w 592978"/>
                <a:gd name="connsiteY29" fmla="*/ 99134 h 188926"/>
                <a:gd name="connsiteX30" fmla="*/ 99299 w 592978"/>
                <a:gd name="connsiteY30" fmla="*/ 77987 h 188926"/>
                <a:gd name="connsiteX31" fmla="*/ 101928 w 592978"/>
                <a:gd name="connsiteY31" fmla="*/ 66037 h 188926"/>
                <a:gd name="connsiteX32" fmla="*/ 120317 w 592978"/>
                <a:gd name="connsiteY32" fmla="*/ 66037 h 188926"/>
                <a:gd name="connsiteX33" fmla="*/ 122946 w 592978"/>
                <a:gd name="connsiteY33" fmla="*/ 63015 h 188926"/>
                <a:gd name="connsiteX34" fmla="*/ 122946 w 592978"/>
                <a:gd name="connsiteY34" fmla="*/ 62227 h 188926"/>
                <a:gd name="connsiteX35" fmla="*/ 119003 w 592978"/>
                <a:gd name="connsiteY35" fmla="*/ 60061 h 188926"/>
                <a:gd name="connsiteX36" fmla="*/ 102585 w 592978"/>
                <a:gd name="connsiteY36" fmla="*/ 60061 h 188926"/>
                <a:gd name="connsiteX37" fmla="*/ 105215 w 592978"/>
                <a:gd name="connsiteY37" fmla="*/ 48896 h 188926"/>
                <a:gd name="connsiteX38" fmla="*/ 119003 w 592978"/>
                <a:gd name="connsiteY38" fmla="*/ 13042 h 188926"/>
                <a:gd name="connsiteX39" fmla="*/ 126882 w 592978"/>
                <a:gd name="connsiteY39" fmla="*/ 16062 h 188926"/>
                <a:gd name="connsiteX40" fmla="*/ 119660 w 592978"/>
                <a:gd name="connsiteY40" fmla="*/ 24730 h 188926"/>
                <a:gd name="connsiteX41" fmla="*/ 126225 w 592978"/>
                <a:gd name="connsiteY41" fmla="*/ 30968 h 188926"/>
                <a:gd name="connsiteX42" fmla="*/ 134762 w 592978"/>
                <a:gd name="connsiteY42" fmla="*/ 20660 h 188926"/>
                <a:gd name="connsiteX43" fmla="*/ 119003 w 592978"/>
                <a:gd name="connsiteY43" fmla="*/ 8182 h 188926"/>
                <a:gd name="connsiteX44" fmla="*/ 92076 w 592978"/>
                <a:gd name="connsiteY44" fmla="*/ 46993 h 188926"/>
                <a:gd name="connsiteX45" fmla="*/ 90112 w 592978"/>
                <a:gd name="connsiteY45" fmla="*/ 60061 h 188926"/>
                <a:gd name="connsiteX46" fmla="*/ 192551 w 592978"/>
                <a:gd name="connsiteY46" fmla="*/ 65446 h 188926"/>
                <a:gd name="connsiteX47" fmla="*/ 192551 w 592978"/>
                <a:gd name="connsiteY47" fmla="*/ 65708 h 188926"/>
                <a:gd name="connsiteX48" fmla="*/ 186643 w 592978"/>
                <a:gd name="connsiteY48" fmla="*/ 74179 h 188926"/>
                <a:gd name="connsiteX49" fmla="*/ 192551 w 592978"/>
                <a:gd name="connsiteY49" fmla="*/ 80418 h 188926"/>
                <a:gd name="connsiteX50" fmla="*/ 201745 w 592978"/>
                <a:gd name="connsiteY50" fmla="*/ 70370 h 188926"/>
                <a:gd name="connsiteX51" fmla="*/ 183356 w 592978"/>
                <a:gd name="connsiteY51" fmla="*/ 58155 h 188926"/>
                <a:gd name="connsiteX52" fmla="*/ 159717 w 592978"/>
                <a:gd name="connsiteY52" fmla="*/ 71157 h 188926"/>
                <a:gd name="connsiteX53" fmla="*/ 155781 w 592978"/>
                <a:gd name="connsiteY53" fmla="*/ 63277 h 188926"/>
                <a:gd name="connsiteX54" fmla="*/ 143299 w 592978"/>
                <a:gd name="connsiteY54" fmla="*/ 58155 h 188926"/>
                <a:gd name="connsiteX55" fmla="*/ 123604 w 592978"/>
                <a:gd name="connsiteY55" fmla="*/ 84226 h 188926"/>
                <a:gd name="connsiteX56" fmla="*/ 122946 w 592978"/>
                <a:gd name="connsiteY56" fmla="*/ 86657 h 188926"/>
                <a:gd name="connsiteX57" fmla="*/ 125568 w 592978"/>
                <a:gd name="connsiteY57" fmla="*/ 89085 h 188926"/>
                <a:gd name="connsiteX58" fmla="*/ 130826 w 592978"/>
                <a:gd name="connsiteY58" fmla="*/ 83109 h 188926"/>
                <a:gd name="connsiteX59" fmla="*/ 143299 w 592978"/>
                <a:gd name="connsiteY59" fmla="*/ 62752 h 188926"/>
                <a:gd name="connsiteX60" fmla="*/ 147901 w 592978"/>
                <a:gd name="connsiteY60" fmla="*/ 70107 h 188926"/>
                <a:gd name="connsiteX61" fmla="*/ 145929 w 592978"/>
                <a:gd name="connsiteY61" fmla="*/ 81468 h 188926"/>
                <a:gd name="connsiteX62" fmla="*/ 132790 w 592978"/>
                <a:gd name="connsiteY62" fmla="*/ 133084 h 188926"/>
                <a:gd name="connsiteX63" fmla="*/ 132133 w 592978"/>
                <a:gd name="connsiteY63" fmla="*/ 138206 h 188926"/>
                <a:gd name="connsiteX64" fmla="*/ 137392 w 592978"/>
                <a:gd name="connsiteY64" fmla="*/ 143393 h 188926"/>
                <a:gd name="connsiteX65" fmla="*/ 138049 w 592978"/>
                <a:gd name="connsiteY65" fmla="*/ 143393 h 188926"/>
                <a:gd name="connsiteX66" fmla="*/ 145929 w 592978"/>
                <a:gd name="connsiteY66" fmla="*/ 133084 h 188926"/>
                <a:gd name="connsiteX67" fmla="*/ 156438 w 592978"/>
                <a:gd name="connsiteY67" fmla="*/ 90202 h 188926"/>
                <a:gd name="connsiteX68" fmla="*/ 182699 w 592978"/>
                <a:gd name="connsiteY68" fmla="*/ 62752 h 188926"/>
                <a:gd name="connsiteX69" fmla="*/ 192551 w 592978"/>
                <a:gd name="connsiteY69" fmla="*/ 65446 h 188926"/>
                <a:gd name="connsiteX70" fmla="*/ 247053 w 592978"/>
                <a:gd name="connsiteY70" fmla="*/ 58155 h 188926"/>
                <a:gd name="connsiteX71" fmla="*/ 200431 w 592978"/>
                <a:gd name="connsiteY71" fmla="*/ 111873 h 188926"/>
                <a:gd name="connsiteX72" fmla="*/ 229329 w 592978"/>
                <a:gd name="connsiteY72" fmla="*/ 143393 h 188926"/>
                <a:gd name="connsiteX73" fmla="*/ 231293 w 592978"/>
                <a:gd name="connsiteY73" fmla="*/ 143393 h 188926"/>
                <a:gd name="connsiteX74" fmla="*/ 277923 w 592978"/>
                <a:gd name="connsiteY74" fmla="*/ 89610 h 188926"/>
                <a:gd name="connsiteX75" fmla="*/ 249024 w 592978"/>
                <a:gd name="connsiteY75" fmla="*/ 58155 h 188926"/>
                <a:gd name="connsiteX76" fmla="*/ 264127 w 592978"/>
                <a:gd name="connsiteY76" fmla="*/ 84226 h 188926"/>
                <a:gd name="connsiteX77" fmla="*/ 245746 w 592978"/>
                <a:gd name="connsiteY77" fmla="*/ 131178 h 188926"/>
                <a:gd name="connsiteX78" fmla="*/ 229329 w 592978"/>
                <a:gd name="connsiteY78" fmla="*/ 138796 h 188926"/>
                <a:gd name="connsiteX79" fmla="*/ 214218 w 592978"/>
                <a:gd name="connsiteY79" fmla="*/ 118966 h 188926"/>
                <a:gd name="connsiteX80" fmla="*/ 214218 w 592978"/>
                <a:gd name="connsiteY80" fmla="*/ 116535 h 188926"/>
                <a:gd name="connsiteX81" fmla="*/ 249024 w 592978"/>
                <a:gd name="connsiteY81" fmla="*/ 62752 h 188926"/>
                <a:gd name="connsiteX82" fmla="*/ 249682 w 592978"/>
                <a:gd name="connsiteY82" fmla="*/ 62752 h 188926"/>
                <a:gd name="connsiteX83" fmla="*/ 264127 w 592978"/>
                <a:gd name="connsiteY83" fmla="*/ 81468 h 188926"/>
                <a:gd name="connsiteX84" fmla="*/ 264127 w 592978"/>
                <a:gd name="connsiteY84" fmla="*/ 84226 h 188926"/>
                <a:gd name="connsiteX85" fmla="*/ 378389 w 592978"/>
                <a:gd name="connsiteY85" fmla="*/ 74442 h 188926"/>
                <a:gd name="connsiteX86" fmla="*/ 358036 w 592978"/>
                <a:gd name="connsiteY86" fmla="*/ 58155 h 188926"/>
                <a:gd name="connsiteX87" fmla="*/ 344248 w 592978"/>
                <a:gd name="connsiteY87" fmla="*/ 61111 h 188926"/>
                <a:gd name="connsiteX88" fmla="*/ 330453 w 592978"/>
                <a:gd name="connsiteY88" fmla="*/ 72538 h 188926"/>
                <a:gd name="connsiteX89" fmla="*/ 314035 w 592978"/>
                <a:gd name="connsiteY89" fmla="*/ 58155 h 188926"/>
                <a:gd name="connsiteX90" fmla="*/ 294340 w 592978"/>
                <a:gd name="connsiteY90" fmla="*/ 84751 h 188926"/>
                <a:gd name="connsiteX91" fmla="*/ 293682 w 592978"/>
                <a:gd name="connsiteY91" fmla="*/ 86657 h 188926"/>
                <a:gd name="connsiteX92" fmla="*/ 296304 w 592978"/>
                <a:gd name="connsiteY92" fmla="*/ 89085 h 188926"/>
                <a:gd name="connsiteX93" fmla="*/ 301562 w 592978"/>
                <a:gd name="connsiteY93" fmla="*/ 82584 h 188926"/>
                <a:gd name="connsiteX94" fmla="*/ 313378 w 592978"/>
                <a:gd name="connsiteY94" fmla="*/ 62752 h 188926"/>
                <a:gd name="connsiteX95" fmla="*/ 318637 w 592978"/>
                <a:gd name="connsiteY95" fmla="*/ 70370 h 188926"/>
                <a:gd name="connsiteX96" fmla="*/ 316007 w 592978"/>
                <a:gd name="connsiteY96" fmla="*/ 82322 h 188926"/>
                <a:gd name="connsiteX97" fmla="*/ 303534 w 592978"/>
                <a:gd name="connsiteY97" fmla="*/ 133347 h 188926"/>
                <a:gd name="connsiteX98" fmla="*/ 302877 w 592978"/>
                <a:gd name="connsiteY98" fmla="*/ 138469 h 188926"/>
                <a:gd name="connsiteX99" fmla="*/ 308128 w 592978"/>
                <a:gd name="connsiteY99" fmla="*/ 143393 h 188926"/>
                <a:gd name="connsiteX100" fmla="*/ 316665 w 592978"/>
                <a:gd name="connsiteY100" fmla="*/ 134134 h 188926"/>
                <a:gd name="connsiteX101" fmla="*/ 327174 w 592978"/>
                <a:gd name="connsiteY101" fmla="*/ 92895 h 188926"/>
                <a:gd name="connsiteX102" fmla="*/ 357379 w 592978"/>
                <a:gd name="connsiteY102" fmla="*/ 62752 h 188926"/>
                <a:gd name="connsiteX103" fmla="*/ 357379 w 592978"/>
                <a:gd name="connsiteY103" fmla="*/ 62752 h 188926"/>
                <a:gd name="connsiteX104" fmla="*/ 366573 w 592978"/>
                <a:gd name="connsiteY104" fmla="*/ 74967 h 188926"/>
                <a:gd name="connsiteX105" fmla="*/ 361972 w 592978"/>
                <a:gd name="connsiteY105" fmla="*/ 97228 h 188926"/>
                <a:gd name="connsiteX106" fmla="*/ 352786 w 592978"/>
                <a:gd name="connsiteY106" fmla="*/ 133084 h 188926"/>
                <a:gd name="connsiteX107" fmla="*/ 352128 w 592978"/>
                <a:gd name="connsiteY107" fmla="*/ 138469 h 188926"/>
                <a:gd name="connsiteX108" fmla="*/ 357379 w 592978"/>
                <a:gd name="connsiteY108" fmla="*/ 143393 h 188926"/>
                <a:gd name="connsiteX109" fmla="*/ 366573 w 592978"/>
                <a:gd name="connsiteY109" fmla="*/ 132230 h 188926"/>
                <a:gd name="connsiteX110" fmla="*/ 376425 w 592978"/>
                <a:gd name="connsiteY110" fmla="*/ 91779 h 188926"/>
                <a:gd name="connsiteX111" fmla="*/ 405973 w 592978"/>
                <a:gd name="connsiteY111" fmla="*/ 62752 h 188926"/>
                <a:gd name="connsiteX112" fmla="*/ 409917 w 592978"/>
                <a:gd name="connsiteY112" fmla="*/ 63277 h 188926"/>
                <a:gd name="connsiteX113" fmla="*/ 415825 w 592978"/>
                <a:gd name="connsiteY113" fmla="*/ 74967 h 188926"/>
                <a:gd name="connsiteX114" fmla="*/ 405973 w 592978"/>
                <a:gd name="connsiteY114" fmla="*/ 111346 h 188926"/>
                <a:gd name="connsiteX115" fmla="*/ 402037 w 592978"/>
                <a:gd name="connsiteY115" fmla="*/ 129537 h 188926"/>
                <a:gd name="connsiteX116" fmla="*/ 415825 w 592978"/>
                <a:gd name="connsiteY116" fmla="*/ 143393 h 188926"/>
                <a:gd name="connsiteX117" fmla="*/ 440121 w 592978"/>
                <a:gd name="connsiteY117" fmla="*/ 119228 h 188926"/>
                <a:gd name="connsiteX118" fmla="*/ 441436 w 592978"/>
                <a:gd name="connsiteY118" fmla="*/ 114893 h 188926"/>
                <a:gd name="connsiteX119" fmla="*/ 441436 w 592978"/>
                <a:gd name="connsiteY119" fmla="*/ 114040 h 188926"/>
                <a:gd name="connsiteX120" fmla="*/ 438150 w 592978"/>
                <a:gd name="connsiteY120" fmla="*/ 112136 h 188926"/>
                <a:gd name="connsiteX121" fmla="*/ 433556 w 592978"/>
                <a:gd name="connsiteY121" fmla="*/ 119753 h 188926"/>
                <a:gd name="connsiteX122" fmla="*/ 417139 w 592978"/>
                <a:gd name="connsiteY122" fmla="*/ 138731 h 188926"/>
                <a:gd name="connsiteX123" fmla="*/ 413195 w 592978"/>
                <a:gd name="connsiteY123" fmla="*/ 133347 h 188926"/>
                <a:gd name="connsiteX124" fmla="*/ 421075 w 592978"/>
                <a:gd name="connsiteY124" fmla="*/ 106751 h 188926"/>
                <a:gd name="connsiteX125" fmla="*/ 428298 w 592978"/>
                <a:gd name="connsiteY125" fmla="*/ 77396 h 188926"/>
                <a:gd name="connsiteX126" fmla="*/ 407945 w 592978"/>
                <a:gd name="connsiteY126" fmla="*/ 58155 h 188926"/>
                <a:gd name="connsiteX127" fmla="*/ 378389 w 592978"/>
                <a:gd name="connsiteY127" fmla="*/ 74442 h 188926"/>
                <a:gd name="connsiteX128" fmla="*/ 531401 w 592978"/>
                <a:gd name="connsiteY128" fmla="*/ 183844 h 188926"/>
                <a:gd name="connsiteX129" fmla="*/ 576051 w 592978"/>
                <a:gd name="connsiteY129" fmla="*/ 4373 h 188926"/>
                <a:gd name="connsiteX130" fmla="*/ 589847 w 592978"/>
                <a:gd name="connsiteY130" fmla="*/ 4373 h 188926"/>
                <a:gd name="connsiteX131" fmla="*/ 591811 w 592978"/>
                <a:gd name="connsiteY131" fmla="*/ 1944 h 188926"/>
                <a:gd name="connsiteX132" fmla="*/ 587875 w 592978"/>
                <a:gd name="connsiteY132" fmla="*/ -222 h 188926"/>
                <a:gd name="connsiteX133" fmla="*/ 568829 w 592978"/>
                <a:gd name="connsiteY133" fmla="*/ -222 h 188926"/>
                <a:gd name="connsiteX134" fmla="*/ 562921 w 592978"/>
                <a:gd name="connsiteY134" fmla="*/ 6804 h 188926"/>
                <a:gd name="connsiteX135" fmla="*/ 518920 w 592978"/>
                <a:gd name="connsiteY135" fmla="*/ 183582 h 188926"/>
                <a:gd name="connsiteX136" fmla="*/ 518263 w 592978"/>
                <a:gd name="connsiteY136" fmla="*/ 186013 h 188926"/>
                <a:gd name="connsiteX137" fmla="*/ 522864 w 592978"/>
                <a:gd name="connsiteY137" fmla="*/ 188442 h 188926"/>
                <a:gd name="connsiteX138" fmla="*/ 541911 w 592978"/>
                <a:gd name="connsiteY138" fmla="*/ 188442 h 188926"/>
                <a:gd name="connsiteX139" fmla="*/ 545847 w 592978"/>
                <a:gd name="connsiteY139" fmla="*/ 186275 h 188926"/>
                <a:gd name="connsiteX140" fmla="*/ 541911 w 592978"/>
                <a:gd name="connsiteY140" fmla="*/ 183844 h 188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592978" h="188926">
                  <a:moveTo>
                    <a:pt x="65158" y="40"/>
                  </a:moveTo>
                  <a:cubicBezTo>
                    <a:pt x="62529" y="894"/>
                    <a:pt x="59242" y="4110"/>
                    <a:pt x="56621" y="6016"/>
                  </a:cubicBezTo>
                  <a:cubicBezTo>
                    <a:pt x="19843" y="35894"/>
                    <a:pt x="-1168" y="86131"/>
                    <a:pt x="-1168" y="131441"/>
                  </a:cubicBezTo>
                  <a:cubicBezTo>
                    <a:pt x="-1168" y="150748"/>
                    <a:pt x="2768" y="171630"/>
                    <a:pt x="16564" y="186275"/>
                  </a:cubicBezTo>
                  <a:cubicBezTo>
                    <a:pt x="17213" y="187391"/>
                    <a:pt x="18528" y="188704"/>
                    <a:pt x="19843" y="188704"/>
                  </a:cubicBezTo>
                  <a:cubicBezTo>
                    <a:pt x="21157" y="188704"/>
                    <a:pt x="22472" y="187654"/>
                    <a:pt x="22472" y="186538"/>
                  </a:cubicBezTo>
                  <a:cubicBezTo>
                    <a:pt x="22472" y="184107"/>
                    <a:pt x="18528" y="180037"/>
                    <a:pt x="16564" y="176752"/>
                  </a:cubicBezTo>
                  <a:cubicBezTo>
                    <a:pt x="9991" y="164539"/>
                    <a:pt x="8684" y="150419"/>
                    <a:pt x="8684" y="136892"/>
                  </a:cubicBezTo>
                  <a:lnTo>
                    <a:pt x="8684" y="134988"/>
                  </a:lnTo>
                  <a:cubicBezTo>
                    <a:pt x="12620" y="87444"/>
                    <a:pt x="27065" y="39441"/>
                    <a:pt x="64501" y="6016"/>
                  </a:cubicBezTo>
                  <a:cubicBezTo>
                    <a:pt x="66465" y="4635"/>
                    <a:pt x="68437" y="3585"/>
                    <a:pt x="68437" y="1944"/>
                  </a:cubicBezTo>
                  <a:cubicBezTo>
                    <a:pt x="68437" y="894"/>
                    <a:pt x="67122" y="-222"/>
                    <a:pt x="66465" y="-222"/>
                  </a:cubicBezTo>
                  <a:cubicBezTo>
                    <a:pt x="65815" y="-222"/>
                    <a:pt x="65158" y="-222"/>
                    <a:pt x="65158" y="40"/>
                  </a:cubicBezTo>
                  <a:close/>
                  <a:moveTo>
                    <a:pt x="90112" y="60061"/>
                  </a:moveTo>
                  <a:lnTo>
                    <a:pt x="74353" y="60061"/>
                  </a:lnTo>
                  <a:cubicBezTo>
                    <a:pt x="72381" y="60586"/>
                    <a:pt x="71723" y="61965"/>
                    <a:pt x="71723" y="63540"/>
                  </a:cubicBezTo>
                  <a:lnTo>
                    <a:pt x="71723" y="64394"/>
                  </a:lnTo>
                  <a:cubicBezTo>
                    <a:pt x="72381" y="65772"/>
                    <a:pt x="74353" y="66037"/>
                    <a:pt x="75002" y="66037"/>
                  </a:cubicBezTo>
                  <a:lnTo>
                    <a:pt x="88798" y="66037"/>
                  </a:lnTo>
                  <a:cubicBezTo>
                    <a:pt x="88798" y="68991"/>
                    <a:pt x="87483" y="72011"/>
                    <a:pt x="86826" y="74967"/>
                  </a:cubicBezTo>
                  <a:lnTo>
                    <a:pt x="82882" y="96440"/>
                  </a:lnTo>
                  <a:cubicBezTo>
                    <a:pt x="78946" y="115944"/>
                    <a:pt x="75659" y="135513"/>
                    <a:pt x="71066" y="154820"/>
                  </a:cubicBezTo>
                  <a:cubicBezTo>
                    <a:pt x="69094" y="162634"/>
                    <a:pt x="67122" y="175177"/>
                    <a:pt x="59242" y="175177"/>
                  </a:cubicBezTo>
                  <a:cubicBezTo>
                    <a:pt x="56621" y="175177"/>
                    <a:pt x="53992" y="174061"/>
                    <a:pt x="52020" y="172157"/>
                  </a:cubicBezTo>
                  <a:cubicBezTo>
                    <a:pt x="55964" y="171367"/>
                    <a:pt x="59242" y="167822"/>
                    <a:pt x="59242" y="163487"/>
                  </a:cubicBezTo>
                  <a:cubicBezTo>
                    <a:pt x="59242" y="159942"/>
                    <a:pt x="56621" y="157249"/>
                    <a:pt x="52677" y="157249"/>
                  </a:cubicBezTo>
                  <a:cubicBezTo>
                    <a:pt x="46769" y="157249"/>
                    <a:pt x="44140" y="162371"/>
                    <a:pt x="44140" y="167297"/>
                  </a:cubicBezTo>
                  <a:cubicBezTo>
                    <a:pt x="44140" y="175439"/>
                    <a:pt x="51362" y="180037"/>
                    <a:pt x="58585" y="180037"/>
                  </a:cubicBezTo>
                  <a:cubicBezTo>
                    <a:pt x="72381" y="180037"/>
                    <a:pt x="79603" y="164539"/>
                    <a:pt x="83539" y="152325"/>
                  </a:cubicBezTo>
                  <a:cubicBezTo>
                    <a:pt x="89455" y="135250"/>
                    <a:pt x="92076" y="116797"/>
                    <a:pt x="95363" y="99134"/>
                  </a:cubicBezTo>
                  <a:cubicBezTo>
                    <a:pt x="96678" y="92370"/>
                    <a:pt x="97992" y="85015"/>
                    <a:pt x="99299" y="77987"/>
                  </a:cubicBezTo>
                  <a:cubicBezTo>
                    <a:pt x="99956" y="74179"/>
                    <a:pt x="101271" y="70107"/>
                    <a:pt x="101928" y="66037"/>
                  </a:cubicBezTo>
                  <a:lnTo>
                    <a:pt x="120317" y="66037"/>
                  </a:lnTo>
                  <a:cubicBezTo>
                    <a:pt x="121632" y="65772"/>
                    <a:pt x="122946" y="64394"/>
                    <a:pt x="122946" y="63015"/>
                  </a:cubicBezTo>
                  <a:lnTo>
                    <a:pt x="122946" y="62227"/>
                  </a:lnTo>
                  <a:cubicBezTo>
                    <a:pt x="122289" y="60323"/>
                    <a:pt x="120317" y="60061"/>
                    <a:pt x="119003" y="60061"/>
                  </a:cubicBezTo>
                  <a:lnTo>
                    <a:pt x="102585" y="60061"/>
                  </a:lnTo>
                  <a:cubicBezTo>
                    <a:pt x="103900" y="56514"/>
                    <a:pt x="104557" y="52706"/>
                    <a:pt x="105215" y="48896"/>
                  </a:cubicBezTo>
                  <a:cubicBezTo>
                    <a:pt x="107187" y="36682"/>
                    <a:pt x="109151" y="13042"/>
                    <a:pt x="119003" y="13042"/>
                  </a:cubicBezTo>
                  <a:cubicBezTo>
                    <a:pt x="121632" y="13042"/>
                    <a:pt x="124910" y="14421"/>
                    <a:pt x="126882" y="16062"/>
                  </a:cubicBezTo>
                  <a:cubicBezTo>
                    <a:pt x="122946" y="17112"/>
                    <a:pt x="119660" y="20397"/>
                    <a:pt x="119660" y="24730"/>
                  </a:cubicBezTo>
                  <a:cubicBezTo>
                    <a:pt x="119660" y="28014"/>
                    <a:pt x="121632" y="30968"/>
                    <a:pt x="126225" y="30968"/>
                  </a:cubicBezTo>
                  <a:cubicBezTo>
                    <a:pt x="131484" y="30968"/>
                    <a:pt x="134762" y="25584"/>
                    <a:pt x="134762" y="20660"/>
                  </a:cubicBezTo>
                  <a:cubicBezTo>
                    <a:pt x="134762" y="12517"/>
                    <a:pt x="126882" y="8182"/>
                    <a:pt x="119003" y="8182"/>
                  </a:cubicBezTo>
                  <a:cubicBezTo>
                    <a:pt x="99956" y="8182"/>
                    <a:pt x="94706" y="31560"/>
                    <a:pt x="92076" y="46993"/>
                  </a:cubicBezTo>
                  <a:cubicBezTo>
                    <a:pt x="91419" y="51327"/>
                    <a:pt x="90112" y="55726"/>
                    <a:pt x="90112" y="60061"/>
                  </a:cubicBezTo>
                  <a:close/>
                  <a:moveTo>
                    <a:pt x="192551" y="65446"/>
                  </a:moveTo>
                  <a:lnTo>
                    <a:pt x="192551" y="65708"/>
                  </a:lnTo>
                  <a:cubicBezTo>
                    <a:pt x="189272" y="66825"/>
                    <a:pt x="186643" y="69779"/>
                    <a:pt x="186643" y="74179"/>
                  </a:cubicBezTo>
                  <a:cubicBezTo>
                    <a:pt x="186643" y="77658"/>
                    <a:pt x="189272" y="80418"/>
                    <a:pt x="192551" y="80418"/>
                  </a:cubicBezTo>
                  <a:cubicBezTo>
                    <a:pt x="198459" y="80418"/>
                    <a:pt x="201745" y="74967"/>
                    <a:pt x="201745" y="70370"/>
                  </a:cubicBezTo>
                  <a:cubicBezTo>
                    <a:pt x="201745" y="59798"/>
                    <a:pt x="188615" y="58155"/>
                    <a:pt x="183356" y="58155"/>
                  </a:cubicBezTo>
                  <a:cubicBezTo>
                    <a:pt x="174162" y="58155"/>
                    <a:pt x="163003" y="63869"/>
                    <a:pt x="159717" y="71157"/>
                  </a:cubicBezTo>
                  <a:cubicBezTo>
                    <a:pt x="158402" y="68466"/>
                    <a:pt x="157745" y="65708"/>
                    <a:pt x="155781" y="63277"/>
                  </a:cubicBezTo>
                  <a:cubicBezTo>
                    <a:pt x="152494" y="60061"/>
                    <a:pt x="147901" y="58155"/>
                    <a:pt x="143299" y="58155"/>
                  </a:cubicBezTo>
                  <a:cubicBezTo>
                    <a:pt x="130169" y="58155"/>
                    <a:pt x="125568" y="75755"/>
                    <a:pt x="123604" y="84226"/>
                  </a:cubicBezTo>
                  <a:cubicBezTo>
                    <a:pt x="123604" y="84751"/>
                    <a:pt x="122946" y="85803"/>
                    <a:pt x="122946" y="86657"/>
                  </a:cubicBezTo>
                  <a:cubicBezTo>
                    <a:pt x="122946" y="88560"/>
                    <a:pt x="124253" y="89085"/>
                    <a:pt x="125568" y="89085"/>
                  </a:cubicBezTo>
                  <a:cubicBezTo>
                    <a:pt x="129512" y="89085"/>
                    <a:pt x="129512" y="86657"/>
                    <a:pt x="130826" y="83109"/>
                  </a:cubicBezTo>
                  <a:cubicBezTo>
                    <a:pt x="132133" y="75492"/>
                    <a:pt x="135420" y="62752"/>
                    <a:pt x="143299" y="62752"/>
                  </a:cubicBezTo>
                  <a:cubicBezTo>
                    <a:pt x="146586" y="62752"/>
                    <a:pt x="147901" y="66825"/>
                    <a:pt x="147901" y="70107"/>
                  </a:cubicBezTo>
                  <a:cubicBezTo>
                    <a:pt x="147901" y="73917"/>
                    <a:pt x="146586" y="77658"/>
                    <a:pt x="145929" y="81468"/>
                  </a:cubicBezTo>
                  <a:lnTo>
                    <a:pt x="132790" y="133084"/>
                  </a:lnTo>
                  <a:cubicBezTo>
                    <a:pt x="132790" y="134725"/>
                    <a:pt x="132133" y="136301"/>
                    <a:pt x="132133" y="138206"/>
                  </a:cubicBezTo>
                  <a:cubicBezTo>
                    <a:pt x="132133" y="141226"/>
                    <a:pt x="134762" y="143393"/>
                    <a:pt x="137392" y="143393"/>
                  </a:cubicBezTo>
                  <a:lnTo>
                    <a:pt x="138049" y="143393"/>
                  </a:lnTo>
                  <a:cubicBezTo>
                    <a:pt x="143299" y="143130"/>
                    <a:pt x="144614" y="138206"/>
                    <a:pt x="145929" y="133084"/>
                  </a:cubicBezTo>
                  <a:lnTo>
                    <a:pt x="156438" y="90202"/>
                  </a:lnTo>
                  <a:cubicBezTo>
                    <a:pt x="159717" y="78512"/>
                    <a:pt x="168911" y="63015"/>
                    <a:pt x="182699" y="62752"/>
                  </a:cubicBezTo>
                  <a:cubicBezTo>
                    <a:pt x="186643" y="62752"/>
                    <a:pt x="189272" y="63869"/>
                    <a:pt x="192551" y="65446"/>
                  </a:cubicBezTo>
                  <a:close/>
                  <a:moveTo>
                    <a:pt x="247053" y="58155"/>
                  </a:moveTo>
                  <a:cubicBezTo>
                    <a:pt x="220134" y="60849"/>
                    <a:pt x="200431" y="88560"/>
                    <a:pt x="200431" y="111873"/>
                  </a:cubicBezTo>
                  <a:cubicBezTo>
                    <a:pt x="200431" y="126583"/>
                    <a:pt x="208968" y="143393"/>
                    <a:pt x="229329" y="143393"/>
                  </a:cubicBezTo>
                  <a:lnTo>
                    <a:pt x="231293" y="143393"/>
                  </a:lnTo>
                  <a:cubicBezTo>
                    <a:pt x="256904" y="140964"/>
                    <a:pt x="277923" y="115156"/>
                    <a:pt x="277923" y="89610"/>
                  </a:cubicBezTo>
                  <a:cubicBezTo>
                    <a:pt x="277923" y="75492"/>
                    <a:pt x="270043" y="58155"/>
                    <a:pt x="249024" y="58155"/>
                  </a:cubicBezTo>
                  <a:close/>
                  <a:moveTo>
                    <a:pt x="264127" y="84226"/>
                  </a:moveTo>
                  <a:cubicBezTo>
                    <a:pt x="262820" y="99396"/>
                    <a:pt x="258219" y="120016"/>
                    <a:pt x="245746" y="131178"/>
                  </a:cubicBezTo>
                  <a:cubicBezTo>
                    <a:pt x="241145" y="134988"/>
                    <a:pt x="235237" y="138796"/>
                    <a:pt x="229329" y="138796"/>
                  </a:cubicBezTo>
                  <a:cubicBezTo>
                    <a:pt x="220792" y="138796"/>
                    <a:pt x="214218" y="130916"/>
                    <a:pt x="214218" y="118966"/>
                  </a:cubicBezTo>
                  <a:lnTo>
                    <a:pt x="214218" y="116535"/>
                  </a:lnTo>
                  <a:cubicBezTo>
                    <a:pt x="215533" y="105372"/>
                    <a:pt x="223413" y="62752"/>
                    <a:pt x="249024" y="62752"/>
                  </a:cubicBezTo>
                  <a:lnTo>
                    <a:pt x="249682" y="62752"/>
                  </a:lnTo>
                  <a:cubicBezTo>
                    <a:pt x="260191" y="62752"/>
                    <a:pt x="264127" y="73063"/>
                    <a:pt x="264127" y="81468"/>
                  </a:cubicBezTo>
                  <a:cubicBezTo>
                    <a:pt x="264127" y="82322"/>
                    <a:pt x="264127" y="83372"/>
                    <a:pt x="264127" y="84226"/>
                  </a:cubicBezTo>
                  <a:close/>
                  <a:moveTo>
                    <a:pt x="378389" y="74442"/>
                  </a:moveTo>
                  <a:cubicBezTo>
                    <a:pt x="378389" y="63606"/>
                    <a:pt x="367888" y="58155"/>
                    <a:pt x="358036" y="58155"/>
                  </a:cubicBezTo>
                  <a:cubicBezTo>
                    <a:pt x="353443" y="58155"/>
                    <a:pt x="348842" y="58945"/>
                    <a:pt x="344248" y="61111"/>
                  </a:cubicBezTo>
                  <a:cubicBezTo>
                    <a:pt x="338990" y="63869"/>
                    <a:pt x="334396" y="68203"/>
                    <a:pt x="330453" y="72538"/>
                  </a:cubicBezTo>
                  <a:cubicBezTo>
                    <a:pt x="330453" y="64394"/>
                    <a:pt x="321915" y="58155"/>
                    <a:pt x="314035" y="58155"/>
                  </a:cubicBezTo>
                  <a:cubicBezTo>
                    <a:pt x="300905" y="58155"/>
                    <a:pt x="297618" y="74442"/>
                    <a:pt x="294340" y="84751"/>
                  </a:cubicBezTo>
                  <a:cubicBezTo>
                    <a:pt x="294340" y="85278"/>
                    <a:pt x="293682" y="86131"/>
                    <a:pt x="293682" y="86657"/>
                  </a:cubicBezTo>
                  <a:cubicBezTo>
                    <a:pt x="293682" y="88560"/>
                    <a:pt x="294997" y="89085"/>
                    <a:pt x="296304" y="89085"/>
                  </a:cubicBezTo>
                  <a:cubicBezTo>
                    <a:pt x="300905" y="89085"/>
                    <a:pt x="300905" y="86131"/>
                    <a:pt x="301562" y="82584"/>
                  </a:cubicBezTo>
                  <a:cubicBezTo>
                    <a:pt x="303534" y="75492"/>
                    <a:pt x="306813" y="62752"/>
                    <a:pt x="313378" y="62752"/>
                  </a:cubicBezTo>
                  <a:cubicBezTo>
                    <a:pt x="317979" y="62752"/>
                    <a:pt x="318637" y="67350"/>
                    <a:pt x="318637" y="70370"/>
                  </a:cubicBezTo>
                  <a:cubicBezTo>
                    <a:pt x="318637" y="74442"/>
                    <a:pt x="317322" y="78512"/>
                    <a:pt x="316007" y="82322"/>
                  </a:cubicBezTo>
                  <a:lnTo>
                    <a:pt x="303534" y="133347"/>
                  </a:lnTo>
                  <a:cubicBezTo>
                    <a:pt x="303534" y="134988"/>
                    <a:pt x="302877" y="136892"/>
                    <a:pt x="302877" y="138469"/>
                  </a:cubicBezTo>
                  <a:cubicBezTo>
                    <a:pt x="302877" y="141489"/>
                    <a:pt x="305498" y="143393"/>
                    <a:pt x="308128" y="143393"/>
                  </a:cubicBezTo>
                  <a:cubicBezTo>
                    <a:pt x="314035" y="143393"/>
                    <a:pt x="315350" y="138206"/>
                    <a:pt x="316665" y="134134"/>
                  </a:cubicBezTo>
                  <a:lnTo>
                    <a:pt x="327174" y="92895"/>
                  </a:lnTo>
                  <a:cubicBezTo>
                    <a:pt x="330453" y="79564"/>
                    <a:pt x="341619" y="62752"/>
                    <a:pt x="357379" y="62752"/>
                  </a:cubicBezTo>
                  <a:lnTo>
                    <a:pt x="357379" y="62752"/>
                  </a:lnTo>
                  <a:cubicBezTo>
                    <a:pt x="364601" y="62752"/>
                    <a:pt x="366573" y="69516"/>
                    <a:pt x="366573" y="74967"/>
                  </a:cubicBezTo>
                  <a:cubicBezTo>
                    <a:pt x="366573" y="82584"/>
                    <a:pt x="363944" y="90202"/>
                    <a:pt x="361972" y="97228"/>
                  </a:cubicBezTo>
                  <a:lnTo>
                    <a:pt x="352786" y="133084"/>
                  </a:lnTo>
                  <a:cubicBezTo>
                    <a:pt x="352128" y="134988"/>
                    <a:pt x="352128" y="136563"/>
                    <a:pt x="352128" y="138469"/>
                  </a:cubicBezTo>
                  <a:cubicBezTo>
                    <a:pt x="352128" y="141489"/>
                    <a:pt x="354749" y="143393"/>
                    <a:pt x="357379" y="143393"/>
                  </a:cubicBezTo>
                  <a:cubicBezTo>
                    <a:pt x="363944" y="143393"/>
                    <a:pt x="365259" y="136892"/>
                    <a:pt x="366573" y="132230"/>
                  </a:cubicBezTo>
                  <a:lnTo>
                    <a:pt x="376425" y="91779"/>
                  </a:lnTo>
                  <a:cubicBezTo>
                    <a:pt x="379704" y="78777"/>
                    <a:pt x="392185" y="62752"/>
                    <a:pt x="405973" y="62752"/>
                  </a:cubicBezTo>
                  <a:lnTo>
                    <a:pt x="409917" y="63277"/>
                  </a:lnTo>
                  <a:cubicBezTo>
                    <a:pt x="414510" y="65183"/>
                    <a:pt x="415825" y="70370"/>
                    <a:pt x="415825" y="74967"/>
                  </a:cubicBezTo>
                  <a:cubicBezTo>
                    <a:pt x="415825" y="87182"/>
                    <a:pt x="410574" y="100184"/>
                    <a:pt x="405973" y="111346"/>
                  </a:cubicBezTo>
                  <a:cubicBezTo>
                    <a:pt x="404658" y="117585"/>
                    <a:pt x="402037" y="122445"/>
                    <a:pt x="402037" y="129537"/>
                  </a:cubicBezTo>
                  <a:cubicBezTo>
                    <a:pt x="402037" y="137679"/>
                    <a:pt x="409259" y="143393"/>
                    <a:pt x="415825" y="143393"/>
                  </a:cubicBezTo>
                  <a:cubicBezTo>
                    <a:pt x="429612" y="143393"/>
                    <a:pt x="436835" y="130062"/>
                    <a:pt x="440121" y="119228"/>
                  </a:cubicBezTo>
                  <a:cubicBezTo>
                    <a:pt x="440779" y="117849"/>
                    <a:pt x="441436" y="116206"/>
                    <a:pt x="441436" y="114893"/>
                  </a:cubicBezTo>
                  <a:lnTo>
                    <a:pt x="441436" y="114040"/>
                  </a:lnTo>
                  <a:cubicBezTo>
                    <a:pt x="441436" y="112661"/>
                    <a:pt x="439464" y="112136"/>
                    <a:pt x="438150" y="112136"/>
                  </a:cubicBezTo>
                  <a:cubicBezTo>
                    <a:pt x="434871" y="112136"/>
                    <a:pt x="434871" y="116469"/>
                    <a:pt x="433556" y="119753"/>
                  </a:cubicBezTo>
                  <a:cubicBezTo>
                    <a:pt x="430927" y="127896"/>
                    <a:pt x="425676" y="138731"/>
                    <a:pt x="417139" y="138731"/>
                  </a:cubicBezTo>
                  <a:cubicBezTo>
                    <a:pt x="414510" y="138731"/>
                    <a:pt x="413195" y="136038"/>
                    <a:pt x="413195" y="133347"/>
                  </a:cubicBezTo>
                  <a:cubicBezTo>
                    <a:pt x="413195" y="124350"/>
                    <a:pt x="418454" y="114565"/>
                    <a:pt x="421075" y="106751"/>
                  </a:cubicBezTo>
                  <a:cubicBezTo>
                    <a:pt x="424362" y="97490"/>
                    <a:pt x="428298" y="87969"/>
                    <a:pt x="428298" y="77396"/>
                  </a:cubicBezTo>
                  <a:cubicBezTo>
                    <a:pt x="428298" y="68728"/>
                    <a:pt x="423704" y="58155"/>
                    <a:pt x="407945" y="58155"/>
                  </a:cubicBezTo>
                  <a:cubicBezTo>
                    <a:pt x="394157" y="58155"/>
                    <a:pt x="385620" y="65183"/>
                    <a:pt x="378389" y="74442"/>
                  </a:cubicBezTo>
                  <a:close/>
                  <a:moveTo>
                    <a:pt x="531401" y="183844"/>
                  </a:moveTo>
                  <a:lnTo>
                    <a:pt x="576051" y="4373"/>
                  </a:lnTo>
                  <a:lnTo>
                    <a:pt x="589847" y="4373"/>
                  </a:lnTo>
                  <a:cubicBezTo>
                    <a:pt x="591162" y="4373"/>
                    <a:pt x="591811" y="3323"/>
                    <a:pt x="591811" y="1944"/>
                  </a:cubicBezTo>
                  <a:cubicBezTo>
                    <a:pt x="591811" y="40"/>
                    <a:pt x="589847" y="-222"/>
                    <a:pt x="587875" y="-222"/>
                  </a:cubicBezTo>
                  <a:lnTo>
                    <a:pt x="568829" y="-222"/>
                  </a:lnTo>
                  <a:cubicBezTo>
                    <a:pt x="564236" y="-222"/>
                    <a:pt x="564236" y="3848"/>
                    <a:pt x="562921" y="6804"/>
                  </a:cubicBezTo>
                  <a:lnTo>
                    <a:pt x="518920" y="183582"/>
                  </a:lnTo>
                  <a:cubicBezTo>
                    <a:pt x="518920" y="184369"/>
                    <a:pt x="518263" y="185223"/>
                    <a:pt x="518263" y="186013"/>
                  </a:cubicBezTo>
                  <a:cubicBezTo>
                    <a:pt x="518263" y="188179"/>
                    <a:pt x="520892" y="188442"/>
                    <a:pt x="522864" y="188442"/>
                  </a:cubicBezTo>
                  <a:lnTo>
                    <a:pt x="541911" y="188442"/>
                  </a:lnTo>
                  <a:cubicBezTo>
                    <a:pt x="543875" y="188442"/>
                    <a:pt x="545847" y="188179"/>
                    <a:pt x="545847" y="186275"/>
                  </a:cubicBezTo>
                  <a:cubicBezTo>
                    <a:pt x="545847" y="184107"/>
                    <a:pt x="543875" y="183844"/>
                    <a:pt x="541911" y="183844"/>
                  </a:cubicBezTo>
                  <a:close/>
                </a:path>
              </a:pathLst>
            </a:custGeom>
            <a:solidFill>
              <a:srgbClr val="006100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35E85D6-4640-FCE7-0E60-C681850BA88A}"/>
                </a:ext>
              </a:extLst>
            </p:cNvPr>
            <p:cNvSpPr/>
            <p:nvPr/>
          </p:nvSpPr>
          <p:spPr>
            <a:xfrm>
              <a:off x="5278442" y="2931466"/>
              <a:ext cx="65995" cy="97517"/>
            </a:xfrm>
            <a:custGeom>
              <a:avLst/>
              <a:gdLst>
                <a:gd name="connsiteX0" fmla="*/ 5412 w 87993"/>
                <a:gd name="connsiteY0" fmla="*/ 102352 h 130023"/>
                <a:gd name="connsiteX1" fmla="*/ 6726 w 87993"/>
                <a:gd name="connsiteY1" fmla="*/ 102614 h 130023"/>
                <a:gd name="connsiteX2" fmla="*/ 15921 w 87993"/>
                <a:gd name="connsiteY2" fmla="*/ 93157 h 130023"/>
                <a:gd name="connsiteX3" fmla="*/ 10013 w 87993"/>
                <a:gd name="connsiteY3" fmla="*/ 86656 h 130023"/>
                <a:gd name="connsiteX4" fmla="*/ -1153 w 87993"/>
                <a:gd name="connsiteY4" fmla="*/ 102614 h 130023"/>
                <a:gd name="connsiteX5" fmla="*/ -1153 w 87993"/>
                <a:gd name="connsiteY5" fmla="*/ 104255 h 130023"/>
                <a:gd name="connsiteX6" fmla="*/ 21829 w 87993"/>
                <a:gd name="connsiteY6" fmla="*/ 129801 h 130023"/>
                <a:gd name="connsiteX7" fmla="*/ 23801 w 87993"/>
                <a:gd name="connsiteY7" fmla="*/ 129801 h 130023"/>
                <a:gd name="connsiteX8" fmla="*/ 74367 w 87993"/>
                <a:gd name="connsiteY8" fmla="*/ 76019 h 130023"/>
                <a:gd name="connsiteX9" fmla="*/ 48755 w 87993"/>
                <a:gd name="connsiteY9" fmla="*/ 46204 h 130023"/>
                <a:gd name="connsiteX10" fmla="*/ 24458 w 87993"/>
                <a:gd name="connsiteY10" fmla="*/ 54872 h 130023"/>
                <a:gd name="connsiteX11" fmla="*/ 33653 w 87993"/>
                <a:gd name="connsiteY11" fmla="*/ 17376 h 130023"/>
                <a:gd name="connsiteX12" fmla="*/ 48755 w 87993"/>
                <a:gd name="connsiteY12" fmla="*/ 20134 h 130023"/>
                <a:gd name="connsiteX13" fmla="*/ 84876 w 87993"/>
                <a:gd name="connsiteY13" fmla="*/ 5424 h 130023"/>
                <a:gd name="connsiteX14" fmla="*/ 86840 w 87993"/>
                <a:gd name="connsiteY14" fmla="*/ 2206 h 130023"/>
                <a:gd name="connsiteX15" fmla="*/ 86840 w 87993"/>
                <a:gd name="connsiteY15" fmla="*/ 1681 h 130023"/>
                <a:gd name="connsiteX16" fmla="*/ 84876 w 87993"/>
                <a:gd name="connsiteY16" fmla="*/ 39 h 130023"/>
                <a:gd name="connsiteX17" fmla="*/ 84876 w 87993"/>
                <a:gd name="connsiteY17" fmla="*/ 39 h 130023"/>
                <a:gd name="connsiteX18" fmla="*/ 76996 w 87993"/>
                <a:gd name="connsiteY18" fmla="*/ 3060 h 130023"/>
                <a:gd name="connsiteX19" fmla="*/ 58607 w 87993"/>
                <a:gd name="connsiteY19" fmla="*/ 6016 h 130023"/>
                <a:gd name="connsiteX20" fmla="*/ 38246 w 87993"/>
                <a:gd name="connsiteY20" fmla="*/ 1681 h 130023"/>
                <a:gd name="connsiteX21" fmla="*/ 34310 w 87993"/>
                <a:gd name="connsiteY21" fmla="*/ -223 h 130023"/>
                <a:gd name="connsiteX22" fmla="*/ 31681 w 87993"/>
                <a:gd name="connsiteY22" fmla="*/ 4112 h 130023"/>
                <a:gd name="connsiteX23" fmla="*/ 17893 w 87993"/>
                <a:gd name="connsiteY23" fmla="*/ 59798 h 130023"/>
                <a:gd name="connsiteX24" fmla="*/ 16578 w 87993"/>
                <a:gd name="connsiteY24" fmla="*/ 63279 h 130023"/>
                <a:gd name="connsiteX25" fmla="*/ 19208 w 87993"/>
                <a:gd name="connsiteY25" fmla="*/ 66036 h 130023"/>
                <a:gd name="connsiteX26" fmla="*/ 27088 w 87993"/>
                <a:gd name="connsiteY26" fmla="*/ 59469 h 130023"/>
                <a:gd name="connsiteX27" fmla="*/ 48755 w 87993"/>
                <a:gd name="connsiteY27" fmla="*/ 51064 h 130023"/>
                <a:gd name="connsiteX28" fmla="*/ 61236 w 87993"/>
                <a:gd name="connsiteY28" fmla="*/ 67940 h 130023"/>
                <a:gd name="connsiteX29" fmla="*/ 57950 w 87993"/>
                <a:gd name="connsiteY29" fmla="*/ 87181 h 130023"/>
                <a:gd name="connsiteX30" fmla="*/ 49412 w 87993"/>
                <a:gd name="connsiteY30" fmla="*/ 108917 h 130023"/>
                <a:gd name="connsiteX31" fmla="*/ 24458 w 87993"/>
                <a:gd name="connsiteY31" fmla="*/ 124087 h 130023"/>
                <a:gd name="connsiteX32" fmla="*/ 5412 w 87993"/>
                <a:gd name="connsiteY32" fmla="*/ 102416 h 13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7993" h="130023">
                  <a:moveTo>
                    <a:pt x="5412" y="102352"/>
                  </a:moveTo>
                  <a:cubicBezTo>
                    <a:pt x="6069" y="102614"/>
                    <a:pt x="6069" y="102614"/>
                    <a:pt x="6726" y="102614"/>
                  </a:cubicBezTo>
                  <a:cubicBezTo>
                    <a:pt x="11328" y="102614"/>
                    <a:pt x="15921" y="97492"/>
                    <a:pt x="15921" y="93157"/>
                  </a:cubicBezTo>
                  <a:cubicBezTo>
                    <a:pt x="15921" y="89874"/>
                    <a:pt x="13949" y="87181"/>
                    <a:pt x="10013" y="86656"/>
                  </a:cubicBezTo>
                  <a:cubicBezTo>
                    <a:pt x="161" y="86656"/>
                    <a:pt x="-1153" y="95061"/>
                    <a:pt x="-1153" y="102614"/>
                  </a:cubicBezTo>
                  <a:lnTo>
                    <a:pt x="-1153" y="104255"/>
                  </a:lnTo>
                  <a:cubicBezTo>
                    <a:pt x="-1153" y="117061"/>
                    <a:pt x="7384" y="128947"/>
                    <a:pt x="21829" y="129801"/>
                  </a:cubicBezTo>
                  <a:lnTo>
                    <a:pt x="23801" y="129801"/>
                  </a:lnTo>
                  <a:cubicBezTo>
                    <a:pt x="50727" y="129801"/>
                    <a:pt x="74367" y="102614"/>
                    <a:pt x="74367" y="76019"/>
                  </a:cubicBezTo>
                  <a:cubicBezTo>
                    <a:pt x="74367" y="62752"/>
                    <a:pt x="67144" y="46204"/>
                    <a:pt x="48755" y="46204"/>
                  </a:cubicBezTo>
                  <a:cubicBezTo>
                    <a:pt x="39561" y="46204"/>
                    <a:pt x="31681" y="49948"/>
                    <a:pt x="24458" y="54872"/>
                  </a:cubicBezTo>
                  <a:lnTo>
                    <a:pt x="33653" y="17376"/>
                  </a:lnTo>
                  <a:cubicBezTo>
                    <a:pt x="38903" y="19280"/>
                    <a:pt x="44162" y="20134"/>
                    <a:pt x="48755" y="20134"/>
                  </a:cubicBezTo>
                  <a:cubicBezTo>
                    <a:pt x="62543" y="20134"/>
                    <a:pt x="75681" y="14420"/>
                    <a:pt x="84876" y="5424"/>
                  </a:cubicBezTo>
                  <a:cubicBezTo>
                    <a:pt x="86183" y="4899"/>
                    <a:pt x="86840" y="3587"/>
                    <a:pt x="86840" y="2206"/>
                  </a:cubicBezTo>
                  <a:lnTo>
                    <a:pt x="86840" y="1681"/>
                  </a:lnTo>
                  <a:cubicBezTo>
                    <a:pt x="86840" y="565"/>
                    <a:pt x="86183" y="39"/>
                    <a:pt x="84876" y="39"/>
                  </a:cubicBezTo>
                  <a:lnTo>
                    <a:pt x="84876" y="39"/>
                  </a:lnTo>
                  <a:cubicBezTo>
                    <a:pt x="82247" y="565"/>
                    <a:pt x="79617" y="1943"/>
                    <a:pt x="76996" y="3060"/>
                  </a:cubicBezTo>
                  <a:cubicBezTo>
                    <a:pt x="71080" y="4899"/>
                    <a:pt x="64515" y="6016"/>
                    <a:pt x="58607" y="6016"/>
                  </a:cubicBezTo>
                  <a:cubicBezTo>
                    <a:pt x="51384" y="6016"/>
                    <a:pt x="44819" y="4374"/>
                    <a:pt x="38246" y="1681"/>
                  </a:cubicBezTo>
                  <a:cubicBezTo>
                    <a:pt x="36931" y="1156"/>
                    <a:pt x="35625" y="-223"/>
                    <a:pt x="34310" y="-223"/>
                  </a:cubicBezTo>
                  <a:cubicBezTo>
                    <a:pt x="32338" y="-223"/>
                    <a:pt x="31681" y="2797"/>
                    <a:pt x="31681" y="4112"/>
                  </a:cubicBezTo>
                  <a:lnTo>
                    <a:pt x="17893" y="59798"/>
                  </a:lnTo>
                  <a:cubicBezTo>
                    <a:pt x="17236" y="60848"/>
                    <a:pt x="16578" y="62227"/>
                    <a:pt x="16578" y="63279"/>
                  </a:cubicBezTo>
                  <a:cubicBezTo>
                    <a:pt x="16578" y="64920"/>
                    <a:pt x="17893" y="66036"/>
                    <a:pt x="19208" y="66036"/>
                  </a:cubicBezTo>
                  <a:cubicBezTo>
                    <a:pt x="21829" y="66036"/>
                    <a:pt x="24458" y="61373"/>
                    <a:pt x="27088" y="59469"/>
                  </a:cubicBezTo>
                  <a:cubicBezTo>
                    <a:pt x="33653" y="54609"/>
                    <a:pt x="40218" y="51064"/>
                    <a:pt x="48755" y="51064"/>
                  </a:cubicBezTo>
                  <a:cubicBezTo>
                    <a:pt x="57292" y="51064"/>
                    <a:pt x="61236" y="59798"/>
                    <a:pt x="61236" y="67940"/>
                  </a:cubicBezTo>
                  <a:cubicBezTo>
                    <a:pt x="61236" y="74704"/>
                    <a:pt x="59922" y="80942"/>
                    <a:pt x="57950" y="87181"/>
                  </a:cubicBezTo>
                  <a:cubicBezTo>
                    <a:pt x="55978" y="94798"/>
                    <a:pt x="54006" y="102678"/>
                    <a:pt x="49412" y="108917"/>
                  </a:cubicBezTo>
                  <a:cubicBezTo>
                    <a:pt x="43505" y="117061"/>
                    <a:pt x="34310" y="124087"/>
                    <a:pt x="24458" y="124087"/>
                  </a:cubicBezTo>
                  <a:cubicBezTo>
                    <a:pt x="13292" y="124087"/>
                    <a:pt x="5412" y="116208"/>
                    <a:pt x="5412" y="102416"/>
                  </a:cubicBezTo>
                  <a:close/>
                </a:path>
              </a:pathLst>
            </a:custGeom>
            <a:solidFill>
              <a:srgbClr val="0000FF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0BD0ED3-5F15-DC51-3DBC-0DC9B6F149EF}"/>
                </a:ext>
              </a:extLst>
            </p:cNvPr>
            <p:cNvSpPr/>
            <p:nvPr/>
          </p:nvSpPr>
          <p:spPr>
            <a:xfrm>
              <a:off x="5335576" y="2919646"/>
              <a:ext cx="100961" cy="141695"/>
            </a:xfrm>
            <a:custGeom>
              <a:avLst/>
              <a:gdLst>
                <a:gd name="connsiteX0" fmla="*/ 58611 w 134615"/>
                <a:gd name="connsiteY0" fmla="*/ 4373 h 188926"/>
                <a:gd name="connsiteX1" fmla="*/ 13953 w 134615"/>
                <a:gd name="connsiteY1" fmla="*/ 183844 h 188926"/>
                <a:gd name="connsiteX2" fmla="*/ 823 w 134615"/>
                <a:gd name="connsiteY2" fmla="*/ 183844 h 188926"/>
                <a:gd name="connsiteX3" fmla="*/ -1149 w 134615"/>
                <a:gd name="connsiteY3" fmla="*/ 186275 h 188926"/>
                <a:gd name="connsiteX4" fmla="*/ 2787 w 134615"/>
                <a:gd name="connsiteY4" fmla="*/ 188442 h 188926"/>
                <a:gd name="connsiteX5" fmla="*/ 21833 w 134615"/>
                <a:gd name="connsiteY5" fmla="*/ 188442 h 188926"/>
                <a:gd name="connsiteX6" fmla="*/ 27084 w 134615"/>
                <a:gd name="connsiteY6" fmla="*/ 181415 h 188926"/>
                <a:gd name="connsiteX7" fmla="*/ 71084 w 134615"/>
                <a:gd name="connsiteY7" fmla="*/ 4635 h 188926"/>
                <a:gd name="connsiteX8" fmla="*/ 71084 w 134615"/>
                <a:gd name="connsiteY8" fmla="*/ 2206 h 188926"/>
                <a:gd name="connsiteX9" fmla="*/ 67148 w 134615"/>
                <a:gd name="connsiteY9" fmla="*/ -222 h 188926"/>
                <a:gd name="connsiteX10" fmla="*/ 48102 w 134615"/>
                <a:gd name="connsiteY10" fmla="*/ -222 h 188926"/>
                <a:gd name="connsiteX11" fmla="*/ 44815 w 134615"/>
                <a:gd name="connsiteY11" fmla="*/ 1944 h 188926"/>
                <a:gd name="connsiteX12" fmla="*/ 48102 w 134615"/>
                <a:gd name="connsiteY12" fmla="*/ 4373 h 188926"/>
                <a:gd name="connsiteX13" fmla="*/ 111798 w 134615"/>
                <a:gd name="connsiteY13" fmla="*/ 40 h 188926"/>
                <a:gd name="connsiteX14" fmla="*/ 109826 w 134615"/>
                <a:gd name="connsiteY14" fmla="*/ 1944 h 188926"/>
                <a:gd name="connsiteX15" fmla="*/ 112456 w 134615"/>
                <a:gd name="connsiteY15" fmla="*/ 6016 h 188926"/>
                <a:gd name="connsiteX16" fmla="*/ 124280 w 134615"/>
                <a:gd name="connsiteY16" fmla="*/ 50275 h 188926"/>
                <a:gd name="connsiteX17" fmla="*/ 118364 w 134615"/>
                <a:gd name="connsiteY17" fmla="*/ 89939 h 188926"/>
                <a:gd name="connsiteX18" fmla="*/ 67798 w 134615"/>
                <a:gd name="connsiteY18" fmla="*/ 181941 h 188926"/>
                <a:gd name="connsiteX19" fmla="*/ 64519 w 134615"/>
                <a:gd name="connsiteY19" fmla="*/ 184896 h 188926"/>
                <a:gd name="connsiteX20" fmla="*/ 63862 w 134615"/>
                <a:gd name="connsiteY20" fmla="*/ 186275 h 188926"/>
                <a:gd name="connsiteX21" fmla="*/ 66491 w 134615"/>
                <a:gd name="connsiteY21" fmla="*/ 188704 h 188926"/>
                <a:gd name="connsiteX22" fmla="*/ 66491 w 134615"/>
                <a:gd name="connsiteY22" fmla="*/ 188704 h 188926"/>
                <a:gd name="connsiteX23" fmla="*/ 74371 w 134615"/>
                <a:gd name="connsiteY23" fmla="*/ 182728 h 188926"/>
                <a:gd name="connsiteX24" fmla="*/ 121650 w 134615"/>
                <a:gd name="connsiteY24" fmla="*/ 115418 h 188926"/>
                <a:gd name="connsiteX25" fmla="*/ 133466 w 134615"/>
                <a:gd name="connsiteY25" fmla="*/ 55726 h 188926"/>
                <a:gd name="connsiteX26" fmla="*/ 115085 w 134615"/>
                <a:gd name="connsiteY26" fmla="*/ 1681 h 188926"/>
                <a:gd name="connsiteX27" fmla="*/ 111798 w 134615"/>
                <a:gd name="connsiteY27" fmla="*/ -222 h 188926"/>
                <a:gd name="connsiteX28" fmla="*/ 111141 w 134615"/>
                <a:gd name="connsiteY28" fmla="*/ 40 h 188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4615" h="188926">
                  <a:moveTo>
                    <a:pt x="58611" y="4373"/>
                  </a:moveTo>
                  <a:lnTo>
                    <a:pt x="13953" y="183844"/>
                  </a:lnTo>
                  <a:lnTo>
                    <a:pt x="823" y="183844"/>
                  </a:lnTo>
                  <a:cubicBezTo>
                    <a:pt x="-492" y="184107"/>
                    <a:pt x="-1149" y="185223"/>
                    <a:pt x="-1149" y="186275"/>
                  </a:cubicBezTo>
                  <a:cubicBezTo>
                    <a:pt x="-1149" y="188179"/>
                    <a:pt x="823" y="188442"/>
                    <a:pt x="2787" y="188442"/>
                  </a:cubicBezTo>
                  <a:lnTo>
                    <a:pt x="21833" y="188442"/>
                  </a:lnTo>
                  <a:cubicBezTo>
                    <a:pt x="26426" y="188442"/>
                    <a:pt x="25777" y="184369"/>
                    <a:pt x="27084" y="181415"/>
                  </a:cubicBezTo>
                  <a:lnTo>
                    <a:pt x="71084" y="4635"/>
                  </a:lnTo>
                  <a:cubicBezTo>
                    <a:pt x="71084" y="3848"/>
                    <a:pt x="71084" y="3060"/>
                    <a:pt x="71084" y="2206"/>
                  </a:cubicBezTo>
                  <a:cubicBezTo>
                    <a:pt x="71084" y="40"/>
                    <a:pt x="69112" y="-222"/>
                    <a:pt x="67148" y="-222"/>
                  </a:cubicBezTo>
                  <a:lnTo>
                    <a:pt x="48102" y="-222"/>
                  </a:lnTo>
                  <a:cubicBezTo>
                    <a:pt x="46130" y="-222"/>
                    <a:pt x="44815" y="40"/>
                    <a:pt x="44815" y="1944"/>
                  </a:cubicBezTo>
                  <a:cubicBezTo>
                    <a:pt x="44815" y="4110"/>
                    <a:pt x="46130" y="4373"/>
                    <a:pt x="48102" y="4373"/>
                  </a:cubicBezTo>
                  <a:close/>
                  <a:moveTo>
                    <a:pt x="111798" y="40"/>
                  </a:moveTo>
                  <a:cubicBezTo>
                    <a:pt x="110484" y="303"/>
                    <a:pt x="109826" y="1156"/>
                    <a:pt x="109826" y="1944"/>
                  </a:cubicBezTo>
                  <a:cubicBezTo>
                    <a:pt x="109826" y="3323"/>
                    <a:pt x="111798" y="4964"/>
                    <a:pt x="112456" y="6016"/>
                  </a:cubicBezTo>
                  <a:cubicBezTo>
                    <a:pt x="120993" y="18756"/>
                    <a:pt x="124280" y="34778"/>
                    <a:pt x="124280" y="50275"/>
                  </a:cubicBezTo>
                  <a:cubicBezTo>
                    <a:pt x="124280" y="63606"/>
                    <a:pt x="121650" y="76871"/>
                    <a:pt x="118364" y="89939"/>
                  </a:cubicBezTo>
                  <a:cubicBezTo>
                    <a:pt x="110484" y="123823"/>
                    <a:pt x="95381" y="159680"/>
                    <a:pt x="67798" y="181941"/>
                  </a:cubicBezTo>
                  <a:lnTo>
                    <a:pt x="64519" y="184896"/>
                  </a:lnTo>
                  <a:cubicBezTo>
                    <a:pt x="64519" y="185422"/>
                    <a:pt x="63862" y="185750"/>
                    <a:pt x="63862" y="186275"/>
                  </a:cubicBezTo>
                  <a:cubicBezTo>
                    <a:pt x="63862" y="187654"/>
                    <a:pt x="65176" y="188704"/>
                    <a:pt x="66491" y="188704"/>
                  </a:cubicBezTo>
                  <a:lnTo>
                    <a:pt x="66491" y="188704"/>
                  </a:lnTo>
                  <a:cubicBezTo>
                    <a:pt x="68455" y="188179"/>
                    <a:pt x="72399" y="184896"/>
                    <a:pt x="74371" y="182728"/>
                  </a:cubicBezTo>
                  <a:cubicBezTo>
                    <a:pt x="96696" y="165393"/>
                    <a:pt x="111798" y="141489"/>
                    <a:pt x="121650" y="115418"/>
                  </a:cubicBezTo>
                  <a:cubicBezTo>
                    <a:pt x="128873" y="96178"/>
                    <a:pt x="133466" y="76083"/>
                    <a:pt x="133466" y="55726"/>
                  </a:cubicBezTo>
                  <a:cubicBezTo>
                    <a:pt x="133466" y="36682"/>
                    <a:pt x="128215" y="16325"/>
                    <a:pt x="115085" y="1681"/>
                  </a:cubicBezTo>
                  <a:cubicBezTo>
                    <a:pt x="113770" y="894"/>
                    <a:pt x="113113" y="-222"/>
                    <a:pt x="111798" y="-222"/>
                  </a:cubicBezTo>
                  <a:cubicBezTo>
                    <a:pt x="111798" y="-222"/>
                    <a:pt x="111141" y="-222"/>
                    <a:pt x="111141" y="40"/>
                  </a:cubicBezTo>
                  <a:close/>
                </a:path>
              </a:pathLst>
            </a:custGeom>
            <a:solidFill>
              <a:srgbClr val="006100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A8973C9-AC00-9FAC-D80E-4EAB4C61C608}"/>
                </a:ext>
              </a:extLst>
            </p:cNvPr>
            <p:cNvSpPr/>
            <p:nvPr/>
          </p:nvSpPr>
          <p:spPr>
            <a:xfrm>
              <a:off x="5540948" y="2904773"/>
              <a:ext cx="919029" cy="173067"/>
            </a:xfrm>
            <a:custGeom>
              <a:avLst/>
              <a:gdLst>
                <a:gd name="connsiteX0" fmla="*/ -1115 w 1225372"/>
                <a:gd name="connsiteY0" fmla="*/ 230534 h 230756"/>
                <a:gd name="connsiteX1" fmla="*/ 1224258 w 1225372"/>
                <a:gd name="connsiteY1" fmla="*/ 230534 h 230756"/>
                <a:gd name="connsiteX2" fmla="*/ 1224258 w 1225372"/>
                <a:gd name="connsiteY2" fmla="*/ -222 h 230756"/>
                <a:gd name="connsiteX3" fmla="*/ -1115 w 1225372"/>
                <a:gd name="connsiteY3" fmla="*/ -222 h 23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5372" h="230756">
                  <a:moveTo>
                    <a:pt x="-1115" y="230534"/>
                  </a:moveTo>
                  <a:lnTo>
                    <a:pt x="1224258" y="230534"/>
                  </a:lnTo>
                  <a:lnTo>
                    <a:pt x="1224258" y="-222"/>
                  </a:lnTo>
                  <a:lnTo>
                    <a:pt x="-1115" y="-222"/>
                  </a:lnTo>
                  <a:close/>
                </a:path>
              </a:pathLst>
            </a:custGeom>
            <a:solidFill>
              <a:srgbClr val="C6EFCE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45398C7-0BEF-0AE4-392F-3335E7146DAA}"/>
                </a:ext>
              </a:extLst>
            </p:cNvPr>
            <p:cNvSpPr/>
            <p:nvPr/>
          </p:nvSpPr>
          <p:spPr>
            <a:xfrm>
              <a:off x="5871429" y="2927575"/>
              <a:ext cx="250687" cy="127265"/>
            </a:xfrm>
            <a:custGeom>
              <a:avLst/>
              <a:gdLst>
                <a:gd name="connsiteX0" fmla="*/ 34341 w 334249"/>
                <a:gd name="connsiteY0" fmla="*/ 122513 h 169687"/>
                <a:gd name="connsiteX1" fmla="*/ 51415 w 334249"/>
                <a:gd name="connsiteY1" fmla="*/ 133084 h 169687"/>
                <a:gd name="connsiteX2" fmla="*/ 82943 w 334249"/>
                <a:gd name="connsiteY2" fmla="*/ 112202 h 169687"/>
                <a:gd name="connsiteX3" fmla="*/ 94758 w 334249"/>
                <a:gd name="connsiteY3" fmla="*/ 77464 h 169687"/>
                <a:gd name="connsiteX4" fmla="*/ 71776 w 334249"/>
                <a:gd name="connsiteY4" fmla="*/ 47584 h 169687"/>
                <a:gd name="connsiteX5" fmla="*/ 48137 w 334249"/>
                <a:gd name="connsiteY5" fmla="*/ 60324 h 169687"/>
                <a:gd name="connsiteX6" fmla="*/ 31719 w 334249"/>
                <a:gd name="connsiteY6" fmla="*/ 47584 h 169687"/>
                <a:gd name="connsiteX7" fmla="*/ 12016 w 334249"/>
                <a:gd name="connsiteY7" fmla="*/ 73917 h 169687"/>
                <a:gd name="connsiteX8" fmla="*/ 11358 w 334249"/>
                <a:gd name="connsiteY8" fmla="*/ 76610 h 169687"/>
                <a:gd name="connsiteX9" fmla="*/ 14645 w 334249"/>
                <a:gd name="connsiteY9" fmla="*/ 78514 h 169687"/>
                <a:gd name="connsiteX10" fmla="*/ 19238 w 334249"/>
                <a:gd name="connsiteY10" fmla="*/ 72276 h 169687"/>
                <a:gd name="connsiteX11" fmla="*/ 31062 w 334249"/>
                <a:gd name="connsiteY11" fmla="*/ 52181 h 169687"/>
                <a:gd name="connsiteX12" fmla="*/ 36313 w 334249"/>
                <a:gd name="connsiteY12" fmla="*/ 59536 h 169687"/>
                <a:gd name="connsiteX13" fmla="*/ 31719 w 334249"/>
                <a:gd name="connsiteY13" fmla="*/ 81799 h 169687"/>
                <a:gd name="connsiteX14" fmla="*/ 14645 w 334249"/>
                <a:gd name="connsiteY14" fmla="*/ 148255 h 169687"/>
                <a:gd name="connsiteX15" fmla="*/ 11358 w 334249"/>
                <a:gd name="connsiteY15" fmla="*/ 159680 h 169687"/>
                <a:gd name="connsiteX16" fmla="*/ 4793 w 334249"/>
                <a:gd name="connsiteY16" fmla="*/ 161586 h 169687"/>
                <a:gd name="connsiteX17" fmla="*/ 3479 w 334249"/>
                <a:gd name="connsiteY17" fmla="*/ 161586 h 169687"/>
                <a:gd name="connsiteX18" fmla="*/ -1115 w 334249"/>
                <a:gd name="connsiteY18" fmla="*/ 164606 h 169687"/>
                <a:gd name="connsiteX19" fmla="*/ -1115 w 334249"/>
                <a:gd name="connsiteY19" fmla="*/ 165131 h 169687"/>
                <a:gd name="connsiteX20" fmla="*/ 2821 w 334249"/>
                <a:gd name="connsiteY20" fmla="*/ 167297 h 169687"/>
                <a:gd name="connsiteX21" fmla="*/ 6765 w 334249"/>
                <a:gd name="connsiteY21" fmla="*/ 167035 h 169687"/>
                <a:gd name="connsiteX22" fmla="*/ 30405 w 334249"/>
                <a:gd name="connsiteY22" fmla="*/ 167035 h 169687"/>
                <a:gd name="connsiteX23" fmla="*/ 36313 w 334249"/>
                <a:gd name="connsiteY23" fmla="*/ 167297 h 169687"/>
                <a:gd name="connsiteX24" fmla="*/ 39599 w 334249"/>
                <a:gd name="connsiteY24" fmla="*/ 164014 h 169687"/>
                <a:gd name="connsiteX25" fmla="*/ 37627 w 334249"/>
                <a:gd name="connsiteY25" fmla="*/ 161586 h 169687"/>
                <a:gd name="connsiteX26" fmla="*/ 33691 w 334249"/>
                <a:gd name="connsiteY26" fmla="*/ 161586 h 169687"/>
                <a:gd name="connsiteX27" fmla="*/ 25812 w 334249"/>
                <a:gd name="connsiteY27" fmla="*/ 159155 h 169687"/>
                <a:gd name="connsiteX28" fmla="*/ 25812 w 334249"/>
                <a:gd name="connsiteY28" fmla="*/ 158301 h 169687"/>
                <a:gd name="connsiteX29" fmla="*/ 26461 w 334249"/>
                <a:gd name="connsiteY29" fmla="*/ 154756 h 169687"/>
                <a:gd name="connsiteX30" fmla="*/ 32377 w 334249"/>
                <a:gd name="connsiteY30" fmla="*/ 131443 h 169687"/>
                <a:gd name="connsiteX31" fmla="*/ 34341 w 334249"/>
                <a:gd name="connsiteY31" fmla="*/ 122513 h 169687"/>
                <a:gd name="connsiteX32" fmla="*/ 81628 w 334249"/>
                <a:gd name="connsiteY32" fmla="*/ 72538 h 169687"/>
                <a:gd name="connsiteX33" fmla="*/ 51415 w 334249"/>
                <a:gd name="connsiteY33" fmla="*/ 128224 h 169687"/>
                <a:gd name="connsiteX34" fmla="*/ 50758 w 334249"/>
                <a:gd name="connsiteY34" fmla="*/ 128224 h 169687"/>
                <a:gd name="connsiteX35" fmla="*/ 37627 w 334249"/>
                <a:gd name="connsiteY35" fmla="*/ 111348 h 169687"/>
                <a:gd name="connsiteX36" fmla="*/ 37627 w 334249"/>
                <a:gd name="connsiteY36" fmla="*/ 110823 h 169687"/>
                <a:gd name="connsiteX37" fmla="*/ 38942 w 334249"/>
                <a:gd name="connsiteY37" fmla="*/ 105176 h 169687"/>
                <a:gd name="connsiteX38" fmla="*/ 45507 w 334249"/>
                <a:gd name="connsiteY38" fmla="*/ 78843 h 169687"/>
                <a:gd name="connsiteX39" fmla="*/ 54044 w 334249"/>
                <a:gd name="connsiteY39" fmla="*/ 61967 h 169687"/>
                <a:gd name="connsiteX40" fmla="*/ 70461 w 334249"/>
                <a:gd name="connsiteY40" fmla="*/ 52181 h 169687"/>
                <a:gd name="connsiteX41" fmla="*/ 71776 w 334249"/>
                <a:gd name="connsiteY41" fmla="*/ 52181 h 169687"/>
                <a:gd name="connsiteX42" fmla="*/ 80971 w 334249"/>
                <a:gd name="connsiteY42" fmla="*/ 68795 h 169687"/>
                <a:gd name="connsiteX43" fmla="*/ 80971 w 334249"/>
                <a:gd name="connsiteY43" fmla="*/ 72538 h 169687"/>
                <a:gd name="connsiteX44" fmla="*/ 152547 w 334249"/>
                <a:gd name="connsiteY44" fmla="*/ 47584 h 169687"/>
                <a:gd name="connsiteX45" fmla="*/ 106582 w 334249"/>
                <a:gd name="connsiteY45" fmla="*/ 101302 h 169687"/>
                <a:gd name="connsiteX46" fmla="*/ 134815 w 334249"/>
                <a:gd name="connsiteY46" fmla="*/ 132822 h 169687"/>
                <a:gd name="connsiteX47" fmla="*/ 136787 w 334249"/>
                <a:gd name="connsiteY47" fmla="*/ 132822 h 169687"/>
                <a:gd name="connsiteX48" fmla="*/ 183409 w 334249"/>
                <a:gd name="connsiteY48" fmla="*/ 79039 h 169687"/>
                <a:gd name="connsiteX49" fmla="*/ 154519 w 334249"/>
                <a:gd name="connsiteY49" fmla="*/ 47584 h 169687"/>
                <a:gd name="connsiteX50" fmla="*/ 169621 w 334249"/>
                <a:gd name="connsiteY50" fmla="*/ 73654 h 169687"/>
                <a:gd name="connsiteX51" fmla="*/ 151232 w 334249"/>
                <a:gd name="connsiteY51" fmla="*/ 120607 h 169687"/>
                <a:gd name="connsiteX52" fmla="*/ 134815 w 334249"/>
                <a:gd name="connsiteY52" fmla="*/ 128224 h 169687"/>
                <a:gd name="connsiteX53" fmla="*/ 120370 w 334249"/>
                <a:gd name="connsiteY53" fmla="*/ 108394 h 169687"/>
                <a:gd name="connsiteX54" fmla="*/ 120370 w 334249"/>
                <a:gd name="connsiteY54" fmla="*/ 105963 h 169687"/>
                <a:gd name="connsiteX55" fmla="*/ 154519 w 334249"/>
                <a:gd name="connsiteY55" fmla="*/ 52181 h 169687"/>
                <a:gd name="connsiteX56" fmla="*/ 155176 w 334249"/>
                <a:gd name="connsiteY56" fmla="*/ 52181 h 169687"/>
                <a:gd name="connsiteX57" fmla="*/ 169621 w 334249"/>
                <a:gd name="connsiteY57" fmla="*/ 70897 h 169687"/>
                <a:gd name="connsiteX58" fmla="*/ 169621 w 334249"/>
                <a:gd name="connsiteY58" fmla="*/ 73654 h 169687"/>
                <a:gd name="connsiteX59" fmla="*/ 239234 w 334249"/>
                <a:gd name="connsiteY59" fmla="*/ -222 h 169687"/>
                <a:gd name="connsiteX60" fmla="*/ 220187 w 334249"/>
                <a:gd name="connsiteY60" fmla="*/ 1419 h 169687"/>
                <a:gd name="connsiteX61" fmla="*/ 213622 w 334249"/>
                <a:gd name="connsiteY61" fmla="*/ 5229 h 169687"/>
                <a:gd name="connsiteX62" fmla="*/ 218872 w 334249"/>
                <a:gd name="connsiteY62" fmla="*/ 7922 h 169687"/>
                <a:gd name="connsiteX63" fmla="*/ 220844 w 334249"/>
                <a:gd name="connsiteY63" fmla="*/ 7922 h 169687"/>
                <a:gd name="connsiteX64" fmla="*/ 227410 w 334249"/>
                <a:gd name="connsiteY64" fmla="*/ 10942 h 169687"/>
                <a:gd name="connsiteX65" fmla="*/ 224780 w 334249"/>
                <a:gd name="connsiteY65" fmla="*/ 22303 h 169687"/>
                <a:gd name="connsiteX66" fmla="*/ 208363 w 334249"/>
                <a:gd name="connsiteY66" fmla="*/ 86657 h 169687"/>
                <a:gd name="connsiteX67" fmla="*/ 202455 w 334249"/>
                <a:gd name="connsiteY67" fmla="*/ 110298 h 169687"/>
                <a:gd name="connsiteX68" fmla="*/ 201798 w 334249"/>
                <a:gd name="connsiteY68" fmla="*/ 115749 h 169687"/>
                <a:gd name="connsiteX69" fmla="*/ 218872 w 334249"/>
                <a:gd name="connsiteY69" fmla="*/ 132822 h 169687"/>
                <a:gd name="connsiteX70" fmla="*/ 220187 w 334249"/>
                <a:gd name="connsiteY70" fmla="*/ 132822 h 169687"/>
                <a:gd name="connsiteX71" fmla="*/ 237919 w 334249"/>
                <a:gd name="connsiteY71" fmla="*/ 106489 h 169687"/>
                <a:gd name="connsiteX72" fmla="*/ 237919 w 334249"/>
                <a:gd name="connsiteY72" fmla="*/ 104060 h 169687"/>
                <a:gd name="connsiteX73" fmla="*/ 237919 w 334249"/>
                <a:gd name="connsiteY73" fmla="*/ 103535 h 169687"/>
                <a:gd name="connsiteX74" fmla="*/ 234632 w 334249"/>
                <a:gd name="connsiteY74" fmla="*/ 101629 h 169687"/>
                <a:gd name="connsiteX75" fmla="*/ 218215 w 334249"/>
                <a:gd name="connsiteY75" fmla="*/ 128224 h 169687"/>
                <a:gd name="connsiteX76" fmla="*/ 213622 w 334249"/>
                <a:gd name="connsiteY76" fmla="*/ 120607 h 169687"/>
                <a:gd name="connsiteX77" fmla="*/ 218872 w 334249"/>
                <a:gd name="connsiteY77" fmla="*/ 95917 h 169687"/>
                <a:gd name="connsiteX78" fmla="*/ 241197 w 334249"/>
                <a:gd name="connsiteY78" fmla="*/ 6607 h 169687"/>
                <a:gd name="connsiteX79" fmla="*/ 241855 w 334249"/>
                <a:gd name="connsiteY79" fmla="*/ 2537 h 169687"/>
                <a:gd name="connsiteX80" fmla="*/ 239883 w 334249"/>
                <a:gd name="connsiteY80" fmla="*/ -156 h 169687"/>
                <a:gd name="connsiteX81" fmla="*/ 302273 w 334249"/>
                <a:gd name="connsiteY81" fmla="*/ 126320 h 169687"/>
                <a:gd name="connsiteX82" fmla="*/ 271410 w 334249"/>
                <a:gd name="connsiteY82" fmla="*/ 164606 h 169687"/>
                <a:gd name="connsiteX83" fmla="*/ 260244 w 334249"/>
                <a:gd name="connsiteY83" fmla="*/ 156726 h 169687"/>
                <a:gd name="connsiteX84" fmla="*/ 269438 w 334249"/>
                <a:gd name="connsiteY84" fmla="*/ 146940 h 169687"/>
                <a:gd name="connsiteX85" fmla="*/ 262873 w 334249"/>
                <a:gd name="connsiteY85" fmla="*/ 141491 h 169687"/>
                <a:gd name="connsiteX86" fmla="*/ 253679 w 334249"/>
                <a:gd name="connsiteY86" fmla="*/ 152916 h 169687"/>
                <a:gd name="connsiteX87" fmla="*/ 272068 w 334249"/>
                <a:gd name="connsiteY87" fmla="*/ 169465 h 169687"/>
                <a:gd name="connsiteX88" fmla="*/ 312124 w 334249"/>
                <a:gd name="connsiteY88" fmla="*/ 137681 h 169687"/>
                <a:gd name="connsiteX89" fmla="*/ 318032 w 334249"/>
                <a:gd name="connsiteY89" fmla="*/ 116012 h 169687"/>
                <a:gd name="connsiteX90" fmla="*/ 332477 w 334249"/>
                <a:gd name="connsiteY90" fmla="*/ 59536 h 169687"/>
                <a:gd name="connsiteX91" fmla="*/ 333135 w 334249"/>
                <a:gd name="connsiteY91" fmla="*/ 54612 h 169687"/>
                <a:gd name="connsiteX92" fmla="*/ 327884 w 334249"/>
                <a:gd name="connsiteY92" fmla="*/ 49490 h 169687"/>
                <a:gd name="connsiteX93" fmla="*/ 319347 w 334249"/>
                <a:gd name="connsiteY93" fmla="*/ 58157 h 169687"/>
                <a:gd name="connsiteX94" fmla="*/ 306866 w 334249"/>
                <a:gd name="connsiteY94" fmla="*/ 108919 h 169687"/>
                <a:gd name="connsiteX95" fmla="*/ 286513 w 334249"/>
                <a:gd name="connsiteY95" fmla="*/ 128224 h 169687"/>
                <a:gd name="connsiteX96" fmla="*/ 286513 w 334249"/>
                <a:gd name="connsiteY96" fmla="*/ 128224 h 169687"/>
                <a:gd name="connsiteX97" fmla="*/ 276004 w 334249"/>
                <a:gd name="connsiteY97" fmla="*/ 113843 h 169687"/>
                <a:gd name="connsiteX98" fmla="*/ 276004 w 334249"/>
                <a:gd name="connsiteY98" fmla="*/ 111086 h 169687"/>
                <a:gd name="connsiteX99" fmla="*/ 284541 w 334249"/>
                <a:gd name="connsiteY99" fmla="*/ 79368 h 169687"/>
                <a:gd name="connsiteX100" fmla="*/ 289134 w 334249"/>
                <a:gd name="connsiteY100" fmla="*/ 63017 h 169687"/>
                <a:gd name="connsiteX101" fmla="*/ 272717 w 334249"/>
                <a:gd name="connsiteY101" fmla="*/ 47584 h 169687"/>
                <a:gd name="connsiteX102" fmla="*/ 249735 w 334249"/>
                <a:gd name="connsiteY102" fmla="*/ 74179 h 169687"/>
                <a:gd name="connsiteX103" fmla="*/ 249077 w 334249"/>
                <a:gd name="connsiteY103" fmla="*/ 76610 h 169687"/>
                <a:gd name="connsiteX104" fmla="*/ 251707 w 334249"/>
                <a:gd name="connsiteY104" fmla="*/ 78514 h 169687"/>
                <a:gd name="connsiteX105" fmla="*/ 253021 w 334249"/>
                <a:gd name="connsiteY105" fmla="*/ 78514 h 169687"/>
                <a:gd name="connsiteX106" fmla="*/ 272717 w 334249"/>
                <a:gd name="connsiteY106" fmla="*/ 52444 h 169687"/>
                <a:gd name="connsiteX107" fmla="*/ 274032 w 334249"/>
                <a:gd name="connsiteY107" fmla="*/ 52444 h 169687"/>
                <a:gd name="connsiteX108" fmla="*/ 277976 w 334249"/>
                <a:gd name="connsiteY108" fmla="*/ 57041 h 169687"/>
                <a:gd name="connsiteX109" fmla="*/ 273374 w 334249"/>
                <a:gd name="connsiteY109" fmla="*/ 74179 h 169687"/>
                <a:gd name="connsiteX110" fmla="*/ 263530 w 334249"/>
                <a:gd name="connsiteY110" fmla="*/ 110561 h 169687"/>
                <a:gd name="connsiteX111" fmla="*/ 285198 w 334249"/>
                <a:gd name="connsiteY111" fmla="*/ 132822 h 169687"/>
                <a:gd name="connsiteX112" fmla="*/ 302273 w 334249"/>
                <a:gd name="connsiteY112" fmla="*/ 126320 h 16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334249" h="169687">
                  <a:moveTo>
                    <a:pt x="34341" y="122513"/>
                  </a:moveTo>
                  <a:cubicBezTo>
                    <a:pt x="38942" y="127962"/>
                    <a:pt x="42229" y="133084"/>
                    <a:pt x="51415" y="133084"/>
                  </a:cubicBezTo>
                  <a:cubicBezTo>
                    <a:pt x="65868" y="133084"/>
                    <a:pt x="77684" y="120082"/>
                    <a:pt x="82943" y="112202"/>
                  </a:cubicBezTo>
                  <a:cubicBezTo>
                    <a:pt x="90165" y="102156"/>
                    <a:pt x="94758" y="89679"/>
                    <a:pt x="94758" y="77464"/>
                  </a:cubicBezTo>
                  <a:cubicBezTo>
                    <a:pt x="94758" y="64396"/>
                    <a:pt x="88193" y="47584"/>
                    <a:pt x="71776" y="47584"/>
                  </a:cubicBezTo>
                  <a:cubicBezTo>
                    <a:pt x="61924" y="47584"/>
                    <a:pt x="54044" y="53560"/>
                    <a:pt x="48137" y="60324"/>
                  </a:cubicBezTo>
                  <a:cubicBezTo>
                    <a:pt x="45507" y="52706"/>
                    <a:pt x="39599" y="47584"/>
                    <a:pt x="31719" y="47584"/>
                  </a:cubicBezTo>
                  <a:cubicBezTo>
                    <a:pt x="17274" y="47584"/>
                    <a:pt x="13988" y="66300"/>
                    <a:pt x="12016" y="73917"/>
                  </a:cubicBezTo>
                  <a:cubicBezTo>
                    <a:pt x="12016" y="74707"/>
                    <a:pt x="11358" y="75560"/>
                    <a:pt x="11358" y="76610"/>
                  </a:cubicBezTo>
                  <a:cubicBezTo>
                    <a:pt x="11358" y="78514"/>
                    <a:pt x="13330" y="78514"/>
                    <a:pt x="14645" y="78514"/>
                  </a:cubicBezTo>
                  <a:cubicBezTo>
                    <a:pt x="18581" y="78514"/>
                    <a:pt x="17924" y="75560"/>
                    <a:pt x="19238" y="72276"/>
                  </a:cubicBezTo>
                  <a:cubicBezTo>
                    <a:pt x="21210" y="64921"/>
                    <a:pt x="24497" y="52181"/>
                    <a:pt x="31062" y="52181"/>
                  </a:cubicBezTo>
                  <a:cubicBezTo>
                    <a:pt x="34998" y="52181"/>
                    <a:pt x="36313" y="56253"/>
                    <a:pt x="36313" y="59536"/>
                  </a:cubicBezTo>
                  <a:cubicBezTo>
                    <a:pt x="36313" y="66825"/>
                    <a:pt x="33691" y="74444"/>
                    <a:pt x="31719" y="81799"/>
                  </a:cubicBezTo>
                  <a:lnTo>
                    <a:pt x="14645" y="148255"/>
                  </a:lnTo>
                  <a:cubicBezTo>
                    <a:pt x="13988" y="152062"/>
                    <a:pt x="13330" y="157251"/>
                    <a:pt x="11358" y="159680"/>
                  </a:cubicBezTo>
                  <a:cubicBezTo>
                    <a:pt x="9394" y="161323"/>
                    <a:pt x="6765" y="161323"/>
                    <a:pt x="4793" y="161586"/>
                  </a:cubicBezTo>
                  <a:lnTo>
                    <a:pt x="3479" y="161586"/>
                  </a:lnTo>
                  <a:cubicBezTo>
                    <a:pt x="1507" y="161586"/>
                    <a:pt x="-1115" y="161848"/>
                    <a:pt x="-1115" y="164606"/>
                  </a:cubicBezTo>
                  <a:lnTo>
                    <a:pt x="-1115" y="165131"/>
                  </a:lnTo>
                  <a:cubicBezTo>
                    <a:pt x="-1115" y="166708"/>
                    <a:pt x="857" y="167297"/>
                    <a:pt x="2821" y="167297"/>
                  </a:cubicBezTo>
                  <a:cubicBezTo>
                    <a:pt x="4136" y="167297"/>
                    <a:pt x="5451" y="167035"/>
                    <a:pt x="6765" y="167035"/>
                  </a:cubicBezTo>
                  <a:lnTo>
                    <a:pt x="30405" y="167035"/>
                  </a:lnTo>
                  <a:cubicBezTo>
                    <a:pt x="32377" y="167297"/>
                    <a:pt x="34341" y="167297"/>
                    <a:pt x="36313" y="167297"/>
                  </a:cubicBezTo>
                  <a:cubicBezTo>
                    <a:pt x="38285" y="167297"/>
                    <a:pt x="39599" y="165918"/>
                    <a:pt x="39599" y="164014"/>
                  </a:cubicBezTo>
                  <a:cubicBezTo>
                    <a:pt x="39599" y="162636"/>
                    <a:pt x="38942" y="161586"/>
                    <a:pt x="37627" y="161586"/>
                  </a:cubicBezTo>
                  <a:lnTo>
                    <a:pt x="33691" y="161586"/>
                  </a:lnTo>
                  <a:cubicBezTo>
                    <a:pt x="31062" y="161586"/>
                    <a:pt x="25812" y="161586"/>
                    <a:pt x="25812" y="159155"/>
                  </a:cubicBezTo>
                  <a:lnTo>
                    <a:pt x="25812" y="158301"/>
                  </a:lnTo>
                  <a:cubicBezTo>
                    <a:pt x="25812" y="157251"/>
                    <a:pt x="26461" y="155872"/>
                    <a:pt x="26461" y="154756"/>
                  </a:cubicBezTo>
                  <a:lnTo>
                    <a:pt x="32377" y="131443"/>
                  </a:lnTo>
                  <a:cubicBezTo>
                    <a:pt x="33034" y="128423"/>
                    <a:pt x="33691" y="125467"/>
                    <a:pt x="34341" y="122513"/>
                  </a:cubicBezTo>
                  <a:close/>
                  <a:moveTo>
                    <a:pt x="81628" y="72538"/>
                  </a:moveTo>
                  <a:cubicBezTo>
                    <a:pt x="80313" y="82324"/>
                    <a:pt x="73091" y="127373"/>
                    <a:pt x="51415" y="128224"/>
                  </a:cubicBezTo>
                  <a:lnTo>
                    <a:pt x="50758" y="128224"/>
                  </a:lnTo>
                  <a:cubicBezTo>
                    <a:pt x="42229" y="128224"/>
                    <a:pt x="37627" y="117916"/>
                    <a:pt x="37627" y="111348"/>
                  </a:cubicBezTo>
                  <a:lnTo>
                    <a:pt x="37627" y="110823"/>
                  </a:lnTo>
                  <a:cubicBezTo>
                    <a:pt x="37627" y="108919"/>
                    <a:pt x="38285" y="107014"/>
                    <a:pt x="38942" y="105176"/>
                  </a:cubicBezTo>
                  <a:lnTo>
                    <a:pt x="45507" y="78843"/>
                  </a:lnTo>
                  <a:cubicBezTo>
                    <a:pt x="47479" y="72276"/>
                    <a:pt x="48137" y="68795"/>
                    <a:pt x="54044" y="61967"/>
                  </a:cubicBezTo>
                  <a:cubicBezTo>
                    <a:pt x="57988" y="57632"/>
                    <a:pt x="63896" y="52181"/>
                    <a:pt x="70461" y="52181"/>
                  </a:cubicBezTo>
                  <a:lnTo>
                    <a:pt x="71776" y="52181"/>
                  </a:lnTo>
                  <a:cubicBezTo>
                    <a:pt x="78999" y="52706"/>
                    <a:pt x="80971" y="62229"/>
                    <a:pt x="80971" y="68795"/>
                  </a:cubicBezTo>
                  <a:cubicBezTo>
                    <a:pt x="80971" y="70109"/>
                    <a:pt x="80971" y="71225"/>
                    <a:pt x="80971" y="72538"/>
                  </a:cubicBezTo>
                  <a:close/>
                  <a:moveTo>
                    <a:pt x="152547" y="47584"/>
                  </a:moveTo>
                  <a:cubicBezTo>
                    <a:pt x="125621" y="50277"/>
                    <a:pt x="106582" y="77989"/>
                    <a:pt x="106582" y="101302"/>
                  </a:cubicBezTo>
                  <a:cubicBezTo>
                    <a:pt x="106582" y="116012"/>
                    <a:pt x="114462" y="132822"/>
                    <a:pt x="134815" y="132822"/>
                  </a:cubicBezTo>
                  <a:lnTo>
                    <a:pt x="136787" y="132822"/>
                  </a:lnTo>
                  <a:cubicBezTo>
                    <a:pt x="162399" y="130393"/>
                    <a:pt x="183409" y="104585"/>
                    <a:pt x="183409" y="79039"/>
                  </a:cubicBezTo>
                  <a:cubicBezTo>
                    <a:pt x="183409" y="64921"/>
                    <a:pt x="175529" y="47584"/>
                    <a:pt x="154519" y="47584"/>
                  </a:cubicBezTo>
                  <a:close/>
                  <a:moveTo>
                    <a:pt x="169621" y="73654"/>
                  </a:moveTo>
                  <a:cubicBezTo>
                    <a:pt x="168307" y="88825"/>
                    <a:pt x="164371" y="109444"/>
                    <a:pt x="151232" y="120607"/>
                  </a:cubicBezTo>
                  <a:cubicBezTo>
                    <a:pt x="147296" y="124417"/>
                    <a:pt x="140731" y="128224"/>
                    <a:pt x="134815" y="128224"/>
                  </a:cubicBezTo>
                  <a:cubicBezTo>
                    <a:pt x="126278" y="128224"/>
                    <a:pt x="120370" y="120344"/>
                    <a:pt x="120370" y="108394"/>
                  </a:cubicBezTo>
                  <a:lnTo>
                    <a:pt x="120370" y="105963"/>
                  </a:lnTo>
                  <a:cubicBezTo>
                    <a:pt x="121027" y="94801"/>
                    <a:pt x="129565" y="52181"/>
                    <a:pt x="154519" y="52181"/>
                  </a:cubicBezTo>
                  <a:lnTo>
                    <a:pt x="155176" y="52181"/>
                  </a:lnTo>
                  <a:cubicBezTo>
                    <a:pt x="165677" y="52181"/>
                    <a:pt x="169621" y="62492"/>
                    <a:pt x="169621" y="70897"/>
                  </a:cubicBezTo>
                  <a:cubicBezTo>
                    <a:pt x="169621" y="71751"/>
                    <a:pt x="169621" y="72801"/>
                    <a:pt x="169621" y="73654"/>
                  </a:cubicBezTo>
                  <a:close/>
                  <a:moveTo>
                    <a:pt x="239234" y="-222"/>
                  </a:moveTo>
                  <a:lnTo>
                    <a:pt x="220187" y="1419"/>
                  </a:lnTo>
                  <a:cubicBezTo>
                    <a:pt x="217558" y="1683"/>
                    <a:pt x="213622" y="1156"/>
                    <a:pt x="213622" y="5229"/>
                  </a:cubicBezTo>
                  <a:cubicBezTo>
                    <a:pt x="213622" y="7657"/>
                    <a:pt x="216243" y="7922"/>
                    <a:pt x="218872" y="7922"/>
                  </a:cubicBezTo>
                  <a:lnTo>
                    <a:pt x="220844" y="7922"/>
                  </a:lnTo>
                  <a:cubicBezTo>
                    <a:pt x="224123" y="7922"/>
                    <a:pt x="227410" y="8184"/>
                    <a:pt x="227410" y="10942"/>
                  </a:cubicBezTo>
                  <a:cubicBezTo>
                    <a:pt x="227410" y="14159"/>
                    <a:pt x="225438" y="18493"/>
                    <a:pt x="224780" y="22303"/>
                  </a:cubicBezTo>
                  <a:lnTo>
                    <a:pt x="208363" y="86657"/>
                  </a:lnTo>
                  <a:cubicBezTo>
                    <a:pt x="206399" y="94538"/>
                    <a:pt x="204427" y="102156"/>
                    <a:pt x="202455" y="110298"/>
                  </a:cubicBezTo>
                  <a:cubicBezTo>
                    <a:pt x="202455" y="111940"/>
                    <a:pt x="201798" y="113843"/>
                    <a:pt x="201798" y="115749"/>
                  </a:cubicBezTo>
                  <a:cubicBezTo>
                    <a:pt x="201798" y="124154"/>
                    <a:pt x="207049" y="132822"/>
                    <a:pt x="218872" y="132822"/>
                  </a:cubicBezTo>
                  <a:lnTo>
                    <a:pt x="220187" y="132822"/>
                  </a:lnTo>
                  <a:cubicBezTo>
                    <a:pt x="232660" y="131443"/>
                    <a:pt x="235947" y="114106"/>
                    <a:pt x="237919" y="106489"/>
                  </a:cubicBezTo>
                  <a:cubicBezTo>
                    <a:pt x="237919" y="105701"/>
                    <a:pt x="237919" y="104847"/>
                    <a:pt x="237919" y="104060"/>
                  </a:cubicBezTo>
                  <a:lnTo>
                    <a:pt x="237919" y="103535"/>
                  </a:lnTo>
                  <a:cubicBezTo>
                    <a:pt x="237919" y="101629"/>
                    <a:pt x="236604" y="101629"/>
                    <a:pt x="234632" y="101629"/>
                  </a:cubicBezTo>
                  <a:cubicBezTo>
                    <a:pt x="228724" y="101629"/>
                    <a:pt x="229382" y="128224"/>
                    <a:pt x="218215" y="128224"/>
                  </a:cubicBezTo>
                  <a:cubicBezTo>
                    <a:pt x="215586" y="128224"/>
                    <a:pt x="213622" y="125795"/>
                    <a:pt x="213622" y="120607"/>
                  </a:cubicBezTo>
                  <a:cubicBezTo>
                    <a:pt x="213622" y="112727"/>
                    <a:pt x="216901" y="103797"/>
                    <a:pt x="218872" y="95917"/>
                  </a:cubicBezTo>
                  <a:lnTo>
                    <a:pt x="241197" y="6607"/>
                  </a:lnTo>
                  <a:cubicBezTo>
                    <a:pt x="241197" y="5491"/>
                    <a:pt x="241855" y="3916"/>
                    <a:pt x="241855" y="2537"/>
                  </a:cubicBezTo>
                  <a:cubicBezTo>
                    <a:pt x="241855" y="1156"/>
                    <a:pt x="241197" y="106"/>
                    <a:pt x="239883" y="-156"/>
                  </a:cubicBezTo>
                  <a:close/>
                  <a:moveTo>
                    <a:pt x="302273" y="126320"/>
                  </a:moveTo>
                  <a:cubicBezTo>
                    <a:pt x="299643" y="140964"/>
                    <a:pt x="289134" y="164606"/>
                    <a:pt x="271410" y="164606"/>
                  </a:cubicBezTo>
                  <a:cubicBezTo>
                    <a:pt x="266809" y="164606"/>
                    <a:pt x="262873" y="162702"/>
                    <a:pt x="260244" y="156726"/>
                  </a:cubicBezTo>
                  <a:cubicBezTo>
                    <a:pt x="264837" y="156463"/>
                    <a:pt x="269438" y="152654"/>
                    <a:pt x="269438" y="146940"/>
                  </a:cubicBezTo>
                  <a:cubicBezTo>
                    <a:pt x="269438" y="143395"/>
                    <a:pt x="266152" y="141491"/>
                    <a:pt x="262873" y="141491"/>
                  </a:cubicBezTo>
                  <a:cubicBezTo>
                    <a:pt x="256300" y="141491"/>
                    <a:pt x="253679" y="147203"/>
                    <a:pt x="253679" y="152916"/>
                  </a:cubicBezTo>
                  <a:cubicBezTo>
                    <a:pt x="253679" y="163489"/>
                    <a:pt x="262216" y="169465"/>
                    <a:pt x="272068" y="169465"/>
                  </a:cubicBezTo>
                  <a:cubicBezTo>
                    <a:pt x="290449" y="169465"/>
                    <a:pt x="305551" y="153704"/>
                    <a:pt x="312124" y="137681"/>
                  </a:cubicBezTo>
                  <a:cubicBezTo>
                    <a:pt x="314746" y="130655"/>
                    <a:pt x="316718" y="123300"/>
                    <a:pt x="318032" y="116012"/>
                  </a:cubicBezTo>
                  <a:lnTo>
                    <a:pt x="332477" y="59536"/>
                  </a:lnTo>
                  <a:cubicBezTo>
                    <a:pt x="332477" y="57895"/>
                    <a:pt x="333135" y="56253"/>
                    <a:pt x="333135" y="54612"/>
                  </a:cubicBezTo>
                  <a:cubicBezTo>
                    <a:pt x="333135" y="52181"/>
                    <a:pt x="331163" y="49490"/>
                    <a:pt x="327884" y="49490"/>
                  </a:cubicBezTo>
                  <a:cubicBezTo>
                    <a:pt x="322626" y="49490"/>
                    <a:pt x="320662" y="53822"/>
                    <a:pt x="319347" y="58157"/>
                  </a:cubicBezTo>
                  <a:lnTo>
                    <a:pt x="306866" y="108919"/>
                  </a:lnTo>
                  <a:cubicBezTo>
                    <a:pt x="304244" y="118178"/>
                    <a:pt x="297014" y="128224"/>
                    <a:pt x="286513" y="128224"/>
                  </a:cubicBezTo>
                  <a:lnTo>
                    <a:pt x="286513" y="128224"/>
                  </a:lnTo>
                  <a:cubicBezTo>
                    <a:pt x="277976" y="128224"/>
                    <a:pt x="276004" y="120082"/>
                    <a:pt x="276004" y="113843"/>
                  </a:cubicBezTo>
                  <a:lnTo>
                    <a:pt x="276004" y="111086"/>
                  </a:lnTo>
                  <a:cubicBezTo>
                    <a:pt x="277976" y="99725"/>
                    <a:pt x="280597" y="89679"/>
                    <a:pt x="284541" y="79368"/>
                  </a:cubicBezTo>
                  <a:cubicBezTo>
                    <a:pt x="286513" y="73917"/>
                    <a:pt x="289134" y="68730"/>
                    <a:pt x="289134" y="63017"/>
                  </a:cubicBezTo>
                  <a:cubicBezTo>
                    <a:pt x="289134" y="53822"/>
                    <a:pt x="283883" y="47584"/>
                    <a:pt x="272717" y="47584"/>
                  </a:cubicBezTo>
                  <a:cubicBezTo>
                    <a:pt x="259587" y="48965"/>
                    <a:pt x="252364" y="64658"/>
                    <a:pt x="249735" y="74179"/>
                  </a:cubicBezTo>
                  <a:cubicBezTo>
                    <a:pt x="249735" y="74969"/>
                    <a:pt x="249077" y="75823"/>
                    <a:pt x="249077" y="76610"/>
                  </a:cubicBezTo>
                  <a:cubicBezTo>
                    <a:pt x="249077" y="77989"/>
                    <a:pt x="250392" y="78514"/>
                    <a:pt x="251707" y="78514"/>
                  </a:cubicBezTo>
                  <a:lnTo>
                    <a:pt x="253021" y="78514"/>
                  </a:lnTo>
                  <a:cubicBezTo>
                    <a:pt x="258272" y="78514"/>
                    <a:pt x="258272" y="53297"/>
                    <a:pt x="272717" y="52444"/>
                  </a:cubicBezTo>
                  <a:lnTo>
                    <a:pt x="274032" y="52444"/>
                  </a:lnTo>
                  <a:cubicBezTo>
                    <a:pt x="276661" y="52444"/>
                    <a:pt x="277976" y="54612"/>
                    <a:pt x="277976" y="57041"/>
                  </a:cubicBezTo>
                  <a:cubicBezTo>
                    <a:pt x="277976" y="63017"/>
                    <a:pt x="275346" y="68730"/>
                    <a:pt x="273374" y="74179"/>
                  </a:cubicBezTo>
                  <a:cubicBezTo>
                    <a:pt x="269438" y="85606"/>
                    <a:pt x="263530" y="98346"/>
                    <a:pt x="263530" y="110561"/>
                  </a:cubicBezTo>
                  <a:cubicBezTo>
                    <a:pt x="263530" y="124417"/>
                    <a:pt x="272717" y="132822"/>
                    <a:pt x="285198" y="132822"/>
                  </a:cubicBezTo>
                  <a:cubicBezTo>
                    <a:pt x="291763" y="132822"/>
                    <a:pt x="297671" y="130393"/>
                    <a:pt x="302273" y="126320"/>
                  </a:cubicBezTo>
                  <a:close/>
                </a:path>
              </a:pathLst>
            </a:custGeom>
            <a:solidFill>
              <a:srgbClr val="006100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3DFEA83-0A19-64E2-6413-ECB668BAC01B}"/>
                </a:ext>
              </a:extLst>
            </p:cNvPr>
            <p:cNvSpPr/>
            <p:nvPr/>
          </p:nvSpPr>
          <p:spPr>
            <a:xfrm>
              <a:off x="6810154" y="2919647"/>
              <a:ext cx="470351" cy="141498"/>
            </a:xfrm>
            <a:custGeom>
              <a:avLst/>
              <a:gdLst>
                <a:gd name="connsiteX0" fmla="*/ -1056 w 627135"/>
                <a:gd name="connsiteY0" fmla="*/ 13108 h 188664"/>
                <a:gd name="connsiteX1" fmla="*/ -1056 w 627135"/>
                <a:gd name="connsiteY1" fmla="*/ 18756 h 188664"/>
                <a:gd name="connsiteX2" fmla="*/ 6167 w 627135"/>
                <a:gd name="connsiteY2" fmla="*/ 18756 h 188664"/>
                <a:gd name="connsiteX3" fmla="*/ 17991 w 627135"/>
                <a:gd name="connsiteY3" fmla="*/ 27227 h 188664"/>
                <a:gd name="connsiteX4" fmla="*/ 17991 w 627135"/>
                <a:gd name="connsiteY4" fmla="*/ 127108 h 188664"/>
                <a:gd name="connsiteX5" fmla="*/ 5518 w 627135"/>
                <a:gd name="connsiteY5" fmla="*/ 135513 h 188664"/>
                <a:gd name="connsiteX6" fmla="*/ -1056 w 627135"/>
                <a:gd name="connsiteY6" fmla="*/ 135513 h 188664"/>
                <a:gd name="connsiteX7" fmla="*/ -1056 w 627135"/>
                <a:gd name="connsiteY7" fmla="*/ 141226 h 188664"/>
                <a:gd name="connsiteX8" fmla="*/ 109928 w 627135"/>
                <a:gd name="connsiteY8" fmla="*/ 141226 h 188664"/>
                <a:gd name="connsiteX9" fmla="*/ 117808 w 627135"/>
                <a:gd name="connsiteY9" fmla="*/ 92633 h 188664"/>
                <a:gd name="connsiteX10" fmla="*/ 112549 w 627135"/>
                <a:gd name="connsiteY10" fmla="*/ 92633 h 188664"/>
                <a:gd name="connsiteX11" fmla="*/ 100734 w 627135"/>
                <a:gd name="connsiteY11" fmla="*/ 126254 h 188664"/>
                <a:gd name="connsiteX12" fmla="*/ 67242 w 627135"/>
                <a:gd name="connsiteY12" fmla="*/ 135513 h 188664"/>
                <a:gd name="connsiteX13" fmla="*/ 42945 w 627135"/>
                <a:gd name="connsiteY13" fmla="*/ 135513 h 188664"/>
                <a:gd name="connsiteX14" fmla="*/ 35065 w 627135"/>
                <a:gd name="connsiteY14" fmla="*/ 128749 h 188664"/>
                <a:gd name="connsiteX15" fmla="*/ 35065 w 627135"/>
                <a:gd name="connsiteY15" fmla="*/ 77396 h 188664"/>
                <a:gd name="connsiteX16" fmla="*/ 53454 w 627135"/>
                <a:gd name="connsiteY16" fmla="*/ 77396 h 188664"/>
                <a:gd name="connsiteX17" fmla="*/ 70529 w 627135"/>
                <a:gd name="connsiteY17" fmla="*/ 83634 h 188664"/>
                <a:gd name="connsiteX18" fmla="*/ 73150 w 627135"/>
                <a:gd name="connsiteY18" fmla="*/ 97753 h 188664"/>
                <a:gd name="connsiteX19" fmla="*/ 73150 w 627135"/>
                <a:gd name="connsiteY19" fmla="*/ 99659 h 188664"/>
                <a:gd name="connsiteX20" fmla="*/ 78409 w 627135"/>
                <a:gd name="connsiteY20" fmla="*/ 99659 h 188664"/>
                <a:gd name="connsiteX21" fmla="*/ 78409 w 627135"/>
                <a:gd name="connsiteY21" fmla="*/ 49750 h 188664"/>
                <a:gd name="connsiteX22" fmla="*/ 73150 w 627135"/>
                <a:gd name="connsiteY22" fmla="*/ 49750 h 188664"/>
                <a:gd name="connsiteX23" fmla="*/ 73150 w 627135"/>
                <a:gd name="connsiteY23" fmla="*/ 51327 h 188664"/>
                <a:gd name="connsiteX24" fmla="*/ 59362 w 627135"/>
                <a:gd name="connsiteY24" fmla="*/ 71157 h 188664"/>
                <a:gd name="connsiteX25" fmla="*/ 48196 w 627135"/>
                <a:gd name="connsiteY25" fmla="*/ 71684 h 188664"/>
                <a:gd name="connsiteX26" fmla="*/ 35065 w 627135"/>
                <a:gd name="connsiteY26" fmla="*/ 71684 h 188664"/>
                <a:gd name="connsiteX27" fmla="*/ 35065 w 627135"/>
                <a:gd name="connsiteY27" fmla="*/ 25519 h 188664"/>
                <a:gd name="connsiteX28" fmla="*/ 42945 w 627135"/>
                <a:gd name="connsiteY28" fmla="*/ 18756 h 188664"/>
                <a:gd name="connsiteX29" fmla="*/ 67899 w 627135"/>
                <a:gd name="connsiteY29" fmla="*/ 18756 h 188664"/>
                <a:gd name="connsiteX30" fmla="*/ 102706 w 627135"/>
                <a:gd name="connsiteY30" fmla="*/ 34253 h 188664"/>
                <a:gd name="connsiteX31" fmla="*/ 107299 w 627135"/>
                <a:gd name="connsiteY31" fmla="*/ 55398 h 188664"/>
                <a:gd name="connsiteX32" fmla="*/ 112549 w 627135"/>
                <a:gd name="connsiteY32" fmla="*/ 55398 h 188664"/>
                <a:gd name="connsiteX33" fmla="*/ 107299 w 627135"/>
                <a:gd name="connsiteY33" fmla="*/ 13042 h 188664"/>
                <a:gd name="connsiteX34" fmla="*/ 237978 w 627135"/>
                <a:gd name="connsiteY34" fmla="*/ 24730 h 188664"/>
                <a:gd name="connsiteX35" fmla="*/ 204487 w 627135"/>
                <a:gd name="connsiteY35" fmla="*/ 8182 h 188664"/>
                <a:gd name="connsiteX36" fmla="*/ 202523 w 627135"/>
                <a:gd name="connsiteY36" fmla="*/ 8182 h 188664"/>
                <a:gd name="connsiteX37" fmla="*/ 134225 w 627135"/>
                <a:gd name="connsiteY37" fmla="*/ 76871 h 188664"/>
                <a:gd name="connsiteX38" fmla="*/ 134225 w 627135"/>
                <a:gd name="connsiteY38" fmla="*/ 79893 h 188664"/>
                <a:gd name="connsiteX39" fmla="*/ 201865 w 627135"/>
                <a:gd name="connsiteY39" fmla="*/ 145561 h 188664"/>
                <a:gd name="connsiteX40" fmla="*/ 252423 w 627135"/>
                <a:gd name="connsiteY40" fmla="*/ 97228 h 188664"/>
                <a:gd name="connsiteX41" fmla="*/ 252423 w 627135"/>
                <a:gd name="connsiteY41" fmla="*/ 95849 h 188664"/>
                <a:gd name="connsiteX42" fmla="*/ 249802 w 627135"/>
                <a:gd name="connsiteY42" fmla="*/ 93683 h 188664"/>
                <a:gd name="connsiteX43" fmla="*/ 247830 w 627135"/>
                <a:gd name="connsiteY43" fmla="*/ 96703 h 188664"/>
                <a:gd name="connsiteX44" fmla="*/ 247830 w 627135"/>
                <a:gd name="connsiteY44" fmla="*/ 98082 h 188664"/>
                <a:gd name="connsiteX45" fmla="*/ 203829 w 627135"/>
                <a:gd name="connsiteY45" fmla="*/ 139585 h 188664"/>
                <a:gd name="connsiteX46" fmla="*/ 165745 w 627135"/>
                <a:gd name="connsiteY46" fmla="*/ 120016 h 188664"/>
                <a:gd name="connsiteX47" fmla="*/ 153921 w 627135"/>
                <a:gd name="connsiteY47" fmla="*/ 75821 h 188664"/>
                <a:gd name="connsiteX48" fmla="*/ 172967 w 627135"/>
                <a:gd name="connsiteY48" fmla="*/ 25848 h 188664"/>
                <a:gd name="connsiteX49" fmla="*/ 203829 w 627135"/>
                <a:gd name="connsiteY49" fmla="*/ 14158 h 188664"/>
                <a:gd name="connsiteX50" fmla="*/ 246515 w 627135"/>
                <a:gd name="connsiteY50" fmla="*/ 56514 h 188664"/>
                <a:gd name="connsiteX51" fmla="*/ 249802 w 627135"/>
                <a:gd name="connsiteY51" fmla="*/ 62490 h 188664"/>
                <a:gd name="connsiteX52" fmla="*/ 252423 w 627135"/>
                <a:gd name="connsiteY52" fmla="*/ 59207 h 188664"/>
                <a:gd name="connsiteX53" fmla="*/ 252423 w 627135"/>
                <a:gd name="connsiteY53" fmla="*/ 17441 h 188664"/>
                <a:gd name="connsiteX54" fmla="*/ 252423 w 627135"/>
                <a:gd name="connsiteY54" fmla="*/ 12517 h 188664"/>
                <a:gd name="connsiteX55" fmla="*/ 250459 w 627135"/>
                <a:gd name="connsiteY55" fmla="*/ 8182 h 188664"/>
                <a:gd name="connsiteX56" fmla="*/ 237321 w 627135"/>
                <a:gd name="connsiteY56" fmla="*/ 24730 h 188664"/>
                <a:gd name="connsiteX57" fmla="*/ 298396 w 627135"/>
                <a:gd name="connsiteY57" fmla="*/ 27489 h 188664"/>
                <a:gd name="connsiteX58" fmla="*/ 298396 w 627135"/>
                <a:gd name="connsiteY58" fmla="*/ 30706 h 188664"/>
                <a:gd name="connsiteX59" fmla="*/ 289859 w 627135"/>
                <a:gd name="connsiteY59" fmla="*/ 56514 h 188664"/>
                <a:gd name="connsiteX60" fmla="*/ 283293 w 627135"/>
                <a:gd name="connsiteY60" fmla="*/ 64919 h 188664"/>
                <a:gd name="connsiteX61" fmla="*/ 285257 w 627135"/>
                <a:gd name="connsiteY61" fmla="*/ 67087 h 188664"/>
                <a:gd name="connsiteX62" fmla="*/ 295766 w 627135"/>
                <a:gd name="connsiteY62" fmla="*/ 55398 h 188664"/>
                <a:gd name="connsiteX63" fmla="*/ 302989 w 627135"/>
                <a:gd name="connsiteY63" fmla="*/ 30443 h 188664"/>
                <a:gd name="connsiteX64" fmla="*/ 289859 w 627135"/>
                <a:gd name="connsiteY64" fmla="*/ 10349 h 188664"/>
                <a:gd name="connsiteX65" fmla="*/ 280007 w 627135"/>
                <a:gd name="connsiteY65" fmla="*/ 20660 h 188664"/>
                <a:gd name="connsiteX66" fmla="*/ 280007 w 627135"/>
                <a:gd name="connsiteY66" fmla="*/ 22038 h 188664"/>
                <a:gd name="connsiteX67" fmla="*/ 290516 w 627135"/>
                <a:gd name="connsiteY67" fmla="*/ 30706 h 188664"/>
                <a:gd name="connsiteX68" fmla="*/ 298396 w 627135"/>
                <a:gd name="connsiteY68" fmla="*/ 27489 h 188664"/>
                <a:gd name="connsiteX69" fmla="*/ 334509 w 627135"/>
                <a:gd name="connsiteY69" fmla="*/ 41017 h 188664"/>
                <a:gd name="connsiteX70" fmla="*/ 362092 w 627135"/>
                <a:gd name="connsiteY70" fmla="*/ 21513 h 188664"/>
                <a:gd name="connsiteX71" fmla="*/ 387046 w 627135"/>
                <a:gd name="connsiteY71" fmla="*/ 54347 h 188664"/>
                <a:gd name="connsiteX72" fmla="*/ 361435 w 627135"/>
                <a:gd name="connsiteY72" fmla="*/ 99921 h 188664"/>
                <a:gd name="connsiteX73" fmla="*/ 329915 w 627135"/>
                <a:gd name="connsiteY73" fmla="*/ 134134 h 188664"/>
                <a:gd name="connsiteX74" fmla="*/ 327286 w 627135"/>
                <a:gd name="connsiteY74" fmla="*/ 139323 h 188664"/>
                <a:gd name="connsiteX75" fmla="*/ 327286 w 627135"/>
                <a:gd name="connsiteY75" fmla="*/ 141226 h 188664"/>
                <a:gd name="connsiteX76" fmla="*/ 399528 w 627135"/>
                <a:gd name="connsiteY76" fmla="*/ 141226 h 188664"/>
                <a:gd name="connsiteX77" fmla="*/ 404778 w 627135"/>
                <a:gd name="connsiteY77" fmla="*/ 107801 h 188664"/>
                <a:gd name="connsiteX78" fmla="*/ 399528 w 627135"/>
                <a:gd name="connsiteY78" fmla="*/ 107801 h 188664"/>
                <a:gd name="connsiteX79" fmla="*/ 390990 w 627135"/>
                <a:gd name="connsiteY79" fmla="*/ 125729 h 188664"/>
                <a:gd name="connsiteX80" fmla="*/ 386389 w 627135"/>
                <a:gd name="connsiteY80" fmla="*/ 125992 h 188664"/>
                <a:gd name="connsiteX81" fmla="*/ 381796 w 627135"/>
                <a:gd name="connsiteY81" fmla="*/ 125992 h 188664"/>
                <a:gd name="connsiteX82" fmla="*/ 365379 w 627135"/>
                <a:gd name="connsiteY82" fmla="*/ 126254 h 188664"/>
                <a:gd name="connsiteX83" fmla="*/ 343703 w 627135"/>
                <a:gd name="connsiteY83" fmla="*/ 126254 h 188664"/>
                <a:gd name="connsiteX84" fmla="*/ 379824 w 627135"/>
                <a:gd name="connsiteY84" fmla="*/ 93420 h 188664"/>
                <a:gd name="connsiteX85" fmla="*/ 404778 w 627135"/>
                <a:gd name="connsiteY85" fmla="*/ 54610 h 188664"/>
                <a:gd name="connsiteX86" fmla="*/ 404778 w 627135"/>
                <a:gd name="connsiteY86" fmla="*/ 52706 h 188664"/>
                <a:gd name="connsiteX87" fmla="*/ 363407 w 627135"/>
                <a:gd name="connsiteY87" fmla="*/ 15471 h 188664"/>
                <a:gd name="connsiteX88" fmla="*/ 327286 w 627135"/>
                <a:gd name="connsiteY88" fmla="*/ 49684 h 188664"/>
                <a:gd name="connsiteX89" fmla="*/ 337795 w 627135"/>
                <a:gd name="connsiteY89" fmla="*/ 60323 h 188664"/>
                <a:gd name="connsiteX90" fmla="*/ 346990 w 627135"/>
                <a:gd name="connsiteY90" fmla="*/ 50538 h 188664"/>
                <a:gd name="connsiteX91" fmla="*/ 337138 w 627135"/>
                <a:gd name="connsiteY91" fmla="*/ 40754 h 188664"/>
                <a:gd name="connsiteX92" fmla="*/ 334509 w 627135"/>
                <a:gd name="connsiteY92" fmla="*/ 41017 h 188664"/>
                <a:gd name="connsiteX93" fmla="*/ 419881 w 627135"/>
                <a:gd name="connsiteY93" fmla="*/ 110296 h 188664"/>
                <a:gd name="connsiteX94" fmla="*/ 471761 w 627135"/>
                <a:gd name="connsiteY94" fmla="*/ 110296 h 188664"/>
                <a:gd name="connsiteX95" fmla="*/ 471761 w 627135"/>
                <a:gd name="connsiteY95" fmla="*/ 127371 h 188664"/>
                <a:gd name="connsiteX96" fmla="*/ 452715 w 627135"/>
                <a:gd name="connsiteY96" fmla="*/ 135513 h 188664"/>
                <a:gd name="connsiteX97" fmla="*/ 452715 w 627135"/>
                <a:gd name="connsiteY97" fmla="*/ 141226 h 188664"/>
                <a:gd name="connsiteX98" fmla="*/ 505910 w 627135"/>
                <a:gd name="connsiteY98" fmla="*/ 141226 h 188664"/>
                <a:gd name="connsiteX99" fmla="*/ 505910 w 627135"/>
                <a:gd name="connsiteY99" fmla="*/ 135513 h 188664"/>
                <a:gd name="connsiteX100" fmla="*/ 498679 w 627135"/>
                <a:gd name="connsiteY100" fmla="*/ 135513 h 188664"/>
                <a:gd name="connsiteX101" fmla="*/ 486863 w 627135"/>
                <a:gd name="connsiteY101" fmla="*/ 127371 h 188664"/>
                <a:gd name="connsiteX102" fmla="*/ 486863 w 627135"/>
                <a:gd name="connsiteY102" fmla="*/ 110296 h 188664"/>
                <a:gd name="connsiteX103" fmla="*/ 505910 w 627135"/>
                <a:gd name="connsiteY103" fmla="*/ 110296 h 188664"/>
                <a:gd name="connsiteX104" fmla="*/ 505910 w 627135"/>
                <a:gd name="connsiteY104" fmla="*/ 104320 h 188664"/>
                <a:gd name="connsiteX105" fmla="*/ 486863 w 627135"/>
                <a:gd name="connsiteY105" fmla="*/ 104320 h 188664"/>
                <a:gd name="connsiteX106" fmla="*/ 486863 w 627135"/>
                <a:gd name="connsiteY106" fmla="*/ 17441 h 188664"/>
                <a:gd name="connsiteX107" fmla="*/ 483577 w 627135"/>
                <a:gd name="connsiteY107" fmla="*/ 13371 h 188664"/>
                <a:gd name="connsiteX108" fmla="*/ 467160 w 627135"/>
                <a:gd name="connsiteY108" fmla="*/ 33990 h 188664"/>
                <a:gd name="connsiteX109" fmla="*/ 423824 w 627135"/>
                <a:gd name="connsiteY109" fmla="*/ 97753 h 188664"/>
                <a:gd name="connsiteX110" fmla="*/ 421852 w 627135"/>
                <a:gd name="connsiteY110" fmla="*/ 101825 h 188664"/>
                <a:gd name="connsiteX111" fmla="*/ 419881 w 627135"/>
                <a:gd name="connsiteY111" fmla="*/ 106751 h 188664"/>
                <a:gd name="connsiteX112" fmla="*/ 419881 w 627135"/>
                <a:gd name="connsiteY112" fmla="*/ 110230 h 188664"/>
                <a:gd name="connsiteX113" fmla="*/ 425788 w 627135"/>
                <a:gd name="connsiteY113" fmla="*/ 104320 h 188664"/>
                <a:gd name="connsiteX114" fmla="*/ 473076 w 627135"/>
                <a:gd name="connsiteY114" fmla="*/ 34515 h 188664"/>
                <a:gd name="connsiteX115" fmla="*/ 473076 w 627135"/>
                <a:gd name="connsiteY115" fmla="*/ 104320 h 188664"/>
                <a:gd name="connsiteX116" fmla="*/ 596532 w 627135"/>
                <a:gd name="connsiteY116" fmla="*/ -222 h 188664"/>
                <a:gd name="connsiteX117" fmla="*/ 596532 w 627135"/>
                <a:gd name="connsiteY117" fmla="*/ 188442 h 188664"/>
                <a:gd name="connsiteX118" fmla="*/ 626080 w 627135"/>
                <a:gd name="connsiteY118" fmla="*/ 188442 h 188664"/>
                <a:gd name="connsiteX119" fmla="*/ 626080 w 627135"/>
                <a:gd name="connsiteY119" fmla="*/ 183844 h 188664"/>
                <a:gd name="connsiteX120" fmla="*/ 609663 w 627135"/>
                <a:gd name="connsiteY120" fmla="*/ 183844 h 188664"/>
                <a:gd name="connsiteX121" fmla="*/ 609663 w 627135"/>
                <a:gd name="connsiteY121" fmla="*/ 4373 h 188664"/>
                <a:gd name="connsiteX122" fmla="*/ 626080 w 627135"/>
                <a:gd name="connsiteY122" fmla="*/ 4373 h 188664"/>
                <a:gd name="connsiteX123" fmla="*/ 626080 w 627135"/>
                <a:gd name="connsiteY123" fmla="*/ -222 h 18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627135" h="188664">
                  <a:moveTo>
                    <a:pt x="-1056" y="13108"/>
                  </a:moveTo>
                  <a:lnTo>
                    <a:pt x="-1056" y="18756"/>
                  </a:lnTo>
                  <a:lnTo>
                    <a:pt x="6167" y="18756"/>
                  </a:lnTo>
                  <a:cubicBezTo>
                    <a:pt x="12083" y="18756"/>
                    <a:pt x="17991" y="19281"/>
                    <a:pt x="17991" y="27227"/>
                  </a:cubicBezTo>
                  <a:lnTo>
                    <a:pt x="17991" y="127108"/>
                  </a:lnTo>
                  <a:cubicBezTo>
                    <a:pt x="17991" y="134397"/>
                    <a:pt x="12083" y="135513"/>
                    <a:pt x="5518" y="135513"/>
                  </a:cubicBezTo>
                  <a:cubicBezTo>
                    <a:pt x="3546" y="135513"/>
                    <a:pt x="916" y="135513"/>
                    <a:pt x="-1056" y="135513"/>
                  </a:cubicBezTo>
                  <a:lnTo>
                    <a:pt x="-1056" y="141226"/>
                  </a:lnTo>
                  <a:lnTo>
                    <a:pt x="109928" y="141226"/>
                  </a:lnTo>
                  <a:lnTo>
                    <a:pt x="117808" y="92633"/>
                  </a:lnTo>
                  <a:lnTo>
                    <a:pt x="112549" y="92633"/>
                  </a:lnTo>
                  <a:cubicBezTo>
                    <a:pt x="110585" y="104320"/>
                    <a:pt x="108613" y="117585"/>
                    <a:pt x="100734" y="126254"/>
                  </a:cubicBezTo>
                  <a:cubicBezTo>
                    <a:pt x="92196" y="135250"/>
                    <a:pt x="78409" y="135513"/>
                    <a:pt x="67242" y="135513"/>
                  </a:cubicBezTo>
                  <a:lnTo>
                    <a:pt x="42945" y="135513"/>
                  </a:lnTo>
                  <a:cubicBezTo>
                    <a:pt x="39001" y="135513"/>
                    <a:pt x="35065" y="135513"/>
                    <a:pt x="35065" y="128749"/>
                  </a:cubicBezTo>
                  <a:lnTo>
                    <a:pt x="35065" y="77396"/>
                  </a:lnTo>
                  <a:lnTo>
                    <a:pt x="53454" y="77396"/>
                  </a:lnTo>
                  <a:cubicBezTo>
                    <a:pt x="59362" y="77396"/>
                    <a:pt x="67242" y="77923"/>
                    <a:pt x="70529" y="83634"/>
                  </a:cubicBezTo>
                  <a:cubicBezTo>
                    <a:pt x="73150" y="87444"/>
                    <a:pt x="73150" y="92895"/>
                    <a:pt x="73150" y="97753"/>
                  </a:cubicBezTo>
                  <a:lnTo>
                    <a:pt x="73150" y="99659"/>
                  </a:lnTo>
                  <a:lnTo>
                    <a:pt x="78409" y="99659"/>
                  </a:lnTo>
                  <a:lnTo>
                    <a:pt x="78409" y="49750"/>
                  </a:lnTo>
                  <a:lnTo>
                    <a:pt x="73150" y="49750"/>
                  </a:lnTo>
                  <a:lnTo>
                    <a:pt x="73150" y="51327"/>
                  </a:lnTo>
                  <a:cubicBezTo>
                    <a:pt x="73150" y="61965"/>
                    <a:pt x="70529" y="70370"/>
                    <a:pt x="59362" y="71157"/>
                  </a:cubicBezTo>
                  <a:cubicBezTo>
                    <a:pt x="55418" y="71684"/>
                    <a:pt x="52140" y="71684"/>
                    <a:pt x="48196" y="71684"/>
                  </a:cubicBezTo>
                  <a:lnTo>
                    <a:pt x="35065" y="71684"/>
                  </a:lnTo>
                  <a:lnTo>
                    <a:pt x="35065" y="25519"/>
                  </a:lnTo>
                  <a:cubicBezTo>
                    <a:pt x="35065" y="19018"/>
                    <a:pt x="39001" y="18756"/>
                    <a:pt x="42945" y="18756"/>
                  </a:cubicBezTo>
                  <a:lnTo>
                    <a:pt x="67899" y="18756"/>
                  </a:lnTo>
                  <a:cubicBezTo>
                    <a:pt x="81030" y="18756"/>
                    <a:pt x="96132" y="19281"/>
                    <a:pt x="102706" y="34253"/>
                  </a:cubicBezTo>
                  <a:cubicBezTo>
                    <a:pt x="105327" y="41017"/>
                    <a:pt x="106641" y="48371"/>
                    <a:pt x="107299" y="55398"/>
                  </a:cubicBezTo>
                  <a:lnTo>
                    <a:pt x="112549" y="55398"/>
                  </a:lnTo>
                  <a:lnTo>
                    <a:pt x="107299" y="13042"/>
                  </a:lnTo>
                  <a:close/>
                  <a:moveTo>
                    <a:pt x="237978" y="24730"/>
                  </a:moveTo>
                  <a:cubicBezTo>
                    <a:pt x="232070" y="16062"/>
                    <a:pt x="216968" y="9036"/>
                    <a:pt x="204487" y="8182"/>
                  </a:cubicBezTo>
                  <a:lnTo>
                    <a:pt x="202523" y="8182"/>
                  </a:lnTo>
                  <a:cubicBezTo>
                    <a:pt x="165087" y="8182"/>
                    <a:pt x="134225" y="39113"/>
                    <a:pt x="134225" y="76871"/>
                  </a:cubicBezTo>
                  <a:lnTo>
                    <a:pt x="134225" y="79893"/>
                  </a:lnTo>
                  <a:cubicBezTo>
                    <a:pt x="136854" y="116797"/>
                    <a:pt x="165745" y="145561"/>
                    <a:pt x="201865" y="145561"/>
                  </a:cubicBezTo>
                  <a:cubicBezTo>
                    <a:pt x="228126" y="145561"/>
                    <a:pt x="252423" y="124940"/>
                    <a:pt x="252423" y="97228"/>
                  </a:cubicBezTo>
                  <a:lnTo>
                    <a:pt x="252423" y="95849"/>
                  </a:lnTo>
                  <a:cubicBezTo>
                    <a:pt x="252423" y="94536"/>
                    <a:pt x="251117" y="93683"/>
                    <a:pt x="249802" y="93683"/>
                  </a:cubicBezTo>
                  <a:cubicBezTo>
                    <a:pt x="248487" y="93683"/>
                    <a:pt x="247830" y="95061"/>
                    <a:pt x="247830" y="96703"/>
                  </a:cubicBezTo>
                  <a:lnTo>
                    <a:pt x="247830" y="98082"/>
                  </a:lnTo>
                  <a:cubicBezTo>
                    <a:pt x="245858" y="117322"/>
                    <a:pt x="232070" y="139585"/>
                    <a:pt x="203829" y="139585"/>
                  </a:cubicBezTo>
                  <a:cubicBezTo>
                    <a:pt x="189384" y="139585"/>
                    <a:pt x="174939" y="131968"/>
                    <a:pt x="165745" y="120016"/>
                  </a:cubicBezTo>
                  <a:cubicBezTo>
                    <a:pt x="156550" y="107801"/>
                    <a:pt x="153921" y="90464"/>
                    <a:pt x="153921" y="75821"/>
                  </a:cubicBezTo>
                  <a:cubicBezTo>
                    <a:pt x="153921" y="57039"/>
                    <a:pt x="158522" y="38588"/>
                    <a:pt x="172967" y="25848"/>
                  </a:cubicBezTo>
                  <a:cubicBezTo>
                    <a:pt x="180847" y="18756"/>
                    <a:pt x="192671" y="14158"/>
                    <a:pt x="203829" y="14158"/>
                  </a:cubicBezTo>
                  <a:cubicBezTo>
                    <a:pt x="228126" y="14158"/>
                    <a:pt x="242579" y="35369"/>
                    <a:pt x="246515" y="56514"/>
                  </a:cubicBezTo>
                  <a:cubicBezTo>
                    <a:pt x="246515" y="58945"/>
                    <a:pt x="246515" y="62490"/>
                    <a:pt x="249802" y="62490"/>
                  </a:cubicBezTo>
                  <a:cubicBezTo>
                    <a:pt x="252423" y="62490"/>
                    <a:pt x="252423" y="60849"/>
                    <a:pt x="252423" y="59207"/>
                  </a:cubicBezTo>
                  <a:lnTo>
                    <a:pt x="252423" y="17441"/>
                  </a:lnTo>
                  <a:cubicBezTo>
                    <a:pt x="252423" y="15800"/>
                    <a:pt x="252423" y="14421"/>
                    <a:pt x="252423" y="12517"/>
                  </a:cubicBezTo>
                  <a:cubicBezTo>
                    <a:pt x="252423" y="10677"/>
                    <a:pt x="252423" y="8182"/>
                    <a:pt x="250459" y="8182"/>
                  </a:cubicBezTo>
                  <a:cubicBezTo>
                    <a:pt x="247173" y="8182"/>
                    <a:pt x="241922" y="19347"/>
                    <a:pt x="237321" y="24730"/>
                  </a:cubicBezTo>
                  <a:close/>
                  <a:moveTo>
                    <a:pt x="298396" y="27489"/>
                  </a:moveTo>
                  <a:cubicBezTo>
                    <a:pt x="298396" y="28539"/>
                    <a:pt x="298396" y="29656"/>
                    <a:pt x="298396" y="30706"/>
                  </a:cubicBezTo>
                  <a:cubicBezTo>
                    <a:pt x="298396" y="39966"/>
                    <a:pt x="295109" y="49159"/>
                    <a:pt x="289859" y="56514"/>
                  </a:cubicBezTo>
                  <a:cubicBezTo>
                    <a:pt x="287229" y="59207"/>
                    <a:pt x="283293" y="62490"/>
                    <a:pt x="283293" y="64919"/>
                  </a:cubicBezTo>
                  <a:cubicBezTo>
                    <a:pt x="283293" y="66300"/>
                    <a:pt x="283951" y="67087"/>
                    <a:pt x="285257" y="67087"/>
                  </a:cubicBezTo>
                  <a:cubicBezTo>
                    <a:pt x="287887" y="67087"/>
                    <a:pt x="293795" y="59470"/>
                    <a:pt x="295766" y="55398"/>
                  </a:cubicBezTo>
                  <a:cubicBezTo>
                    <a:pt x="301025" y="47846"/>
                    <a:pt x="302989" y="39113"/>
                    <a:pt x="302989" y="30443"/>
                  </a:cubicBezTo>
                  <a:cubicBezTo>
                    <a:pt x="302989" y="22301"/>
                    <a:pt x="301025" y="10349"/>
                    <a:pt x="289859" y="10349"/>
                  </a:cubicBezTo>
                  <a:cubicBezTo>
                    <a:pt x="283951" y="10349"/>
                    <a:pt x="280007" y="14946"/>
                    <a:pt x="280007" y="20660"/>
                  </a:cubicBezTo>
                  <a:lnTo>
                    <a:pt x="280007" y="22038"/>
                  </a:lnTo>
                  <a:cubicBezTo>
                    <a:pt x="281321" y="27489"/>
                    <a:pt x="285257" y="30706"/>
                    <a:pt x="290516" y="30706"/>
                  </a:cubicBezTo>
                  <a:cubicBezTo>
                    <a:pt x="293795" y="30706"/>
                    <a:pt x="296424" y="29393"/>
                    <a:pt x="298396" y="27489"/>
                  </a:cubicBezTo>
                  <a:close/>
                  <a:moveTo>
                    <a:pt x="334509" y="41017"/>
                  </a:moveTo>
                  <a:cubicBezTo>
                    <a:pt x="337795" y="29656"/>
                    <a:pt x="350926" y="21513"/>
                    <a:pt x="362092" y="21513"/>
                  </a:cubicBezTo>
                  <a:cubicBezTo>
                    <a:pt x="381138" y="21513"/>
                    <a:pt x="387046" y="39704"/>
                    <a:pt x="387046" y="54347"/>
                  </a:cubicBezTo>
                  <a:cubicBezTo>
                    <a:pt x="385732" y="73588"/>
                    <a:pt x="373916" y="86657"/>
                    <a:pt x="361435" y="99921"/>
                  </a:cubicBezTo>
                  <a:cubicBezTo>
                    <a:pt x="350926" y="111346"/>
                    <a:pt x="340424" y="123298"/>
                    <a:pt x="329915" y="134134"/>
                  </a:cubicBezTo>
                  <a:cubicBezTo>
                    <a:pt x="327943" y="135513"/>
                    <a:pt x="327286" y="136892"/>
                    <a:pt x="327286" y="139323"/>
                  </a:cubicBezTo>
                  <a:lnTo>
                    <a:pt x="327286" y="141226"/>
                  </a:lnTo>
                  <a:lnTo>
                    <a:pt x="399528" y="141226"/>
                  </a:lnTo>
                  <a:lnTo>
                    <a:pt x="404778" y="107801"/>
                  </a:lnTo>
                  <a:lnTo>
                    <a:pt x="399528" y="107801"/>
                  </a:lnTo>
                  <a:cubicBezTo>
                    <a:pt x="398213" y="115681"/>
                    <a:pt x="398213" y="124677"/>
                    <a:pt x="390990" y="125729"/>
                  </a:cubicBezTo>
                  <a:cubicBezTo>
                    <a:pt x="389676" y="125992"/>
                    <a:pt x="387704" y="125992"/>
                    <a:pt x="386389" y="125992"/>
                  </a:cubicBezTo>
                  <a:lnTo>
                    <a:pt x="381796" y="125992"/>
                  </a:lnTo>
                  <a:cubicBezTo>
                    <a:pt x="375880" y="126254"/>
                    <a:pt x="370629" y="126254"/>
                    <a:pt x="365379" y="126254"/>
                  </a:cubicBezTo>
                  <a:cubicBezTo>
                    <a:pt x="358156" y="126254"/>
                    <a:pt x="350926" y="126254"/>
                    <a:pt x="343703" y="126254"/>
                  </a:cubicBezTo>
                  <a:cubicBezTo>
                    <a:pt x="355527" y="114827"/>
                    <a:pt x="367343" y="103991"/>
                    <a:pt x="379824" y="93420"/>
                  </a:cubicBezTo>
                  <a:cubicBezTo>
                    <a:pt x="390990" y="83109"/>
                    <a:pt x="404121" y="71157"/>
                    <a:pt x="404778" y="54610"/>
                  </a:cubicBezTo>
                  <a:lnTo>
                    <a:pt x="404778" y="52706"/>
                  </a:lnTo>
                  <a:cubicBezTo>
                    <a:pt x="404778" y="29065"/>
                    <a:pt x="385074" y="15471"/>
                    <a:pt x="363407" y="15471"/>
                  </a:cubicBezTo>
                  <a:cubicBezTo>
                    <a:pt x="345018" y="15471"/>
                    <a:pt x="327286" y="30181"/>
                    <a:pt x="327286" y="49684"/>
                  </a:cubicBezTo>
                  <a:cubicBezTo>
                    <a:pt x="327286" y="55923"/>
                    <a:pt x="331887" y="60323"/>
                    <a:pt x="337795" y="60323"/>
                  </a:cubicBezTo>
                  <a:cubicBezTo>
                    <a:pt x="343046" y="60323"/>
                    <a:pt x="346990" y="55923"/>
                    <a:pt x="346990" y="50538"/>
                  </a:cubicBezTo>
                  <a:cubicBezTo>
                    <a:pt x="346990" y="45614"/>
                    <a:pt x="343703" y="40754"/>
                    <a:pt x="337138" y="40754"/>
                  </a:cubicBezTo>
                  <a:cubicBezTo>
                    <a:pt x="336480" y="40754"/>
                    <a:pt x="335823" y="40754"/>
                    <a:pt x="334509" y="41017"/>
                  </a:cubicBezTo>
                  <a:close/>
                  <a:moveTo>
                    <a:pt x="419881" y="110296"/>
                  </a:moveTo>
                  <a:lnTo>
                    <a:pt x="471761" y="110296"/>
                  </a:lnTo>
                  <a:lnTo>
                    <a:pt x="471761" y="127371"/>
                  </a:lnTo>
                  <a:cubicBezTo>
                    <a:pt x="471761" y="134988"/>
                    <a:pt x="465845" y="135513"/>
                    <a:pt x="452715" y="135513"/>
                  </a:cubicBezTo>
                  <a:lnTo>
                    <a:pt x="452715" y="141226"/>
                  </a:lnTo>
                  <a:lnTo>
                    <a:pt x="505910" y="141226"/>
                  </a:lnTo>
                  <a:lnTo>
                    <a:pt x="505910" y="135513"/>
                  </a:lnTo>
                  <a:cubicBezTo>
                    <a:pt x="503281" y="135513"/>
                    <a:pt x="501309" y="135513"/>
                    <a:pt x="498679" y="135513"/>
                  </a:cubicBezTo>
                  <a:cubicBezTo>
                    <a:pt x="492114" y="135513"/>
                    <a:pt x="486863" y="134725"/>
                    <a:pt x="486863" y="127371"/>
                  </a:cubicBezTo>
                  <a:lnTo>
                    <a:pt x="486863" y="110296"/>
                  </a:lnTo>
                  <a:lnTo>
                    <a:pt x="505910" y="110296"/>
                  </a:lnTo>
                  <a:lnTo>
                    <a:pt x="505910" y="104320"/>
                  </a:lnTo>
                  <a:lnTo>
                    <a:pt x="486863" y="104320"/>
                  </a:lnTo>
                  <a:lnTo>
                    <a:pt x="486863" y="17441"/>
                  </a:lnTo>
                  <a:cubicBezTo>
                    <a:pt x="486863" y="14946"/>
                    <a:pt x="486206" y="13371"/>
                    <a:pt x="483577" y="13371"/>
                  </a:cubicBezTo>
                  <a:cubicBezTo>
                    <a:pt x="478984" y="13371"/>
                    <a:pt x="471761" y="27489"/>
                    <a:pt x="467160" y="33990"/>
                  </a:cubicBezTo>
                  <a:cubicBezTo>
                    <a:pt x="452715" y="55135"/>
                    <a:pt x="438927" y="76871"/>
                    <a:pt x="423824" y="97753"/>
                  </a:cubicBezTo>
                  <a:lnTo>
                    <a:pt x="421852" y="101825"/>
                  </a:lnTo>
                  <a:cubicBezTo>
                    <a:pt x="421195" y="103466"/>
                    <a:pt x="419881" y="104583"/>
                    <a:pt x="419881" y="106751"/>
                  </a:cubicBezTo>
                  <a:cubicBezTo>
                    <a:pt x="419881" y="107801"/>
                    <a:pt x="419881" y="108917"/>
                    <a:pt x="419881" y="110230"/>
                  </a:cubicBezTo>
                  <a:close/>
                  <a:moveTo>
                    <a:pt x="425788" y="104320"/>
                  </a:moveTo>
                  <a:lnTo>
                    <a:pt x="473076" y="34515"/>
                  </a:lnTo>
                  <a:lnTo>
                    <a:pt x="473076" y="104320"/>
                  </a:lnTo>
                  <a:close/>
                  <a:moveTo>
                    <a:pt x="596532" y="-222"/>
                  </a:moveTo>
                  <a:lnTo>
                    <a:pt x="596532" y="188442"/>
                  </a:lnTo>
                  <a:lnTo>
                    <a:pt x="626080" y="188442"/>
                  </a:lnTo>
                  <a:lnTo>
                    <a:pt x="626080" y="183844"/>
                  </a:lnTo>
                  <a:lnTo>
                    <a:pt x="609663" y="183844"/>
                  </a:lnTo>
                  <a:lnTo>
                    <a:pt x="609663" y="4373"/>
                  </a:lnTo>
                  <a:lnTo>
                    <a:pt x="626080" y="4373"/>
                  </a:lnTo>
                  <a:lnTo>
                    <a:pt x="626080" y="-222"/>
                  </a:lnTo>
                  <a:close/>
                </a:path>
              </a:pathLst>
            </a:custGeom>
            <a:solidFill>
              <a:srgbClr val="000000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A7C6D9-74D9-46D5-7DC1-D745DF7243AC}"/>
                </a:ext>
              </a:extLst>
            </p:cNvPr>
            <p:cNvSpPr/>
            <p:nvPr/>
          </p:nvSpPr>
          <p:spPr>
            <a:xfrm>
              <a:off x="7287402" y="2929842"/>
              <a:ext cx="64516" cy="95891"/>
            </a:xfrm>
            <a:custGeom>
              <a:avLst/>
              <a:gdLst>
                <a:gd name="connsiteX0" fmla="*/ -383 w 86021"/>
                <a:gd name="connsiteY0" fmla="*/ 96702 h 127855"/>
                <a:gd name="connsiteX1" fmla="*/ 50832 w 86021"/>
                <a:gd name="connsiteY1" fmla="*/ 96702 h 127855"/>
                <a:gd name="connsiteX2" fmla="*/ 50832 w 86021"/>
                <a:gd name="connsiteY2" fmla="*/ 113776 h 127855"/>
                <a:gd name="connsiteX3" fmla="*/ 31794 w 86021"/>
                <a:gd name="connsiteY3" fmla="*/ 121919 h 127855"/>
                <a:gd name="connsiteX4" fmla="*/ 31794 w 86021"/>
                <a:gd name="connsiteY4" fmla="*/ 127632 h 127855"/>
                <a:gd name="connsiteX5" fmla="*/ 84981 w 86021"/>
                <a:gd name="connsiteY5" fmla="*/ 127632 h 127855"/>
                <a:gd name="connsiteX6" fmla="*/ 84981 w 86021"/>
                <a:gd name="connsiteY6" fmla="*/ 121919 h 127855"/>
                <a:gd name="connsiteX7" fmla="*/ 78416 w 86021"/>
                <a:gd name="connsiteY7" fmla="*/ 121919 h 127855"/>
                <a:gd name="connsiteX8" fmla="*/ 65943 w 86021"/>
                <a:gd name="connsiteY8" fmla="*/ 113776 h 127855"/>
                <a:gd name="connsiteX9" fmla="*/ 65943 w 86021"/>
                <a:gd name="connsiteY9" fmla="*/ 96702 h 127855"/>
                <a:gd name="connsiteX10" fmla="*/ 84981 w 86021"/>
                <a:gd name="connsiteY10" fmla="*/ 96702 h 127855"/>
                <a:gd name="connsiteX11" fmla="*/ 84981 w 86021"/>
                <a:gd name="connsiteY11" fmla="*/ 90726 h 127855"/>
                <a:gd name="connsiteX12" fmla="*/ 65943 w 86021"/>
                <a:gd name="connsiteY12" fmla="*/ 90726 h 127855"/>
                <a:gd name="connsiteX13" fmla="*/ 65943 w 86021"/>
                <a:gd name="connsiteY13" fmla="*/ 3847 h 127855"/>
                <a:gd name="connsiteX14" fmla="*/ 62656 w 86021"/>
                <a:gd name="connsiteY14" fmla="*/ -223 h 127855"/>
                <a:gd name="connsiteX15" fmla="*/ 46239 w 86021"/>
                <a:gd name="connsiteY15" fmla="*/ 20396 h 127855"/>
                <a:gd name="connsiteX16" fmla="*/ 3553 w 86021"/>
                <a:gd name="connsiteY16" fmla="*/ 84159 h 127855"/>
                <a:gd name="connsiteX17" fmla="*/ 932 w 86021"/>
                <a:gd name="connsiteY17" fmla="*/ 88231 h 127855"/>
                <a:gd name="connsiteX18" fmla="*/ -1040 w 86021"/>
                <a:gd name="connsiteY18" fmla="*/ 93157 h 127855"/>
                <a:gd name="connsiteX19" fmla="*/ -1040 w 86021"/>
                <a:gd name="connsiteY19" fmla="*/ 96636 h 127855"/>
                <a:gd name="connsiteX20" fmla="*/ 5525 w 86021"/>
                <a:gd name="connsiteY20" fmla="*/ 90726 h 127855"/>
                <a:gd name="connsiteX21" fmla="*/ 52147 w 86021"/>
                <a:gd name="connsiteY21" fmla="*/ 20921 h 127855"/>
                <a:gd name="connsiteX22" fmla="*/ 52147 w 86021"/>
                <a:gd name="connsiteY22" fmla="*/ 90726 h 12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021" h="127855">
                  <a:moveTo>
                    <a:pt x="-383" y="96702"/>
                  </a:moveTo>
                  <a:lnTo>
                    <a:pt x="50832" y="96702"/>
                  </a:lnTo>
                  <a:lnTo>
                    <a:pt x="50832" y="113776"/>
                  </a:lnTo>
                  <a:cubicBezTo>
                    <a:pt x="50832" y="121394"/>
                    <a:pt x="44925" y="121919"/>
                    <a:pt x="31794" y="121919"/>
                  </a:cubicBezTo>
                  <a:lnTo>
                    <a:pt x="31794" y="127632"/>
                  </a:lnTo>
                  <a:lnTo>
                    <a:pt x="84981" y="127632"/>
                  </a:lnTo>
                  <a:lnTo>
                    <a:pt x="84981" y="121919"/>
                  </a:lnTo>
                  <a:cubicBezTo>
                    <a:pt x="83017" y="121919"/>
                    <a:pt x="80388" y="121919"/>
                    <a:pt x="78416" y="121919"/>
                  </a:cubicBezTo>
                  <a:cubicBezTo>
                    <a:pt x="71851" y="121919"/>
                    <a:pt x="65943" y="121131"/>
                    <a:pt x="65943" y="113776"/>
                  </a:cubicBezTo>
                  <a:lnTo>
                    <a:pt x="65943" y="96702"/>
                  </a:lnTo>
                  <a:lnTo>
                    <a:pt x="84981" y="96702"/>
                  </a:lnTo>
                  <a:lnTo>
                    <a:pt x="84981" y="90726"/>
                  </a:lnTo>
                  <a:lnTo>
                    <a:pt x="65943" y="90726"/>
                  </a:lnTo>
                  <a:lnTo>
                    <a:pt x="65943" y="3847"/>
                  </a:lnTo>
                  <a:cubicBezTo>
                    <a:pt x="65943" y="1352"/>
                    <a:pt x="65286" y="-223"/>
                    <a:pt x="62656" y="-223"/>
                  </a:cubicBezTo>
                  <a:cubicBezTo>
                    <a:pt x="58063" y="-223"/>
                    <a:pt x="50832" y="13895"/>
                    <a:pt x="46239" y="20396"/>
                  </a:cubicBezTo>
                  <a:cubicBezTo>
                    <a:pt x="31794" y="41541"/>
                    <a:pt x="18656" y="63277"/>
                    <a:pt x="3553" y="84159"/>
                  </a:cubicBezTo>
                  <a:lnTo>
                    <a:pt x="932" y="88231"/>
                  </a:lnTo>
                  <a:cubicBezTo>
                    <a:pt x="275" y="89872"/>
                    <a:pt x="-1040" y="90989"/>
                    <a:pt x="-1040" y="93157"/>
                  </a:cubicBezTo>
                  <a:cubicBezTo>
                    <a:pt x="-1040" y="94207"/>
                    <a:pt x="-1040" y="95323"/>
                    <a:pt x="-1040" y="96636"/>
                  </a:cubicBezTo>
                  <a:close/>
                  <a:moveTo>
                    <a:pt x="5525" y="90726"/>
                  </a:moveTo>
                  <a:lnTo>
                    <a:pt x="52147" y="20921"/>
                  </a:lnTo>
                  <a:lnTo>
                    <a:pt x="52147" y="90726"/>
                  </a:lnTo>
                  <a:close/>
                </a:path>
              </a:pathLst>
            </a:custGeom>
            <a:solidFill>
              <a:srgbClr val="0000FF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D62BD6E-7CA9-9C38-01DD-2578813E712D}"/>
                </a:ext>
              </a:extLst>
            </p:cNvPr>
            <p:cNvSpPr/>
            <p:nvPr/>
          </p:nvSpPr>
          <p:spPr>
            <a:xfrm>
              <a:off x="1638283" y="2919647"/>
              <a:ext cx="5743190" cy="306391"/>
            </a:xfrm>
            <a:custGeom>
              <a:avLst/>
              <a:gdLst>
                <a:gd name="connsiteX0" fmla="*/ 7626834 w 7657587"/>
                <a:gd name="connsiteY0" fmla="*/ -218 h 408521"/>
                <a:gd name="connsiteX1" fmla="*/ 7626834 w 7657587"/>
                <a:gd name="connsiteY1" fmla="*/ 4377 h 408521"/>
                <a:gd name="connsiteX2" fmla="*/ 7642593 w 7657587"/>
                <a:gd name="connsiteY2" fmla="*/ 4377 h 408521"/>
                <a:gd name="connsiteX3" fmla="*/ 7642593 w 7657587"/>
                <a:gd name="connsiteY3" fmla="*/ 183849 h 408521"/>
                <a:gd name="connsiteX4" fmla="*/ 7626834 w 7657587"/>
                <a:gd name="connsiteY4" fmla="*/ 183849 h 408521"/>
                <a:gd name="connsiteX5" fmla="*/ 7626834 w 7657587"/>
                <a:gd name="connsiteY5" fmla="*/ 188446 h 408521"/>
                <a:gd name="connsiteX6" fmla="*/ 7656389 w 7657587"/>
                <a:gd name="connsiteY6" fmla="*/ 188446 h 408521"/>
                <a:gd name="connsiteX7" fmla="*/ 7656389 w 7657587"/>
                <a:gd name="connsiteY7" fmla="*/ -218 h 408521"/>
                <a:gd name="connsiteX8" fmla="*/ -1199 w 7657587"/>
                <a:gd name="connsiteY8" fmla="*/ 258449 h 408521"/>
                <a:gd name="connsiteX9" fmla="*/ -1199 w 7657587"/>
                <a:gd name="connsiteY9" fmla="*/ 264163 h 408521"/>
                <a:gd name="connsiteX10" fmla="*/ 23756 w 7657587"/>
                <a:gd name="connsiteY10" fmla="*/ 259237 h 408521"/>
                <a:gd name="connsiteX11" fmla="*/ 23756 w 7657587"/>
                <a:gd name="connsiteY11" fmla="*/ 356952 h 408521"/>
                <a:gd name="connsiteX12" fmla="*/ 6032 w 7657587"/>
                <a:gd name="connsiteY12" fmla="*/ 366210 h 408521"/>
                <a:gd name="connsiteX13" fmla="*/ -541 w 7657587"/>
                <a:gd name="connsiteY13" fmla="*/ 366210 h 408521"/>
                <a:gd name="connsiteX14" fmla="*/ -541 w 7657587"/>
                <a:gd name="connsiteY14" fmla="*/ 371924 h 408521"/>
                <a:gd name="connsiteX15" fmla="*/ 62506 w 7657587"/>
                <a:gd name="connsiteY15" fmla="*/ 371924 h 408521"/>
                <a:gd name="connsiteX16" fmla="*/ 62506 w 7657587"/>
                <a:gd name="connsiteY16" fmla="*/ 366210 h 408521"/>
                <a:gd name="connsiteX17" fmla="*/ 53969 w 7657587"/>
                <a:gd name="connsiteY17" fmla="*/ 366210 h 408521"/>
                <a:gd name="connsiteX18" fmla="*/ 38209 w 7657587"/>
                <a:gd name="connsiteY18" fmla="*/ 356952 h 408521"/>
                <a:gd name="connsiteX19" fmla="*/ 38209 w 7657587"/>
                <a:gd name="connsiteY19" fmla="*/ 249716 h 408521"/>
                <a:gd name="connsiteX20" fmla="*/ 34922 w 7657587"/>
                <a:gd name="connsiteY20" fmla="*/ 246235 h 408521"/>
                <a:gd name="connsiteX21" fmla="*/ 27700 w 7657587"/>
                <a:gd name="connsiteY21" fmla="*/ 251357 h 408521"/>
                <a:gd name="connsiteX22" fmla="*/ -1199 w 7657587"/>
                <a:gd name="connsiteY22" fmla="*/ 258449 h 408521"/>
                <a:gd name="connsiteX23" fmla="*/ 123573 w 7657587"/>
                <a:gd name="connsiteY23" fmla="*/ 246235 h 408521"/>
                <a:gd name="connsiteX24" fmla="*/ 85488 w 7657587"/>
                <a:gd name="connsiteY24" fmla="*/ 310853 h 408521"/>
                <a:gd name="connsiteX25" fmla="*/ 99933 w 7657587"/>
                <a:gd name="connsiteY25" fmla="*/ 365094 h 408521"/>
                <a:gd name="connsiteX26" fmla="*/ 126202 w 7657587"/>
                <a:gd name="connsiteY26" fmla="*/ 376259 h 408521"/>
                <a:gd name="connsiteX27" fmla="*/ 161665 w 7657587"/>
                <a:gd name="connsiteY27" fmla="*/ 350713 h 408521"/>
                <a:gd name="connsiteX28" fmla="*/ 167573 w 7657587"/>
                <a:gd name="connsiteY28" fmla="*/ 310853 h 408521"/>
                <a:gd name="connsiteX29" fmla="*/ 126859 w 7657587"/>
                <a:gd name="connsiteY29" fmla="*/ 246235 h 408521"/>
                <a:gd name="connsiteX30" fmla="*/ 123573 w 7657587"/>
                <a:gd name="connsiteY30" fmla="*/ 246235 h 408521"/>
                <a:gd name="connsiteX31" fmla="*/ 101905 w 7657587"/>
                <a:gd name="connsiteY31" fmla="*/ 323067 h 408521"/>
                <a:gd name="connsiteX32" fmla="*/ 101905 w 7657587"/>
                <a:gd name="connsiteY32" fmla="*/ 318404 h 408521"/>
                <a:gd name="connsiteX33" fmla="*/ 102562 w 7657587"/>
                <a:gd name="connsiteY33" fmla="*/ 282614 h 408521"/>
                <a:gd name="connsiteX34" fmla="*/ 108470 w 7657587"/>
                <a:gd name="connsiteY34" fmla="*/ 261403 h 408521"/>
                <a:gd name="connsiteX35" fmla="*/ 126859 w 7657587"/>
                <a:gd name="connsiteY35" fmla="*/ 251094 h 408521"/>
                <a:gd name="connsiteX36" fmla="*/ 149842 w 7657587"/>
                <a:gd name="connsiteY36" fmla="*/ 279331 h 408521"/>
                <a:gd name="connsiteX37" fmla="*/ 151156 w 7657587"/>
                <a:gd name="connsiteY37" fmla="*/ 307568 h 408521"/>
                <a:gd name="connsiteX38" fmla="*/ 151156 w 7657587"/>
                <a:gd name="connsiteY38" fmla="*/ 321687 h 408521"/>
                <a:gd name="connsiteX39" fmla="*/ 134739 w 7657587"/>
                <a:gd name="connsiteY39" fmla="*/ 369493 h 408521"/>
                <a:gd name="connsiteX40" fmla="*/ 126202 w 7657587"/>
                <a:gd name="connsiteY40" fmla="*/ 371333 h 408521"/>
                <a:gd name="connsiteX41" fmla="*/ 103877 w 7657587"/>
                <a:gd name="connsiteY41" fmla="*/ 349072 h 408521"/>
                <a:gd name="connsiteX42" fmla="*/ 101905 w 7657587"/>
                <a:gd name="connsiteY42" fmla="*/ 323067 h 408521"/>
                <a:gd name="connsiteX43" fmla="*/ 220761 w 7657587"/>
                <a:gd name="connsiteY43" fmla="*/ 246235 h 408521"/>
                <a:gd name="connsiteX44" fmla="*/ 182676 w 7657587"/>
                <a:gd name="connsiteY44" fmla="*/ 310853 h 408521"/>
                <a:gd name="connsiteX45" fmla="*/ 196464 w 7657587"/>
                <a:gd name="connsiteY45" fmla="*/ 365094 h 408521"/>
                <a:gd name="connsiteX46" fmla="*/ 223390 w 7657587"/>
                <a:gd name="connsiteY46" fmla="*/ 376259 h 408521"/>
                <a:gd name="connsiteX47" fmla="*/ 258853 w 7657587"/>
                <a:gd name="connsiteY47" fmla="*/ 350713 h 408521"/>
                <a:gd name="connsiteX48" fmla="*/ 264104 w 7657587"/>
                <a:gd name="connsiteY48" fmla="*/ 310853 h 408521"/>
                <a:gd name="connsiteX49" fmla="*/ 223390 w 7657587"/>
                <a:gd name="connsiteY49" fmla="*/ 246235 h 408521"/>
                <a:gd name="connsiteX50" fmla="*/ 220761 w 7657587"/>
                <a:gd name="connsiteY50" fmla="*/ 246235 h 408521"/>
                <a:gd name="connsiteX51" fmla="*/ 199093 w 7657587"/>
                <a:gd name="connsiteY51" fmla="*/ 323067 h 408521"/>
                <a:gd name="connsiteX52" fmla="*/ 199093 w 7657587"/>
                <a:gd name="connsiteY52" fmla="*/ 318404 h 408521"/>
                <a:gd name="connsiteX53" fmla="*/ 199750 w 7657587"/>
                <a:gd name="connsiteY53" fmla="*/ 282614 h 408521"/>
                <a:gd name="connsiteX54" fmla="*/ 205001 w 7657587"/>
                <a:gd name="connsiteY54" fmla="*/ 261403 h 408521"/>
                <a:gd name="connsiteX55" fmla="*/ 223390 w 7657587"/>
                <a:gd name="connsiteY55" fmla="*/ 251094 h 408521"/>
                <a:gd name="connsiteX56" fmla="*/ 247029 w 7657587"/>
                <a:gd name="connsiteY56" fmla="*/ 279331 h 408521"/>
                <a:gd name="connsiteX57" fmla="*/ 248344 w 7657587"/>
                <a:gd name="connsiteY57" fmla="*/ 307568 h 408521"/>
                <a:gd name="connsiteX58" fmla="*/ 248344 w 7657587"/>
                <a:gd name="connsiteY58" fmla="*/ 321687 h 408521"/>
                <a:gd name="connsiteX59" fmla="*/ 231927 w 7657587"/>
                <a:gd name="connsiteY59" fmla="*/ 369493 h 408521"/>
                <a:gd name="connsiteX60" fmla="*/ 223390 w 7657587"/>
                <a:gd name="connsiteY60" fmla="*/ 371333 h 408521"/>
                <a:gd name="connsiteX61" fmla="*/ 201065 w 7657587"/>
                <a:gd name="connsiteY61" fmla="*/ 349072 h 408521"/>
                <a:gd name="connsiteX62" fmla="*/ 199093 w 7657587"/>
                <a:gd name="connsiteY62" fmla="*/ 323067 h 408521"/>
                <a:gd name="connsiteX63" fmla="*/ 273956 w 7657587"/>
                <a:gd name="connsiteY63" fmla="*/ 325496 h 408521"/>
                <a:gd name="connsiteX64" fmla="*/ 273956 w 7657587"/>
                <a:gd name="connsiteY64" fmla="*/ 337186 h 408521"/>
                <a:gd name="connsiteX65" fmla="*/ 325836 w 7657587"/>
                <a:gd name="connsiteY65" fmla="*/ 337186 h 408521"/>
                <a:gd name="connsiteX66" fmla="*/ 325836 w 7657587"/>
                <a:gd name="connsiteY66" fmla="*/ 325496 h 408521"/>
                <a:gd name="connsiteX67" fmla="*/ 352754 w 7657587"/>
                <a:gd name="connsiteY67" fmla="*/ 349926 h 408521"/>
                <a:gd name="connsiteX68" fmla="*/ 355384 w 7657587"/>
                <a:gd name="connsiteY68" fmla="*/ 350188 h 408521"/>
                <a:gd name="connsiteX69" fmla="*/ 364578 w 7657587"/>
                <a:gd name="connsiteY69" fmla="*/ 340927 h 408521"/>
                <a:gd name="connsiteX70" fmla="*/ 356041 w 7657587"/>
                <a:gd name="connsiteY70" fmla="*/ 331735 h 408521"/>
                <a:gd name="connsiteX71" fmla="*/ 346189 w 7657587"/>
                <a:gd name="connsiteY71" fmla="*/ 341519 h 408521"/>
                <a:gd name="connsiteX72" fmla="*/ 381653 w 7657587"/>
                <a:gd name="connsiteY72" fmla="*/ 376259 h 408521"/>
                <a:gd name="connsiteX73" fmla="*/ 423681 w 7657587"/>
                <a:gd name="connsiteY73" fmla="*/ 334164 h 408521"/>
                <a:gd name="connsiteX74" fmla="*/ 386903 w 7657587"/>
                <a:gd name="connsiteY74" fmla="*/ 292662 h 408521"/>
                <a:gd name="connsiteX75" fmla="*/ 361949 w 7657587"/>
                <a:gd name="connsiteY75" fmla="*/ 302644 h 408521"/>
                <a:gd name="connsiteX76" fmla="*/ 361949 w 7657587"/>
                <a:gd name="connsiteY76" fmla="*/ 265475 h 408521"/>
                <a:gd name="connsiteX77" fmla="*/ 377051 w 7657587"/>
                <a:gd name="connsiteY77" fmla="*/ 267904 h 408521"/>
                <a:gd name="connsiteX78" fmla="*/ 379681 w 7657587"/>
                <a:gd name="connsiteY78" fmla="*/ 267904 h 408521"/>
                <a:gd name="connsiteX79" fmla="*/ 414487 w 7657587"/>
                <a:gd name="connsiteY79" fmla="*/ 252473 h 408521"/>
                <a:gd name="connsiteX80" fmla="*/ 416459 w 7657587"/>
                <a:gd name="connsiteY80" fmla="*/ 248664 h 408521"/>
                <a:gd name="connsiteX81" fmla="*/ 416459 w 7657587"/>
                <a:gd name="connsiteY81" fmla="*/ 248139 h 408521"/>
                <a:gd name="connsiteX82" fmla="*/ 414487 w 7657587"/>
                <a:gd name="connsiteY82" fmla="*/ 246235 h 408521"/>
                <a:gd name="connsiteX83" fmla="*/ 409886 w 7657587"/>
                <a:gd name="connsiteY83" fmla="*/ 247876 h 408521"/>
                <a:gd name="connsiteX84" fmla="*/ 386246 w 7657587"/>
                <a:gd name="connsiteY84" fmla="*/ 252473 h 408521"/>
                <a:gd name="connsiteX85" fmla="*/ 361949 w 7657587"/>
                <a:gd name="connsiteY85" fmla="*/ 247613 h 408521"/>
                <a:gd name="connsiteX86" fmla="*/ 358670 w 7657587"/>
                <a:gd name="connsiteY86" fmla="*/ 246497 h 408521"/>
                <a:gd name="connsiteX87" fmla="*/ 358670 w 7657587"/>
                <a:gd name="connsiteY87" fmla="*/ 246497 h 408521"/>
                <a:gd name="connsiteX88" fmla="*/ 356698 w 7657587"/>
                <a:gd name="connsiteY88" fmla="*/ 248664 h 408521"/>
                <a:gd name="connsiteX89" fmla="*/ 356698 w 7657587"/>
                <a:gd name="connsiteY89" fmla="*/ 308684 h 408521"/>
                <a:gd name="connsiteX90" fmla="*/ 359320 w 7657587"/>
                <a:gd name="connsiteY90" fmla="*/ 312494 h 408521"/>
                <a:gd name="connsiteX91" fmla="*/ 364578 w 7657587"/>
                <a:gd name="connsiteY91" fmla="*/ 307306 h 408521"/>
                <a:gd name="connsiteX92" fmla="*/ 386246 w 7657587"/>
                <a:gd name="connsiteY92" fmla="*/ 297522 h 408521"/>
                <a:gd name="connsiteX93" fmla="*/ 386903 w 7657587"/>
                <a:gd name="connsiteY93" fmla="*/ 297522 h 408521"/>
                <a:gd name="connsiteX94" fmla="*/ 407264 w 7657587"/>
                <a:gd name="connsiteY94" fmla="*/ 335280 h 408521"/>
                <a:gd name="connsiteX95" fmla="*/ 392811 w 7657587"/>
                <a:gd name="connsiteY95" fmla="*/ 367852 h 408521"/>
                <a:gd name="connsiteX96" fmla="*/ 381653 w 7657587"/>
                <a:gd name="connsiteY96" fmla="*/ 370874 h 408521"/>
                <a:gd name="connsiteX97" fmla="*/ 353412 w 7657587"/>
                <a:gd name="connsiteY97" fmla="*/ 349926 h 408521"/>
                <a:gd name="connsiteX98" fmla="*/ 479498 w 7657587"/>
                <a:gd name="connsiteY98" fmla="*/ 246235 h 408521"/>
                <a:gd name="connsiteX99" fmla="*/ 441405 w 7657587"/>
                <a:gd name="connsiteY99" fmla="*/ 310853 h 408521"/>
                <a:gd name="connsiteX100" fmla="*/ 455201 w 7657587"/>
                <a:gd name="connsiteY100" fmla="*/ 365094 h 408521"/>
                <a:gd name="connsiteX101" fmla="*/ 481470 w 7657587"/>
                <a:gd name="connsiteY101" fmla="*/ 376259 h 408521"/>
                <a:gd name="connsiteX102" fmla="*/ 517583 w 7657587"/>
                <a:gd name="connsiteY102" fmla="*/ 350713 h 408521"/>
                <a:gd name="connsiteX103" fmla="*/ 522841 w 7657587"/>
                <a:gd name="connsiteY103" fmla="*/ 310853 h 408521"/>
                <a:gd name="connsiteX104" fmla="*/ 482127 w 7657587"/>
                <a:gd name="connsiteY104" fmla="*/ 246235 h 408521"/>
                <a:gd name="connsiteX105" fmla="*/ 479498 w 7657587"/>
                <a:gd name="connsiteY105" fmla="*/ 246235 h 408521"/>
                <a:gd name="connsiteX106" fmla="*/ 457822 w 7657587"/>
                <a:gd name="connsiteY106" fmla="*/ 323067 h 408521"/>
                <a:gd name="connsiteX107" fmla="*/ 457822 w 7657587"/>
                <a:gd name="connsiteY107" fmla="*/ 318404 h 408521"/>
                <a:gd name="connsiteX108" fmla="*/ 458479 w 7657587"/>
                <a:gd name="connsiteY108" fmla="*/ 282614 h 408521"/>
                <a:gd name="connsiteX109" fmla="*/ 463738 w 7657587"/>
                <a:gd name="connsiteY109" fmla="*/ 261403 h 408521"/>
                <a:gd name="connsiteX110" fmla="*/ 482127 w 7657587"/>
                <a:gd name="connsiteY110" fmla="*/ 251094 h 408521"/>
                <a:gd name="connsiteX111" fmla="*/ 505767 w 7657587"/>
                <a:gd name="connsiteY111" fmla="*/ 279331 h 408521"/>
                <a:gd name="connsiteX112" fmla="*/ 506424 w 7657587"/>
                <a:gd name="connsiteY112" fmla="*/ 307568 h 408521"/>
                <a:gd name="connsiteX113" fmla="*/ 506424 w 7657587"/>
                <a:gd name="connsiteY113" fmla="*/ 321687 h 408521"/>
                <a:gd name="connsiteX114" fmla="*/ 490656 w 7657587"/>
                <a:gd name="connsiteY114" fmla="*/ 369493 h 408521"/>
                <a:gd name="connsiteX115" fmla="*/ 482127 w 7657587"/>
                <a:gd name="connsiteY115" fmla="*/ 371333 h 408521"/>
                <a:gd name="connsiteX116" fmla="*/ 459794 w 7657587"/>
                <a:gd name="connsiteY116" fmla="*/ 349072 h 408521"/>
                <a:gd name="connsiteX117" fmla="*/ 457822 w 7657587"/>
                <a:gd name="connsiteY117" fmla="*/ 323067 h 408521"/>
                <a:gd name="connsiteX118" fmla="*/ 532685 w 7657587"/>
                <a:gd name="connsiteY118" fmla="*/ 325496 h 408521"/>
                <a:gd name="connsiteX119" fmla="*/ 532685 w 7657587"/>
                <a:gd name="connsiteY119" fmla="*/ 337186 h 408521"/>
                <a:gd name="connsiteX120" fmla="*/ 584566 w 7657587"/>
                <a:gd name="connsiteY120" fmla="*/ 337186 h 408521"/>
                <a:gd name="connsiteX121" fmla="*/ 584566 w 7657587"/>
                <a:gd name="connsiteY121" fmla="*/ 325496 h 408521"/>
                <a:gd name="connsiteX122" fmla="*/ 611492 w 7657587"/>
                <a:gd name="connsiteY122" fmla="*/ 349926 h 408521"/>
                <a:gd name="connsiteX123" fmla="*/ 614113 w 7657587"/>
                <a:gd name="connsiteY123" fmla="*/ 350188 h 408521"/>
                <a:gd name="connsiteX124" fmla="*/ 623308 w 7657587"/>
                <a:gd name="connsiteY124" fmla="*/ 340927 h 408521"/>
                <a:gd name="connsiteX125" fmla="*/ 614770 w 7657587"/>
                <a:gd name="connsiteY125" fmla="*/ 331735 h 408521"/>
                <a:gd name="connsiteX126" fmla="*/ 604927 w 7657587"/>
                <a:gd name="connsiteY126" fmla="*/ 341519 h 408521"/>
                <a:gd name="connsiteX127" fmla="*/ 640382 w 7657587"/>
                <a:gd name="connsiteY127" fmla="*/ 376259 h 408521"/>
                <a:gd name="connsiteX128" fmla="*/ 682411 w 7657587"/>
                <a:gd name="connsiteY128" fmla="*/ 334164 h 408521"/>
                <a:gd name="connsiteX129" fmla="*/ 644983 w 7657587"/>
                <a:gd name="connsiteY129" fmla="*/ 292662 h 408521"/>
                <a:gd name="connsiteX130" fmla="*/ 620686 w 7657587"/>
                <a:gd name="connsiteY130" fmla="*/ 302644 h 408521"/>
                <a:gd name="connsiteX131" fmla="*/ 620686 w 7657587"/>
                <a:gd name="connsiteY131" fmla="*/ 265475 h 408521"/>
                <a:gd name="connsiteX132" fmla="*/ 635789 w 7657587"/>
                <a:gd name="connsiteY132" fmla="*/ 267904 h 408521"/>
                <a:gd name="connsiteX133" fmla="*/ 638410 w 7657587"/>
                <a:gd name="connsiteY133" fmla="*/ 267904 h 408521"/>
                <a:gd name="connsiteX134" fmla="*/ 673216 w 7657587"/>
                <a:gd name="connsiteY134" fmla="*/ 252473 h 408521"/>
                <a:gd name="connsiteX135" fmla="*/ 674531 w 7657587"/>
                <a:gd name="connsiteY135" fmla="*/ 248664 h 408521"/>
                <a:gd name="connsiteX136" fmla="*/ 674531 w 7657587"/>
                <a:gd name="connsiteY136" fmla="*/ 248139 h 408521"/>
                <a:gd name="connsiteX137" fmla="*/ 673216 w 7657587"/>
                <a:gd name="connsiteY137" fmla="*/ 246235 h 408521"/>
                <a:gd name="connsiteX138" fmla="*/ 668623 w 7657587"/>
                <a:gd name="connsiteY138" fmla="*/ 247876 h 408521"/>
                <a:gd name="connsiteX139" fmla="*/ 644983 w 7657587"/>
                <a:gd name="connsiteY139" fmla="*/ 252473 h 408521"/>
                <a:gd name="connsiteX140" fmla="*/ 620029 w 7657587"/>
                <a:gd name="connsiteY140" fmla="*/ 247613 h 408521"/>
                <a:gd name="connsiteX141" fmla="*/ 617400 w 7657587"/>
                <a:gd name="connsiteY141" fmla="*/ 246497 h 408521"/>
                <a:gd name="connsiteX142" fmla="*/ 617400 w 7657587"/>
                <a:gd name="connsiteY142" fmla="*/ 246497 h 408521"/>
                <a:gd name="connsiteX143" fmla="*/ 615428 w 7657587"/>
                <a:gd name="connsiteY143" fmla="*/ 248664 h 408521"/>
                <a:gd name="connsiteX144" fmla="*/ 615428 w 7657587"/>
                <a:gd name="connsiteY144" fmla="*/ 308684 h 408521"/>
                <a:gd name="connsiteX145" fmla="*/ 618057 w 7657587"/>
                <a:gd name="connsiteY145" fmla="*/ 312494 h 408521"/>
                <a:gd name="connsiteX146" fmla="*/ 623308 w 7657587"/>
                <a:gd name="connsiteY146" fmla="*/ 307306 h 408521"/>
                <a:gd name="connsiteX147" fmla="*/ 644983 w 7657587"/>
                <a:gd name="connsiteY147" fmla="*/ 297522 h 408521"/>
                <a:gd name="connsiteX148" fmla="*/ 645641 w 7657587"/>
                <a:gd name="connsiteY148" fmla="*/ 297522 h 408521"/>
                <a:gd name="connsiteX149" fmla="*/ 665994 w 7657587"/>
                <a:gd name="connsiteY149" fmla="*/ 335280 h 408521"/>
                <a:gd name="connsiteX150" fmla="*/ 651548 w 7657587"/>
                <a:gd name="connsiteY150" fmla="*/ 367852 h 408521"/>
                <a:gd name="connsiteX151" fmla="*/ 639725 w 7657587"/>
                <a:gd name="connsiteY151" fmla="*/ 370874 h 408521"/>
                <a:gd name="connsiteX152" fmla="*/ 612149 w 7657587"/>
                <a:gd name="connsiteY152" fmla="*/ 349926 h 408521"/>
                <a:gd name="connsiteX153" fmla="*/ 738227 w 7657587"/>
                <a:gd name="connsiteY153" fmla="*/ 246235 h 408521"/>
                <a:gd name="connsiteX154" fmla="*/ 700142 w 7657587"/>
                <a:gd name="connsiteY154" fmla="*/ 310853 h 408521"/>
                <a:gd name="connsiteX155" fmla="*/ 713930 w 7657587"/>
                <a:gd name="connsiteY155" fmla="*/ 365094 h 408521"/>
                <a:gd name="connsiteX156" fmla="*/ 740199 w 7657587"/>
                <a:gd name="connsiteY156" fmla="*/ 376259 h 408521"/>
                <a:gd name="connsiteX157" fmla="*/ 775663 w 7657587"/>
                <a:gd name="connsiteY157" fmla="*/ 350713 h 408521"/>
                <a:gd name="connsiteX158" fmla="*/ 781570 w 7657587"/>
                <a:gd name="connsiteY158" fmla="*/ 310853 h 408521"/>
                <a:gd name="connsiteX159" fmla="*/ 740856 w 7657587"/>
                <a:gd name="connsiteY159" fmla="*/ 246235 h 408521"/>
                <a:gd name="connsiteX160" fmla="*/ 738227 w 7657587"/>
                <a:gd name="connsiteY160" fmla="*/ 246235 h 408521"/>
                <a:gd name="connsiteX161" fmla="*/ 715902 w 7657587"/>
                <a:gd name="connsiteY161" fmla="*/ 323067 h 408521"/>
                <a:gd name="connsiteX162" fmla="*/ 715902 w 7657587"/>
                <a:gd name="connsiteY162" fmla="*/ 318404 h 408521"/>
                <a:gd name="connsiteX163" fmla="*/ 717217 w 7657587"/>
                <a:gd name="connsiteY163" fmla="*/ 282614 h 408521"/>
                <a:gd name="connsiteX164" fmla="*/ 722467 w 7657587"/>
                <a:gd name="connsiteY164" fmla="*/ 261403 h 408521"/>
                <a:gd name="connsiteX165" fmla="*/ 740856 w 7657587"/>
                <a:gd name="connsiteY165" fmla="*/ 251094 h 408521"/>
                <a:gd name="connsiteX166" fmla="*/ 764496 w 7657587"/>
                <a:gd name="connsiteY166" fmla="*/ 279331 h 408521"/>
                <a:gd name="connsiteX167" fmla="*/ 765153 w 7657587"/>
                <a:gd name="connsiteY167" fmla="*/ 307568 h 408521"/>
                <a:gd name="connsiteX168" fmla="*/ 765153 w 7657587"/>
                <a:gd name="connsiteY168" fmla="*/ 321687 h 408521"/>
                <a:gd name="connsiteX169" fmla="*/ 748736 w 7657587"/>
                <a:gd name="connsiteY169" fmla="*/ 369493 h 408521"/>
                <a:gd name="connsiteX170" fmla="*/ 740856 w 7657587"/>
                <a:gd name="connsiteY170" fmla="*/ 371333 h 408521"/>
                <a:gd name="connsiteX171" fmla="*/ 718531 w 7657587"/>
                <a:gd name="connsiteY171" fmla="*/ 349072 h 408521"/>
                <a:gd name="connsiteX172" fmla="*/ 715902 w 7657587"/>
                <a:gd name="connsiteY172" fmla="*/ 323067 h 408521"/>
                <a:gd name="connsiteX173" fmla="*/ 791422 w 7657587"/>
                <a:gd name="connsiteY173" fmla="*/ 325496 h 408521"/>
                <a:gd name="connsiteX174" fmla="*/ 791422 w 7657587"/>
                <a:gd name="connsiteY174" fmla="*/ 337186 h 408521"/>
                <a:gd name="connsiteX175" fmla="*/ 843303 w 7657587"/>
                <a:gd name="connsiteY175" fmla="*/ 337186 h 408521"/>
                <a:gd name="connsiteX176" fmla="*/ 843303 w 7657587"/>
                <a:gd name="connsiteY176" fmla="*/ 325496 h 408521"/>
                <a:gd name="connsiteX177" fmla="*/ 871536 w 7657587"/>
                <a:gd name="connsiteY177" fmla="*/ 258449 h 408521"/>
                <a:gd name="connsiteX178" fmla="*/ 871536 w 7657587"/>
                <a:gd name="connsiteY178" fmla="*/ 264163 h 408521"/>
                <a:gd name="connsiteX179" fmla="*/ 897147 w 7657587"/>
                <a:gd name="connsiteY179" fmla="*/ 259237 h 408521"/>
                <a:gd name="connsiteX180" fmla="*/ 897147 w 7657587"/>
                <a:gd name="connsiteY180" fmla="*/ 356952 h 408521"/>
                <a:gd name="connsiteX181" fmla="*/ 878758 w 7657587"/>
                <a:gd name="connsiteY181" fmla="*/ 366210 h 408521"/>
                <a:gd name="connsiteX182" fmla="*/ 872850 w 7657587"/>
                <a:gd name="connsiteY182" fmla="*/ 366210 h 408521"/>
                <a:gd name="connsiteX183" fmla="*/ 872850 w 7657587"/>
                <a:gd name="connsiteY183" fmla="*/ 371924 h 408521"/>
                <a:gd name="connsiteX184" fmla="*/ 935232 w 7657587"/>
                <a:gd name="connsiteY184" fmla="*/ 371924 h 408521"/>
                <a:gd name="connsiteX185" fmla="*/ 935232 w 7657587"/>
                <a:gd name="connsiteY185" fmla="*/ 366210 h 408521"/>
                <a:gd name="connsiteX186" fmla="*/ 927352 w 7657587"/>
                <a:gd name="connsiteY186" fmla="*/ 366210 h 408521"/>
                <a:gd name="connsiteX187" fmla="*/ 911592 w 7657587"/>
                <a:gd name="connsiteY187" fmla="*/ 356952 h 408521"/>
                <a:gd name="connsiteX188" fmla="*/ 911592 w 7657587"/>
                <a:gd name="connsiteY188" fmla="*/ 249716 h 408521"/>
                <a:gd name="connsiteX189" fmla="*/ 908314 w 7657587"/>
                <a:gd name="connsiteY189" fmla="*/ 246235 h 408521"/>
                <a:gd name="connsiteX190" fmla="*/ 900434 w 7657587"/>
                <a:gd name="connsiteY190" fmla="*/ 251357 h 408521"/>
                <a:gd name="connsiteX191" fmla="*/ 871536 w 7657587"/>
                <a:gd name="connsiteY191" fmla="*/ 258449 h 408521"/>
                <a:gd name="connsiteX192" fmla="*/ 1758715 w 7657587"/>
                <a:gd name="connsiteY192" fmla="*/ 244331 h 408521"/>
                <a:gd name="connsiteX193" fmla="*/ 1752150 w 7657587"/>
                <a:gd name="connsiteY193" fmla="*/ 283929 h 408521"/>
                <a:gd name="connsiteX194" fmla="*/ 1757400 w 7657587"/>
                <a:gd name="connsiteY194" fmla="*/ 283929 h 408521"/>
                <a:gd name="connsiteX195" fmla="*/ 1762659 w 7657587"/>
                <a:gd name="connsiteY195" fmla="*/ 266854 h 408521"/>
                <a:gd name="connsiteX196" fmla="*/ 1766595 w 7657587"/>
                <a:gd name="connsiteY196" fmla="*/ 266067 h 408521"/>
                <a:gd name="connsiteX197" fmla="*/ 1771846 w 7657587"/>
                <a:gd name="connsiteY197" fmla="*/ 266067 h 408521"/>
                <a:gd name="connsiteX198" fmla="*/ 1785641 w 7657587"/>
                <a:gd name="connsiteY198" fmla="*/ 265542 h 408521"/>
                <a:gd name="connsiteX199" fmla="*/ 1821097 w 7657587"/>
                <a:gd name="connsiteY199" fmla="*/ 265542 h 408521"/>
                <a:gd name="connsiteX200" fmla="*/ 1808624 w 7657587"/>
                <a:gd name="connsiteY200" fmla="*/ 282614 h 408521"/>
                <a:gd name="connsiteX201" fmla="*/ 1775789 w 7657587"/>
                <a:gd name="connsiteY201" fmla="*/ 365948 h 408521"/>
                <a:gd name="connsiteX202" fmla="*/ 1784984 w 7657587"/>
                <a:gd name="connsiteY202" fmla="*/ 376259 h 408521"/>
                <a:gd name="connsiteX203" fmla="*/ 1785641 w 7657587"/>
                <a:gd name="connsiteY203" fmla="*/ 376259 h 408521"/>
                <a:gd name="connsiteX204" fmla="*/ 1793521 w 7657587"/>
                <a:gd name="connsiteY204" fmla="*/ 364307 h 408521"/>
                <a:gd name="connsiteX205" fmla="*/ 1793521 w 7657587"/>
                <a:gd name="connsiteY205" fmla="*/ 357018 h 408521"/>
                <a:gd name="connsiteX206" fmla="*/ 1806652 w 7657587"/>
                <a:gd name="connsiteY206" fmla="*/ 294566 h 408521"/>
                <a:gd name="connsiteX207" fmla="*/ 1827670 w 7657587"/>
                <a:gd name="connsiteY207" fmla="*/ 265542 h 408521"/>
                <a:gd name="connsiteX208" fmla="*/ 1832921 w 7657587"/>
                <a:gd name="connsiteY208" fmla="*/ 258712 h 408521"/>
                <a:gd name="connsiteX209" fmla="*/ 1835550 w 7657587"/>
                <a:gd name="connsiteY209" fmla="*/ 252736 h 408521"/>
                <a:gd name="connsiteX210" fmla="*/ 1835550 w 7657587"/>
                <a:gd name="connsiteY210" fmla="*/ 250569 h 408521"/>
                <a:gd name="connsiteX211" fmla="*/ 1791549 w 7657587"/>
                <a:gd name="connsiteY211" fmla="*/ 250569 h 408521"/>
                <a:gd name="connsiteX212" fmla="*/ 1782355 w 7657587"/>
                <a:gd name="connsiteY212" fmla="*/ 250569 h 408521"/>
                <a:gd name="connsiteX213" fmla="*/ 1763966 w 7657587"/>
                <a:gd name="connsiteY213" fmla="*/ 244331 h 408521"/>
                <a:gd name="connsiteX214" fmla="*/ 1872320 w 7657587"/>
                <a:gd name="connsiteY214" fmla="*/ 368904 h 408521"/>
                <a:gd name="connsiteX215" fmla="*/ 1859847 w 7657587"/>
                <a:gd name="connsiteY215" fmla="*/ 403117 h 408521"/>
                <a:gd name="connsiteX216" fmla="*/ 1857875 w 7657587"/>
                <a:gd name="connsiteY216" fmla="*/ 406137 h 408521"/>
                <a:gd name="connsiteX217" fmla="*/ 1859847 w 7657587"/>
                <a:gd name="connsiteY217" fmla="*/ 408303 h 408521"/>
                <a:gd name="connsiteX218" fmla="*/ 1869691 w 7657587"/>
                <a:gd name="connsiteY218" fmla="*/ 397994 h 408521"/>
                <a:gd name="connsiteX219" fmla="*/ 1877579 w 7657587"/>
                <a:gd name="connsiteY219" fmla="*/ 371924 h 408521"/>
                <a:gd name="connsiteX220" fmla="*/ 1864440 w 7657587"/>
                <a:gd name="connsiteY220" fmla="*/ 351567 h 408521"/>
                <a:gd name="connsiteX221" fmla="*/ 1855246 w 7657587"/>
                <a:gd name="connsiteY221" fmla="*/ 361876 h 408521"/>
                <a:gd name="connsiteX222" fmla="*/ 1865097 w 7657587"/>
                <a:gd name="connsiteY222" fmla="*/ 371924 h 408521"/>
                <a:gd name="connsiteX223" fmla="*/ 1872320 w 7657587"/>
                <a:gd name="connsiteY223" fmla="*/ 368904 h 408521"/>
                <a:gd name="connsiteX224" fmla="*/ 1918293 w 7657587"/>
                <a:gd name="connsiteY224" fmla="*/ 309474 h 408521"/>
                <a:gd name="connsiteX225" fmla="*/ 1918293 w 7657587"/>
                <a:gd name="connsiteY225" fmla="*/ 309474 h 408521"/>
                <a:gd name="connsiteX226" fmla="*/ 1930766 w 7657587"/>
                <a:gd name="connsiteY226" fmla="*/ 261666 h 408521"/>
                <a:gd name="connsiteX227" fmla="*/ 1952433 w 7657587"/>
                <a:gd name="connsiteY227" fmla="*/ 251094 h 408521"/>
                <a:gd name="connsiteX228" fmla="*/ 1968850 w 7657587"/>
                <a:gd name="connsiteY228" fmla="*/ 258712 h 408521"/>
                <a:gd name="connsiteX229" fmla="*/ 1968193 w 7657587"/>
                <a:gd name="connsiteY229" fmla="*/ 258712 h 408521"/>
                <a:gd name="connsiteX230" fmla="*/ 1959007 w 7657587"/>
                <a:gd name="connsiteY230" fmla="*/ 267117 h 408521"/>
                <a:gd name="connsiteX231" fmla="*/ 1967544 w 7657587"/>
                <a:gd name="connsiteY231" fmla="*/ 276113 h 408521"/>
                <a:gd name="connsiteX232" fmla="*/ 1976730 w 7657587"/>
                <a:gd name="connsiteY232" fmla="*/ 266329 h 408521"/>
                <a:gd name="connsiteX233" fmla="*/ 1952433 w 7657587"/>
                <a:gd name="connsiteY233" fmla="*/ 246235 h 408521"/>
                <a:gd name="connsiteX234" fmla="*/ 1900561 w 7657587"/>
                <a:gd name="connsiteY234" fmla="*/ 311378 h 408521"/>
                <a:gd name="connsiteX235" fmla="*/ 1941932 w 7657587"/>
                <a:gd name="connsiteY235" fmla="*/ 376259 h 408521"/>
                <a:gd name="connsiteX236" fmla="*/ 1980017 w 7657587"/>
                <a:gd name="connsiteY236" fmla="*/ 345853 h 408521"/>
                <a:gd name="connsiteX237" fmla="*/ 1981332 w 7657587"/>
                <a:gd name="connsiteY237" fmla="*/ 333639 h 408521"/>
                <a:gd name="connsiteX238" fmla="*/ 1943247 w 7657587"/>
                <a:gd name="connsiteY238" fmla="*/ 291546 h 408521"/>
                <a:gd name="connsiteX239" fmla="*/ 1918293 w 7657587"/>
                <a:gd name="connsiteY239" fmla="*/ 309474 h 408521"/>
                <a:gd name="connsiteX240" fmla="*/ 1918293 w 7657587"/>
                <a:gd name="connsiteY240" fmla="*/ 330947 h 408521"/>
                <a:gd name="connsiteX241" fmla="*/ 1918293 w 7657587"/>
                <a:gd name="connsiteY241" fmla="*/ 329569 h 408521"/>
                <a:gd name="connsiteX242" fmla="*/ 1937331 w 7657587"/>
                <a:gd name="connsiteY242" fmla="*/ 296734 h 408521"/>
                <a:gd name="connsiteX243" fmla="*/ 1943247 w 7657587"/>
                <a:gd name="connsiteY243" fmla="*/ 296470 h 408521"/>
                <a:gd name="connsiteX244" fmla="*/ 1963600 w 7657587"/>
                <a:gd name="connsiteY244" fmla="*/ 332523 h 408521"/>
                <a:gd name="connsiteX245" fmla="*/ 1963600 w 7657587"/>
                <a:gd name="connsiteY245" fmla="*/ 333639 h 408521"/>
                <a:gd name="connsiteX246" fmla="*/ 1940618 w 7657587"/>
                <a:gd name="connsiteY246" fmla="*/ 370808 h 408521"/>
                <a:gd name="connsiteX247" fmla="*/ 1918293 w 7657587"/>
                <a:gd name="connsiteY247" fmla="*/ 330947 h 408521"/>
                <a:gd name="connsiteX248" fmla="*/ 2005629 w 7657587"/>
                <a:gd name="connsiteY248" fmla="*/ 349926 h 408521"/>
                <a:gd name="connsiteX249" fmla="*/ 2008258 w 7657587"/>
                <a:gd name="connsiteY249" fmla="*/ 350188 h 408521"/>
                <a:gd name="connsiteX250" fmla="*/ 2017444 w 7657587"/>
                <a:gd name="connsiteY250" fmla="*/ 340927 h 408521"/>
                <a:gd name="connsiteX251" fmla="*/ 2008258 w 7657587"/>
                <a:gd name="connsiteY251" fmla="*/ 331735 h 408521"/>
                <a:gd name="connsiteX252" fmla="*/ 1999063 w 7657587"/>
                <a:gd name="connsiteY252" fmla="*/ 341519 h 408521"/>
                <a:gd name="connsiteX253" fmla="*/ 2034519 w 7657587"/>
                <a:gd name="connsiteY253" fmla="*/ 376259 h 408521"/>
                <a:gd name="connsiteX254" fmla="*/ 2076547 w 7657587"/>
                <a:gd name="connsiteY254" fmla="*/ 334164 h 408521"/>
                <a:gd name="connsiteX255" fmla="*/ 2039120 w 7657587"/>
                <a:gd name="connsiteY255" fmla="*/ 292662 h 408521"/>
                <a:gd name="connsiteX256" fmla="*/ 2014823 w 7657587"/>
                <a:gd name="connsiteY256" fmla="*/ 302644 h 408521"/>
                <a:gd name="connsiteX257" fmla="*/ 2014823 w 7657587"/>
                <a:gd name="connsiteY257" fmla="*/ 265475 h 408521"/>
                <a:gd name="connsiteX258" fmla="*/ 2029925 w 7657587"/>
                <a:gd name="connsiteY258" fmla="*/ 267904 h 408521"/>
                <a:gd name="connsiteX259" fmla="*/ 2031897 w 7657587"/>
                <a:gd name="connsiteY259" fmla="*/ 267904 h 408521"/>
                <a:gd name="connsiteX260" fmla="*/ 2066696 w 7657587"/>
                <a:gd name="connsiteY260" fmla="*/ 252473 h 408521"/>
                <a:gd name="connsiteX261" fmla="*/ 2068668 w 7657587"/>
                <a:gd name="connsiteY261" fmla="*/ 248664 h 408521"/>
                <a:gd name="connsiteX262" fmla="*/ 2068668 w 7657587"/>
                <a:gd name="connsiteY262" fmla="*/ 248139 h 408521"/>
                <a:gd name="connsiteX263" fmla="*/ 2066696 w 7657587"/>
                <a:gd name="connsiteY263" fmla="*/ 246235 h 408521"/>
                <a:gd name="connsiteX264" fmla="*/ 2062760 w 7657587"/>
                <a:gd name="connsiteY264" fmla="*/ 247876 h 408521"/>
                <a:gd name="connsiteX265" fmla="*/ 2039120 w 7657587"/>
                <a:gd name="connsiteY265" fmla="*/ 252473 h 408521"/>
                <a:gd name="connsiteX266" fmla="*/ 2014166 w 7657587"/>
                <a:gd name="connsiteY266" fmla="*/ 247613 h 408521"/>
                <a:gd name="connsiteX267" fmla="*/ 2011536 w 7657587"/>
                <a:gd name="connsiteY267" fmla="*/ 246497 h 408521"/>
                <a:gd name="connsiteX268" fmla="*/ 2011536 w 7657587"/>
                <a:gd name="connsiteY268" fmla="*/ 246497 h 408521"/>
                <a:gd name="connsiteX269" fmla="*/ 2008915 w 7657587"/>
                <a:gd name="connsiteY269" fmla="*/ 248664 h 408521"/>
                <a:gd name="connsiteX270" fmla="*/ 2008915 w 7657587"/>
                <a:gd name="connsiteY270" fmla="*/ 308684 h 408521"/>
                <a:gd name="connsiteX271" fmla="*/ 2011536 w 7657587"/>
                <a:gd name="connsiteY271" fmla="*/ 312494 h 408521"/>
                <a:gd name="connsiteX272" fmla="*/ 2016795 w 7657587"/>
                <a:gd name="connsiteY272" fmla="*/ 307306 h 408521"/>
                <a:gd name="connsiteX273" fmla="*/ 2038463 w 7657587"/>
                <a:gd name="connsiteY273" fmla="*/ 297522 h 408521"/>
                <a:gd name="connsiteX274" fmla="*/ 2039120 w 7657587"/>
                <a:gd name="connsiteY274" fmla="*/ 297522 h 408521"/>
                <a:gd name="connsiteX275" fmla="*/ 2060130 w 7657587"/>
                <a:gd name="connsiteY275" fmla="*/ 335280 h 408521"/>
                <a:gd name="connsiteX276" fmla="*/ 2045685 w 7657587"/>
                <a:gd name="connsiteY276" fmla="*/ 367852 h 408521"/>
                <a:gd name="connsiteX277" fmla="*/ 2033861 w 7657587"/>
                <a:gd name="connsiteY277" fmla="*/ 370874 h 408521"/>
                <a:gd name="connsiteX278" fmla="*/ 2005629 w 7657587"/>
                <a:gd name="connsiteY278" fmla="*/ 349926 h 408521"/>
                <a:gd name="connsiteX279" fmla="*/ 2131715 w 7657587"/>
                <a:gd name="connsiteY279" fmla="*/ 246235 h 408521"/>
                <a:gd name="connsiteX280" fmla="*/ 2093622 w 7657587"/>
                <a:gd name="connsiteY280" fmla="*/ 310853 h 408521"/>
                <a:gd name="connsiteX281" fmla="*/ 2108067 w 7657587"/>
                <a:gd name="connsiteY281" fmla="*/ 365094 h 408521"/>
                <a:gd name="connsiteX282" fmla="*/ 2134336 w 7657587"/>
                <a:gd name="connsiteY282" fmla="*/ 376259 h 408521"/>
                <a:gd name="connsiteX283" fmla="*/ 2169799 w 7657587"/>
                <a:gd name="connsiteY283" fmla="*/ 350713 h 408521"/>
                <a:gd name="connsiteX284" fmla="*/ 2175707 w 7657587"/>
                <a:gd name="connsiteY284" fmla="*/ 310853 h 408521"/>
                <a:gd name="connsiteX285" fmla="*/ 2134993 w 7657587"/>
                <a:gd name="connsiteY285" fmla="*/ 246235 h 408521"/>
                <a:gd name="connsiteX286" fmla="*/ 2131715 w 7657587"/>
                <a:gd name="connsiteY286" fmla="*/ 246235 h 408521"/>
                <a:gd name="connsiteX287" fmla="*/ 2110039 w 7657587"/>
                <a:gd name="connsiteY287" fmla="*/ 323067 h 408521"/>
                <a:gd name="connsiteX288" fmla="*/ 2110039 w 7657587"/>
                <a:gd name="connsiteY288" fmla="*/ 318404 h 408521"/>
                <a:gd name="connsiteX289" fmla="*/ 2110696 w 7657587"/>
                <a:gd name="connsiteY289" fmla="*/ 282614 h 408521"/>
                <a:gd name="connsiteX290" fmla="*/ 2116604 w 7657587"/>
                <a:gd name="connsiteY290" fmla="*/ 261403 h 408521"/>
                <a:gd name="connsiteX291" fmla="*/ 2134993 w 7657587"/>
                <a:gd name="connsiteY291" fmla="*/ 251094 h 408521"/>
                <a:gd name="connsiteX292" fmla="*/ 2157976 w 7657587"/>
                <a:gd name="connsiteY292" fmla="*/ 279331 h 408521"/>
                <a:gd name="connsiteX293" fmla="*/ 2159290 w 7657587"/>
                <a:gd name="connsiteY293" fmla="*/ 307568 h 408521"/>
                <a:gd name="connsiteX294" fmla="*/ 2159290 w 7657587"/>
                <a:gd name="connsiteY294" fmla="*/ 321687 h 408521"/>
                <a:gd name="connsiteX295" fmla="*/ 2142873 w 7657587"/>
                <a:gd name="connsiteY295" fmla="*/ 369493 h 408521"/>
                <a:gd name="connsiteX296" fmla="*/ 2134336 w 7657587"/>
                <a:gd name="connsiteY296" fmla="*/ 371333 h 408521"/>
                <a:gd name="connsiteX297" fmla="*/ 2112011 w 7657587"/>
                <a:gd name="connsiteY297" fmla="*/ 349072 h 408521"/>
                <a:gd name="connsiteX298" fmla="*/ 2110039 w 7657587"/>
                <a:gd name="connsiteY298" fmla="*/ 323067 h 40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</a:cxnLst>
              <a:rect l="l" t="t" r="r" b="b"/>
              <a:pathLst>
                <a:path w="7657587" h="408521">
                  <a:moveTo>
                    <a:pt x="7626834" y="-218"/>
                  </a:moveTo>
                  <a:lnTo>
                    <a:pt x="7626834" y="4377"/>
                  </a:lnTo>
                  <a:lnTo>
                    <a:pt x="7642593" y="4377"/>
                  </a:lnTo>
                  <a:lnTo>
                    <a:pt x="7642593" y="183849"/>
                  </a:lnTo>
                  <a:lnTo>
                    <a:pt x="7626834" y="183849"/>
                  </a:lnTo>
                  <a:lnTo>
                    <a:pt x="7626834" y="188446"/>
                  </a:lnTo>
                  <a:lnTo>
                    <a:pt x="7656389" y="188446"/>
                  </a:lnTo>
                  <a:lnTo>
                    <a:pt x="7656389" y="-218"/>
                  </a:lnTo>
                  <a:close/>
                  <a:moveTo>
                    <a:pt x="-1199" y="258449"/>
                  </a:moveTo>
                  <a:lnTo>
                    <a:pt x="-1199" y="264163"/>
                  </a:lnTo>
                  <a:cubicBezTo>
                    <a:pt x="7996" y="264163"/>
                    <a:pt x="14561" y="262519"/>
                    <a:pt x="23756" y="259237"/>
                  </a:cubicBezTo>
                  <a:lnTo>
                    <a:pt x="23756" y="356952"/>
                  </a:lnTo>
                  <a:cubicBezTo>
                    <a:pt x="23756" y="365685"/>
                    <a:pt x="16533" y="366210"/>
                    <a:pt x="6032" y="366210"/>
                  </a:cubicBezTo>
                  <a:lnTo>
                    <a:pt x="-541" y="366210"/>
                  </a:lnTo>
                  <a:lnTo>
                    <a:pt x="-541" y="371924"/>
                  </a:lnTo>
                  <a:lnTo>
                    <a:pt x="62506" y="371924"/>
                  </a:lnTo>
                  <a:lnTo>
                    <a:pt x="62506" y="366210"/>
                  </a:lnTo>
                  <a:cubicBezTo>
                    <a:pt x="59876" y="366210"/>
                    <a:pt x="57247" y="366210"/>
                    <a:pt x="53969" y="366210"/>
                  </a:cubicBezTo>
                  <a:cubicBezTo>
                    <a:pt x="44117" y="366210"/>
                    <a:pt x="38209" y="365685"/>
                    <a:pt x="38209" y="356952"/>
                  </a:cubicBezTo>
                  <a:lnTo>
                    <a:pt x="38209" y="249716"/>
                  </a:lnTo>
                  <a:cubicBezTo>
                    <a:pt x="38209" y="247547"/>
                    <a:pt x="37551" y="246235"/>
                    <a:pt x="34922" y="246235"/>
                  </a:cubicBezTo>
                  <a:cubicBezTo>
                    <a:pt x="32293" y="246235"/>
                    <a:pt x="29672" y="249453"/>
                    <a:pt x="27700" y="251357"/>
                  </a:cubicBezTo>
                  <a:cubicBezTo>
                    <a:pt x="19162" y="256808"/>
                    <a:pt x="8653" y="258449"/>
                    <a:pt x="-1199" y="258449"/>
                  </a:cubicBezTo>
                  <a:close/>
                  <a:moveTo>
                    <a:pt x="123573" y="246235"/>
                  </a:moveTo>
                  <a:cubicBezTo>
                    <a:pt x="93368" y="249453"/>
                    <a:pt x="85488" y="280973"/>
                    <a:pt x="85488" y="310853"/>
                  </a:cubicBezTo>
                  <a:cubicBezTo>
                    <a:pt x="85488" y="329304"/>
                    <a:pt x="86803" y="350713"/>
                    <a:pt x="99933" y="365094"/>
                  </a:cubicBezTo>
                  <a:cubicBezTo>
                    <a:pt x="106498" y="371924"/>
                    <a:pt x="116350" y="376259"/>
                    <a:pt x="126202" y="376259"/>
                  </a:cubicBezTo>
                  <a:cubicBezTo>
                    <a:pt x="142619" y="376259"/>
                    <a:pt x="155750" y="365685"/>
                    <a:pt x="161665" y="350713"/>
                  </a:cubicBezTo>
                  <a:cubicBezTo>
                    <a:pt x="166259" y="337974"/>
                    <a:pt x="167573" y="324118"/>
                    <a:pt x="167573" y="310853"/>
                  </a:cubicBezTo>
                  <a:cubicBezTo>
                    <a:pt x="167573" y="283666"/>
                    <a:pt x="161008" y="246235"/>
                    <a:pt x="126859" y="246235"/>
                  </a:cubicBezTo>
                  <a:cubicBezTo>
                    <a:pt x="125545" y="246235"/>
                    <a:pt x="124887" y="246235"/>
                    <a:pt x="123573" y="246235"/>
                  </a:cubicBezTo>
                  <a:close/>
                  <a:moveTo>
                    <a:pt x="101905" y="323067"/>
                  </a:moveTo>
                  <a:cubicBezTo>
                    <a:pt x="101905" y="321687"/>
                    <a:pt x="101905" y="319783"/>
                    <a:pt x="101905" y="318404"/>
                  </a:cubicBezTo>
                  <a:cubicBezTo>
                    <a:pt x="101905" y="306452"/>
                    <a:pt x="101905" y="294566"/>
                    <a:pt x="102562" y="282614"/>
                  </a:cubicBezTo>
                  <a:cubicBezTo>
                    <a:pt x="103220" y="275259"/>
                    <a:pt x="103877" y="267379"/>
                    <a:pt x="108470" y="261403"/>
                  </a:cubicBezTo>
                  <a:cubicBezTo>
                    <a:pt x="112414" y="255165"/>
                    <a:pt x="118979" y="251094"/>
                    <a:pt x="126859" y="251094"/>
                  </a:cubicBezTo>
                  <a:cubicBezTo>
                    <a:pt x="142619" y="251094"/>
                    <a:pt x="148527" y="266329"/>
                    <a:pt x="149842" y="279331"/>
                  </a:cubicBezTo>
                  <a:cubicBezTo>
                    <a:pt x="150499" y="288590"/>
                    <a:pt x="151156" y="298047"/>
                    <a:pt x="151156" y="307568"/>
                  </a:cubicBezTo>
                  <a:lnTo>
                    <a:pt x="151156" y="321687"/>
                  </a:lnTo>
                  <a:cubicBezTo>
                    <a:pt x="151156" y="342044"/>
                    <a:pt x="149184" y="362665"/>
                    <a:pt x="134739" y="369493"/>
                  </a:cubicBezTo>
                  <a:cubicBezTo>
                    <a:pt x="132110" y="370808"/>
                    <a:pt x="128831" y="371333"/>
                    <a:pt x="126202" y="371333"/>
                  </a:cubicBezTo>
                  <a:cubicBezTo>
                    <a:pt x="114378" y="371333"/>
                    <a:pt x="106498" y="360497"/>
                    <a:pt x="103877" y="349072"/>
                  </a:cubicBezTo>
                  <a:cubicBezTo>
                    <a:pt x="102562" y="340402"/>
                    <a:pt x="103220" y="331735"/>
                    <a:pt x="101905" y="323067"/>
                  </a:cubicBezTo>
                  <a:close/>
                  <a:moveTo>
                    <a:pt x="220761" y="246235"/>
                  </a:moveTo>
                  <a:cubicBezTo>
                    <a:pt x="189898" y="249453"/>
                    <a:pt x="182676" y="280973"/>
                    <a:pt x="182676" y="310853"/>
                  </a:cubicBezTo>
                  <a:cubicBezTo>
                    <a:pt x="182676" y="329304"/>
                    <a:pt x="183990" y="350713"/>
                    <a:pt x="196464" y="365094"/>
                  </a:cubicBezTo>
                  <a:cubicBezTo>
                    <a:pt x="203037" y="371924"/>
                    <a:pt x="213538" y="376259"/>
                    <a:pt x="223390" y="376259"/>
                  </a:cubicBezTo>
                  <a:cubicBezTo>
                    <a:pt x="239807" y="376259"/>
                    <a:pt x="252937" y="365685"/>
                    <a:pt x="258853" y="350713"/>
                  </a:cubicBezTo>
                  <a:cubicBezTo>
                    <a:pt x="263447" y="337974"/>
                    <a:pt x="264104" y="324118"/>
                    <a:pt x="264104" y="310853"/>
                  </a:cubicBezTo>
                  <a:cubicBezTo>
                    <a:pt x="264104" y="283666"/>
                    <a:pt x="258196" y="246235"/>
                    <a:pt x="223390" y="246235"/>
                  </a:cubicBezTo>
                  <a:cubicBezTo>
                    <a:pt x="222733" y="246235"/>
                    <a:pt x="221418" y="246235"/>
                    <a:pt x="220761" y="246235"/>
                  </a:cubicBezTo>
                  <a:close/>
                  <a:moveTo>
                    <a:pt x="199093" y="323067"/>
                  </a:moveTo>
                  <a:cubicBezTo>
                    <a:pt x="199093" y="321687"/>
                    <a:pt x="199093" y="319783"/>
                    <a:pt x="199093" y="318404"/>
                  </a:cubicBezTo>
                  <a:cubicBezTo>
                    <a:pt x="199093" y="306452"/>
                    <a:pt x="199093" y="294566"/>
                    <a:pt x="199750" y="282614"/>
                  </a:cubicBezTo>
                  <a:cubicBezTo>
                    <a:pt x="200408" y="275259"/>
                    <a:pt x="201065" y="267379"/>
                    <a:pt x="205001" y="261403"/>
                  </a:cubicBezTo>
                  <a:cubicBezTo>
                    <a:pt x="208945" y="255165"/>
                    <a:pt x="216167" y="251094"/>
                    <a:pt x="223390" y="251094"/>
                  </a:cubicBezTo>
                  <a:cubicBezTo>
                    <a:pt x="239150" y="251094"/>
                    <a:pt x="245715" y="266329"/>
                    <a:pt x="247029" y="279331"/>
                  </a:cubicBezTo>
                  <a:cubicBezTo>
                    <a:pt x="247687" y="288590"/>
                    <a:pt x="248344" y="298047"/>
                    <a:pt x="248344" y="307568"/>
                  </a:cubicBezTo>
                  <a:lnTo>
                    <a:pt x="248344" y="321687"/>
                  </a:lnTo>
                  <a:cubicBezTo>
                    <a:pt x="248344" y="342044"/>
                    <a:pt x="246372" y="362665"/>
                    <a:pt x="231927" y="369493"/>
                  </a:cubicBezTo>
                  <a:cubicBezTo>
                    <a:pt x="229298" y="370808"/>
                    <a:pt x="226019" y="371333"/>
                    <a:pt x="223390" y="371333"/>
                  </a:cubicBezTo>
                  <a:cubicBezTo>
                    <a:pt x="210917" y="371333"/>
                    <a:pt x="203037" y="360497"/>
                    <a:pt x="201065" y="349072"/>
                  </a:cubicBezTo>
                  <a:cubicBezTo>
                    <a:pt x="199750" y="340402"/>
                    <a:pt x="199750" y="331735"/>
                    <a:pt x="199093" y="323067"/>
                  </a:cubicBezTo>
                  <a:close/>
                  <a:moveTo>
                    <a:pt x="273956" y="325496"/>
                  </a:moveTo>
                  <a:lnTo>
                    <a:pt x="273956" y="337186"/>
                  </a:lnTo>
                  <a:lnTo>
                    <a:pt x="325836" y="337186"/>
                  </a:lnTo>
                  <a:lnTo>
                    <a:pt x="325836" y="325496"/>
                  </a:lnTo>
                  <a:close/>
                  <a:moveTo>
                    <a:pt x="352754" y="349926"/>
                  </a:moveTo>
                  <a:cubicBezTo>
                    <a:pt x="354069" y="350188"/>
                    <a:pt x="354726" y="350188"/>
                    <a:pt x="355384" y="350188"/>
                  </a:cubicBezTo>
                  <a:cubicBezTo>
                    <a:pt x="360634" y="350188"/>
                    <a:pt x="364578" y="346378"/>
                    <a:pt x="364578" y="340927"/>
                  </a:cubicBezTo>
                  <a:cubicBezTo>
                    <a:pt x="364578" y="336070"/>
                    <a:pt x="361292" y="331735"/>
                    <a:pt x="356041" y="331735"/>
                  </a:cubicBezTo>
                  <a:cubicBezTo>
                    <a:pt x="350791" y="331735"/>
                    <a:pt x="346189" y="335543"/>
                    <a:pt x="346189" y="341519"/>
                  </a:cubicBezTo>
                  <a:cubicBezTo>
                    <a:pt x="346189" y="359709"/>
                    <a:pt x="361949" y="376259"/>
                    <a:pt x="381653" y="376259"/>
                  </a:cubicBezTo>
                  <a:cubicBezTo>
                    <a:pt x="404635" y="376259"/>
                    <a:pt x="423681" y="357543"/>
                    <a:pt x="423681" y="334164"/>
                  </a:cubicBezTo>
                  <a:cubicBezTo>
                    <a:pt x="423681" y="313807"/>
                    <a:pt x="409886" y="292662"/>
                    <a:pt x="386903" y="292662"/>
                  </a:cubicBezTo>
                  <a:cubicBezTo>
                    <a:pt x="377709" y="292662"/>
                    <a:pt x="368514" y="296143"/>
                    <a:pt x="361949" y="302644"/>
                  </a:cubicBezTo>
                  <a:lnTo>
                    <a:pt x="361949" y="265475"/>
                  </a:lnTo>
                  <a:cubicBezTo>
                    <a:pt x="367208" y="266592"/>
                    <a:pt x="371801" y="267642"/>
                    <a:pt x="377051" y="267904"/>
                  </a:cubicBezTo>
                  <a:lnTo>
                    <a:pt x="379681" y="267904"/>
                  </a:lnTo>
                  <a:cubicBezTo>
                    <a:pt x="392811" y="267904"/>
                    <a:pt x="405292" y="262519"/>
                    <a:pt x="414487" y="252473"/>
                  </a:cubicBezTo>
                  <a:cubicBezTo>
                    <a:pt x="415144" y="251357"/>
                    <a:pt x="416459" y="249978"/>
                    <a:pt x="416459" y="248664"/>
                  </a:cubicBezTo>
                  <a:lnTo>
                    <a:pt x="416459" y="248139"/>
                  </a:lnTo>
                  <a:cubicBezTo>
                    <a:pt x="416459" y="247022"/>
                    <a:pt x="415144" y="246235"/>
                    <a:pt x="414487" y="246235"/>
                  </a:cubicBezTo>
                  <a:cubicBezTo>
                    <a:pt x="413172" y="246235"/>
                    <a:pt x="411200" y="247613"/>
                    <a:pt x="409886" y="247876"/>
                  </a:cubicBezTo>
                  <a:cubicBezTo>
                    <a:pt x="403978" y="250832"/>
                    <a:pt x="394126" y="252473"/>
                    <a:pt x="386246" y="252473"/>
                  </a:cubicBezTo>
                  <a:cubicBezTo>
                    <a:pt x="377709" y="252473"/>
                    <a:pt x="369172" y="250569"/>
                    <a:pt x="361949" y="247613"/>
                  </a:cubicBezTo>
                  <a:cubicBezTo>
                    <a:pt x="360634" y="247088"/>
                    <a:pt x="359977" y="246497"/>
                    <a:pt x="358670" y="246497"/>
                  </a:cubicBezTo>
                  <a:lnTo>
                    <a:pt x="358670" y="246497"/>
                  </a:lnTo>
                  <a:cubicBezTo>
                    <a:pt x="357356" y="246497"/>
                    <a:pt x="356698" y="247613"/>
                    <a:pt x="356698" y="248664"/>
                  </a:cubicBezTo>
                  <a:lnTo>
                    <a:pt x="356698" y="308684"/>
                  </a:lnTo>
                  <a:cubicBezTo>
                    <a:pt x="356698" y="310328"/>
                    <a:pt x="357356" y="312494"/>
                    <a:pt x="359320" y="312494"/>
                  </a:cubicBezTo>
                  <a:cubicBezTo>
                    <a:pt x="361949" y="312494"/>
                    <a:pt x="363264" y="308159"/>
                    <a:pt x="364578" y="307306"/>
                  </a:cubicBezTo>
                  <a:cubicBezTo>
                    <a:pt x="369829" y="301067"/>
                    <a:pt x="377709" y="297522"/>
                    <a:pt x="386246" y="297522"/>
                  </a:cubicBezTo>
                  <a:lnTo>
                    <a:pt x="386903" y="297522"/>
                  </a:lnTo>
                  <a:cubicBezTo>
                    <a:pt x="405950" y="297522"/>
                    <a:pt x="407264" y="323330"/>
                    <a:pt x="407264" y="335280"/>
                  </a:cubicBezTo>
                  <a:cubicBezTo>
                    <a:pt x="407264" y="347232"/>
                    <a:pt x="405292" y="361088"/>
                    <a:pt x="392811" y="367852"/>
                  </a:cubicBezTo>
                  <a:cubicBezTo>
                    <a:pt x="389533" y="370020"/>
                    <a:pt x="385589" y="370874"/>
                    <a:pt x="381653" y="370874"/>
                  </a:cubicBezTo>
                  <a:cubicBezTo>
                    <a:pt x="368514" y="370874"/>
                    <a:pt x="358670" y="362403"/>
                    <a:pt x="353412" y="349926"/>
                  </a:cubicBezTo>
                  <a:close/>
                  <a:moveTo>
                    <a:pt x="479498" y="246235"/>
                  </a:moveTo>
                  <a:cubicBezTo>
                    <a:pt x="448636" y="249453"/>
                    <a:pt x="441405" y="280973"/>
                    <a:pt x="441405" y="310853"/>
                  </a:cubicBezTo>
                  <a:cubicBezTo>
                    <a:pt x="441405" y="329304"/>
                    <a:pt x="442062" y="350713"/>
                    <a:pt x="455201" y="365094"/>
                  </a:cubicBezTo>
                  <a:cubicBezTo>
                    <a:pt x="461766" y="371924"/>
                    <a:pt x="472275" y="376259"/>
                    <a:pt x="481470" y="376259"/>
                  </a:cubicBezTo>
                  <a:cubicBezTo>
                    <a:pt x="498544" y="376259"/>
                    <a:pt x="511017" y="365685"/>
                    <a:pt x="517583" y="350713"/>
                  </a:cubicBezTo>
                  <a:cubicBezTo>
                    <a:pt x="522184" y="337974"/>
                    <a:pt x="522841" y="324118"/>
                    <a:pt x="522841" y="310853"/>
                  </a:cubicBezTo>
                  <a:cubicBezTo>
                    <a:pt x="522841" y="283666"/>
                    <a:pt x="516925" y="246235"/>
                    <a:pt x="482127" y="246235"/>
                  </a:cubicBezTo>
                  <a:cubicBezTo>
                    <a:pt x="481470" y="246235"/>
                    <a:pt x="480155" y="246235"/>
                    <a:pt x="479498" y="246235"/>
                  </a:cubicBezTo>
                  <a:close/>
                  <a:moveTo>
                    <a:pt x="457822" y="323067"/>
                  </a:moveTo>
                  <a:cubicBezTo>
                    <a:pt x="457822" y="321687"/>
                    <a:pt x="457822" y="319783"/>
                    <a:pt x="457822" y="318404"/>
                  </a:cubicBezTo>
                  <a:cubicBezTo>
                    <a:pt x="457822" y="306452"/>
                    <a:pt x="457822" y="294566"/>
                    <a:pt x="458479" y="282614"/>
                  </a:cubicBezTo>
                  <a:cubicBezTo>
                    <a:pt x="459137" y="275259"/>
                    <a:pt x="459794" y="267379"/>
                    <a:pt x="463738" y="261403"/>
                  </a:cubicBezTo>
                  <a:cubicBezTo>
                    <a:pt x="467674" y="255165"/>
                    <a:pt x="474897" y="251094"/>
                    <a:pt x="482127" y="251094"/>
                  </a:cubicBezTo>
                  <a:cubicBezTo>
                    <a:pt x="497887" y="251094"/>
                    <a:pt x="504452" y="266329"/>
                    <a:pt x="505767" y="279331"/>
                  </a:cubicBezTo>
                  <a:cubicBezTo>
                    <a:pt x="506424" y="288590"/>
                    <a:pt x="506424" y="298047"/>
                    <a:pt x="506424" y="307568"/>
                  </a:cubicBezTo>
                  <a:lnTo>
                    <a:pt x="506424" y="321687"/>
                  </a:lnTo>
                  <a:cubicBezTo>
                    <a:pt x="506424" y="342044"/>
                    <a:pt x="505109" y="362665"/>
                    <a:pt x="490656" y="369493"/>
                  </a:cubicBezTo>
                  <a:cubicBezTo>
                    <a:pt x="488035" y="370808"/>
                    <a:pt x="484748" y="371333"/>
                    <a:pt x="482127" y="371333"/>
                  </a:cubicBezTo>
                  <a:cubicBezTo>
                    <a:pt x="469646" y="371333"/>
                    <a:pt x="461766" y="360497"/>
                    <a:pt x="459794" y="349072"/>
                  </a:cubicBezTo>
                  <a:cubicBezTo>
                    <a:pt x="457822" y="340402"/>
                    <a:pt x="458479" y="331735"/>
                    <a:pt x="457822" y="323067"/>
                  </a:cubicBezTo>
                  <a:close/>
                  <a:moveTo>
                    <a:pt x="532685" y="325496"/>
                  </a:moveTo>
                  <a:lnTo>
                    <a:pt x="532685" y="337186"/>
                  </a:lnTo>
                  <a:lnTo>
                    <a:pt x="584566" y="337186"/>
                  </a:lnTo>
                  <a:lnTo>
                    <a:pt x="584566" y="325496"/>
                  </a:lnTo>
                  <a:close/>
                  <a:moveTo>
                    <a:pt x="611492" y="349926"/>
                  </a:moveTo>
                  <a:cubicBezTo>
                    <a:pt x="612149" y="350188"/>
                    <a:pt x="613464" y="350188"/>
                    <a:pt x="614113" y="350188"/>
                  </a:cubicBezTo>
                  <a:cubicBezTo>
                    <a:pt x="619372" y="350188"/>
                    <a:pt x="623308" y="346378"/>
                    <a:pt x="623308" y="340927"/>
                  </a:cubicBezTo>
                  <a:cubicBezTo>
                    <a:pt x="623308" y="336070"/>
                    <a:pt x="620029" y="331735"/>
                    <a:pt x="614770" y="331735"/>
                  </a:cubicBezTo>
                  <a:cubicBezTo>
                    <a:pt x="609520" y="331735"/>
                    <a:pt x="604927" y="335543"/>
                    <a:pt x="604927" y="341519"/>
                  </a:cubicBezTo>
                  <a:cubicBezTo>
                    <a:pt x="604927" y="359709"/>
                    <a:pt x="620029" y="376259"/>
                    <a:pt x="640382" y="376259"/>
                  </a:cubicBezTo>
                  <a:cubicBezTo>
                    <a:pt x="663364" y="376259"/>
                    <a:pt x="682411" y="357543"/>
                    <a:pt x="682411" y="334164"/>
                  </a:cubicBezTo>
                  <a:cubicBezTo>
                    <a:pt x="682411" y="313807"/>
                    <a:pt x="668623" y="292662"/>
                    <a:pt x="644983" y="292662"/>
                  </a:cubicBezTo>
                  <a:cubicBezTo>
                    <a:pt x="636446" y="292662"/>
                    <a:pt x="627252" y="296143"/>
                    <a:pt x="620686" y="302644"/>
                  </a:cubicBezTo>
                  <a:lnTo>
                    <a:pt x="620686" y="265475"/>
                  </a:lnTo>
                  <a:cubicBezTo>
                    <a:pt x="625937" y="266592"/>
                    <a:pt x="630530" y="267642"/>
                    <a:pt x="635789" y="267904"/>
                  </a:cubicBezTo>
                  <a:lnTo>
                    <a:pt x="638410" y="267904"/>
                  </a:lnTo>
                  <a:cubicBezTo>
                    <a:pt x="651548" y="267904"/>
                    <a:pt x="664022" y="262519"/>
                    <a:pt x="673216" y="252473"/>
                  </a:cubicBezTo>
                  <a:cubicBezTo>
                    <a:pt x="673873" y="251357"/>
                    <a:pt x="674531" y="249978"/>
                    <a:pt x="674531" y="248664"/>
                  </a:cubicBezTo>
                  <a:lnTo>
                    <a:pt x="674531" y="248139"/>
                  </a:lnTo>
                  <a:cubicBezTo>
                    <a:pt x="674531" y="247022"/>
                    <a:pt x="673873" y="246235"/>
                    <a:pt x="673216" y="246235"/>
                  </a:cubicBezTo>
                  <a:cubicBezTo>
                    <a:pt x="671244" y="246235"/>
                    <a:pt x="669938" y="247613"/>
                    <a:pt x="668623" y="247876"/>
                  </a:cubicBezTo>
                  <a:cubicBezTo>
                    <a:pt x="662715" y="250832"/>
                    <a:pt x="652863" y="252473"/>
                    <a:pt x="644983" y="252473"/>
                  </a:cubicBezTo>
                  <a:cubicBezTo>
                    <a:pt x="636446" y="252473"/>
                    <a:pt x="627909" y="250569"/>
                    <a:pt x="620029" y="247613"/>
                  </a:cubicBezTo>
                  <a:cubicBezTo>
                    <a:pt x="619372" y="247088"/>
                    <a:pt x="618714" y="246497"/>
                    <a:pt x="617400" y="246497"/>
                  </a:cubicBezTo>
                  <a:lnTo>
                    <a:pt x="617400" y="246497"/>
                  </a:lnTo>
                  <a:cubicBezTo>
                    <a:pt x="616085" y="246497"/>
                    <a:pt x="615428" y="247613"/>
                    <a:pt x="615428" y="248664"/>
                  </a:cubicBezTo>
                  <a:lnTo>
                    <a:pt x="615428" y="308684"/>
                  </a:lnTo>
                  <a:cubicBezTo>
                    <a:pt x="615428" y="310328"/>
                    <a:pt x="616085" y="312494"/>
                    <a:pt x="618057" y="312494"/>
                  </a:cubicBezTo>
                  <a:cubicBezTo>
                    <a:pt x="620029" y="312494"/>
                    <a:pt x="621993" y="308159"/>
                    <a:pt x="623308" y="307306"/>
                  </a:cubicBezTo>
                  <a:cubicBezTo>
                    <a:pt x="628566" y="301067"/>
                    <a:pt x="636446" y="297522"/>
                    <a:pt x="644983" y="297522"/>
                  </a:cubicBezTo>
                  <a:lnTo>
                    <a:pt x="645641" y="297522"/>
                  </a:lnTo>
                  <a:cubicBezTo>
                    <a:pt x="664679" y="297522"/>
                    <a:pt x="665994" y="323330"/>
                    <a:pt x="665994" y="335280"/>
                  </a:cubicBezTo>
                  <a:cubicBezTo>
                    <a:pt x="665994" y="347232"/>
                    <a:pt x="664022" y="361088"/>
                    <a:pt x="651548" y="367852"/>
                  </a:cubicBezTo>
                  <a:cubicBezTo>
                    <a:pt x="648262" y="370020"/>
                    <a:pt x="644326" y="370874"/>
                    <a:pt x="639725" y="370874"/>
                  </a:cubicBezTo>
                  <a:cubicBezTo>
                    <a:pt x="627252" y="370874"/>
                    <a:pt x="617400" y="362403"/>
                    <a:pt x="612149" y="349926"/>
                  </a:cubicBezTo>
                  <a:close/>
                  <a:moveTo>
                    <a:pt x="738227" y="246235"/>
                  </a:moveTo>
                  <a:cubicBezTo>
                    <a:pt x="707365" y="249453"/>
                    <a:pt x="700142" y="280973"/>
                    <a:pt x="700142" y="310853"/>
                  </a:cubicBezTo>
                  <a:cubicBezTo>
                    <a:pt x="700142" y="329304"/>
                    <a:pt x="700800" y="350713"/>
                    <a:pt x="713930" y="365094"/>
                  </a:cubicBezTo>
                  <a:cubicBezTo>
                    <a:pt x="720495" y="371924"/>
                    <a:pt x="730347" y="376259"/>
                    <a:pt x="740199" y="376259"/>
                  </a:cubicBezTo>
                  <a:cubicBezTo>
                    <a:pt x="757273" y="376259"/>
                    <a:pt x="769747" y="365685"/>
                    <a:pt x="775663" y="350713"/>
                  </a:cubicBezTo>
                  <a:cubicBezTo>
                    <a:pt x="780913" y="337974"/>
                    <a:pt x="781570" y="324118"/>
                    <a:pt x="781570" y="310853"/>
                  </a:cubicBezTo>
                  <a:cubicBezTo>
                    <a:pt x="781570" y="283666"/>
                    <a:pt x="775663" y="246235"/>
                    <a:pt x="740856" y="246235"/>
                  </a:cubicBezTo>
                  <a:cubicBezTo>
                    <a:pt x="739542" y="246235"/>
                    <a:pt x="738884" y="246235"/>
                    <a:pt x="738227" y="246235"/>
                  </a:cubicBezTo>
                  <a:close/>
                  <a:moveTo>
                    <a:pt x="715902" y="323067"/>
                  </a:moveTo>
                  <a:cubicBezTo>
                    <a:pt x="715902" y="321687"/>
                    <a:pt x="715902" y="319783"/>
                    <a:pt x="715902" y="318404"/>
                  </a:cubicBezTo>
                  <a:cubicBezTo>
                    <a:pt x="715902" y="306452"/>
                    <a:pt x="715902" y="294566"/>
                    <a:pt x="717217" y="282614"/>
                  </a:cubicBezTo>
                  <a:cubicBezTo>
                    <a:pt x="717874" y="275259"/>
                    <a:pt x="718531" y="267379"/>
                    <a:pt x="722467" y="261403"/>
                  </a:cubicBezTo>
                  <a:cubicBezTo>
                    <a:pt x="726411" y="255165"/>
                    <a:pt x="733634" y="251094"/>
                    <a:pt x="740856" y="251094"/>
                  </a:cubicBezTo>
                  <a:cubicBezTo>
                    <a:pt x="756616" y="251094"/>
                    <a:pt x="763181" y="266329"/>
                    <a:pt x="764496" y="279331"/>
                  </a:cubicBezTo>
                  <a:cubicBezTo>
                    <a:pt x="765153" y="288590"/>
                    <a:pt x="765153" y="298047"/>
                    <a:pt x="765153" y="307568"/>
                  </a:cubicBezTo>
                  <a:lnTo>
                    <a:pt x="765153" y="321687"/>
                  </a:lnTo>
                  <a:cubicBezTo>
                    <a:pt x="765153" y="342044"/>
                    <a:pt x="763839" y="362665"/>
                    <a:pt x="748736" y="369493"/>
                  </a:cubicBezTo>
                  <a:cubicBezTo>
                    <a:pt x="746107" y="370808"/>
                    <a:pt x="743486" y="371333"/>
                    <a:pt x="740856" y="371333"/>
                  </a:cubicBezTo>
                  <a:cubicBezTo>
                    <a:pt x="728383" y="371333"/>
                    <a:pt x="720495" y="360497"/>
                    <a:pt x="718531" y="349072"/>
                  </a:cubicBezTo>
                  <a:cubicBezTo>
                    <a:pt x="716559" y="340402"/>
                    <a:pt x="717217" y="331735"/>
                    <a:pt x="715902" y="323067"/>
                  </a:cubicBezTo>
                  <a:close/>
                  <a:moveTo>
                    <a:pt x="791422" y="325496"/>
                  </a:moveTo>
                  <a:lnTo>
                    <a:pt x="791422" y="337186"/>
                  </a:lnTo>
                  <a:lnTo>
                    <a:pt x="843303" y="337186"/>
                  </a:lnTo>
                  <a:lnTo>
                    <a:pt x="843303" y="325496"/>
                  </a:lnTo>
                  <a:close/>
                  <a:moveTo>
                    <a:pt x="871536" y="258449"/>
                  </a:moveTo>
                  <a:lnTo>
                    <a:pt x="871536" y="264163"/>
                  </a:lnTo>
                  <a:cubicBezTo>
                    <a:pt x="880730" y="264163"/>
                    <a:pt x="887295" y="262519"/>
                    <a:pt x="897147" y="259237"/>
                  </a:cubicBezTo>
                  <a:lnTo>
                    <a:pt x="897147" y="356952"/>
                  </a:lnTo>
                  <a:cubicBezTo>
                    <a:pt x="897147" y="365685"/>
                    <a:pt x="889267" y="366210"/>
                    <a:pt x="878758" y="366210"/>
                  </a:cubicBezTo>
                  <a:lnTo>
                    <a:pt x="872850" y="366210"/>
                  </a:lnTo>
                  <a:lnTo>
                    <a:pt x="872850" y="371924"/>
                  </a:lnTo>
                  <a:lnTo>
                    <a:pt x="935232" y="371924"/>
                  </a:lnTo>
                  <a:lnTo>
                    <a:pt x="935232" y="366210"/>
                  </a:lnTo>
                  <a:cubicBezTo>
                    <a:pt x="933268" y="366210"/>
                    <a:pt x="929981" y="366210"/>
                    <a:pt x="927352" y="366210"/>
                  </a:cubicBezTo>
                  <a:cubicBezTo>
                    <a:pt x="916851" y="366210"/>
                    <a:pt x="911592" y="365685"/>
                    <a:pt x="911592" y="356952"/>
                  </a:cubicBezTo>
                  <a:lnTo>
                    <a:pt x="911592" y="249716"/>
                  </a:lnTo>
                  <a:cubicBezTo>
                    <a:pt x="911592" y="247547"/>
                    <a:pt x="910935" y="246235"/>
                    <a:pt x="908314" y="246235"/>
                  </a:cubicBezTo>
                  <a:cubicBezTo>
                    <a:pt x="905027" y="246235"/>
                    <a:pt x="903055" y="249453"/>
                    <a:pt x="900434" y="251357"/>
                  </a:cubicBezTo>
                  <a:cubicBezTo>
                    <a:pt x="891897" y="256808"/>
                    <a:pt x="881388" y="258449"/>
                    <a:pt x="871536" y="258449"/>
                  </a:cubicBezTo>
                  <a:close/>
                  <a:moveTo>
                    <a:pt x="1758715" y="244331"/>
                  </a:moveTo>
                  <a:lnTo>
                    <a:pt x="1752150" y="283929"/>
                  </a:lnTo>
                  <a:lnTo>
                    <a:pt x="1757400" y="283929"/>
                  </a:lnTo>
                  <a:cubicBezTo>
                    <a:pt x="1758715" y="278544"/>
                    <a:pt x="1759372" y="269810"/>
                    <a:pt x="1762659" y="266854"/>
                  </a:cubicBezTo>
                  <a:cubicBezTo>
                    <a:pt x="1763308" y="266067"/>
                    <a:pt x="1765280" y="266067"/>
                    <a:pt x="1766595" y="266067"/>
                  </a:cubicBezTo>
                  <a:lnTo>
                    <a:pt x="1771846" y="266067"/>
                  </a:lnTo>
                  <a:cubicBezTo>
                    <a:pt x="1776447" y="266067"/>
                    <a:pt x="1781040" y="265542"/>
                    <a:pt x="1785641" y="265542"/>
                  </a:cubicBezTo>
                  <a:lnTo>
                    <a:pt x="1821097" y="265542"/>
                  </a:lnTo>
                  <a:cubicBezTo>
                    <a:pt x="1816504" y="270926"/>
                    <a:pt x="1812560" y="276902"/>
                    <a:pt x="1808624" y="282614"/>
                  </a:cubicBezTo>
                  <a:cubicBezTo>
                    <a:pt x="1790235" y="306781"/>
                    <a:pt x="1775789" y="333639"/>
                    <a:pt x="1775789" y="365948"/>
                  </a:cubicBezTo>
                  <a:cubicBezTo>
                    <a:pt x="1775789" y="371924"/>
                    <a:pt x="1779076" y="376259"/>
                    <a:pt x="1784984" y="376259"/>
                  </a:cubicBezTo>
                  <a:lnTo>
                    <a:pt x="1785641" y="376259"/>
                  </a:lnTo>
                  <a:cubicBezTo>
                    <a:pt x="1793521" y="374353"/>
                    <a:pt x="1793521" y="369493"/>
                    <a:pt x="1793521" y="364307"/>
                  </a:cubicBezTo>
                  <a:lnTo>
                    <a:pt x="1793521" y="357018"/>
                  </a:lnTo>
                  <a:cubicBezTo>
                    <a:pt x="1793521" y="336659"/>
                    <a:pt x="1794836" y="312494"/>
                    <a:pt x="1806652" y="294566"/>
                  </a:cubicBezTo>
                  <a:cubicBezTo>
                    <a:pt x="1813217" y="284782"/>
                    <a:pt x="1821097" y="275259"/>
                    <a:pt x="1827670" y="265542"/>
                  </a:cubicBezTo>
                  <a:lnTo>
                    <a:pt x="1832921" y="258712"/>
                  </a:lnTo>
                  <a:cubicBezTo>
                    <a:pt x="1834235" y="257071"/>
                    <a:pt x="1835550" y="255756"/>
                    <a:pt x="1835550" y="252736"/>
                  </a:cubicBezTo>
                  <a:lnTo>
                    <a:pt x="1835550" y="250569"/>
                  </a:lnTo>
                  <a:lnTo>
                    <a:pt x="1791549" y="250569"/>
                  </a:lnTo>
                  <a:cubicBezTo>
                    <a:pt x="1788920" y="250569"/>
                    <a:pt x="1785641" y="250569"/>
                    <a:pt x="1782355" y="250569"/>
                  </a:cubicBezTo>
                  <a:cubicBezTo>
                    <a:pt x="1774475" y="250569"/>
                    <a:pt x="1763966" y="250042"/>
                    <a:pt x="1763966" y="244331"/>
                  </a:cubicBezTo>
                  <a:close/>
                  <a:moveTo>
                    <a:pt x="1872320" y="368904"/>
                  </a:moveTo>
                  <a:cubicBezTo>
                    <a:pt x="1872320" y="381708"/>
                    <a:pt x="1869041" y="393660"/>
                    <a:pt x="1859847" y="403117"/>
                  </a:cubicBezTo>
                  <a:cubicBezTo>
                    <a:pt x="1859190" y="403970"/>
                    <a:pt x="1857875" y="405021"/>
                    <a:pt x="1857875" y="406137"/>
                  </a:cubicBezTo>
                  <a:cubicBezTo>
                    <a:pt x="1857875" y="407449"/>
                    <a:pt x="1859190" y="408303"/>
                    <a:pt x="1859847" y="408303"/>
                  </a:cubicBezTo>
                  <a:cubicBezTo>
                    <a:pt x="1863125" y="408303"/>
                    <a:pt x="1867727" y="401540"/>
                    <a:pt x="1869691" y="397994"/>
                  </a:cubicBezTo>
                  <a:cubicBezTo>
                    <a:pt x="1874949" y="390377"/>
                    <a:pt x="1877579" y="381116"/>
                    <a:pt x="1877579" y="371924"/>
                  </a:cubicBezTo>
                  <a:cubicBezTo>
                    <a:pt x="1877579" y="363781"/>
                    <a:pt x="1875607" y="351567"/>
                    <a:pt x="1864440" y="351567"/>
                  </a:cubicBezTo>
                  <a:cubicBezTo>
                    <a:pt x="1858532" y="351567"/>
                    <a:pt x="1855246" y="357018"/>
                    <a:pt x="1855246" y="361876"/>
                  </a:cubicBezTo>
                  <a:cubicBezTo>
                    <a:pt x="1855246" y="367589"/>
                    <a:pt x="1859190" y="371924"/>
                    <a:pt x="1865097" y="371924"/>
                  </a:cubicBezTo>
                  <a:cubicBezTo>
                    <a:pt x="1867727" y="371924"/>
                    <a:pt x="1871005" y="371070"/>
                    <a:pt x="1872320" y="368904"/>
                  </a:cubicBezTo>
                  <a:close/>
                  <a:moveTo>
                    <a:pt x="1918293" y="309474"/>
                  </a:moveTo>
                  <a:lnTo>
                    <a:pt x="1918293" y="309474"/>
                  </a:lnTo>
                  <a:cubicBezTo>
                    <a:pt x="1918293" y="292925"/>
                    <a:pt x="1918942" y="274734"/>
                    <a:pt x="1930766" y="261666"/>
                  </a:cubicBezTo>
                  <a:cubicBezTo>
                    <a:pt x="1936016" y="255165"/>
                    <a:pt x="1943896" y="251094"/>
                    <a:pt x="1952433" y="251094"/>
                  </a:cubicBezTo>
                  <a:cubicBezTo>
                    <a:pt x="1959007" y="251094"/>
                    <a:pt x="1964915" y="253523"/>
                    <a:pt x="1968850" y="258712"/>
                  </a:cubicBezTo>
                  <a:lnTo>
                    <a:pt x="1968193" y="258712"/>
                  </a:lnTo>
                  <a:cubicBezTo>
                    <a:pt x="1962943" y="258712"/>
                    <a:pt x="1959007" y="261666"/>
                    <a:pt x="1959007" y="267117"/>
                  </a:cubicBezTo>
                  <a:cubicBezTo>
                    <a:pt x="1959007" y="271714"/>
                    <a:pt x="1962285" y="276113"/>
                    <a:pt x="1967544" y="276113"/>
                  </a:cubicBezTo>
                  <a:cubicBezTo>
                    <a:pt x="1972794" y="276113"/>
                    <a:pt x="1976730" y="272305"/>
                    <a:pt x="1976730" y="266329"/>
                  </a:cubicBezTo>
                  <a:cubicBezTo>
                    <a:pt x="1976730" y="252736"/>
                    <a:pt x="1964257" y="246235"/>
                    <a:pt x="1952433" y="246235"/>
                  </a:cubicBezTo>
                  <a:cubicBezTo>
                    <a:pt x="1918942" y="246235"/>
                    <a:pt x="1900561" y="281760"/>
                    <a:pt x="1900561" y="311378"/>
                  </a:cubicBezTo>
                  <a:cubicBezTo>
                    <a:pt x="1900561" y="336332"/>
                    <a:pt x="1906469" y="376259"/>
                    <a:pt x="1941932" y="376259"/>
                  </a:cubicBezTo>
                  <a:cubicBezTo>
                    <a:pt x="1960313" y="376259"/>
                    <a:pt x="1975424" y="361876"/>
                    <a:pt x="1980017" y="345853"/>
                  </a:cubicBezTo>
                  <a:cubicBezTo>
                    <a:pt x="1980674" y="341781"/>
                    <a:pt x="1981332" y="337711"/>
                    <a:pt x="1981332" y="333639"/>
                  </a:cubicBezTo>
                  <a:cubicBezTo>
                    <a:pt x="1981332" y="312757"/>
                    <a:pt x="1966229" y="291546"/>
                    <a:pt x="1943247" y="291546"/>
                  </a:cubicBezTo>
                  <a:cubicBezTo>
                    <a:pt x="1932738" y="291546"/>
                    <a:pt x="1921571" y="298310"/>
                    <a:pt x="1918293" y="309474"/>
                  </a:cubicBezTo>
                  <a:close/>
                  <a:moveTo>
                    <a:pt x="1918293" y="330947"/>
                  </a:moveTo>
                  <a:lnTo>
                    <a:pt x="1918293" y="329569"/>
                  </a:lnTo>
                  <a:cubicBezTo>
                    <a:pt x="1918293" y="318142"/>
                    <a:pt x="1922886" y="299163"/>
                    <a:pt x="1937331" y="296734"/>
                  </a:cubicBezTo>
                  <a:cubicBezTo>
                    <a:pt x="1939303" y="296470"/>
                    <a:pt x="1941275" y="296470"/>
                    <a:pt x="1943247" y="296470"/>
                  </a:cubicBezTo>
                  <a:cubicBezTo>
                    <a:pt x="1961628" y="296997"/>
                    <a:pt x="1963600" y="319258"/>
                    <a:pt x="1963600" y="332523"/>
                  </a:cubicBezTo>
                  <a:lnTo>
                    <a:pt x="1963600" y="333639"/>
                  </a:lnTo>
                  <a:cubicBezTo>
                    <a:pt x="1963600" y="347757"/>
                    <a:pt x="1962943" y="370808"/>
                    <a:pt x="1940618" y="370808"/>
                  </a:cubicBezTo>
                  <a:cubicBezTo>
                    <a:pt x="1919599" y="370808"/>
                    <a:pt x="1919599" y="344737"/>
                    <a:pt x="1918293" y="330947"/>
                  </a:cubicBezTo>
                  <a:close/>
                  <a:moveTo>
                    <a:pt x="2005629" y="349926"/>
                  </a:moveTo>
                  <a:cubicBezTo>
                    <a:pt x="2006286" y="350188"/>
                    <a:pt x="2006943" y="350188"/>
                    <a:pt x="2008258" y="350188"/>
                  </a:cubicBezTo>
                  <a:cubicBezTo>
                    <a:pt x="2013508" y="350188"/>
                    <a:pt x="2017444" y="346378"/>
                    <a:pt x="2017444" y="340927"/>
                  </a:cubicBezTo>
                  <a:cubicBezTo>
                    <a:pt x="2017444" y="336070"/>
                    <a:pt x="2013508" y="331735"/>
                    <a:pt x="2008258" y="331735"/>
                  </a:cubicBezTo>
                  <a:cubicBezTo>
                    <a:pt x="2002999" y="331735"/>
                    <a:pt x="1999063" y="335543"/>
                    <a:pt x="1999063" y="341519"/>
                  </a:cubicBezTo>
                  <a:cubicBezTo>
                    <a:pt x="1999063" y="359709"/>
                    <a:pt x="2014166" y="376259"/>
                    <a:pt x="2034519" y="376259"/>
                  </a:cubicBezTo>
                  <a:cubicBezTo>
                    <a:pt x="2056852" y="376259"/>
                    <a:pt x="2076547" y="357543"/>
                    <a:pt x="2076547" y="334164"/>
                  </a:cubicBezTo>
                  <a:cubicBezTo>
                    <a:pt x="2076547" y="313807"/>
                    <a:pt x="2062760" y="292662"/>
                    <a:pt x="2039120" y="292662"/>
                  </a:cubicBezTo>
                  <a:cubicBezTo>
                    <a:pt x="2029925" y="292662"/>
                    <a:pt x="2020731" y="296143"/>
                    <a:pt x="2014823" y="302644"/>
                  </a:cubicBezTo>
                  <a:lnTo>
                    <a:pt x="2014823" y="265475"/>
                  </a:lnTo>
                  <a:cubicBezTo>
                    <a:pt x="2020074" y="266592"/>
                    <a:pt x="2024675" y="267642"/>
                    <a:pt x="2029925" y="267904"/>
                  </a:cubicBezTo>
                  <a:lnTo>
                    <a:pt x="2031897" y="267904"/>
                  </a:lnTo>
                  <a:cubicBezTo>
                    <a:pt x="2045028" y="267904"/>
                    <a:pt x="2058166" y="262519"/>
                    <a:pt x="2066696" y="252473"/>
                  </a:cubicBezTo>
                  <a:cubicBezTo>
                    <a:pt x="2067353" y="251357"/>
                    <a:pt x="2068668" y="249978"/>
                    <a:pt x="2068668" y="248664"/>
                  </a:cubicBezTo>
                  <a:lnTo>
                    <a:pt x="2068668" y="248139"/>
                  </a:lnTo>
                  <a:cubicBezTo>
                    <a:pt x="2068668" y="247022"/>
                    <a:pt x="2067353" y="246235"/>
                    <a:pt x="2066696" y="246235"/>
                  </a:cubicBezTo>
                  <a:cubicBezTo>
                    <a:pt x="2065389" y="246235"/>
                    <a:pt x="2064074" y="247613"/>
                    <a:pt x="2062760" y="247876"/>
                  </a:cubicBezTo>
                  <a:cubicBezTo>
                    <a:pt x="2056194" y="250832"/>
                    <a:pt x="2046343" y="252473"/>
                    <a:pt x="2039120" y="252473"/>
                  </a:cubicBezTo>
                  <a:cubicBezTo>
                    <a:pt x="2029925" y="252473"/>
                    <a:pt x="2022046" y="250569"/>
                    <a:pt x="2014166" y="247613"/>
                  </a:cubicBezTo>
                  <a:cubicBezTo>
                    <a:pt x="2012851" y="247088"/>
                    <a:pt x="2012194" y="246497"/>
                    <a:pt x="2011536" y="246497"/>
                  </a:cubicBezTo>
                  <a:lnTo>
                    <a:pt x="2011536" y="246497"/>
                  </a:lnTo>
                  <a:cubicBezTo>
                    <a:pt x="2010222" y="246497"/>
                    <a:pt x="2009564" y="247613"/>
                    <a:pt x="2008915" y="248664"/>
                  </a:cubicBezTo>
                  <a:lnTo>
                    <a:pt x="2008915" y="308684"/>
                  </a:lnTo>
                  <a:cubicBezTo>
                    <a:pt x="2008915" y="310328"/>
                    <a:pt x="2009564" y="312494"/>
                    <a:pt x="2011536" y="312494"/>
                  </a:cubicBezTo>
                  <a:cubicBezTo>
                    <a:pt x="2014166" y="312494"/>
                    <a:pt x="2016138" y="308159"/>
                    <a:pt x="2016795" y="307306"/>
                  </a:cubicBezTo>
                  <a:cubicBezTo>
                    <a:pt x="2022703" y="301067"/>
                    <a:pt x="2030583" y="297522"/>
                    <a:pt x="2038463" y="297522"/>
                  </a:cubicBezTo>
                  <a:lnTo>
                    <a:pt x="2039120" y="297522"/>
                  </a:lnTo>
                  <a:cubicBezTo>
                    <a:pt x="2058816" y="297522"/>
                    <a:pt x="2060130" y="323330"/>
                    <a:pt x="2060130" y="335280"/>
                  </a:cubicBezTo>
                  <a:cubicBezTo>
                    <a:pt x="2060130" y="347232"/>
                    <a:pt x="2057509" y="361088"/>
                    <a:pt x="2045685" y="367852"/>
                  </a:cubicBezTo>
                  <a:cubicBezTo>
                    <a:pt x="2041749" y="370020"/>
                    <a:pt x="2037805" y="370874"/>
                    <a:pt x="2033861" y="370874"/>
                  </a:cubicBezTo>
                  <a:cubicBezTo>
                    <a:pt x="2020731" y="370874"/>
                    <a:pt x="2010879" y="362403"/>
                    <a:pt x="2005629" y="349926"/>
                  </a:cubicBezTo>
                  <a:close/>
                  <a:moveTo>
                    <a:pt x="2131715" y="246235"/>
                  </a:moveTo>
                  <a:cubicBezTo>
                    <a:pt x="2101502" y="249453"/>
                    <a:pt x="2093622" y="280973"/>
                    <a:pt x="2093622" y="310853"/>
                  </a:cubicBezTo>
                  <a:cubicBezTo>
                    <a:pt x="2093622" y="329304"/>
                    <a:pt x="2094936" y="350713"/>
                    <a:pt x="2108067" y="365094"/>
                  </a:cubicBezTo>
                  <a:cubicBezTo>
                    <a:pt x="2114640" y="371924"/>
                    <a:pt x="2124484" y="376259"/>
                    <a:pt x="2134336" y="376259"/>
                  </a:cubicBezTo>
                  <a:cubicBezTo>
                    <a:pt x="2151410" y="376259"/>
                    <a:pt x="2163891" y="365685"/>
                    <a:pt x="2169799" y="350713"/>
                  </a:cubicBezTo>
                  <a:cubicBezTo>
                    <a:pt x="2174393" y="337974"/>
                    <a:pt x="2175707" y="324118"/>
                    <a:pt x="2175707" y="310853"/>
                  </a:cubicBezTo>
                  <a:cubicBezTo>
                    <a:pt x="2175707" y="283666"/>
                    <a:pt x="2169142" y="246235"/>
                    <a:pt x="2134993" y="246235"/>
                  </a:cubicBezTo>
                  <a:cubicBezTo>
                    <a:pt x="2133679" y="246235"/>
                    <a:pt x="2133021" y="246235"/>
                    <a:pt x="2131715" y="246235"/>
                  </a:cubicBezTo>
                  <a:close/>
                  <a:moveTo>
                    <a:pt x="2110039" y="323067"/>
                  </a:moveTo>
                  <a:cubicBezTo>
                    <a:pt x="2110039" y="321687"/>
                    <a:pt x="2110039" y="319783"/>
                    <a:pt x="2110039" y="318404"/>
                  </a:cubicBezTo>
                  <a:cubicBezTo>
                    <a:pt x="2110039" y="306452"/>
                    <a:pt x="2110039" y="294566"/>
                    <a:pt x="2110696" y="282614"/>
                  </a:cubicBezTo>
                  <a:cubicBezTo>
                    <a:pt x="2111354" y="275259"/>
                    <a:pt x="2112011" y="267379"/>
                    <a:pt x="2116604" y="261403"/>
                  </a:cubicBezTo>
                  <a:cubicBezTo>
                    <a:pt x="2120548" y="255165"/>
                    <a:pt x="2127771" y="251094"/>
                    <a:pt x="2134993" y="251094"/>
                  </a:cubicBezTo>
                  <a:cubicBezTo>
                    <a:pt x="2150753" y="251094"/>
                    <a:pt x="2156669" y="266329"/>
                    <a:pt x="2157976" y="279331"/>
                  </a:cubicBezTo>
                  <a:cubicBezTo>
                    <a:pt x="2159290" y="288590"/>
                    <a:pt x="2159290" y="298047"/>
                    <a:pt x="2159290" y="307568"/>
                  </a:cubicBezTo>
                  <a:lnTo>
                    <a:pt x="2159290" y="321687"/>
                  </a:lnTo>
                  <a:cubicBezTo>
                    <a:pt x="2159290" y="342044"/>
                    <a:pt x="2157976" y="362665"/>
                    <a:pt x="2142873" y="369493"/>
                  </a:cubicBezTo>
                  <a:cubicBezTo>
                    <a:pt x="2140252" y="370808"/>
                    <a:pt x="2137623" y="371333"/>
                    <a:pt x="2134336" y="371333"/>
                  </a:cubicBezTo>
                  <a:cubicBezTo>
                    <a:pt x="2122520" y="371333"/>
                    <a:pt x="2114640" y="360497"/>
                    <a:pt x="2112011" y="349072"/>
                  </a:cubicBezTo>
                  <a:cubicBezTo>
                    <a:pt x="2110696" y="340402"/>
                    <a:pt x="2111354" y="331735"/>
                    <a:pt x="2110039" y="323067"/>
                  </a:cubicBezTo>
                  <a:close/>
                </a:path>
              </a:pathLst>
            </a:custGeom>
            <a:solidFill>
              <a:srgbClr val="000000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14D478B-493F-05EB-9F5C-6FF1012721CB}"/>
                </a:ext>
              </a:extLst>
            </p:cNvPr>
            <p:cNvSpPr/>
            <p:nvPr/>
          </p:nvSpPr>
          <p:spPr>
            <a:xfrm>
              <a:off x="4157976" y="3120640"/>
              <a:ext cx="111801" cy="78309"/>
            </a:xfrm>
            <a:custGeom>
              <a:avLst/>
              <a:gdLst>
                <a:gd name="connsiteX0" fmla="*/ -1215 w 149068"/>
                <a:gd name="connsiteY0" fmla="*/ 104199 h 104412"/>
                <a:gd name="connsiteX1" fmla="*/ 13230 w 149068"/>
                <a:gd name="connsiteY1" fmla="*/ 104199 h 104412"/>
                <a:gd name="connsiteX2" fmla="*/ 147853 w 149068"/>
                <a:gd name="connsiteY2" fmla="*/ -213 h 104412"/>
                <a:gd name="connsiteX3" fmla="*/ 132751 w 149068"/>
                <a:gd name="connsiteY3" fmla="*/ -213 h 104412"/>
                <a:gd name="connsiteX4" fmla="*/ -1215 w 149068"/>
                <a:gd name="connsiteY4" fmla="*/ 89293 h 10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068" h="104412">
                  <a:moveTo>
                    <a:pt x="-1215" y="104199"/>
                  </a:moveTo>
                  <a:lnTo>
                    <a:pt x="13230" y="104199"/>
                  </a:lnTo>
                  <a:cubicBezTo>
                    <a:pt x="72990" y="44507"/>
                    <a:pt x="72990" y="44507"/>
                    <a:pt x="147853" y="-213"/>
                  </a:cubicBezTo>
                  <a:lnTo>
                    <a:pt x="132751" y="-213"/>
                  </a:lnTo>
                  <a:cubicBezTo>
                    <a:pt x="72990" y="29601"/>
                    <a:pt x="72990" y="29601"/>
                    <a:pt x="-1215" y="89293"/>
                  </a:cubicBezTo>
                  <a:close/>
                </a:path>
              </a:pathLst>
            </a:custGeom>
            <a:solidFill>
              <a:srgbClr val="000000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79FA1D8-ACCD-0DF5-5445-112190F62A5A}"/>
                </a:ext>
              </a:extLst>
            </p:cNvPr>
            <p:cNvSpPr/>
            <p:nvPr/>
          </p:nvSpPr>
          <p:spPr>
            <a:xfrm>
              <a:off x="4157976" y="3120640"/>
              <a:ext cx="111801" cy="67130"/>
            </a:xfrm>
            <a:custGeom>
              <a:avLst/>
              <a:gdLst>
                <a:gd name="connsiteX0" fmla="*/ 147853 w 149068"/>
                <a:gd name="connsiteY0" fmla="*/ 89293 h 89506"/>
                <a:gd name="connsiteX1" fmla="*/ 132751 w 149068"/>
                <a:gd name="connsiteY1" fmla="*/ 89293 h 89506"/>
                <a:gd name="connsiteX2" fmla="*/ -1215 w 149068"/>
                <a:gd name="connsiteY2" fmla="*/ -213 h 89506"/>
                <a:gd name="connsiteX3" fmla="*/ 13230 w 149068"/>
                <a:gd name="connsiteY3" fmla="*/ -213 h 89506"/>
                <a:gd name="connsiteX4" fmla="*/ 147853 w 149068"/>
                <a:gd name="connsiteY4" fmla="*/ 74385 h 8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068" h="89506">
                  <a:moveTo>
                    <a:pt x="147853" y="89293"/>
                  </a:moveTo>
                  <a:lnTo>
                    <a:pt x="132751" y="89293"/>
                  </a:lnTo>
                  <a:cubicBezTo>
                    <a:pt x="72990" y="59479"/>
                    <a:pt x="72990" y="59479"/>
                    <a:pt x="-1215" y="-213"/>
                  </a:cubicBezTo>
                  <a:lnTo>
                    <a:pt x="13230" y="-213"/>
                  </a:lnTo>
                  <a:cubicBezTo>
                    <a:pt x="72990" y="44507"/>
                    <a:pt x="72990" y="44507"/>
                    <a:pt x="147853" y="74385"/>
                  </a:cubicBezTo>
                  <a:close/>
                </a:path>
              </a:pathLst>
            </a:custGeom>
            <a:solidFill>
              <a:srgbClr val="000000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0306107-A0A1-2D47-2880-CF717F9FF703}"/>
                </a:ext>
              </a:extLst>
            </p:cNvPr>
            <p:cNvSpPr/>
            <p:nvPr/>
          </p:nvSpPr>
          <p:spPr>
            <a:xfrm>
              <a:off x="4669204" y="3077840"/>
              <a:ext cx="871744" cy="173019"/>
            </a:xfrm>
            <a:custGeom>
              <a:avLst/>
              <a:gdLst>
                <a:gd name="connsiteX0" fmla="*/ -1165 w 1162325"/>
                <a:gd name="connsiteY0" fmla="*/ 230480 h 230692"/>
                <a:gd name="connsiteX1" fmla="*/ 1161161 w 1162325"/>
                <a:gd name="connsiteY1" fmla="*/ 230480 h 230692"/>
                <a:gd name="connsiteX2" fmla="*/ 1161161 w 1162325"/>
                <a:gd name="connsiteY2" fmla="*/ -213 h 230692"/>
                <a:gd name="connsiteX3" fmla="*/ -1165 w 1162325"/>
                <a:gd name="connsiteY3" fmla="*/ -213 h 23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325" h="230692">
                  <a:moveTo>
                    <a:pt x="-1165" y="230480"/>
                  </a:moveTo>
                  <a:lnTo>
                    <a:pt x="1161161" y="230480"/>
                  </a:lnTo>
                  <a:lnTo>
                    <a:pt x="1161161" y="-213"/>
                  </a:lnTo>
                  <a:lnTo>
                    <a:pt x="-1165" y="-213"/>
                  </a:lnTo>
                  <a:close/>
                </a:path>
              </a:pathLst>
            </a:custGeom>
            <a:solidFill>
              <a:srgbClr val="C6EFCE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4423156-A34F-F5E1-0871-861C1637F7B5}"/>
                </a:ext>
              </a:extLst>
            </p:cNvPr>
            <p:cNvSpPr/>
            <p:nvPr/>
          </p:nvSpPr>
          <p:spPr>
            <a:xfrm>
              <a:off x="4976039" y="3100595"/>
              <a:ext cx="250693" cy="127265"/>
            </a:xfrm>
            <a:custGeom>
              <a:avLst/>
              <a:gdLst>
                <a:gd name="connsiteX0" fmla="*/ 34298 w 334257"/>
                <a:gd name="connsiteY0" fmla="*/ 122523 h 169687"/>
                <a:gd name="connsiteX1" fmla="*/ 51373 w 334257"/>
                <a:gd name="connsiteY1" fmla="*/ 133094 h 169687"/>
                <a:gd name="connsiteX2" fmla="*/ 82892 w 334257"/>
                <a:gd name="connsiteY2" fmla="*/ 112212 h 169687"/>
                <a:gd name="connsiteX3" fmla="*/ 94716 w 334257"/>
                <a:gd name="connsiteY3" fmla="*/ 77474 h 169687"/>
                <a:gd name="connsiteX4" fmla="*/ 71726 w 334257"/>
                <a:gd name="connsiteY4" fmla="*/ 47594 h 169687"/>
                <a:gd name="connsiteX5" fmla="*/ 48086 w 334257"/>
                <a:gd name="connsiteY5" fmla="*/ 60333 h 169687"/>
                <a:gd name="connsiteX6" fmla="*/ 31669 w 334257"/>
                <a:gd name="connsiteY6" fmla="*/ 47594 h 169687"/>
                <a:gd name="connsiteX7" fmla="*/ 11973 w 334257"/>
                <a:gd name="connsiteY7" fmla="*/ 73927 h 169687"/>
                <a:gd name="connsiteX8" fmla="*/ 11316 w 334257"/>
                <a:gd name="connsiteY8" fmla="*/ 76620 h 169687"/>
                <a:gd name="connsiteX9" fmla="*/ 14595 w 334257"/>
                <a:gd name="connsiteY9" fmla="*/ 78524 h 169687"/>
                <a:gd name="connsiteX10" fmla="*/ 19196 w 334257"/>
                <a:gd name="connsiteY10" fmla="*/ 72285 h 169687"/>
                <a:gd name="connsiteX11" fmla="*/ 31012 w 334257"/>
                <a:gd name="connsiteY11" fmla="*/ 52191 h 169687"/>
                <a:gd name="connsiteX12" fmla="*/ 36270 w 334257"/>
                <a:gd name="connsiteY12" fmla="*/ 59546 h 169687"/>
                <a:gd name="connsiteX13" fmla="*/ 31669 w 334257"/>
                <a:gd name="connsiteY13" fmla="*/ 81809 h 169687"/>
                <a:gd name="connsiteX14" fmla="*/ 14595 w 334257"/>
                <a:gd name="connsiteY14" fmla="*/ 148264 h 169687"/>
                <a:gd name="connsiteX15" fmla="*/ 11316 w 334257"/>
                <a:gd name="connsiteY15" fmla="*/ 159689 h 169687"/>
                <a:gd name="connsiteX16" fmla="*/ 4751 w 334257"/>
                <a:gd name="connsiteY16" fmla="*/ 161595 h 169687"/>
                <a:gd name="connsiteX17" fmla="*/ 3436 w 334257"/>
                <a:gd name="connsiteY17" fmla="*/ 161595 h 169687"/>
                <a:gd name="connsiteX18" fmla="*/ -1165 w 334257"/>
                <a:gd name="connsiteY18" fmla="*/ 164549 h 169687"/>
                <a:gd name="connsiteX19" fmla="*/ -1165 w 334257"/>
                <a:gd name="connsiteY19" fmla="*/ 165074 h 169687"/>
                <a:gd name="connsiteX20" fmla="*/ 2779 w 334257"/>
                <a:gd name="connsiteY20" fmla="*/ 167307 h 169687"/>
                <a:gd name="connsiteX21" fmla="*/ 6715 w 334257"/>
                <a:gd name="connsiteY21" fmla="*/ 167044 h 169687"/>
                <a:gd name="connsiteX22" fmla="*/ 30354 w 334257"/>
                <a:gd name="connsiteY22" fmla="*/ 167044 h 169687"/>
                <a:gd name="connsiteX23" fmla="*/ 36270 w 334257"/>
                <a:gd name="connsiteY23" fmla="*/ 167307 h 169687"/>
                <a:gd name="connsiteX24" fmla="*/ 39549 w 334257"/>
                <a:gd name="connsiteY24" fmla="*/ 164024 h 169687"/>
                <a:gd name="connsiteX25" fmla="*/ 37585 w 334257"/>
                <a:gd name="connsiteY25" fmla="*/ 161595 h 169687"/>
                <a:gd name="connsiteX26" fmla="*/ 33641 w 334257"/>
                <a:gd name="connsiteY26" fmla="*/ 161595 h 169687"/>
                <a:gd name="connsiteX27" fmla="*/ 25761 w 334257"/>
                <a:gd name="connsiteY27" fmla="*/ 159164 h 169687"/>
                <a:gd name="connsiteX28" fmla="*/ 25761 w 334257"/>
                <a:gd name="connsiteY28" fmla="*/ 158311 h 169687"/>
                <a:gd name="connsiteX29" fmla="*/ 26418 w 334257"/>
                <a:gd name="connsiteY29" fmla="*/ 154766 h 169687"/>
                <a:gd name="connsiteX30" fmla="*/ 32326 w 334257"/>
                <a:gd name="connsiteY30" fmla="*/ 131453 h 169687"/>
                <a:gd name="connsiteX31" fmla="*/ 34298 w 334257"/>
                <a:gd name="connsiteY31" fmla="*/ 122523 h 169687"/>
                <a:gd name="connsiteX32" fmla="*/ 81577 w 334257"/>
                <a:gd name="connsiteY32" fmla="*/ 72548 h 169687"/>
                <a:gd name="connsiteX33" fmla="*/ 51373 w 334257"/>
                <a:gd name="connsiteY33" fmla="*/ 128234 h 169687"/>
                <a:gd name="connsiteX34" fmla="*/ 50715 w 334257"/>
                <a:gd name="connsiteY34" fmla="*/ 128234 h 169687"/>
                <a:gd name="connsiteX35" fmla="*/ 37585 w 334257"/>
                <a:gd name="connsiteY35" fmla="*/ 111358 h 169687"/>
                <a:gd name="connsiteX36" fmla="*/ 37585 w 334257"/>
                <a:gd name="connsiteY36" fmla="*/ 110833 h 169687"/>
                <a:gd name="connsiteX37" fmla="*/ 38891 w 334257"/>
                <a:gd name="connsiteY37" fmla="*/ 105186 h 169687"/>
                <a:gd name="connsiteX38" fmla="*/ 45465 w 334257"/>
                <a:gd name="connsiteY38" fmla="*/ 78853 h 169687"/>
                <a:gd name="connsiteX39" fmla="*/ 54002 w 334257"/>
                <a:gd name="connsiteY39" fmla="*/ 61977 h 169687"/>
                <a:gd name="connsiteX40" fmla="*/ 70419 w 334257"/>
                <a:gd name="connsiteY40" fmla="*/ 52191 h 169687"/>
                <a:gd name="connsiteX41" fmla="*/ 71068 w 334257"/>
                <a:gd name="connsiteY41" fmla="*/ 52191 h 169687"/>
                <a:gd name="connsiteX42" fmla="*/ 80920 w 334257"/>
                <a:gd name="connsiteY42" fmla="*/ 68804 h 169687"/>
                <a:gd name="connsiteX43" fmla="*/ 80920 w 334257"/>
                <a:gd name="connsiteY43" fmla="*/ 72548 h 169687"/>
                <a:gd name="connsiteX44" fmla="*/ 152504 w 334257"/>
                <a:gd name="connsiteY44" fmla="*/ 47594 h 169687"/>
                <a:gd name="connsiteX45" fmla="*/ 106532 w 334257"/>
                <a:gd name="connsiteY45" fmla="*/ 101312 h 169687"/>
                <a:gd name="connsiteX46" fmla="*/ 135430 w 334257"/>
                <a:gd name="connsiteY46" fmla="*/ 132831 h 169687"/>
                <a:gd name="connsiteX47" fmla="*/ 137394 w 334257"/>
                <a:gd name="connsiteY47" fmla="*/ 132831 h 169687"/>
                <a:gd name="connsiteX48" fmla="*/ 183367 w 334257"/>
                <a:gd name="connsiteY48" fmla="*/ 79049 h 169687"/>
                <a:gd name="connsiteX49" fmla="*/ 155126 w 334257"/>
                <a:gd name="connsiteY49" fmla="*/ 47594 h 169687"/>
                <a:gd name="connsiteX50" fmla="*/ 170228 w 334257"/>
                <a:gd name="connsiteY50" fmla="*/ 73664 h 169687"/>
                <a:gd name="connsiteX51" fmla="*/ 151847 w 334257"/>
                <a:gd name="connsiteY51" fmla="*/ 120617 h 169687"/>
                <a:gd name="connsiteX52" fmla="*/ 135430 w 334257"/>
                <a:gd name="connsiteY52" fmla="*/ 128234 h 169687"/>
                <a:gd name="connsiteX53" fmla="*/ 120320 w 334257"/>
                <a:gd name="connsiteY53" fmla="*/ 108404 h 169687"/>
                <a:gd name="connsiteX54" fmla="*/ 120320 w 334257"/>
                <a:gd name="connsiteY54" fmla="*/ 105973 h 169687"/>
                <a:gd name="connsiteX55" fmla="*/ 154468 w 334257"/>
                <a:gd name="connsiteY55" fmla="*/ 52191 h 169687"/>
                <a:gd name="connsiteX56" fmla="*/ 155126 w 334257"/>
                <a:gd name="connsiteY56" fmla="*/ 52191 h 169687"/>
                <a:gd name="connsiteX57" fmla="*/ 170228 w 334257"/>
                <a:gd name="connsiteY57" fmla="*/ 70907 h 169687"/>
                <a:gd name="connsiteX58" fmla="*/ 170228 w 334257"/>
                <a:gd name="connsiteY58" fmla="*/ 73664 h 169687"/>
                <a:gd name="connsiteX59" fmla="*/ 239183 w 334257"/>
                <a:gd name="connsiteY59" fmla="*/ -213 h 169687"/>
                <a:gd name="connsiteX60" fmla="*/ 220137 w 334257"/>
                <a:gd name="connsiteY60" fmla="*/ 1429 h 169687"/>
                <a:gd name="connsiteX61" fmla="*/ 213571 w 334257"/>
                <a:gd name="connsiteY61" fmla="*/ 5238 h 169687"/>
                <a:gd name="connsiteX62" fmla="*/ 218822 w 334257"/>
                <a:gd name="connsiteY62" fmla="*/ 7932 h 169687"/>
                <a:gd name="connsiteX63" fmla="*/ 220794 w 334257"/>
                <a:gd name="connsiteY63" fmla="*/ 7932 h 169687"/>
                <a:gd name="connsiteX64" fmla="*/ 227359 w 334257"/>
                <a:gd name="connsiteY64" fmla="*/ 10952 h 169687"/>
                <a:gd name="connsiteX65" fmla="*/ 224738 w 334257"/>
                <a:gd name="connsiteY65" fmla="*/ 22313 h 169687"/>
                <a:gd name="connsiteX66" fmla="*/ 208321 w 334257"/>
                <a:gd name="connsiteY66" fmla="*/ 86666 h 169687"/>
                <a:gd name="connsiteX67" fmla="*/ 202405 w 334257"/>
                <a:gd name="connsiteY67" fmla="*/ 110308 h 169687"/>
                <a:gd name="connsiteX68" fmla="*/ 201756 w 334257"/>
                <a:gd name="connsiteY68" fmla="*/ 115693 h 169687"/>
                <a:gd name="connsiteX69" fmla="*/ 218822 w 334257"/>
                <a:gd name="connsiteY69" fmla="*/ 132831 h 169687"/>
                <a:gd name="connsiteX70" fmla="*/ 220137 w 334257"/>
                <a:gd name="connsiteY70" fmla="*/ 132831 h 169687"/>
                <a:gd name="connsiteX71" fmla="*/ 237868 w 334257"/>
                <a:gd name="connsiteY71" fmla="*/ 106498 h 169687"/>
                <a:gd name="connsiteX72" fmla="*/ 237868 w 334257"/>
                <a:gd name="connsiteY72" fmla="*/ 104069 h 169687"/>
                <a:gd name="connsiteX73" fmla="*/ 237868 w 334257"/>
                <a:gd name="connsiteY73" fmla="*/ 103544 h 169687"/>
                <a:gd name="connsiteX74" fmla="*/ 234590 w 334257"/>
                <a:gd name="connsiteY74" fmla="*/ 101639 h 169687"/>
                <a:gd name="connsiteX75" fmla="*/ 218173 w 334257"/>
                <a:gd name="connsiteY75" fmla="*/ 128234 h 169687"/>
                <a:gd name="connsiteX76" fmla="*/ 213571 w 334257"/>
                <a:gd name="connsiteY76" fmla="*/ 120617 h 169687"/>
                <a:gd name="connsiteX77" fmla="*/ 218822 w 334257"/>
                <a:gd name="connsiteY77" fmla="*/ 95927 h 169687"/>
                <a:gd name="connsiteX78" fmla="*/ 241155 w 334257"/>
                <a:gd name="connsiteY78" fmla="*/ 6617 h 169687"/>
                <a:gd name="connsiteX79" fmla="*/ 242470 w 334257"/>
                <a:gd name="connsiteY79" fmla="*/ 2547 h 169687"/>
                <a:gd name="connsiteX80" fmla="*/ 239840 w 334257"/>
                <a:gd name="connsiteY80" fmla="*/ -147 h 169687"/>
                <a:gd name="connsiteX81" fmla="*/ 302222 w 334257"/>
                <a:gd name="connsiteY81" fmla="*/ 126330 h 169687"/>
                <a:gd name="connsiteX82" fmla="*/ 271360 w 334257"/>
                <a:gd name="connsiteY82" fmla="*/ 164615 h 169687"/>
                <a:gd name="connsiteX83" fmla="*/ 260193 w 334257"/>
                <a:gd name="connsiteY83" fmla="*/ 156736 h 169687"/>
                <a:gd name="connsiteX84" fmla="*/ 269388 w 334257"/>
                <a:gd name="connsiteY84" fmla="*/ 146950 h 169687"/>
                <a:gd name="connsiteX85" fmla="*/ 262823 w 334257"/>
                <a:gd name="connsiteY85" fmla="*/ 141501 h 169687"/>
                <a:gd name="connsiteX86" fmla="*/ 253628 w 334257"/>
                <a:gd name="connsiteY86" fmla="*/ 152926 h 169687"/>
                <a:gd name="connsiteX87" fmla="*/ 272017 w 334257"/>
                <a:gd name="connsiteY87" fmla="*/ 169475 h 169687"/>
                <a:gd name="connsiteX88" fmla="*/ 312074 w 334257"/>
                <a:gd name="connsiteY88" fmla="*/ 137691 h 169687"/>
                <a:gd name="connsiteX89" fmla="*/ 317982 w 334257"/>
                <a:gd name="connsiteY89" fmla="*/ 116021 h 169687"/>
                <a:gd name="connsiteX90" fmla="*/ 332435 w 334257"/>
                <a:gd name="connsiteY90" fmla="*/ 59546 h 169687"/>
                <a:gd name="connsiteX91" fmla="*/ 333092 w 334257"/>
                <a:gd name="connsiteY91" fmla="*/ 54622 h 169687"/>
                <a:gd name="connsiteX92" fmla="*/ 327834 w 334257"/>
                <a:gd name="connsiteY92" fmla="*/ 49499 h 169687"/>
                <a:gd name="connsiteX93" fmla="*/ 319296 w 334257"/>
                <a:gd name="connsiteY93" fmla="*/ 58167 h 169687"/>
                <a:gd name="connsiteX94" fmla="*/ 306823 w 334257"/>
                <a:gd name="connsiteY94" fmla="*/ 108929 h 169687"/>
                <a:gd name="connsiteX95" fmla="*/ 286462 w 334257"/>
                <a:gd name="connsiteY95" fmla="*/ 128234 h 169687"/>
                <a:gd name="connsiteX96" fmla="*/ 286462 w 334257"/>
                <a:gd name="connsiteY96" fmla="*/ 128234 h 169687"/>
                <a:gd name="connsiteX97" fmla="*/ 275953 w 334257"/>
                <a:gd name="connsiteY97" fmla="*/ 113789 h 169687"/>
                <a:gd name="connsiteX98" fmla="*/ 275953 w 334257"/>
                <a:gd name="connsiteY98" fmla="*/ 111096 h 169687"/>
                <a:gd name="connsiteX99" fmla="*/ 284490 w 334257"/>
                <a:gd name="connsiteY99" fmla="*/ 79312 h 169687"/>
                <a:gd name="connsiteX100" fmla="*/ 289092 w 334257"/>
                <a:gd name="connsiteY100" fmla="*/ 63027 h 169687"/>
                <a:gd name="connsiteX101" fmla="*/ 272674 w 334257"/>
                <a:gd name="connsiteY101" fmla="*/ 47594 h 169687"/>
                <a:gd name="connsiteX102" fmla="*/ 249692 w 334257"/>
                <a:gd name="connsiteY102" fmla="*/ 74189 h 169687"/>
                <a:gd name="connsiteX103" fmla="*/ 249035 w 334257"/>
                <a:gd name="connsiteY103" fmla="*/ 76620 h 169687"/>
                <a:gd name="connsiteX104" fmla="*/ 251656 w 334257"/>
                <a:gd name="connsiteY104" fmla="*/ 78524 h 169687"/>
                <a:gd name="connsiteX105" fmla="*/ 252971 w 334257"/>
                <a:gd name="connsiteY105" fmla="*/ 78524 h 169687"/>
                <a:gd name="connsiteX106" fmla="*/ 272674 w 334257"/>
                <a:gd name="connsiteY106" fmla="*/ 52453 h 169687"/>
                <a:gd name="connsiteX107" fmla="*/ 273989 w 334257"/>
                <a:gd name="connsiteY107" fmla="*/ 52453 h 169687"/>
                <a:gd name="connsiteX108" fmla="*/ 277925 w 334257"/>
                <a:gd name="connsiteY108" fmla="*/ 57051 h 169687"/>
                <a:gd name="connsiteX109" fmla="*/ 273332 w 334257"/>
                <a:gd name="connsiteY109" fmla="*/ 74189 h 169687"/>
                <a:gd name="connsiteX110" fmla="*/ 263480 w 334257"/>
                <a:gd name="connsiteY110" fmla="*/ 110571 h 169687"/>
                <a:gd name="connsiteX111" fmla="*/ 285148 w 334257"/>
                <a:gd name="connsiteY111" fmla="*/ 132831 h 169687"/>
                <a:gd name="connsiteX112" fmla="*/ 302222 w 334257"/>
                <a:gd name="connsiteY112" fmla="*/ 126330 h 16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334257" h="169687">
                  <a:moveTo>
                    <a:pt x="34298" y="122523"/>
                  </a:moveTo>
                  <a:cubicBezTo>
                    <a:pt x="38891" y="127907"/>
                    <a:pt x="42178" y="133094"/>
                    <a:pt x="51373" y="133094"/>
                  </a:cubicBezTo>
                  <a:cubicBezTo>
                    <a:pt x="65818" y="133094"/>
                    <a:pt x="77642" y="120092"/>
                    <a:pt x="82892" y="112212"/>
                  </a:cubicBezTo>
                  <a:cubicBezTo>
                    <a:pt x="90115" y="102166"/>
                    <a:pt x="94716" y="89688"/>
                    <a:pt x="94716" y="77474"/>
                  </a:cubicBezTo>
                  <a:cubicBezTo>
                    <a:pt x="94716" y="64406"/>
                    <a:pt x="88143" y="47594"/>
                    <a:pt x="71726" y="47594"/>
                  </a:cubicBezTo>
                  <a:cubicBezTo>
                    <a:pt x="61882" y="47594"/>
                    <a:pt x="54002" y="53570"/>
                    <a:pt x="48086" y="60333"/>
                  </a:cubicBezTo>
                  <a:cubicBezTo>
                    <a:pt x="45465" y="52716"/>
                    <a:pt x="39549" y="47594"/>
                    <a:pt x="31669" y="47594"/>
                  </a:cubicBezTo>
                  <a:cubicBezTo>
                    <a:pt x="17224" y="47594"/>
                    <a:pt x="13937" y="66309"/>
                    <a:pt x="11973" y="73927"/>
                  </a:cubicBezTo>
                  <a:cubicBezTo>
                    <a:pt x="11973" y="74716"/>
                    <a:pt x="11316" y="75570"/>
                    <a:pt x="11316" y="76620"/>
                  </a:cubicBezTo>
                  <a:cubicBezTo>
                    <a:pt x="11316" y="78524"/>
                    <a:pt x="13280" y="78524"/>
                    <a:pt x="14595" y="78524"/>
                  </a:cubicBezTo>
                  <a:cubicBezTo>
                    <a:pt x="18538" y="78524"/>
                    <a:pt x="17881" y="75504"/>
                    <a:pt x="19196" y="72285"/>
                  </a:cubicBezTo>
                  <a:cubicBezTo>
                    <a:pt x="21168" y="64931"/>
                    <a:pt x="24446" y="52191"/>
                    <a:pt x="31012" y="52191"/>
                  </a:cubicBezTo>
                  <a:cubicBezTo>
                    <a:pt x="34956" y="52191"/>
                    <a:pt x="36270" y="56263"/>
                    <a:pt x="36270" y="59546"/>
                  </a:cubicBezTo>
                  <a:cubicBezTo>
                    <a:pt x="36270" y="66834"/>
                    <a:pt x="33641" y="74452"/>
                    <a:pt x="31669" y="81809"/>
                  </a:cubicBezTo>
                  <a:lnTo>
                    <a:pt x="14595" y="148264"/>
                  </a:lnTo>
                  <a:cubicBezTo>
                    <a:pt x="13937" y="152072"/>
                    <a:pt x="13280" y="157261"/>
                    <a:pt x="11316" y="159689"/>
                  </a:cubicBezTo>
                  <a:cubicBezTo>
                    <a:pt x="9344" y="161333"/>
                    <a:pt x="6715" y="161333"/>
                    <a:pt x="4751" y="161595"/>
                  </a:cubicBezTo>
                  <a:lnTo>
                    <a:pt x="3436" y="161595"/>
                  </a:lnTo>
                  <a:cubicBezTo>
                    <a:pt x="1464" y="161595"/>
                    <a:pt x="-1165" y="161858"/>
                    <a:pt x="-1165" y="164549"/>
                  </a:cubicBezTo>
                  <a:lnTo>
                    <a:pt x="-1165" y="165074"/>
                  </a:lnTo>
                  <a:cubicBezTo>
                    <a:pt x="-1165" y="166718"/>
                    <a:pt x="807" y="167307"/>
                    <a:pt x="2779" y="167307"/>
                  </a:cubicBezTo>
                  <a:cubicBezTo>
                    <a:pt x="4093" y="167307"/>
                    <a:pt x="5400" y="167044"/>
                    <a:pt x="6715" y="167044"/>
                  </a:cubicBezTo>
                  <a:lnTo>
                    <a:pt x="30354" y="167044"/>
                  </a:lnTo>
                  <a:cubicBezTo>
                    <a:pt x="32326" y="167307"/>
                    <a:pt x="34298" y="167307"/>
                    <a:pt x="36270" y="167307"/>
                  </a:cubicBezTo>
                  <a:cubicBezTo>
                    <a:pt x="38234" y="167307"/>
                    <a:pt x="39549" y="165928"/>
                    <a:pt x="39549" y="164024"/>
                  </a:cubicBezTo>
                  <a:cubicBezTo>
                    <a:pt x="39549" y="162645"/>
                    <a:pt x="38891" y="161595"/>
                    <a:pt x="37585" y="161595"/>
                  </a:cubicBezTo>
                  <a:lnTo>
                    <a:pt x="33641" y="161595"/>
                  </a:lnTo>
                  <a:cubicBezTo>
                    <a:pt x="31012" y="161595"/>
                    <a:pt x="25761" y="161595"/>
                    <a:pt x="25761" y="159164"/>
                  </a:cubicBezTo>
                  <a:lnTo>
                    <a:pt x="25761" y="158311"/>
                  </a:lnTo>
                  <a:cubicBezTo>
                    <a:pt x="25761" y="157261"/>
                    <a:pt x="26418" y="155882"/>
                    <a:pt x="26418" y="154766"/>
                  </a:cubicBezTo>
                  <a:lnTo>
                    <a:pt x="32326" y="131453"/>
                  </a:lnTo>
                  <a:cubicBezTo>
                    <a:pt x="32984" y="128432"/>
                    <a:pt x="33641" y="125477"/>
                    <a:pt x="34298" y="122523"/>
                  </a:cubicBezTo>
                  <a:close/>
                  <a:moveTo>
                    <a:pt x="81577" y="72548"/>
                  </a:moveTo>
                  <a:cubicBezTo>
                    <a:pt x="80263" y="82334"/>
                    <a:pt x="73040" y="127380"/>
                    <a:pt x="51373" y="128234"/>
                  </a:cubicBezTo>
                  <a:lnTo>
                    <a:pt x="50715" y="128234"/>
                  </a:lnTo>
                  <a:cubicBezTo>
                    <a:pt x="42178" y="128234"/>
                    <a:pt x="37585" y="117925"/>
                    <a:pt x="37585" y="111358"/>
                  </a:cubicBezTo>
                  <a:lnTo>
                    <a:pt x="37585" y="110833"/>
                  </a:lnTo>
                  <a:cubicBezTo>
                    <a:pt x="37585" y="108929"/>
                    <a:pt x="38234" y="107023"/>
                    <a:pt x="38891" y="105186"/>
                  </a:cubicBezTo>
                  <a:lnTo>
                    <a:pt x="45465" y="78853"/>
                  </a:lnTo>
                  <a:cubicBezTo>
                    <a:pt x="47429" y="72285"/>
                    <a:pt x="48086" y="68804"/>
                    <a:pt x="54002" y="61977"/>
                  </a:cubicBezTo>
                  <a:cubicBezTo>
                    <a:pt x="57938" y="57642"/>
                    <a:pt x="63846" y="52191"/>
                    <a:pt x="70419" y="52191"/>
                  </a:cubicBezTo>
                  <a:lnTo>
                    <a:pt x="71068" y="52191"/>
                  </a:lnTo>
                  <a:cubicBezTo>
                    <a:pt x="78948" y="52716"/>
                    <a:pt x="80920" y="62239"/>
                    <a:pt x="80920" y="68804"/>
                  </a:cubicBezTo>
                  <a:cubicBezTo>
                    <a:pt x="80920" y="70119"/>
                    <a:pt x="80920" y="71235"/>
                    <a:pt x="80920" y="72548"/>
                  </a:cubicBezTo>
                  <a:close/>
                  <a:moveTo>
                    <a:pt x="152504" y="47594"/>
                  </a:moveTo>
                  <a:cubicBezTo>
                    <a:pt x="126235" y="50287"/>
                    <a:pt x="106532" y="77999"/>
                    <a:pt x="106532" y="101312"/>
                  </a:cubicBezTo>
                  <a:cubicBezTo>
                    <a:pt x="106532" y="116021"/>
                    <a:pt x="115069" y="132831"/>
                    <a:pt x="135430" y="132831"/>
                  </a:cubicBezTo>
                  <a:lnTo>
                    <a:pt x="137394" y="132831"/>
                  </a:lnTo>
                  <a:cubicBezTo>
                    <a:pt x="162348" y="130402"/>
                    <a:pt x="183367" y="104594"/>
                    <a:pt x="183367" y="79049"/>
                  </a:cubicBezTo>
                  <a:cubicBezTo>
                    <a:pt x="183367" y="64931"/>
                    <a:pt x="175487" y="47594"/>
                    <a:pt x="155126" y="47594"/>
                  </a:cubicBezTo>
                  <a:close/>
                  <a:moveTo>
                    <a:pt x="170228" y="73664"/>
                  </a:moveTo>
                  <a:cubicBezTo>
                    <a:pt x="168921" y="88835"/>
                    <a:pt x="164320" y="109454"/>
                    <a:pt x="151847" y="120617"/>
                  </a:cubicBezTo>
                  <a:cubicBezTo>
                    <a:pt x="147246" y="124426"/>
                    <a:pt x="141338" y="128234"/>
                    <a:pt x="135430" y="128234"/>
                  </a:cubicBezTo>
                  <a:cubicBezTo>
                    <a:pt x="126893" y="128234"/>
                    <a:pt x="120320" y="120354"/>
                    <a:pt x="120320" y="108404"/>
                  </a:cubicBezTo>
                  <a:lnTo>
                    <a:pt x="120320" y="105973"/>
                  </a:lnTo>
                  <a:cubicBezTo>
                    <a:pt x="120977" y="94811"/>
                    <a:pt x="129514" y="52191"/>
                    <a:pt x="154468" y="52191"/>
                  </a:cubicBezTo>
                  <a:lnTo>
                    <a:pt x="155126" y="52191"/>
                  </a:lnTo>
                  <a:cubicBezTo>
                    <a:pt x="165635" y="52191"/>
                    <a:pt x="170228" y="62502"/>
                    <a:pt x="170228" y="70907"/>
                  </a:cubicBezTo>
                  <a:cubicBezTo>
                    <a:pt x="170228" y="71760"/>
                    <a:pt x="170228" y="72810"/>
                    <a:pt x="170228" y="73664"/>
                  </a:cubicBezTo>
                  <a:close/>
                  <a:moveTo>
                    <a:pt x="239183" y="-213"/>
                  </a:moveTo>
                  <a:lnTo>
                    <a:pt x="220137" y="1429"/>
                  </a:lnTo>
                  <a:cubicBezTo>
                    <a:pt x="217515" y="1693"/>
                    <a:pt x="213571" y="1166"/>
                    <a:pt x="213571" y="5238"/>
                  </a:cubicBezTo>
                  <a:cubicBezTo>
                    <a:pt x="213571" y="7667"/>
                    <a:pt x="216201" y="7932"/>
                    <a:pt x="218822" y="7932"/>
                  </a:cubicBezTo>
                  <a:lnTo>
                    <a:pt x="220794" y="7932"/>
                  </a:lnTo>
                  <a:cubicBezTo>
                    <a:pt x="224081" y="7932"/>
                    <a:pt x="227359" y="8194"/>
                    <a:pt x="227359" y="10952"/>
                  </a:cubicBezTo>
                  <a:cubicBezTo>
                    <a:pt x="227359" y="14168"/>
                    <a:pt x="225395" y="18503"/>
                    <a:pt x="224738" y="22313"/>
                  </a:cubicBezTo>
                  <a:lnTo>
                    <a:pt x="208321" y="86666"/>
                  </a:lnTo>
                  <a:cubicBezTo>
                    <a:pt x="206349" y="94546"/>
                    <a:pt x="204377" y="102166"/>
                    <a:pt x="202405" y="110308"/>
                  </a:cubicBezTo>
                  <a:cubicBezTo>
                    <a:pt x="202405" y="111949"/>
                    <a:pt x="201756" y="113789"/>
                    <a:pt x="201756" y="115693"/>
                  </a:cubicBezTo>
                  <a:cubicBezTo>
                    <a:pt x="201756" y="124164"/>
                    <a:pt x="207006" y="132831"/>
                    <a:pt x="218822" y="132831"/>
                  </a:cubicBezTo>
                  <a:lnTo>
                    <a:pt x="220137" y="132831"/>
                  </a:lnTo>
                  <a:cubicBezTo>
                    <a:pt x="232618" y="131453"/>
                    <a:pt x="235896" y="114116"/>
                    <a:pt x="237868" y="106498"/>
                  </a:cubicBezTo>
                  <a:cubicBezTo>
                    <a:pt x="237868" y="105711"/>
                    <a:pt x="237868" y="104857"/>
                    <a:pt x="237868" y="104069"/>
                  </a:cubicBezTo>
                  <a:lnTo>
                    <a:pt x="237868" y="103544"/>
                  </a:lnTo>
                  <a:cubicBezTo>
                    <a:pt x="237868" y="101639"/>
                    <a:pt x="236554" y="101639"/>
                    <a:pt x="234590" y="101639"/>
                  </a:cubicBezTo>
                  <a:cubicBezTo>
                    <a:pt x="228674" y="101639"/>
                    <a:pt x="229331" y="128234"/>
                    <a:pt x="218173" y="128234"/>
                  </a:cubicBezTo>
                  <a:cubicBezTo>
                    <a:pt x="215543" y="128234"/>
                    <a:pt x="213571" y="125805"/>
                    <a:pt x="213571" y="120617"/>
                  </a:cubicBezTo>
                  <a:cubicBezTo>
                    <a:pt x="213571" y="112737"/>
                    <a:pt x="216858" y="103807"/>
                    <a:pt x="218822" y="95927"/>
                  </a:cubicBezTo>
                  <a:lnTo>
                    <a:pt x="241155" y="6617"/>
                  </a:lnTo>
                  <a:cubicBezTo>
                    <a:pt x="241155" y="5501"/>
                    <a:pt x="242470" y="3926"/>
                    <a:pt x="242470" y="2547"/>
                  </a:cubicBezTo>
                  <a:cubicBezTo>
                    <a:pt x="242470" y="1166"/>
                    <a:pt x="241812" y="116"/>
                    <a:pt x="239840" y="-147"/>
                  </a:cubicBezTo>
                  <a:close/>
                  <a:moveTo>
                    <a:pt x="302222" y="126330"/>
                  </a:moveTo>
                  <a:cubicBezTo>
                    <a:pt x="299601" y="140974"/>
                    <a:pt x="289092" y="164615"/>
                    <a:pt x="271360" y="164615"/>
                  </a:cubicBezTo>
                  <a:cubicBezTo>
                    <a:pt x="266767" y="164615"/>
                    <a:pt x="262823" y="162712"/>
                    <a:pt x="260193" y="156736"/>
                  </a:cubicBezTo>
                  <a:cubicBezTo>
                    <a:pt x="265452" y="156473"/>
                    <a:pt x="269388" y="152663"/>
                    <a:pt x="269388" y="146950"/>
                  </a:cubicBezTo>
                  <a:cubicBezTo>
                    <a:pt x="269388" y="143405"/>
                    <a:pt x="266109" y="141501"/>
                    <a:pt x="262823" y="141501"/>
                  </a:cubicBezTo>
                  <a:cubicBezTo>
                    <a:pt x="256257" y="141501"/>
                    <a:pt x="253628" y="147212"/>
                    <a:pt x="253628" y="152926"/>
                  </a:cubicBezTo>
                  <a:cubicBezTo>
                    <a:pt x="253628" y="163499"/>
                    <a:pt x="262165" y="169475"/>
                    <a:pt x="272017" y="169475"/>
                  </a:cubicBezTo>
                  <a:cubicBezTo>
                    <a:pt x="290406" y="169475"/>
                    <a:pt x="305509" y="153713"/>
                    <a:pt x="312074" y="137691"/>
                  </a:cubicBezTo>
                  <a:cubicBezTo>
                    <a:pt x="314703" y="130665"/>
                    <a:pt x="316675" y="123310"/>
                    <a:pt x="317982" y="116021"/>
                  </a:cubicBezTo>
                  <a:lnTo>
                    <a:pt x="332435" y="59546"/>
                  </a:lnTo>
                  <a:cubicBezTo>
                    <a:pt x="332435" y="57904"/>
                    <a:pt x="333092" y="56263"/>
                    <a:pt x="333092" y="54622"/>
                  </a:cubicBezTo>
                  <a:cubicBezTo>
                    <a:pt x="333092" y="52191"/>
                    <a:pt x="331120" y="49499"/>
                    <a:pt x="327834" y="49499"/>
                  </a:cubicBezTo>
                  <a:cubicBezTo>
                    <a:pt x="322583" y="49499"/>
                    <a:pt x="320611" y="53832"/>
                    <a:pt x="319296" y="58167"/>
                  </a:cubicBezTo>
                  <a:lnTo>
                    <a:pt x="306823" y="108929"/>
                  </a:lnTo>
                  <a:cubicBezTo>
                    <a:pt x="304194" y="118188"/>
                    <a:pt x="296971" y="128234"/>
                    <a:pt x="286462" y="128234"/>
                  </a:cubicBezTo>
                  <a:lnTo>
                    <a:pt x="286462" y="128234"/>
                  </a:lnTo>
                  <a:cubicBezTo>
                    <a:pt x="277925" y="128234"/>
                    <a:pt x="275953" y="120092"/>
                    <a:pt x="275953" y="113789"/>
                  </a:cubicBezTo>
                  <a:lnTo>
                    <a:pt x="275953" y="111096"/>
                  </a:lnTo>
                  <a:cubicBezTo>
                    <a:pt x="277925" y="99735"/>
                    <a:pt x="280554" y="89688"/>
                    <a:pt x="284490" y="79312"/>
                  </a:cubicBezTo>
                  <a:cubicBezTo>
                    <a:pt x="286462" y="73927"/>
                    <a:pt x="289092" y="68740"/>
                    <a:pt x="289092" y="63027"/>
                  </a:cubicBezTo>
                  <a:cubicBezTo>
                    <a:pt x="289092" y="53832"/>
                    <a:pt x="283841" y="47594"/>
                    <a:pt x="272674" y="47594"/>
                  </a:cubicBezTo>
                  <a:cubicBezTo>
                    <a:pt x="259536" y="48908"/>
                    <a:pt x="252313" y="64668"/>
                    <a:pt x="249692" y="74189"/>
                  </a:cubicBezTo>
                  <a:cubicBezTo>
                    <a:pt x="249692" y="74979"/>
                    <a:pt x="249035" y="75833"/>
                    <a:pt x="249035" y="76620"/>
                  </a:cubicBezTo>
                  <a:cubicBezTo>
                    <a:pt x="249035" y="77999"/>
                    <a:pt x="250349" y="78524"/>
                    <a:pt x="251656" y="78524"/>
                  </a:cubicBezTo>
                  <a:lnTo>
                    <a:pt x="252971" y="78524"/>
                  </a:lnTo>
                  <a:cubicBezTo>
                    <a:pt x="258229" y="78524"/>
                    <a:pt x="258229" y="53307"/>
                    <a:pt x="272674" y="52453"/>
                  </a:cubicBezTo>
                  <a:lnTo>
                    <a:pt x="273989" y="52453"/>
                  </a:lnTo>
                  <a:cubicBezTo>
                    <a:pt x="276610" y="52453"/>
                    <a:pt x="277925" y="54622"/>
                    <a:pt x="277925" y="57051"/>
                  </a:cubicBezTo>
                  <a:cubicBezTo>
                    <a:pt x="277925" y="63027"/>
                    <a:pt x="275304" y="68740"/>
                    <a:pt x="273332" y="74189"/>
                  </a:cubicBezTo>
                  <a:cubicBezTo>
                    <a:pt x="269388" y="85616"/>
                    <a:pt x="263480" y="98356"/>
                    <a:pt x="263480" y="110571"/>
                  </a:cubicBezTo>
                  <a:cubicBezTo>
                    <a:pt x="263480" y="124426"/>
                    <a:pt x="272674" y="132831"/>
                    <a:pt x="285148" y="132831"/>
                  </a:cubicBezTo>
                  <a:cubicBezTo>
                    <a:pt x="291721" y="132831"/>
                    <a:pt x="297629" y="130402"/>
                    <a:pt x="302222" y="126330"/>
                  </a:cubicBezTo>
                  <a:close/>
                </a:path>
              </a:pathLst>
            </a:custGeom>
            <a:solidFill>
              <a:srgbClr val="006100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4FC0659-AA45-56FE-F1DF-DDE18E641AC9}"/>
                </a:ext>
              </a:extLst>
            </p:cNvPr>
            <p:cNvSpPr/>
            <p:nvPr/>
          </p:nvSpPr>
          <p:spPr>
            <a:xfrm>
              <a:off x="5540948" y="3077840"/>
              <a:ext cx="919029" cy="173019"/>
            </a:xfrm>
            <a:custGeom>
              <a:avLst/>
              <a:gdLst>
                <a:gd name="connsiteX0" fmla="*/ -1115 w 1225372"/>
                <a:gd name="connsiteY0" fmla="*/ 230480 h 230692"/>
                <a:gd name="connsiteX1" fmla="*/ 1224258 w 1225372"/>
                <a:gd name="connsiteY1" fmla="*/ 230480 h 230692"/>
                <a:gd name="connsiteX2" fmla="*/ 1224258 w 1225372"/>
                <a:gd name="connsiteY2" fmla="*/ -213 h 230692"/>
                <a:gd name="connsiteX3" fmla="*/ -1115 w 1225372"/>
                <a:gd name="connsiteY3" fmla="*/ -213 h 23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5372" h="230692">
                  <a:moveTo>
                    <a:pt x="-1115" y="230480"/>
                  </a:moveTo>
                  <a:lnTo>
                    <a:pt x="1224258" y="230480"/>
                  </a:lnTo>
                  <a:lnTo>
                    <a:pt x="1224258" y="-213"/>
                  </a:lnTo>
                  <a:lnTo>
                    <a:pt x="-1115" y="-213"/>
                  </a:lnTo>
                  <a:close/>
                </a:path>
              </a:pathLst>
            </a:custGeom>
            <a:solidFill>
              <a:srgbClr val="C6EFCE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D957EDC-EA0D-15A6-0D4F-5E9F70DADFD9}"/>
                </a:ext>
              </a:extLst>
            </p:cNvPr>
            <p:cNvSpPr/>
            <p:nvPr/>
          </p:nvSpPr>
          <p:spPr>
            <a:xfrm>
              <a:off x="5871429" y="3100595"/>
              <a:ext cx="250687" cy="127265"/>
            </a:xfrm>
            <a:custGeom>
              <a:avLst/>
              <a:gdLst>
                <a:gd name="connsiteX0" fmla="*/ 34341 w 334249"/>
                <a:gd name="connsiteY0" fmla="*/ 122523 h 169687"/>
                <a:gd name="connsiteX1" fmla="*/ 51415 w 334249"/>
                <a:gd name="connsiteY1" fmla="*/ 133094 h 169687"/>
                <a:gd name="connsiteX2" fmla="*/ 82943 w 334249"/>
                <a:gd name="connsiteY2" fmla="*/ 112212 h 169687"/>
                <a:gd name="connsiteX3" fmla="*/ 94758 w 334249"/>
                <a:gd name="connsiteY3" fmla="*/ 77474 h 169687"/>
                <a:gd name="connsiteX4" fmla="*/ 71776 w 334249"/>
                <a:gd name="connsiteY4" fmla="*/ 47594 h 169687"/>
                <a:gd name="connsiteX5" fmla="*/ 48137 w 334249"/>
                <a:gd name="connsiteY5" fmla="*/ 60333 h 169687"/>
                <a:gd name="connsiteX6" fmla="*/ 31719 w 334249"/>
                <a:gd name="connsiteY6" fmla="*/ 47594 h 169687"/>
                <a:gd name="connsiteX7" fmla="*/ 12016 w 334249"/>
                <a:gd name="connsiteY7" fmla="*/ 73927 h 169687"/>
                <a:gd name="connsiteX8" fmla="*/ 11358 w 334249"/>
                <a:gd name="connsiteY8" fmla="*/ 76620 h 169687"/>
                <a:gd name="connsiteX9" fmla="*/ 14645 w 334249"/>
                <a:gd name="connsiteY9" fmla="*/ 78524 h 169687"/>
                <a:gd name="connsiteX10" fmla="*/ 19238 w 334249"/>
                <a:gd name="connsiteY10" fmla="*/ 72285 h 169687"/>
                <a:gd name="connsiteX11" fmla="*/ 31062 w 334249"/>
                <a:gd name="connsiteY11" fmla="*/ 52191 h 169687"/>
                <a:gd name="connsiteX12" fmla="*/ 36313 w 334249"/>
                <a:gd name="connsiteY12" fmla="*/ 59546 h 169687"/>
                <a:gd name="connsiteX13" fmla="*/ 31719 w 334249"/>
                <a:gd name="connsiteY13" fmla="*/ 81809 h 169687"/>
                <a:gd name="connsiteX14" fmla="*/ 14645 w 334249"/>
                <a:gd name="connsiteY14" fmla="*/ 148264 h 169687"/>
                <a:gd name="connsiteX15" fmla="*/ 11358 w 334249"/>
                <a:gd name="connsiteY15" fmla="*/ 159689 h 169687"/>
                <a:gd name="connsiteX16" fmla="*/ 4793 w 334249"/>
                <a:gd name="connsiteY16" fmla="*/ 161595 h 169687"/>
                <a:gd name="connsiteX17" fmla="*/ 3479 w 334249"/>
                <a:gd name="connsiteY17" fmla="*/ 161595 h 169687"/>
                <a:gd name="connsiteX18" fmla="*/ -1115 w 334249"/>
                <a:gd name="connsiteY18" fmla="*/ 164549 h 169687"/>
                <a:gd name="connsiteX19" fmla="*/ -1115 w 334249"/>
                <a:gd name="connsiteY19" fmla="*/ 165074 h 169687"/>
                <a:gd name="connsiteX20" fmla="*/ 2821 w 334249"/>
                <a:gd name="connsiteY20" fmla="*/ 167307 h 169687"/>
                <a:gd name="connsiteX21" fmla="*/ 6765 w 334249"/>
                <a:gd name="connsiteY21" fmla="*/ 167044 h 169687"/>
                <a:gd name="connsiteX22" fmla="*/ 30405 w 334249"/>
                <a:gd name="connsiteY22" fmla="*/ 167044 h 169687"/>
                <a:gd name="connsiteX23" fmla="*/ 36313 w 334249"/>
                <a:gd name="connsiteY23" fmla="*/ 167307 h 169687"/>
                <a:gd name="connsiteX24" fmla="*/ 39599 w 334249"/>
                <a:gd name="connsiteY24" fmla="*/ 164024 h 169687"/>
                <a:gd name="connsiteX25" fmla="*/ 37627 w 334249"/>
                <a:gd name="connsiteY25" fmla="*/ 161595 h 169687"/>
                <a:gd name="connsiteX26" fmla="*/ 33691 w 334249"/>
                <a:gd name="connsiteY26" fmla="*/ 161595 h 169687"/>
                <a:gd name="connsiteX27" fmla="*/ 25812 w 334249"/>
                <a:gd name="connsiteY27" fmla="*/ 159164 h 169687"/>
                <a:gd name="connsiteX28" fmla="*/ 25812 w 334249"/>
                <a:gd name="connsiteY28" fmla="*/ 158311 h 169687"/>
                <a:gd name="connsiteX29" fmla="*/ 26461 w 334249"/>
                <a:gd name="connsiteY29" fmla="*/ 154766 h 169687"/>
                <a:gd name="connsiteX30" fmla="*/ 32377 w 334249"/>
                <a:gd name="connsiteY30" fmla="*/ 131453 h 169687"/>
                <a:gd name="connsiteX31" fmla="*/ 34341 w 334249"/>
                <a:gd name="connsiteY31" fmla="*/ 122523 h 169687"/>
                <a:gd name="connsiteX32" fmla="*/ 81628 w 334249"/>
                <a:gd name="connsiteY32" fmla="*/ 72548 h 169687"/>
                <a:gd name="connsiteX33" fmla="*/ 51415 w 334249"/>
                <a:gd name="connsiteY33" fmla="*/ 128234 h 169687"/>
                <a:gd name="connsiteX34" fmla="*/ 50758 w 334249"/>
                <a:gd name="connsiteY34" fmla="*/ 128234 h 169687"/>
                <a:gd name="connsiteX35" fmla="*/ 37627 w 334249"/>
                <a:gd name="connsiteY35" fmla="*/ 111358 h 169687"/>
                <a:gd name="connsiteX36" fmla="*/ 37627 w 334249"/>
                <a:gd name="connsiteY36" fmla="*/ 110833 h 169687"/>
                <a:gd name="connsiteX37" fmla="*/ 38942 w 334249"/>
                <a:gd name="connsiteY37" fmla="*/ 105186 h 169687"/>
                <a:gd name="connsiteX38" fmla="*/ 45507 w 334249"/>
                <a:gd name="connsiteY38" fmla="*/ 78853 h 169687"/>
                <a:gd name="connsiteX39" fmla="*/ 54044 w 334249"/>
                <a:gd name="connsiteY39" fmla="*/ 61977 h 169687"/>
                <a:gd name="connsiteX40" fmla="*/ 70461 w 334249"/>
                <a:gd name="connsiteY40" fmla="*/ 52191 h 169687"/>
                <a:gd name="connsiteX41" fmla="*/ 71776 w 334249"/>
                <a:gd name="connsiteY41" fmla="*/ 52191 h 169687"/>
                <a:gd name="connsiteX42" fmla="*/ 80971 w 334249"/>
                <a:gd name="connsiteY42" fmla="*/ 68804 h 169687"/>
                <a:gd name="connsiteX43" fmla="*/ 80971 w 334249"/>
                <a:gd name="connsiteY43" fmla="*/ 72548 h 169687"/>
                <a:gd name="connsiteX44" fmla="*/ 152547 w 334249"/>
                <a:gd name="connsiteY44" fmla="*/ 47594 h 169687"/>
                <a:gd name="connsiteX45" fmla="*/ 106582 w 334249"/>
                <a:gd name="connsiteY45" fmla="*/ 101312 h 169687"/>
                <a:gd name="connsiteX46" fmla="*/ 134815 w 334249"/>
                <a:gd name="connsiteY46" fmla="*/ 132831 h 169687"/>
                <a:gd name="connsiteX47" fmla="*/ 136787 w 334249"/>
                <a:gd name="connsiteY47" fmla="*/ 132831 h 169687"/>
                <a:gd name="connsiteX48" fmla="*/ 183409 w 334249"/>
                <a:gd name="connsiteY48" fmla="*/ 79049 h 169687"/>
                <a:gd name="connsiteX49" fmla="*/ 154519 w 334249"/>
                <a:gd name="connsiteY49" fmla="*/ 47594 h 169687"/>
                <a:gd name="connsiteX50" fmla="*/ 169621 w 334249"/>
                <a:gd name="connsiteY50" fmla="*/ 73664 h 169687"/>
                <a:gd name="connsiteX51" fmla="*/ 151232 w 334249"/>
                <a:gd name="connsiteY51" fmla="*/ 120617 h 169687"/>
                <a:gd name="connsiteX52" fmla="*/ 134815 w 334249"/>
                <a:gd name="connsiteY52" fmla="*/ 128234 h 169687"/>
                <a:gd name="connsiteX53" fmla="*/ 120370 w 334249"/>
                <a:gd name="connsiteY53" fmla="*/ 108404 h 169687"/>
                <a:gd name="connsiteX54" fmla="*/ 120370 w 334249"/>
                <a:gd name="connsiteY54" fmla="*/ 105973 h 169687"/>
                <a:gd name="connsiteX55" fmla="*/ 154519 w 334249"/>
                <a:gd name="connsiteY55" fmla="*/ 52191 h 169687"/>
                <a:gd name="connsiteX56" fmla="*/ 155176 w 334249"/>
                <a:gd name="connsiteY56" fmla="*/ 52191 h 169687"/>
                <a:gd name="connsiteX57" fmla="*/ 169621 w 334249"/>
                <a:gd name="connsiteY57" fmla="*/ 70907 h 169687"/>
                <a:gd name="connsiteX58" fmla="*/ 169621 w 334249"/>
                <a:gd name="connsiteY58" fmla="*/ 73664 h 169687"/>
                <a:gd name="connsiteX59" fmla="*/ 239234 w 334249"/>
                <a:gd name="connsiteY59" fmla="*/ -213 h 169687"/>
                <a:gd name="connsiteX60" fmla="*/ 220187 w 334249"/>
                <a:gd name="connsiteY60" fmla="*/ 1429 h 169687"/>
                <a:gd name="connsiteX61" fmla="*/ 213622 w 334249"/>
                <a:gd name="connsiteY61" fmla="*/ 5238 h 169687"/>
                <a:gd name="connsiteX62" fmla="*/ 218872 w 334249"/>
                <a:gd name="connsiteY62" fmla="*/ 7932 h 169687"/>
                <a:gd name="connsiteX63" fmla="*/ 220844 w 334249"/>
                <a:gd name="connsiteY63" fmla="*/ 7932 h 169687"/>
                <a:gd name="connsiteX64" fmla="*/ 227410 w 334249"/>
                <a:gd name="connsiteY64" fmla="*/ 10952 h 169687"/>
                <a:gd name="connsiteX65" fmla="*/ 224780 w 334249"/>
                <a:gd name="connsiteY65" fmla="*/ 22313 h 169687"/>
                <a:gd name="connsiteX66" fmla="*/ 208363 w 334249"/>
                <a:gd name="connsiteY66" fmla="*/ 86666 h 169687"/>
                <a:gd name="connsiteX67" fmla="*/ 202455 w 334249"/>
                <a:gd name="connsiteY67" fmla="*/ 110308 h 169687"/>
                <a:gd name="connsiteX68" fmla="*/ 201798 w 334249"/>
                <a:gd name="connsiteY68" fmla="*/ 115693 h 169687"/>
                <a:gd name="connsiteX69" fmla="*/ 218872 w 334249"/>
                <a:gd name="connsiteY69" fmla="*/ 132831 h 169687"/>
                <a:gd name="connsiteX70" fmla="*/ 220187 w 334249"/>
                <a:gd name="connsiteY70" fmla="*/ 132831 h 169687"/>
                <a:gd name="connsiteX71" fmla="*/ 237919 w 334249"/>
                <a:gd name="connsiteY71" fmla="*/ 106498 h 169687"/>
                <a:gd name="connsiteX72" fmla="*/ 237919 w 334249"/>
                <a:gd name="connsiteY72" fmla="*/ 104069 h 169687"/>
                <a:gd name="connsiteX73" fmla="*/ 237919 w 334249"/>
                <a:gd name="connsiteY73" fmla="*/ 103544 h 169687"/>
                <a:gd name="connsiteX74" fmla="*/ 234632 w 334249"/>
                <a:gd name="connsiteY74" fmla="*/ 101639 h 169687"/>
                <a:gd name="connsiteX75" fmla="*/ 218215 w 334249"/>
                <a:gd name="connsiteY75" fmla="*/ 128234 h 169687"/>
                <a:gd name="connsiteX76" fmla="*/ 213622 w 334249"/>
                <a:gd name="connsiteY76" fmla="*/ 120617 h 169687"/>
                <a:gd name="connsiteX77" fmla="*/ 218872 w 334249"/>
                <a:gd name="connsiteY77" fmla="*/ 95927 h 169687"/>
                <a:gd name="connsiteX78" fmla="*/ 241197 w 334249"/>
                <a:gd name="connsiteY78" fmla="*/ 6617 h 169687"/>
                <a:gd name="connsiteX79" fmla="*/ 241855 w 334249"/>
                <a:gd name="connsiteY79" fmla="*/ 2547 h 169687"/>
                <a:gd name="connsiteX80" fmla="*/ 239883 w 334249"/>
                <a:gd name="connsiteY80" fmla="*/ -147 h 169687"/>
                <a:gd name="connsiteX81" fmla="*/ 302273 w 334249"/>
                <a:gd name="connsiteY81" fmla="*/ 126330 h 169687"/>
                <a:gd name="connsiteX82" fmla="*/ 271410 w 334249"/>
                <a:gd name="connsiteY82" fmla="*/ 164615 h 169687"/>
                <a:gd name="connsiteX83" fmla="*/ 260244 w 334249"/>
                <a:gd name="connsiteY83" fmla="*/ 156736 h 169687"/>
                <a:gd name="connsiteX84" fmla="*/ 269438 w 334249"/>
                <a:gd name="connsiteY84" fmla="*/ 146950 h 169687"/>
                <a:gd name="connsiteX85" fmla="*/ 262873 w 334249"/>
                <a:gd name="connsiteY85" fmla="*/ 141501 h 169687"/>
                <a:gd name="connsiteX86" fmla="*/ 253679 w 334249"/>
                <a:gd name="connsiteY86" fmla="*/ 152926 h 169687"/>
                <a:gd name="connsiteX87" fmla="*/ 272068 w 334249"/>
                <a:gd name="connsiteY87" fmla="*/ 169475 h 169687"/>
                <a:gd name="connsiteX88" fmla="*/ 312124 w 334249"/>
                <a:gd name="connsiteY88" fmla="*/ 137691 h 169687"/>
                <a:gd name="connsiteX89" fmla="*/ 318032 w 334249"/>
                <a:gd name="connsiteY89" fmla="*/ 116021 h 169687"/>
                <a:gd name="connsiteX90" fmla="*/ 332477 w 334249"/>
                <a:gd name="connsiteY90" fmla="*/ 59546 h 169687"/>
                <a:gd name="connsiteX91" fmla="*/ 333135 w 334249"/>
                <a:gd name="connsiteY91" fmla="*/ 54622 h 169687"/>
                <a:gd name="connsiteX92" fmla="*/ 327884 w 334249"/>
                <a:gd name="connsiteY92" fmla="*/ 49499 h 169687"/>
                <a:gd name="connsiteX93" fmla="*/ 319347 w 334249"/>
                <a:gd name="connsiteY93" fmla="*/ 58167 h 169687"/>
                <a:gd name="connsiteX94" fmla="*/ 306866 w 334249"/>
                <a:gd name="connsiteY94" fmla="*/ 108929 h 169687"/>
                <a:gd name="connsiteX95" fmla="*/ 286513 w 334249"/>
                <a:gd name="connsiteY95" fmla="*/ 128234 h 169687"/>
                <a:gd name="connsiteX96" fmla="*/ 286513 w 334249"/>
                <a:gd name="connsiteY96" fmla="*/ 128234 h 169687"/>
                <a:gd name="connsiteX97" fmla="*/ 276004 w 334249"/>
                <a:gd name="connsiteY97" fmla="*/ 113789 h 169687"/>
                <a:gd name="connsiteX98" fmla="*/ 276004 w 334249"/>
                <a:gd name="connsiteY98" fmla="*/ 111096 h 169687"/>
                <a:gd name="connsiteX99" fmla="*/ 284541 w 334249"/>
                <a:gd name="connsiteY99" fmla="*/ 79312 h 169687"/>
                <a:gd name="connsiteX100" fmla="*/ 289134 w 334249"/>
                <a:gd name="connsiteY100" fmla="*/ 63027 h 169687"/>
                <a:gd name="connsiteX101" fmla="*/ 272717 w 334249"/>
                <a:gd name="connsiteY101" fmla="*/ 47594 h 169687"/>
                <a:gd name="connsiteX102" fmla="*/ 249735 w 334249"/>
                <a:gd name="connsiteY102" fmla="*/ 74189 h 169687"/>
                <a:gd name="connsiteX103" fmla="*/ 249077 w 334249"/>
                <a:gd name="connsiteY103" fmla="*/ 76620 h 169687"/>
                <a:gd name="connsiteX104" fmla="*/ 251707 w 334249"/>
                <a:gd name="connsiteY104" fmla="*/ 78524 h 169687"/>
                <a:gd name="connsiteX105" fmla="*/ 253021 w 334249"/>
                <a:gd name="connsiteY105" fmla="*/ 78524 h 169687"/>
                <a:gd name="connsiteX106" fmla="*/ 272717 w 334249"/>
                <a:gd name="connsiteY106" fmla="*/ 52453 h 169687"/>
                <a:gd name="connsiteX107" fmla="*/ 274032 w 334249"/>
                <a:gd name="connsiteY107" fmla="*/ 52453 h 169687"/>
                <a:gd name="connsiteX108" fmla="*/ 277976 w 334249"/>
                <a:gd name="connsiteY108" fmla="*/ 57051 h 169687"/>
                <a:gd name="connsiteX109" fmla="*/ 273374 w 334249"/>
                <a:gd name="connsiteY109" fmla="*/ 74189 h 169687"/>
                <a:gd name="connsiteX110" fmla="*/ 263530 w 334249"/>
                <a:gd name="connsiteY110" fmla="*/ 110571 h 169687"/>
                <a:gd name="connsiteX111" fmla="*/ 285198 w 334249"/>
                <a:gd name="connsiteY111" fmla="*/ 132831 h 169687"/>
                <a:gd name="connsiteX112" fmla="*/ 302273 w 334249"/>
                <a:gd name="connsiteY112" fmla="*/ 126330 h 16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334249" h="169687">
                  <a:moveTo>
                    <a:pt x="34341" y="122523"/>
                  </a:moveTo>
                  <a:cubicBezTo>
                    <a:pt x="38942" y="127907"/>
                    <a:pt x="42229" y="133094"/>
                    <a:pt x="51415" y="133094"/>
                  </a:cubicBezTo>
                  <a:cubicBezTo>
                    <a:pt x="65868" y="133094"/>
                    <a:pt x="77684" y="120092"/>
                    <a:pt x="82943" y="112212"/>
                  </a:cubicBezTo>
                  <a:cubicBezTo>
                    <a:pt x="90165" y="102166"/>
                    <a:pt x="94758" y="89688"/>
                    <a:pt x="94758" y="77474"/>
                  </a:cubicBezTo>
                  <a:cubicBezTo>
                    <a:pt x="94758" y="64406"/>
                    <a:pt x="88193" y="47594"/>
                    <a:pt x="71776" y="47594"/>
                  </a:cubicBezTo>
                  <a:cubicBezTo>
                    <a:pt x="61924" y="47594"/>
                    <a:pt x="54044" y="53570"/>
                    <a:pt x="48137" y="60333"/>
                  </a:cubicBezTo>
                  <a:cubicBezTo>
                    <a:pt x="45507" y="52716"/>
                    <a:pt x="39599" y="47594"/>
                    <a:pt x="31719" y="47594"/>
                  </a:cubicBezTo>
                  <a:cubicBezTo>
                    <a:pt x="17274" y="47594"/>
                    <a:pt x="13988" y="66309"/>
                    <a:pt x="12016" y="73927"/>
                  </a:cubicBezTo>
                  <a:cubicBezTo>
                    <a:pt x="12016" y="74716"/>
                    <a:pt x="11358" y="75570"/>
                    <a:pt x="11358" y="76620"/>
                  </a:cubicBezTo>
                  <a:cubicBezTo>
                    <a:pt x="11358" y="78524"/>
                    <a:pt x="13330" y="78524"/>
                    <a:pt x="14645" y="78524"/>
                  </a:cubicBezTo>
                  <a:cubicBezTo>
                    <a:pt x="18581" y="78524"/>
                    <a:pt x="17924" y="75504"/>
                    <a:pt x="19238" y="72285"/>
                  </a:cubicBezTo>
                  <a:cubicBezTo>
                    <a:pt x="21210" y="64931"/>
                    <a:pt x="24497" y="52191"/>
                    <a:pt x="31062" y="52191"/>
                  </a:cubicBezTo>
                  <a:cubicBezTo>
                    <a:pt x="34998" y="52191"/>
                    <a:pt x="36313" y="56263"/>
                    <a:pt x="36313" y="59546"/>
                  </a:cubicBezTo>
                  <a:cubicBezTo>
                    <a:pt x="36313" y="66834"/>
                    <a:pt x="33691" y="74452"/>
                    <a:pt x="31719" y="81809"/>
                  </a:cubicBezTo>
                  <a:lnTo>
                    <a:pt x="14645" y="148264"/>
                  </a:lnTo>
                  <a:cubicBezTo>
                    <a:pt x="13988" y="152072"/>
                    <a:pt x="13330" y="157261"/>
                    <a:pt x="11358" y="159689"/>
                  </a:cubicBezTo>
                  <a:cubicBezTo>
                    <a:pt x="9394" y="161333"/>
                    <a:pt x="6765" y="161333"/>
                    <a:pt x="4793" y="161595"/>
                  </a:cubicBezTo>
                  <a:lnTo>
                    <a:pt x="3479" y="161595"/>
                  </a:lnTo>
                  <a:cubicBezTo>
                    <a:pt x="1507" y="161595"/>
                    <a:pt x="-1115" y="161858"/>
                    <a:pt x="-1115" y="164549"/>
                  </a:cubicBezTo>
                  <a:lnTo>
                    <a:pt x="-1115" y="165074"/>
                  </a:lnTo>
                  <a:cubicBezTo>
                    <a:pt x="-1115" y="166718"/>
                    <a:pt x="857" y="167307"/>
                    <a:pt x="2821" y="167307"/>
                  </a:cubicBezTo>
                  <a:cubicBezTo>
                    <a:pt x="4136" y="167307"/>
                    <a:pt x="5451" y="167044"/>
                    <a:pt x="6765" y="167044"/>
                  </a:cubicBezTo>
                  <a:lnTo>
                    <a:pt x="30405" y="167044"/>
                  </a:lnTo>
                  <a:cubicBezTo>
                    <a:pt x="32377" y="167307"/>
                    <a:pt x="34341" y="167307"/>
                    <a:pt x="36313" y="167307"/>
                  </a:cubicBezTo>
                  <a:cubicBezTo>
                    <a:pt x="38285" y="167307"/>
                    <a:pt x="39599" y="165928"/>
                    <a:pt x="39599" y="164024"/>
                  </a:cubicBezTo>
                  <a:cubicBezTo>
                    <a:pt x="39599" y="162645"/>
                    <a:pt x="38942" y="161595"/>
                    <a:pt x="37627" y="161595"/>
                  </a:cubicBezTo>
                  <a:lnTo>
                    <a:pt x="33691" y="161595"/>
                  </a:lnTo>
                  <a:cubicBezTo>
                    <a:pt x="31062" y="161595"/>
                    <a:pt x="25812" y="161595"/>
                    <a:pt x="25812" y="159164"/>
                  </a:cubicBezTo>
                  <a:lnTo>
                    <a:pt x="25812" y="158311"/>
                  </a:lnTo>
                  <a:cubicBezTo>
                    <a:pt x="25812" y="157261"/>
                    <a:pt x="26461" y="155882"/>
                    <a:pt x="26461" y="154766"/>
                  </a:cubicBezTo>
                  <a:lnTo>
                    <a:pt x="32377" y="131453"/>
                  </a:lnTo>
                  <a:cubicBezTo>
                    <a:pt x="33034" y="128432"/>
                    <a:pt x="33691" y="125477"/>
                    <a:pt x="34341" y="122523"/>
                  </a:cubicBezTo>
                  <a:close/>
                  <a:moveTo>
                    <a:pt x="81628" y="72548"/>
                  </a:moveTo>
                  <a:cubicBezTo>
                    <a:pt x="80313" y="82334"/>
                    <a:pt x="73091" y="127380"/>
                    <a:pt x="51415" y="128234"/>
                  </a:cubicBezTo>
                  <a:lnTo>
                    <a:pt x="50758" y="128234"/>
                  </a:lnTo>
                  <a:cubicBezTo>
                    <a:pt x="42229" y="128234"/>
                    <a:pt x="37627" y="117925"/>
                    <a:pt x="37627" y="111358"/>
                  </a:cubicBezTo>
                  <a:lnTo>
                    <a:pt x="37627" y="110833"/>
                  </a:lnTo>
                  <a:cubicBezTo>
                    <a:pt x="37627" y="108929"/>
                    <a:pt x="38285" y="107023"/>
                    <a:pt x="38942" y="105186"/>
                  </a:cubicBezTo>
                  <a:lnTo>
                    <a:pt x="45507" y="78853"/>
                  </a:lnTo>
                  <a:cubicBezTo>
                    <a:pt x="47479" y="72285"/>
                    <a:pt x="48137" y="68804"/>
                    <a:pt x="54044" y="61977"/>
                  </a:cubicBezTo>
                  <a:cubicBezTo>
                    <a:pt x="57988" y="57642"/>
                    <a:pt x="63896" y="52191"/>
                    <a:pt x="70461" y="52191"/>
                  </a:cubicBezTo>
                  <a:lnTo>
                    <a:pt x="71776" y="52191"/>
                  </a:lnTo>
                  <a:cubicBezTo>
                    <a:pt x="78999" y="52716"/>
                    <a:pt x="80971" y="62239"/>
                    <a:pt x="80971" y="68804"/>
                  </a:cubicBezTo>
                  <a:cubicBezTo>
                    <a:pt x="80971" y="70119"/>
                    <a:pt x="80971" y="71235"/>
                    <a:pt x="80971" y="72548"/>
                  </a:cubicBezTo>
                  <a:close/>
                  <a:moveTo>
                    <a:pt x="152547" y="47594"/>
                  </a:moveTo>
                  <a:cubicBezTo>
                    <a:pt x="125621" y="50287"/>
                    <a:pt x="106582" y="77999"/>
                    <a:pt x="106582" y="101312"/>
                  </a:cubicBezTo>
                  <a:cubicBezTo>
                    <a:pt x="106582" y="116021"/>
                    <a:pt x="114462" y="132831"/>
                    <a:pt x="134815" y="132831"/>
                  </a:cubicBezTo>
                  <a:lnTo>
                    <a:pt x="136787" y="132831"/>
                  </a:lnTo>
                  <a:cubicBezTo>
                    <a:pt x="162399" y="130402"/>
                    <a:pt x="183409" y="104594"/>
                    <a:pt x="183409" y="79049"/>
                  </a:cubicBezTo>
                  <a:cubicBezTo>
                    <a:pt x="183409" y="64931"/>
                    <a:pt x="175529" y="47594"/>
                    <a:pt x="154519" y="47594"/>
                  </a:cubicBezTo>
                  <a:close/>
                  <a:moveTo>
                    <a:pt x="169621" y="73664"/>
                  </a:moveTo>
                  <a:cubicBezTo>
                    <a:pt x="168307" y="88835"/>
                    <a:pt x="164371" y="109454"/>
                    <a:pt x="151232" y="120617"/>
                  </a:cubicBezTo>
                  <a:cubicBezTo>
                    <a:pt x="147296" y="124426"/>
                    <a:pt x="140731" y="128234"/>
                    <a:pt x="134815" y="128234"/>
                  </a:cubicBezTo>
                  <a:cubicBezTo>
                    <a:pt x="126278" y="128234"/>
                    <a:pt x="120370" y="120354"/>
                    <a:pt x="120370" y="108404"/>
                  </a:cubicBezTo>
                  <a:lnTo>
                    <a:pt x="120370" y="105973"/>
                  </a:lnTo>
                  <a:cubicBezTo>
                    <a:pt x="121027" y="94811"/>
                    <a:pt x="129565" y="52191"/>
                    <a:pt x="154519" y="52191"/>
                  </a:cubicBezTo>
                  <a:lnTo>
                    <a:pt x="155176" y="52191"/>
                  </a:lnTo>
                  <a:cubicBezTo>
                    <a:pt x="165677" y="52191"/>
                    <a:pt x="169621" y="62502"/>
                    <a:pt x="169621" y="70907"/>
                  </a:cubicBezTo>
                  <a:cubicBezTo>
                    <a:pt x="169621" y="71760"/>
                    <a:pt x="169621" y="72810"/>
                    <a:pt x="169621" y="73664"/>
                  </a:cubicBezTo>
                  <a:close/>
                  <a:moveTo>
                    <a:pt x="239234" y="-213"/>
                  </a:moveTo>
                  <a:lnTo>
                    <a:pt x="220187" y="1429"/>
                  </a:lnTo>
                  <a:cubicBezTo>
                    <a:pt x="217558" y="1693"/>
                    <a:pt x="213622" y="1166"/>
                    <a:pt x="213622" y="5238"/>
                  </a:cubicBezTo>
                  <a:cubicBezTo>
                    <a:pt x="213622" y="7667"/>
                    <a:pt x="216243" y="7932"/>
                    <a:pt x="218872" y="7932"/>
                  </a:cubicBezTo>
                  <a:lnTo>
                    <a:pt x="220844" y="7932"/>
                  </a:lnTo>
                  <a:cubicBezTo>
                    <a:pt x="224123" y="7932"/>
                    <a:pt x="227410" y="8194"/>
                    <a:pt x="227410" y="10952"/>
                  </a:cubicBezTo>
                  <a:cubicBezTo>
                    <a:pt x="227410" y="14168"/>
                    <a:pt x="225438" y="18503"/>
                    <a:pt x="224780" y="22313"/>
                  </a:cubicBezTo>
                  <a:lnTo>
                    <a:pt x="208363" y="86666"/>
                  </a:lnTo>
                  <a:cubicBezTo>
                    <a:pt x="206399" y="94546"/>
                    <a:pt x="204427" y="102166"/>
                    <a:pt x="202455" y="110308"/>
                  </a:cubicBezTo>
                  <a:cubicBezTo>
                    <a:pt x="202455" y="111949"/>
                    <a:pt x="201798" y="113789"/>
                    <a:pt x="201798" y="115693"/>
                  </a:cubicBezTo>
                  <a:cubicBezTo>
                    <a:pt x="201798" y="124164"/>
                    <a:pt x="207049" y="132831"/>
                    <a:pt x="218872" y="132831"/>
                  </a:cubicBezTo>
                  <a:lnTo>
                    <a:pt x="220187" y="132831"/>
                  </a:lnTo>
                  <a:cubicBezTo>
                    <a:pt x="232660" y="131453"/>
                    <a:pt x="235947" y="114116"/>
                    <a:pt x="237919" y="106498"/>
                  </a:cubicBezTo>
                  <a:cubicBezTo>
                    <a:pt x="237919" y="105711"/>
                    <a:pt x="237919" y="104857"/>
                    <a:pt x="237919" y="104069"/>
                  </a:cubicBezTo>
                  <a:lnTo>
                    <a:pt x="237919" y="103544"/>
                  </a:lnTo>
                  <a:cubicBezTo>
                    <a:pt x="237919" y="101639"/>
                    <a:pt x="236604" y="101639"/>
                    <a:pt x="234632" y="101639"/>
                  </a:cubicBezTo>
                  <a:cubicBezTo>
                    <a:pt x="228724" y="101639"/>
                    <a:pt x="229382" y="128234"/>
                    <a:pt x="218215" y="128234"/>
                  </a:cubicBezTo>
                  <a:cubicBezTo>
                    <a:pt x="215586" y="128234"/>
                    <a:pt x="213622" y="125805"/>
                    <a:pt x="213622" y="120617"/>
                  </a:cubicBezTo>
                  <a:cubicBezTo>
                    <a:pt x="213622" y="112737"/>
                    <a:pt x="216901" y="103807"/>
                    <a:pt x="218872" y="95927"/>
                  </a:cubicBezTo>
                  <a:lnTo>
                    <a:pt x="241197" y="6617"/>
                  </a:lnTo>
                  <a:cubicBezTo>
                    <a:pt x="241197" y="5501"/>
                    <a:pt x="241855" y="3926"/>
                    <a:pt x="241855" y="2547"/>
                  </a:cubicBezTo>
                  <a:cubicBezTo>
                    <a:pt x="241855" y="1166"/>
                    <a:pt x="241197" y="116"/>
                    <a:pt x="239883" y="-147"/>
                  </a:cubicBezTo>
                  <a:close/>
                  <a:moveTo>
                    <a:pt x="302273" y="126330"/>
                  </a:moveTo>
                  <a:cubicBezTo>
                    <a:pt x="299643" y="140974"/>
                    <a:pt x="289134" y="164615"/>
                    <a:pt x="271410" y="164615"/>
                  </a:cubicBezTo>
                  <a:cubicBezTo>
                    <a:pt x="266809" y="164615"/>
                    <a:pt x="262873" y="162712"/>
                    <a:pt x="260244" y="156736"/>
                  </a:cubicBezTo>
                  <a:cubicBezTo>
                    <a:pt x="264837" y="156473"/>
                    <a:pt x="269438" y="152663"/>
                    <a:pt x="269438" y="146950"/>
                  </a:cubicBezTo>
                  <a:cubicBezTo>
                    <a:pt x="269438" y="143405"/>
                    <a:pt x="266152" y="141501"/>
                    <a:pt x="262873" y="141501"/>
                  </a:cubicBezTo>
                  <a:cubicBezTo>
                    <a:pt x="256300" y="141501"/>
                    <a:pt x="253679" y="147212"/>
                    <a:pt x="253679" y="152926"/>
                  </a:cubicBezTo>
                  <a:cubicBezTo>
                    <a:pt x="253679" y="163499"/>
                    <a:pt x="262216" y="169475"/>
                    <a:pt x="272068" y="169475"/>
                  </a:cubicBezTo>
                  <a:cubicBezTo>
                    <a:pt x="290449" y="169475"/>
                    <a:pt x="305551" y="153713"/>
                    <a:pt x="312124" y="137691"/>
                  </a:cubicBezTo>
                  <a:cubicBezTo>
                    <a:pt x="314746" y="130665"/>
                    <a:pt x="316718" y="123310"/>
                    <a:pt x="318032" y="116021"/>
                  </a:cubicBezTo>
                  <a:lnTo>
                    <a:pt x="332477" y="59546"/>
                  </a:lnTo>
                  <a:cubicBezTo>
                    <a:pt x="332477" y="57904"/>
                    <a:pt x="333135" y="56263"/>
                    <a:pt x="333135" y="54622"/>
                  </a:cubicBezTo>
                  <a:cubicBezTo>
                    <a:pt x="333135" y="52191"/>
                    <a:pt x="331163" y="49499"/>
                    <a:pt x="327884" y="49499"/>
                  </a:cubicBezTo>
                  <a:cubicBezTo>
                    <a:pt x="322626" y="49499"/>
                    <a:pt x="320662" y="53832"/>
                    <a:pt x="319347" y="58167"/>
                  </a:cubicBezTo>
                  <a:lnTo>
                    <a:pt x="306866" y="108929"/>
                  </a:lnTo>
                  <a:cubicBezTo>
                    <a:pt x="304244" y="118188"/>
                    <a:pt x="297014" y="128234"/>
                    <a:pt x="286513" y="128234"/>
                  </a:cubicBezTo>
                  <a:lnTo>
                    <a:pt x="286513" y="128234"/>
                  </a:lnTo>
                  <a:cubicBezTo>
                    <a:pt x="277976" y="128234"/>
                    <a:pt x="276004" y="120092"/>
                    <a:pt x="276004" y="113789"/>
                  </a:cubicBezTo>
                  <a:lnTo>
                    <a:pt x="276004" y="111096"/>
                  </a:lnTo>
                  <a:cubicBezTo>
                    <a:pt x="277976" y="99735"/>
                    <a:pt x="280597" y="89688"/>
                    <a:pt x="284541" y="79312"/>
                  </a:cubicBezTo>
                  <a:cubicBezTo>
                    <a:pt x="286513" y="73927"/>
                    <a:pt x="289134" y="68740"/>
                    <a:pt x="289134" y="63027"/>
                  </a:cubicBezTo>
                  <a:cubicBezTo>
                    <a:pt x="289134" y="53832"/>
                    <a:pt x="283883" y="47594"/>
                    <a:pt x="272717" y="47594"/>
                  </a:cubicBezTo>
                  <a:cubicBezTo>
                    <a:pt x="259587" y="48908"/>
                    <a:pt x="252364" y="64668"/>
                    <a:pt x="249735" y="74189"/>
                  </a:cubicBezTo>
                  <a:cubicBezTo>
                    <a:pt x="249735" y="74979"/>
                    <a:pt x="249077" y="75833"/>
                    <a:pt x="249077" y="76620"/>
                  </a:cubicBezTo>
                  <a:cubicBezTo>
                    <a:pt x="249077" y="77999"/>
                    <a:pt x="250392" y="78524"/>
                    <a:pt x="251707" y="78524"/>
                  </a:cubicBezTo>
                  <a:lnTo>
                    <a:pt x="253021" y="78524"/>
                  </a:lnTo>
                  <a:cubicBezTo>
                    <a:pt x="258272" y="78524"/>
                    <a:pt x="258272" y="53307"/>
                    <a:pt x="272717" y="52453"/>
                  </a:cubicBezTo>
                  <a:lnTo>
                    <a:pt x="274032" y="52453"/>
                  </a:lnTo>
                  <a:cubicBezTo>
                    <a:pt x="276661" y="52453"/>
                    <a:pt x="277976" y="54622"/>
                    <a:pt x="277976" y="57051"/>
                  </a:cubicBezTo>
                  <a:cubicBezTo>
                    <a:pt x="277976" y="63027"/>
                    <a:pt x="275346" y="68740"/>
                    <a:pt x="273374" y="74189"/>
                  </a:cubicBezTo>
                  <a:cubicBezTo>
                    <a:pt x="269438" y="85616"/>
                    <a:pt x="263530" y="98356"/>
                    <a:pt x="263530" y="110571"/>
                  </a:cubicBezTo>
                  <a:cubicBezTo>
                    <a:pt x="263530" y="124426"/>
                    <a:pt x="272717" y="132831"/>
                    <a:pt x="285198" y="132831"/>
                  </a:cubicBezTo>
                  <a:cubicBezTo>
                    <a:pt x="291763" y="132831"/>
                    <a:pt x="297671" y="130402"/>
                    <a:pt x="302273" y="126330"/>
                  </a:cubicBezTo>
                  <a:close/>
                </a:path>
              </a:pathLst>
            </a:custGeom>
            <a:solidFill>
              <a:srgbClr val="006100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7CE71E3-D3E7-AD14-27AE-6359F5AFD8B7}"/>
                </a:ext>
              </a:extLst>
            </p:cNvPr>
            <p:cNvSpPr/>
            <p:nvPr/>
          </p:nvSpPr>
          <p:spPr>
            <a:xfrm>
              <a:off x="7185448" y="3092666"/>
              <a:ext cx="22166" cy="141498"/>
            </a:xfrm>
            <a:custGeom>
              <a:avLst/>
              <a:gdLst>
                <a:gd name="connsiteX0" fmla="*/ -1047 w 29555"/>
                <a:gd name="connsiteY0" fmla="*/ -213 h 188664"/>
                <a:gd name="connsiteX1" fmla="*/ -1047 w 29555"/>
                <a:gd name="connsiteY1" fmla="*/ 188451 h 188664"/>
                <a:gd name="connsiteX2" fmla="*/ 28509 w 29555"/>
                <a:gd name="connsiteY2" fmla="*/ 188451 h 188664"/>
                <a:gd name="connsiteX3" fmla="*/ 28509 w 29555"/>
                <a:gd name="connsiteY3" fmla="*/ 183854 h 188664"/>
                <a:gd name="connsiteX4" fmla="*/ 12091 w 29555"/>
                <a:gd name="connsiteY4" fmla="*/ 183854 h 188664"/>
                <a:gd name="connsiteX5" fmla="*/ 12091 w 29555"/>
                <a:gd name="connsiteY5" fmla="*/ 4383 h 188664"/>
                <a:gd name="connsiteX6" fmla="*/ 28509 w 29555"/>
                <a:gd name="connsiteY6" fmla="*/ 4383 h 188664"/>
                <a:gd name="connsiteX7" fmla="*/ 28509 w 29555"/>
                <a:gd name="connsiteY7" fmla="*/ -213 h 18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55" h="188664">
                  <a:moveTo>
                    <a:pt x="-1047" y="-213"/>
                  </a:moveTo>
                  <a:lnTo>
                    <a:pt x="-1047" y="188451"/>
                  </a:lnTo>
                  <a:lnTo>
                    <a:pt x="28509" y="188451"/>
                  </a:lnTo>
                  <a:lnTo>
                    <a:pt x="28509" y="183854"/>
                  </a:lnTo>
                  <a:lnTo>
                    <a:pt x="12091" y="183854"/>
                  </a:lnTo>
                  <a:lnTo>
                    <a:pt x="12091" y="4383"/>
                  </a:lnTo>
                  <a:lnTo>
                    <a:pt x="28509" y="4383"/>
                  </a:lnTo>
                  <a:lnTo>
                    <a:pt x="28509" y="-213"/>
                  </a:lnTo>
                  <a:close/>
                </a:path>
              </a:pathLst>
            </a:custGeom>
            <a:solidFill>
              <a:srgbClr val="000000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F5C7D8D-5488-8922-921D-F23D59716351}"/>
                </a:ext>
              </a:extLst>
            </p:cNvPr>
            <p:cNvSpPr/>
            <p:nvPr/>
          </p:nvSpPr>
          <p:spPr>
            <a:xfrm>
              <a:off x="7223865" y="3104486"/>
              <a:ext cx="126579" cy="97517"/>
            </a:xfrm>
            <a:custGeom>
              <a:avLst/>
              <a:gdLst>
                <a:gd name="connsiteX0" fmla="*/ -1042 w 168772"/>
                <a:gd name="connsiteY0" fmla="*/ 12001 h 130023"/>
                <a:gd name="connsiteX1" fmla="*/ -1042 w 168772"/>
                <a:gd name="connsiteY1" fmla="*/ 17715 h 130023"/>
                <a:gd name="connsiteX2" fmla="*/ 24570 w 168772"/>
                <a:gd name="connsiteY2" fmla="*/ 12789 h 130023"/>
                <a:gd name="connsiteX3" fmla="*/ 24570 w 168772"/>
                <a:gd name="connsiteY3" fmla="*/ 110504 h 130023"/>
                <a:gd name="connsiteX4" fmla="*/ 6838 w 168772"/>
                <a:gd name="connsiteY4" fmla="*/ 119762 h 130023"/>
                <a:gd name="connsiteX5" fmla="*/ 273 w 168772"/>
                <a:gd name="connsiteY5" fmla="*/ 119762 h 130023"/>
                <a:gd name="connsiteX6" fmla="*/ 273 w 168772"/>
                <a:gd name="connsiteY6" fmla="*/ 125476 h 130023"/>
                <a:gd name="connsiteX7" fmla="*/ 63312 w 168772"/>
                <a:gd name="connsiteY7" fmla="*/ 125476 h 130023"/>
                <a:gd name="connsiteX8" fmla="*/ 63312 w 168772"/>
                <a:gd name="connsiteY8" fmla="*/ 119762 h 130023"/>
                <a:gd name="connsiteX9" fmla="*/ 54775 w 168772"/>
                <a:gd name="connsiteY9" fmla="*/ 119762 h 130023"/>
                <a:gd name="connsiteX10" fmla="*/ 39015 w 168772"/>
                <a:gd name="connsiteY10" fmla="*/ 110504 h 130023"/>
                <a:gd name="connsiteX11" fmla="*/ 39015 w 168772"/>
                <a:gd name="connsiteY11" fmla="*/ 3268 h 130023"/>
                <a:gd name="connsiteX12" fmla="*/ 35736 w 168772"/>
                <a:gd name="connsiteY12" fmla="*/ -213 h 130023"/>
                <a:gd name="connsiteX13" fmla="*/ 28514 w 168772"/>
                <a:gd name="connsiteY13" fmla="*/ 4909 h 130023"/>
                <a:gd name="connsiteX14" fmla="*/ -1042 w 168772"/>
                <a:gd name="connsiteY14" fmla="*/ 12001 h 130023"/>
                <a:gd name="connsiteX15" fmla="*/ 124387 w 168772"/>
                <a:gd name="connsiteY15" fmla="*/ -213 h 130023"/>
                <a:gd name="connsiteX16" fmla="*/ 86294 w 168772"/>
                <a:gd name="connsiteY16" fmla="*/ 64405 h 130023"/>
                <a:gd name="connsiteX17" fmla="*/ 100090 w 168772"/>
                <a:gd name="connsiteY17" fmla="*/ 118646 h 130023"/>
                <a:gd name="connsiteX18" fmla="*/ 126359 w 168772"/>
                <a:gd name="connsiteY18" fmla="*/ 129811 h 130023"/>
                <a:gd name="connsiteX19" fmla="*/ 162472 w 168772"/>
                <a:gd name="connsiteY19" fmla="*/ 104265 h 130023"/>
                <a:gd name="connsiteX20" fmla="*/ 167730 w 168772"/>
                <a:gd name="connsiteY20" fmla="*/ 64405 h 130023"/>
                <a:gd name="connsiteX21" fmla="*/ 127016 w 168772"/>
                <a:gd name="connsiteY21" fmla="*/ -213 h 130023"/>
                <a:gd name="connsiteX22" fmla="*/ 124387 w 168772"/>
                <a:gd name="connsiteY22" fmla="*/ -213 h 130023"/>
                <a:gd name="connsiteX23" fmla="*/ 102711 w 168772"/>
                <a:gd name="connsiteY23" fmla="*/ 76619 h 130023"/>
                <a:gd name="connsiteX24" fmla="*/ 102711 w 168772"/>
                <a:gd name="connsiteY24" fmla="*/ 71956 h 130023"/>
                <a:gd name="connsiteX25" fmla="*/ 103368 w 168772"/>
                <a:gd name="connsiteY25" fmla="*/ 36166 h 130023"/>
                <a:gd name="connsiteX26" fmla="*/ 108627 w 168772"/>
                <a:gd name="connsiteY26" fmla="*/ 14955 h 130023"/>
                <a:gd name="connsiteX27" fmla="*/ 127016 w 168772"/>
                <a:gd name="connsiteY27" fmla="*/ 4646 h 130023"/>
                <a:gd name="connsiteX28" fmla="*/ 150656 w 168772"/>
                <a:gd name="connsiteY28" fmla="*/ 32883 h 130023"/>
                <a:gd name="connsiteX29" fmla="*/ 151962 w 168772"/>
                <a:gd name="connsiteY29" fmla="*/ 61120 h 130023"/>
                <a:gd name="connsiteX30" fmla="*/ 151962 w 168772"/>
                <a:gd name="connsiteY30" fmla="*/ 75239 h 130023"/>
                <a:gd name="connsiteX31" fmla="*/ 135545 w 168772"/>
                <a:gd name="connsiteY31" fmla="*/ 123045 h 130023"/>
                <a:gd name="connsiteX32" fmla="*/ 127016 w 168772"/>
                <a:gd name="connsiteY32" fmla="*/ 124885 h 130023"/>
                <a:gd name="connsiteX33" fmla="*/ 104683 w 168772"/>
                <a:gd name="connsiteY33" fmla="*/ 102624 h 130023"/>
                <a:gd name="connsiteX34" fmla="*/ 102711 w 168772"/>
                <a:gd name="connsiteY34" fmla="*/ 76619 h 13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8772" h="130023">
                  <a:moveTo>
                    <a:pt x="-1042" y="12001"/>
                  </a:moveTo>
                  <a:lnTo>
                    <a:pt x="-1042" y="17715"/>
                  </a:lnTo>
                  <a:cubicBezTo>
                    <a:pt x="8810" y="17715"/>
                    <a:pt x="14718" y="16072"/>
                    <a:pt x="24570" y="12789"/>
                  </a:cubicBezTo>
                  <a:lnTo>
                    <a:pt x="24570" y="110504"/>
                  </a:lnTo>
                  <a:cubicBezTo>
                    <a:pt x="24570" y="119237"/>
                    <a:pt x="17347" y="119762"/>
                    <a:pt x="6838" y="119762"/>
                  </a:cubicBezTo>
                  <a:lnTo>
                    <a:pt x="273" y="119762"/>
                  </a:lnTo>
                  <a:lnTo>
                    <a:pt x="273" y="125476"/>
                  </a:lnTo>
                  <a:lnTo>
                    <a:pt x="63312" y="125476"/>
                  </a:lnTo>
                  <a:lnTo>
                    <a:pt x="63312" y="119762"/>
                  </a:lnTo>
                  <a:cubicBezTo>
                    <a:pt x="60690" y="119762"/>
                    <a:pt x="57404" y="119762"/>
                    <a:pt x="54775" y="119762"/>
                  </a:cubicBezTo>
                  <a:cubicBezTo>
                    <a:pt x="44931" y="119762"/>
                    <a:pt x="39015" y="119237"/>
                    <a:pt x="39015" y="110504"/>
                  </a:cubicBezTo>
                  <a:lnTo>
                    <a:pt x="39015" y="3268"/>
                  </a:lnTo>
                  <a:cubicBezTo>
                    <a:pt x="39015" y="1099"/>
                    <a:pt x="38357" y="-213"/>
                    <a:pt x="35736" y="-213"/>
                  </a:cubicBezTo>
                  <a:cubicBezTo>
                    <a:pt x="32450" y="-213"/>
                    <a:pt x="30478" y="3005"/>
                    <a:pt x="28514" y="4909"/>
                  </a:cubicBezTo>
                  <a:cubicBezTo>
                    <a:pt x="19319" y="10360"/>
                    <a:pt x="8810" y="12001"/>
                    <a:pt x="-1042" y="12001"/>
                  </a:cubicBezTo>
                  <a:close/>
                  <a:moveTo>
                    <a:pt x="124387" y="-213"/>
                  </a:moveTo>
                  <a:cubicBezTo>
                    <a:pt x="93525" y="3005"/>
                    <a:pt x="86294" y="34525"/>
                    <a:pt x="86294" y="64405"/>
                  </a:cubicBezTo>
                  <a:cubicBezTo>
                    <a:pt x="86294" y="82856"/>
                    <a:pt x="87609" y="104265"/>
                    <a:pt x="100090" y="118646"/>
                  </a:cubicBezTo>
                  <a:cubicBezTo>
                    <a:pt x="106655" y="125476"/>
                    <a:pt x="117164" y="129811"/>
                    <a:pt x="126359" y="129811"/>
                  </a:cubicBezTo>
                  <a:cubicBezTo>
                    <a:pt x="143433" y="129811"/>
                    <a:pt x="156564" y="119237"/>
                    <a:pt x="162472" y="104265"/>
                  </a:cubicBezTo>
                  <a:cubicBezTo>
                    <a:pt x="167073" y="91526"/>
                    <a:pt x="167730" y="77670"/>
                    <a:pt x="167730" y="64405"/>
                  </a:cubicBezTo>
                  <a:cubicBezTo>
                    <a:pt x="167730" y="37218"/>
                    <a:pt x="161814" y="-213"/>
                    <a:pt x="127016" y="-213"/>
                  </a:cubicBezTo>
                  <a:cubicBezTo>
                    <a:pt x="126359" y="-213"/>
                    <a:pt x="125044" y="-213"/>
                    <a:pt x="124387" y="-213"/>
                  </a:cubicBezTo>
                  <a:close/>
                  <a:moveTo>
                    <a:pt x="102711" y="76619"/>
                  </a:moveTo>
                  <a:cubicBezTo>
                    <a:pt x="102711" y="75239"/>
                    <a:pt x="102711" y="73335"/>
                    <a:pt x="102711" y="71956"/>
                  </a:cubicBezTo>
                  <a:cubicBezTo>
                    <a:pt x="102711" y="60004"/>
                    <a:pt x="102711" y="48118"/>
                    <a:pt x="103368" y="36166"/>
                  </a:cubicBezTo>
                  <a:cubicBezTo>
                    <a:pt x="104026" y="28811"/>
                    <a:pt x="104683" y="20931"/>
                    <a:pt x="108627" y="14955"/>
                  </a:cubicBezTo>
                  <a:cubicBezTo>
                    <a:pt x="112563" y="8717"/>
                    <a:pt x="119786" y="4646"/>
                    <a:pt x="127016" y="4646"/>
                  </a:cubicBezTo>
                  <a:cubicBezTo>
                    <a:pt x="142776" y="4646"/>
                    <a:pt x="149341" y="19881"/>
                    <a:pt x="150656" y="32883"/>
                  </a:cubicBezTo>
                  <a:cubicBezTo>
                    <a:pt x="151313" y="42142"/>
                    <a:pt x="151962" y="51599"/>
                    <a:pt x="151962" y="61120"/>
                  </a:cubicBezTo>
                  <a:lnTo>
                    <a:pt x="151962" y="75239"/>
                  </a:lnTo>
                  <a:cubicBezTo>
                    <a:pt x="151962" y="95596"/>
                    <a:pt x="149998" y="116217"/>
                    <a:pt x="135545" y="123045"/>
                  </a:cubicBezTo>
                  <a:cubicBezTo>
                    <a:pt x="132924" y="124360"/>
                    <a:pt x="129637" y="124885"/>
                    <a:pt x="127016" y="124885"/>
                  </a:cubicBezTo>
                  <a:cubicBezTo>
                    <a:pt x="114535" y="124885"/>
                    <a:pt x="106655" y="114049"/>
                    <a:pt x="104683" y="102624"/>
                  </a:cubicBezTo>
                  <a:cubicBezTo>
                    <a:pt x="103368" y="93954"/>
                    <a:pt x="103368" y="85287"/>
                    <a:pt x="102711" y="76619"/>
                  </a:cubicBezTo>
                  <a:close/>
                </a:path>
              </a:pathLst>
            </a:custGeom>
            <a:solidFill>
              <a:srgbClr val="0000FF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7D5E78B-88E3-B484-9422-80E52B861A79}"/>
                </a:ext>
              </a:extLst>
            </p:cNvPr>
            <p:cNvSpPr/>
            <p:nvPr/>
          </p:nvSpPr>
          <p:spPr>
            <a:xfrm>
              <a:off x="7359307" y="3092666"/>
              <a:ext cx="22166" cy="141498"/>
            </a:xfrm>
            <a:custGeom>
              <a:avLst/>
              <a:gdLst>
                <a:gd name="connsiteX0" fmla="*/ -1037 w 29555"/>
                <a:gd name="connsiteY0" fmla="*/ -213 h 188664"/>
                <a:gd name="connsiteX1" fmla="*/ -1037 w 29555"/>
                <a:gd name="connsiteY1" fmla="*/ 4383 h 188664"/>
                <a:gd name="connsiteX2" fmla="*/ 15380 w 29555"/>
                <a:gd name="connsiteY2" fmla="*/ 4383 h 188664"/>
                <a:gd name="connsiteX3" fmla="*/ 15380 w 29555"/>
                <a:gd name="connsiteY3" fmla="*/ 183854 h 188664"/>
                <a:gd name="connsiteX4" fmla="*/ -1037 w 29555"/>
                <a:gd name="connsiteY4" fmla="*/ 183854 h 188664"/>
                <a:gd name="connsiteX5" fmla="*/ -1037 w 29555"/>
                <a:gd name="connsiteY5" fmla="*/ 188451 h 188664"/>
                <a:gd name="connsiteX6" fmla="*/ 28518 w 29555"/>
                <a:gd name="connsiteY6" fmla="*/ 188451 h 188664"/>
                <a:gd name="connsiteX7" fmla="*/ 28518 w 29555"/>
                <a:gd name="connsiteY7" fmla="*/ -213 h 18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55" h="188664">
                  <a:moveTo>
                    <a:pt x="-1037" y="-213"/>
                  </a:moveTo>
                  <a:lnTo>
                    <a:pt x="-1037" y="4383"/>
                  </a:lnTo>
                  <a:lnTo>
                    <a:pt x="15380" y="4383"/>
                  </a:lnTo>
                  <a:lnTo>
                    <a:pt x="15380" y="183854"/>
                  </a:lnTo>
                  <a:lnTo>
                    <a:pt x="-1037" y="183854"/>
                  </a:lnTo>
                  <a:lnTo>
                    <a:pt x="-1037" y="188451"/>
                  </a:lnTo>
                  <a:lnTo>
                    <a:pt x="28518" y="188451"/>
                  </a:lnTo>
                  <a:lnTo>
                    <a:pt x="28518" y="-213"/>
                  </a:lnTo>
                  <a:close/>
                </a:path>
              </a:pathLst>
            </a:custGeom>
            <a:solidFill>
              <a:srgbClr val="000000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9F1329B-7A2D-9870-B12E-D87EA7BF600E}"/>
                </a:ext>
              </a:extLst>
            </p:cNvPr>
            <p:cNvSpPr/>
            <p:nvPr/>
          </p:nvSpPr>
          <p:spPr>
            <a:xfrm>
              <a:off x="1530425" y="3281888"/>
              <a:ext cx="5960877" cy="13031"/>
            </a:xfrm>
            <a:custGeom>
              <a:avLst/>
              <a:gdLst>
                <a:gd name="connsiteX0" fmla="*/ -1199 w 7947836"/>
                <a:gd name="connsiteY0" fmla="*/ -206 h 17374"/>
                <a:gd name="connsiteX1" fmla="*/ 7946638 w 7947836"/>
                <a:gd name="connsiteY1" fmla="*/ -206 h 1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47836" h="17374">
                  <a:moveTo>
                    <a:pt x="-1199" y="-206"/>
                  </a:moveTo>
                  <a:lnTo>
                    <a:pt x="7946638" y="-206"/>
                  </a:lnTo>
                </a:path>
              </a:pathLst>
            </a:custGeom>
            <a:noFill/>
            <a:ln w="1047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226A845-7E2B-4D8F-69BB-7005C4E107FB}"/>
                </a:ext>
              </a:extLst>
            </p:cNvPr>
            <p:cNvSpPr/>
            <p:nvPr/>
          </p:nvSpPr>
          <p:spPr>
            <a:xfrm>
              <a:off x="1638282" y="3354878"/>
              <a:ext cx="1632186" cy="123177"/>
            </a:xfrm>
            <a:custGeom>
              <a:avLst/>
              <a:gdLst>
                <a:gd name="connsiteX0" fmla="*/ -1315 w 2176248"/>
                <a:gd name="connsiteY0" fmla="*/ 14185 h 164236"/>
                <a:gd name="connsiteX1" fmla="*/ -1315 w 2176248"/>
                <a:gd name="connsiteY1" fmla="*/ 19896 h 164236"/>
                <a:gd name="connsiteX2" fmla="*/ 23640 w 2176248"/>
                <a:gd name="connsiteY2" fmla="*/ 14972 h 164236"/>
                <a:gd name="connsiteX3" fmla="*/ 23640 w 2176248"/>
                <a:gd name="connsiteY3" fmla="*/ 112687 h 164236"/>
                <a:gd name="connsiteX4" fmla="*/ 5916 w 2176248"/>
                <a:gd name="connsiteY4" fmla="*/ 121946 h 164236"/>
                <a:gd name="connsiteX5" fmla="*/ -657 w 2176248"/>
                <a:gd name="connsiteY5" fmla="*/ 121946 h 164236"/>
                <a:gd name="connsiteX6" fmla="*/ -657 w 2176248"/>
                <a:gd name="connsiteY6" fmla="*/ 127659 h 164236"/>
                <a:gd name="connsiteX7" fmla="*/ 62390 w 2176248"/>
                <a:gd name="connsiteY7" fmla="*/ 127659 h 164236"/>
                <a:gd name="connsiteX8" fmla="*/ 62390 w 2176248"/>
                <a:gd name="connsiteY8" fmla="*/ 121946 h 164236"/>
                <a:gd name="connsiteX9" fmla="*/ 53853 w 2176248"/>
                <a:gd name="connsiteY9" fmla="*/ 121946 h 164236"/>
                <a:gd name="connsiteX10" fmla="*/ 38093 w 2176248"/>
                <a:gd name="connsiteY10" fmla="*/ 112687 h 164236"/>
                <a:gd name="connsiteX11" fmla="*/ 38093 w 2176248"/>
                <a:gd name="connsiteY11" fmla="*/ 5451 h 164236"/>
                <a:gd name="connsiteX12" fmla="*/ 34806 w 2176248"/>
                <a:gd name="connsiteY12" fmla="*/ 1970 h 164236"/>
                <a:gd name="connsiteX13" fmla="*/ 27584 w 2176248"/>
                <a:gd name="connsiteY13" fmla="*/ 7092 h 164236"/>
                <a:gd name="connsiteX14" fmla="*/ -1315 w 2176248"/>
                <a:gd name="connsiteY14" fmla="*/ 14185 h 164236"/>
                <a:gd name="connsiteX15" fmla="*/ 123457 w 2176248"/>
                <a:gd name="connsiteY15" fmla="*/ 1970 h 164236"/>
                <a:gd name="connsiteX16" fmla="*/ 85372 w 2176248"/>
                <a:gd name="connsiteY16" fmla="*/ 66588 h 164236"/>
                <a:gd name="connsiteX17" fmla="*/ 99817 w 2176248"/>
                <a:gd name="connsiteY17" fmla="*/ 120829 h 164236"/>
                <a:gd name="connsiteX18" fmla="*/ 126086 w 2176248"/>
                <a:gd name="connsiteY18" fmla="*/ 131992 h 164236"/>
                <a:gd name="connsiteX19" fmla="*/ 161549 w 2176248"/>
                <a:gd name="connsiteY19" fmla="*/ 106448 h 164236"/>
                <a:gd name="connsiteX20" fmla="*/ 167457 w 2176248"/>
                <a:gd name="connsiteY20" fmla="*/ 66588 h 164236"/>
                <a:gd name="connsiteX21" fmla="*/ 126743 w 2176248"/>
                <a:gd name="connsiteY21" fmla="*/ 1970 h 164236"/>
                <a:gd name="connsiteX22" fmla="*/ 123457 w 2176248"/>
                <a:gd name="connsiteY22" fmla="*/ 1970 h 164236"/>
                <a:gd name="connsiteX23" fmla="*/ 101789 w 2176248"/>
                <a:gd name="connsiteY23" fmla="*/ 78801 h 164236"/>
                <a:gd name="connsiteX24" fmla="*/ 101789 w 2176248"/>
                <a:gd name="connsiteY24" fmla="*/ 74139 h 164236"/>
                <a:gd name="connsiteX25" fmla="*/ 102446 w 2176248"/>
                <a:gd name="connsiteY25" fmla="*/ 38349 h 164236"/>
                <a:gd name="connsiteX26" fmla="*/ 108354 w 2176248"/>
                <a:gd name="connsiteY26" fmla="*/ 17138 h 164236"/>
                <a:gd name="connsiteX27" fmla="*/ 126743 w 2176248"/>
                <a:gd name="connsiteY27" fmla="*/ 6830 h 164236"/>
                <a:gd name="connsiteX28" fmla="*/ 149726 w 2176248"/>
                <a:gd name="connsiteY28" fmla="*/ 35067 h 164236"/>
                <a:gd name="connsiteX29" fmla="*/ 151040 w 2176248"/>
                <a:gd name="connsiteY29" fmla="*/ 63303 h 164236"/>
                <a:gd name="connsiteX30" fmla="*/ 151040 w 2176248"/>
                <a:gd name="connsiteY30" fmla="*/ 77422 h 164236"/>
                <a:gd name="connsiteX31" fmla="*/ 134623 w 2176248"/>
                <a:gd name="connsiteY31" fmla="*/ 125228 h 164236"/>
                <a:gd name="connsiteX32" fmla="*/ 126086 w 2176248"/>
                <a:gd name="connsiteY32" fmla="*/ 127068 h 164236"/>
                <a:gd name="connsiteX33" fmla="*/ 103761 w 2176248"/>
                <a:gd name="connsiteY33" fmla="*/ 104871 h 164236"/>
                <a:gd name="connsiteX34" fmla="*/ 101789 w 2176248"/>
                <a:gd name="connsiteY34" fmla="*/ 78801 h 164236"/>
                <a:gd name="connsiteX35" fmla="*/ 191754 w 2176248"/>
                <a:gd name="connsiteY35" fmla="*/ 27449 h 164236"/>
                <a:gd name="connsiteX36" fmla="*/ 219338 w 2176248"/>
                <a:gd name="connsiteY36" fmla="*/ 7946 h 164236"/>
                <a:gd name="connsiteX37" fmla="*/ 244284 w 2176248"/>
                <a:gd name="connsiteY37" fmla="*/ 40780 h 164236"/>
                <a:gd name="connsiteX38" fmla="*/ 218681 w 2176248"/>
                <a:gd name="connsiteY38" fmla="*/ 86354 h 164236"/>
                <a:gd name="connsiteX39" fmla="*/ 187153 w 2176248"/>
                <a:gd name="connsiteY39" fmla="*/ 120567 h 164236"/>
                <a:gd name="connsiteX40" fmla="*/ 184532 w 2176248"/>
                <a:gd name="connsiteY40" fmla="*/ 125753 h 164236"/>
                <a:gd name="connsiteX41" fmla="*/ 184532 w 2176248"/>
                <a:gd name="connsiteY41" fmla="*/ 127659 h 164236"/>
                <a:gd name="connsiteX42" fmla="*/ 256765 w 2176248"/>
                <a:gd name="connsiteY42" fmla="*/ 127659 h 164236"/>
                <a:gd name="connsiteX43" fmla="*/ 262016 w 2176248"/>
                <a:gd name="connsiteY43" fmla="*/ 94234 h 164236"/>
                <a:gd name="connsiteX44" fmla="*/ 256765 w 2176248"/>
                <a:gd name="connsiteY44" fmla="*/ 94234 h 164236"/>
                <a:gd name="connsiteX45" fmla="*/ 248228 w 2176248"/>
                <a:gd name="connsiteY45" fmla="*/ 112162 h 164236"/>
                <a:gd name="connsiteX46" fmla="*/ 243635 w 2176248"/>
                <a:gd name="connsiteY46" fmla="*/ 112424 h 164236"/>
                <a:gd name="connsiteX47" fmla="*/ 239034 w 2176248"/>
                <a:gd name="connsiteY47" fmla="*/ 112424 h 164236"/>
                <a:gd name="connsiteX48" fmla="*/ 222617 w 2176248"/>
                <a:gd name="connsiteY48" fmla="*/ 112687 h 164236"/>
                <a:gd name="connsiteX49" fmla="*/ 200949 w 2176248"/>
                <a:gd name="connsiteY49" fmla="*/ 112687 h 164236"/>
                <a:gd name="connsiteX50" fmla="*/ 237062 w 2176248"/>
                <a:gd name="connsiteY50" fmla="*/ 79853 h 164236"/>
                <a:gd name="connsiteX51" fmla="*/ 262016 w 2176248"/>
                <a:gd name="connsiteY51" fmla="*/ 41043 h 164236"/>
                <a:gd name="connsiteX52" fmla="*/ 262016 w 2176248"/>
                <a:gd name="connsiteY52" fmla="*/ 39137 h 164236"/>
                <a:gd name="connsiteX53" fmla="*/ 220645 w 2176248"/>
                <a:gd name="connsiteY53" fmla="*/ 1970 h 164236"/>
                <a:gd name="connsiteX54" fmla="*/ 184532 w 2176248"/>
                <a:gd name="connsiteY54" fmla="*/ 36117 h 164236"/>
                <a:gd name="connsiteX55" fmla="*/ 195033 w 2176248"/>
                <a:gd name="connsiteY55" fmla="*/ 46756 h 164236"/>
                <a:gd name="connsiteX56" fmla="*/ 204227 w 2176248"/>
                <a:gd name="connsiteY56" fmla="*/ 36970 h 164236"/>
                <a:gd name="connsiteX57" fmla="*/ 194384 w 2176248"/>
                <a:gd name="connsiteY57" fmla="*/ 27187 h 164236"/>
                <a:gd name="connsiteX58" fmla="*/ 192412 w 2176248"/>
                <a:gd name="connsiteY58" fmla="*/ 27449 h 164236"/>
                <a:gd name="connsiteX59" fmla="*/ 277118 w 2176248"/>
                <a:gd name="connsiteY59" fmla="*/ 96729 h 164236"/>
                <a:gd name="connsiteX60" fmla="*/ 328999 w 2176248"/>
                <a:gd name="connsiteY60" fmla="*/ 96729 h 164236"/>
                <a:gd name="connsiteX61" fmla="*/ 328999 w 2176248"/>
                <a:gd name="connsiteY61" fmla="*/ 113803 h 164236"/>
                <a:gd name="connsiteX62" fmla="*/ 309952 w 2176248"/>
                <a:gd name="connsiteY62" fmla="*/ 121946 h 164236"/>
                <a:gd name="connsiteX63" fmla="*/ 309952 w 2176248"/>
                <a:gd name="connsiteY63" fmla="*/ 127659 h 164236"/>
                <a:gd name="connsiteX64" fmla="*/ 363148 w 2176248"/>
                <a:gd name="connsiteY64" fmla="*/ 127659 h 164236"/>
                <a:gd name="connsiteX65" fmla="*/ 363148 w 2176248"/>
                <a:gd name="connsiteY65" fmla="*/ 121946 h 164236"/>
                <a:gd name="connsiteX66" fmla="*/ 355925 w 2176248"/>
                <a:gd name="connsiteY66" fmla="*/ 121946 h 164236"/>
                <a:gd name="connsiteX67" fmla="*/ 344101 w 2176248"/>
                <a:gd name="connsiteY67" fmla="*/ 113803 h 164236"/>
                <a:gd name="connsiteX68" fmla="*/ 344101 w 2176248"/>
                <a:gd name="connsiteY68" fmla="*/ 96729 h 164236"/>
                <a:gd name="connsiteX69" fmla="*/ 363148 w 2176248"/>
                <a:gd name="connsiteY69" fmla="*/ 96729 h 164236"/>
                <a:gd name="connsiteX70" fmla="*/ 363148 w 2176248"/>
                <a:gd name="connsiteY70" fmla="*/ 90753 h 164236"/>
                <a:gd name="connsiteX71" fmla="*/ 344101 w 2176248"/>
                <a:gd name="connsiteY71" fmla="*/ 90753 h 164236"/>
                <a:gd name="connsiteX72" fmla="*/ 344101 w 2176248"/>
                <a:gd name="connsiteY72" fmla="*/ 3874 h 164236"/>
                <a:gd name="connsiteX73" fmla="*/ 340823 w 2176248"/>
                <a:gd name="connsiteY73" fmla="*/ -198 h 164236"/>
                <a:gd name="connsiteX74" fmla="*/ 324406 w 2176248"/>
                <a:gd name="connsiteY74" fmla="*/ 20423 h 164236"/>
                <a:gd name="connsiteX75" fmla="*/ 281062 w 2176248"/>
                <a:gd name="connsiteY75" fmla="*/ 84186 h 164236"/>
                <a:gd name="connsiteX76" fmla="*/ 279090 w 2176248"/>
                <a:gd name="connsiteY76" fmla="*/ 88258 h 164236"/>
                <a:gd name="connsiteX77" fmla="*/ 277118 w 2176248"/>
                <a:gd name="connsiteY77" fmla="*/ 93184 h 164236"/>
                <a:gd name="connsiteX78" fmla="*/ 277118 w 2176248"/>
                <a:gd name="connsiteY78" fmla="*/ 96729 h 164236"/>
                <a:gd name="connsiteX79" fmla="*/ 283034 w 2176248"/>
                <a:gd name="connsiteY79" fmla="*/ 90753 h 164236"/>
                <a:gd name="connsiteX80" fmla="*/ 330314 w 2176248"/>
                <a:gd name="connsiteY80" fmla="*/ 20948 h 164236"/>
                <a:gd name="connsiteX81" fmla="*/ 330314 w 2176248"/>
                <a:gd name="connsiteY81" fmla="*/ 90753 h 164236"/>
                <a:gd name="connsiteX82" fmla="*/ 371028 w 2176248"/>
                <a:gd name="connsiteY82" fmla="*/ 81232 h 164236"/>
                <a:gd name="connsiteX83" fmla="*/ 371028 w 2176248"/>
                <a:gd name="connsiteY83" fmla="*/ 92919 h 164236"/>
                <a:gd name="connsiteX84" fmla="*/ 422908 w 2176248"/>
                <a:gd name="connsiteY84" fmla="*/ 92919 h 164236"/>
                <a:gd name="connsiteX85" fmla="*/ 422908 w 2176248"/>
                <a:gd name="connsiteY85" fmla="*/ 81232 h 164236"/>
                <a:gd name="connsiteX86" fmla="*/ 450484 w 2176248"/>
                <a:gd name="connsiteY86" fmla="*/ 27449 h 164236"/>
                <a:gd name="connsiteX87" fmla="*/ 478067 w 2176248"/>
                <a:gd name="connsiteY87" fmla="*/ 7946 h 164236"/>
                <a:gd name="connsiteX88" fmla="*/ 503021 w 2176248"/>
                <a:gd name="connsiteY88" fmla="*/ 40780 h 164236"/>
                <a:gd name="connsiteX89" fmla="*/ 477410 w 2176248"/>
                <a:gd name="connsiteY89" fmla="*/ 86354 h 164236"/>
                <a:gd name="connsiteX90" fmla="*/ 445233 w 2176248"/>
                <a:gd name="connsiteY90" fmla="*/ 120567 h 164236"/>
                <a:gd name="connsiteX91" fmla="*/ 443261 w 2176248"/>
                <a:gd name="connsiteY91" fmla="*/ 125753 h 164236"/>
                <a:gd name="connsiteX92" fmla="*/ 443261 w 2176248"/>
                <a:gd name="connsiteY92" fmla="*/ 127659 h 164236"/>
                <a:gd name="connsiteX93" fmla="*/ 515495 w 2176248"/>
                <a:gd name="connsiteY93" fmla="*/ 127659 h 164236"/>
                <a:gd name="connsiteX94" fmla="*/ 520753 w 2176248"/>
                <a:gd name="connsiteY94" fmla="*/ 94234 h 164236"/>
                <a:gd name="connsiteX95" fmla="*/ 515495 w 2176248"/>
                <a:gd name="connsiteY95" fmla="*/ 94234 h 164236"/>
                <a:gd name="connsiteX96" fmla="*/ 506957 w 2176248"/>
                <a:gd name="connsiteY96" fmla="*/ 112162 h 164236"/>
                <a:gd name="connsiteX97" fmla="*/ 502364 w 2176248"/>
                <a:gd name="connsiteY97" fmla="*/ 112424 h 164236"/>
                <a:gd name="connsiteX98" fmla="*/ 497771 w 2176248"/>
                <a:gd name="connsiteY98" fmla="*/ 112424 h 164236"/>
                <a:gd name="connsiteX99" fmla="*/ 481354 w 2176248"/>
                <a:gd name="connsiteY99" fmla="*/ 112687 h 164236"/>
                <a:gd name="connsiteX100" fmla="*/ 459678 w 2176248"/>
                <a:gd name="connsiteY100" fmla="*/ 112687 h 164236"/>
                <a:gd name="connsiteX101" fmla="*/ 495799 w 2176248"/>
                <a:gd name="connsiteY101" fmla="*/ 79853 h 164236"/>
                <a:gd name="connsiteX102" fmla="*/ 520753 w 2176248"/>
                <a:gd name="connsiteY102" fmla="*/ 41043 h 164236"/>
                <a:gd name="connsiteX103" fmla="*/ 520753 w 2176248"/>
                <a:gd name="connsiteY103" fmla="*/ 39137 h 164236"/>
                <a:gd name="connsiteX104" fmla="*/ 479382 w 2176248"/>
                <a:gd name="connsiteY104" fmla="*/ 1970 h 164236"/>
                <a:gd name="connsiteX105" fmla="*/ 443261 w 2176248"/>
                <a:gd name="connsiteY105" fmla="*/ 36117 h 164236"/>
                <a:gd name="connsiteX106" fmla="*/ 453770 w 2176248"/>
                <a:gd name="connsiteY106" fmla="*/ 46756 h 164236"/>
                <a:gd name="connsiteX107" fmla="*/ 462965 w 2176248"/>
                <a:gd name="connsiteY107" fmla="*/ 36970 h 164236"/>
                <a:gd name="connsiteX108" fmla="*/ 453113 w 2176248"/>
                <a:gd name="connsiteY108" fmla="*/ 27187 h 164236"/>
                <a:gd name="connsiteX109" fmla="*/ 450484 w 2176248"/>
                <a:gd name="connsiteY109" fmla="*/ 27449 h 164236"/>
                <a:gd name="connsiteX110" fmla="*/ 532569 w 2176248"/>
                <a:gd name="connsiteY110" fmla="*/ 81232 h 164236"/>
                <a:gd name="connsiteX111" fmla="*/ 532569 w 2176248"/>
                <a:gd name="connsiteY111" fmla="*/ 92919 h 164236"/>
                <a:gd name="connsiteX112" fmla="*/ 584450 w 2176248"/>
                <a:gd name="connsiteY112" fmla="*/ 92919 h 164236"/>
                <a:gd name="connsiteX113" fmla="*/ 584450 w 2176248"/>
                <a:gd name="connsiteY113" fmla="*/ 81232 h 164236"/>
                <a:gd name="connsiteX114" fmla="*/ 612033 w 2176248"/>
                <a:gd name="connsiteY114" fmla="*/ 27449 h 164236"/>
                <a:gd name="connsiteX115" fmla="*/ 639609 w 2176248"/>
                <a:gd name="connsiteY115" fmla="*/ 7946 h 164236"/>
                <a:gd name="connsiteX116" fmla="*/ 664563 w 2176248"/>
                <a:gd name="connsiteY116" fmla="*/ 40780 h 164236"/>
                <a:gd name="connsiteX117" fmla="*/ 638951 w 2176248"/>
                <a:gd name="connsiteY117" fmla="*/ 86354 h 164236"/>
                <a:gd name="connsiteX118" fmla="*/ 607432 w 2176248"/>
                <a:gd name="connsiteY118" fmla="*/ 120567 h 164236"/>
                <a:gd name="connsiteX119" fmla="*/ 604811 w 2176248"/>
                <a:gd name="connsiteY119" fmla="*/ 125753 h 164236"/>
                <a:gd name="connsiteX120" fmla="*/ 604811 w 2176248"/>
                <a:gd name="connsiteY120" fmla="*/ 127659 h 164236"/>
                <a:gd name="connsiteX121" fmla="*/ 677044 w 2176248"/>
                <a:gd name="connsiteY121" fmla="*/ 127659 h 164236"/>
                <a:gd name="connsiteX122" fmla="*/ 682295 w 2176248"/>
                <a:gd name="connsiteY122" fmla="*/ 94234 h 164236"/>
                <a:gd name="connsiteX123" fmla="*/ 677044 w 2176248"/>
                <a:gd name="connsiteY123" fmla="*/ 94234 h 164236"/>
                <a:gd name="connsiteX124" fmla="*/ 668507 w 2176248"/>
                <a:gd name="connsiteY124" fmla="*/ 112162 h 164236"/>
                <a:gd name="connsiteX125" fmla="*/ 663906 w 2176248"/>
                <a:gd name="connsiteY125" fmla="*/ 112424 h 164236"/>
                <a:gd name="connsiteX126" fmla="*/ 659312 w 2176248"/>
                <a:gd name="connsiteY126" fmla="*/ 112424 h 164236"/>
                <a:gd name="connsiteX127" fmla="*/ 642895 w 2176248"/>
                <a:gd name="connsiteY127" fmla="*/ 112687 h 164236"/>
                <a:gd name="connsiteX128" fmla="*/ 621228 w 2176248"/>
                <a:gd name="connsiteY128" fmla="*/ 112687 h 164236"/>
                <a:gd name="connsiteX129" fmla="*/ 657340 w 2176248"/>
                <a:gd name="connsiteY129" fmla="*/ 79853 h 164236"/>
                <a:gd name="connsiteX130" fmla="*/ 682295 w 2176248"/>
                <a:gd name="connsiteY130" fmla="*/ 41043 h 164236"/>
                <a:gd name="connsiteX131" fmla="*/ 682295 w 2176248"/>
                <a:gd name="connsiteY131" fmla="*/ 39137 h 164236"/>
                <a:gd name="connsiteX132" fmla="*/ 640923 w 2176248"/>
                <a:gd name="connsiteY132" fmla="*/ 1970 h 164236"/>
                <a:gd name="connsiteX133" fmla="*/ 604811 w 2176248"/>
                <a:gd name="connsiteY133" fmla="*/ 36117 h 164236"/>
                <a:gd name="connsiteX134" fmla="*/ 615312 w 2176248"/>
                <a:gd name="connsiteY134" fmla="*/ 46756 h 164236"/>
                <a:gd name="connsiteX135" fmla="*/ 624506 w 2176248"/>
                <a:gd name="connsiteY135" fmla="*/ 36970 h 164236"/>
                <a:gd name="connsiteX136" fmla="*/ 614654 w 2176248"/>
                <a:gd name="connsiteY136" fmla="*/ 27187 h 164236"/>
                <a:gd name="connsiteX137" fmla="*/ 612690 w 2176248"/>
                <a:gd name="connsiteY137" fmla="*/ 27449 h 164236"/>
                <a:gd name="connsiteX138" fmla="*/ 694118 w 2176248"/>
                <a:gd name="connsiteY138" fmla="*/ 81232 h 164236"/>
                <a:gd name="connsiteX139" fmla="*/ 694118 w 2176248"/>
                <a:gd name="connsiteY139" fmla="*/ 92919 h 164236"/>
                <a:gd name="connsiteX140" fmla="*/ 745991 w 2176248"/>
                <a:gd name="connsiteY140" fmla="*/ 92919 h 164236"/>
                <a:gd name="connsiteX141" fmla="*/ 745991 w 2176248"/>
                <a:gd name="connsiteY141" fmla="*/ 81232 h 164236"/>
                <a:gd name="connsiteX142" fmla="*/ 774232 w 2176248"/>
                <a:gd name="connsiteY142" fmla="*/ 14185 h 164236"/>
                <a:gd name="connsiteX143" fmla="*/ 774232 w 2176248"/>
                <a:gd name="connsiteY143" fmla="*/ 19896 h 164236"/>
                <a:gd name="connsiteX144" fmla="*/ 799843 w 2176248"/>
                <a:gd name="connsiteY144" fmla="*/ 14972 h 164236"/>
                <a:gd name="connsiteX145" fmla="*/ 799843 w 2176248"/>
                <a:gd name="connsiteY145" fmla="*/ 112687 h 164236"/>
                <a:gd name="connsiteX146" fmla="*/ 782112 w 2176248"/>
                <a:gd name="connsiteY146" fmla="*/ 121946 h 164236"/>
                <a:gd name="connsiteX147" fmla="*/ 775547 w 2176248"/>
                <a:gd name="connsiteY147" fmla="*/ 121946 h 164236"/>
                <a:gd name="connsiteX148" fmla="*/ 775547 w 2176248"/>
                <a:gd name="connsiteY148" fmla="*/ 127659 h 164236"/>
                <a:gd name="connsiteX149" fmla="*/ 838586 w 2176248"/>
                <a:gd name="connsiteY149" fmla="*/ 127659 h 164236"/>
                <a:gd name="connsiteX150" fmla="*/ 838586 w 2176248"/>
                <a:gd name="connsiteY150" fmla="*/ 121946 h 164236"/>
                <a:gd name="connsiteX151" fmla="*/ 830048 w 2176248"/>
                <a:gd name="connsiteY151" fmla="*/ 121946 h 164236"/>
                <a:gd name="connsiteX152" fmla="*/ 814289 w 2176248"/>
                <a:gd name="connsiteY152" fmla="*/ 112687 h 164236"/>
                <a:gd name="connsiteX153" fmla="*/ 814289 w 2176248"/>
                <a:gd name="connsiteY153" fmla="*/ 5515 h 164236"/>
                <a:gd name="connsiteX154" fmla="*/ 811002 w 2176248"/>
                <a:gd name="connsiteY154" fmla="*/ 1970 h 164236"/>
                <a:gd name="connsiteX155" fmla="*/ 803779 w 2176248"/>
                <a:gd name="connsiteY155" fmla="*/ 7092 h 164236"/>
                <a:gd name="connsiteX156" fmla="*/ 774232 w 2176248"/>
                <a:gd name="connsiteY156" fmla="*/ 14185 h 164236"/>
                <a:gd name="connsiteX157" fmla="*/ 1758599 w 2176248"/>
                <a:gd name="connsiteY157" fmla="*/ 27449 h 164236"/>
                <a:gd name="connsiteX158" fmla="*/ 1785525 w 2176248"/>
                <a:gd name="connsiteY158" fmla="*/ 7946 h 164236"/>
                <a:gd name="connsiteX159" fmla="*/ 1811137 w 2176248"/>
                <a:gd name="connsiteY159" fmla="*/ 40780 h 164236"/>
                <a:gd name="connsiteX160" fmla="*/ 1784868 w 2176248"/>
                <a:gd name="connsiteY160" fmla="*/ 86354 h 164236"/>
                <a:gd name="connsiteX161" fmla="*/ 1753349 w 2176248"/>
                <a:gd name="connsiteY161" fmla="*/ 120567 h 164236"/>
                <a:gd name="connsiteX162" fmla="*/ 1750719 w 2176248"/>
                <a:gd name="connsiteY162" fmla="*/ 125753 h 164236"/>
                <a:gd name="connsiteX163" fmla="*/ 1750719 w 2176248"/>
                <a:gd name="connsiteY163" fmla="*/ 127659 h 164236"/>
                <a:gd name="connsiteX164" fmla="*/ 1823610 w 2176248"/>
                <a:gd name="connsiteY164" fmla="*/ 127659 h 164236"/>
                <a:gd name="connsiteX165" fmla="*/ 1828861 w 2176248"/>
                <a:gd name="connsiteY165" fmla="*/ 94234 h 164236"/>
                <a:gd name="connsiteX166" fmla="*/ 1823610 w 2176248"/>
                <a:gd name="connsiteY166" fmla="*/ 94234 h 164236"/>
                <a:gd name="connsiteX167" fmla="*/ 1815073 w 2176248"/>
                <a:gd name="connsiteY167" fmla="*/ 112162 h 164236"/>
                <a:gd name="connsiteX168" fmla="*/ 1809822 w 2176248"/>
                <a:gd name="connsiteY168" fmla="*/ 112424 h 164236"/>
                <a:gd name="connsiteX169" fmla="*/ 1805221 w 2176248"/>
                <a:gd name="connsiteY169" fmla="*/ 112424 h 164236"/>
                <a:gd name="connsiteX170" fmla="*/ 1789461 w 2176248"/>
                <a:gd name="connsiteY170" fmla="*/ 112687 h 164236"/>
                <a:gd name="connsiteX171" fmla="*/ 1767794 w 2176248"/>
                <a:gd name="connsiteY171" fmla="*/ 112687 h 164236"/>
                <a:gd name="connsiteX172" fmla="*/ 1803257 w 2176248"/>
                <a:gd name="connsiteY172" fmla="*/ 79853 h 164236"/>
                <a:gd name="connsiteX173" fmla="*/ 1828861 w 2176248"/>
                <a:gd name="connsiteY173" fmla="*/ 41043 h 164236"/>
                <a:gd name="connsiteX174" fmla="*/ 1828861 w 2176248"/>
                <a:gd name="connsiteY174" fmla="*/ 39137 h 164236"/>
                <a:gd name="connsiteX175" fmla="*/ 1787489 w 2176248"/>
                <a:gd name="connsiteY175" fmla="*/ 1970 h 164236"/>
                <a:gd name="connsiteX176" fmla="*/ 1750719 w 2176248"/>
                <a:gd name="connsiteY176" fmla="*/ 36117 h 164236"/>
                <a:gd name="connsiteX177" fmla="*/ 1761228 w 2176248"/>
                <a:gd name="connsiteY177" fmla="*/ 46756 h 164236"/>
                <a:gd name="connsiteX178" fmla="*/ 1770423 w 2176248"/>
                <a:gd name="connsiteY178" fmla="*/ 36970 h 164236"/>
                <a:gd name="connsiteX179" fmla="*/ 1761228 w 2176248"/>
                <a:gd name="connsiteY179" fmla="*/ 27187 h 164236"/>
                <a:gd name="connsiteX180" fmla="*/ 1758599 w 2176248"/>
                <a:gd name="connsiteY180" fmla="*/ 27449 h 164236"/>
                <a:gd name="connsiteX181" fmla="*/ 1872861 w 2176248"/>
                <a:gd name="connsiteY181" fmla="*/ 124637 h 164236"/>
                <a:gd name="connsiteX182" fmla="*/ 1859731 w 2176248"/>
                <a:gd name="connsiteY182" fmla="*/ 158852 h 164236"/>
                <a:gd name="connsiteX183" fmla="*/ 1857759 w 2176248"/>
                <a:gd name="connsiteY183" fmla="*/ 161872 h 164236"/>
                <a:gd name="connsiteX184" fmla="*/ 1859731 w 2176248"/>
                <a:gd name="connsiteY184" fmla="*/ 164038 h 164236"/>
                <a:gd name="connsiteX185" fmla="*/ 1869575 w 2176248"/>
                <a:gd name="connsiteY185" fmla="*/ 153730 h 164236"/>
                <a:gd name="connsiteX186" fmla="*/ 1877463 w 2176248"/>
                <a:gd name="connsiteY186" fmla="*/ 127659 h 164236"/>
                <a:gd name="connsiteX187" fmla="*/ 1864324 w 2176248"/>
                <a:gd name="connsiteY187" fmla="*/ 107302 h 164236"/>
                <a:gd name="connsiteX188" fmla="*/ 1855130 w 2176248"/>
                <a:gd name="connsiteY188" fmla="*/ 117611 h 164236"/>
                <a:gd name="connsiteX189" fmla="*/ 1864981 w 2176248"/>
                <a:gd name="connsiteY189" fmla="*/ 127659 h 164236"/>
                <a:gd name="connsiteX190" fmla="*/ 1872861 w 2176248"/>
                <a:gd name="connsiteY190" fmla="*/ 124637 h 164236"/>
                <a:gd name="connsiteX191" fmla="*/ 1908325 w 2176248"/>
                <a:gd name="connsiteY191" fmla="*/ 105659 h 164236"/>
                <a:gd name="connsiteX192" fmla="*/ 1910946 w 2176248"/>
                <a:gd name="connsiteY192" fmla="*/ 105923 h 164236"/>
                <a:gd name="connsiteX193" fmla="*/ 1920141 w 2176248"/>
                <a:gd name="connsiteY193" fmla="*/ 96663 h 164236"/>
                <a:gd name="connsiteX194" fmla="*/ 1911603 w 2176248"/>
                <a:gd name="connsiteY194" fmla="*/ 87470 h 164236"/>
                <a:gd name="connsiteX195" fmla="*/ 1901760 w 2176248"/>
                <a:gd name="connsiteY195" fmla="*/ 97254 h 164236"/>
                <a:gd name="connsiteX196" fmla="*/ 1937215 w 2176248"/>
                <a:gd name="connsiteY196" fmla="*/ 131992 h 164236"/>
                <a:gd name="connsiteX197" fmla="*/ 1979244 w 2176248"/>
                <a:gd name="connsiteY197" fmla="*/ 89899 h 164236"/>
                <a:gd name="connsiteX198" fmla="*/ 1942474 w 2176248"/>
                <a:gd name="connsiteY198" fmla="*/ 48397 h 164236"/>
                <a:gd name="connsiteX199" fmla="*/ 1917519 w 2176248"/>
                <a:gd name="connsiteY199" fmla="*/ 58444 h 164236"/>
                <a:gd name="connsiteX200" fmla="*/ 1917519 w 2176248"/>
                <a:gd name="connsiteY200" fmla="*/ 21211 h 164236"/>
                <a:gd name="connsiteX201" fmla="*/ 1932622 w 2176248"/>
                <a:gd name="connsiteY201" fmla="*/ 23640 h 164236"/>
                <a:gd name="connsiteX202" fmla="*/ 1935243 w 2176248"/>
                <a:gd name="connsiteY202" fmla="*/ 23640 h 164236"/>
                <a:gd name="connsiteX203" fmla="*/ 1970049 w 2176248"/>
                <a:gd name="connsiteY203" fmla="*/ 8208 h 164236"/>
                <a:gd name="connsiteX204" fmla="*/ 1972021 w 2176248"/>
                <a:gd name="connsiteY204" fmla="*/ 4399 h 164236"/>
                <a:gd name="connsiteX205" fmla="*/ 1972021 w 2176248"/>
                <a:gd name="connsiteY205" fmla="*/ 3874 h 164236"/>
                <a:gd name="connsiteX206" fmla="*/ 1970049 w 2176248"/>
                <a:gd name="connsiteY206" fmla="*/ 1970 h 164236"/>
                <a:gd name="connsiteX207" fmla="*/ 1965456 w 2176248"/>
                <a:gd name="connsiteY207" fmla="*/ 3611 h 164236"/>
                <a:gd name="connsiteX208" fmla="*/ 1941816 w 2176248"/>
                <a:gd name="connsiteY208" fmla="*/ 8208 h 164236"/>
                <a:gd name="connsiteX209" fmla="*/ 1916862 w 2176248"/>
                <a:gd name="connsiteY209" fmla="*/ 3349 h 164236"/>
                <a:gd name="connsiteX210" fmla="*/ 1914233 w 2176248"/>
                <a:gd name="connsiteY210" fmla="*/ 2232 h 164236"/>
                <a:gd name="connsiteX211" fmla="*/ 1914233 w 2176248"/>
                <a:gd name="connsiteY211" fmla="*/ 2232 h 164236"/>
                <a:gd name="connsiteX212" fmla="*/ 1912261 w 2176248"/>
                <a:gd name="connsiteY212" fmla="*/ 4399 h 164236"/>
                <a:gd name="connsiteX213" fmla="*/ 1912261 w 2176248"/>
                <a:gd name="connsiteY213" fmla="*/ 64420 h 164236"/>
                <a:gd name="connsiteX214" fmla="*/ 1914890 w 2176248"/>
                <a:gd name="connsiteY214" fmla="*/ 68229 h 164236"/>
                <a:gd name="connsiteX215" fmla="*/ 1920141 w 2176248"/>
                <a:gd name="connsiteY215" fmla="*/ 63041 h 164236"/>
                <a:gd name="connsiteX216" fmla="*/ 1941816 w 2176248"/>
                <a:gd name="connsiteY216" fmla="*/ 53257 h 164236"/>
                <a:gd name="connsiteX217" fmla="*/ 1942474 w 2176248"/>
                <a:gd name="connsiteY217" fmla="*/ 53257 h 164236"/>
                <a:gd name="connsiteX218" fmla="*/ 1962827 w 2176248"/>
                <a:gd name="connsiteY218" fmla="*/ 91015 h 164236"/>
                <a:gd name="connsiteX219" fmla="*/ 1948381 w 2176248"/>
                <a:gd name="connsiteY219" fmla="*/ 123587 h 164236"/>
                <a:gd name="connsiteX220" fmla="*/ 1936558 w 2176248"/>
                <a:gd name="connsiteY220" fmla="*/ 126607 h 164236"/>
                <a:gd name="connsiteX221" fmla="*/ 1908982 w 2176248"/>
                <a:gd name="connsiteY221" fmla="*/ 105659 h 164236"/>
                <a:gd name="connsiteX222" fmla="*/ 2035060 w 2176248"/>
                <a:gd name="connsiteY222" fmla="*/ 1970 h 164236"/>
                <a:gd name="connsiteX223" fmla="*/ 1996975 w 2176248"/>
                <a:gd name="connsiteY223" fmla="*/ 66588 h 164236"/>
                <a:gd name="connsiteX224" fmla="*/ 2010763 w 2176248"/>
                <a:gd name="connsiteY224" fmla="*/ 120896 h 164236"/>
                <a:gd name="connsiteX225" fmla="*/ 2037032 w 2176248"/>
                <a:gd name="connsiteY225" fmla="*/ 131992 h 164236"/>
                <a:gd name="connsiteX226" fmla="*/ 2073153 w 2176248"/>
                <a:gd name="connsiteY226" fmla="*/ 106448 h 164236"/>
                <a:gd name="connsiteX227" fmla="*/ 2078403 w 2176248"/>
                <a:gd name="connsiteY227" fmla="*/ 66588 h 164236"/>
                <a:gd name="connsiteX228" fmla="*/ 2037689 w 2176248"/>
                <a:gd name="connsiteY228" fmla="*/ 1970 h 164236"/>
                <a:gd name="connsiteX229" fmla="*/ 2035060 w 2176248"/>
                <a:gd name="connsiteY229" fmla="*/ 1970 h 164236"/>
                <a:gd name="connsiteX230" fmla="*/ 2013392 w 2176248"/>
                <a:gd name="connsiteY230" fmla="*/ 78801 h 164236"/>
                <a:gd name="connsiteX231" fmla="*/ 2013392 w 2176248"/>
                <a:gd name="connsiteY231" fmla="*/ 74139 h 164236"/>
                <a:gd name="connsiteX232" fmla="*/ 2014050 w 2176248"/>
                <a:gd name="connsiteY232" fmla="*/ 38349 h 164236"/>
                <a:gd name="connsiteX233" fmla="*/ 2019300 w 2176248"/>
                <a:gd name="connsiteY233" fmla="*/ 17138 h 164236"/>
                <a:gd name="connsiteX234" fmla="*/ 2037689 w 2176248"/>
                <a:gd name="connsiteY234" fmla="*/ 6830 h 164236"/>
                <a:gd name="connsiteX235" fmla="*/ 2061329 w 2176248"/>
                <a:gd name="connsiteY235" fmla="*/ 35067 h 164236"/>
                <a:gd name="connsiteX236" fmla="*/ 2061986 w 2176248"/>
                <a:gd name="connsiteY236" fmla="*/ 63303 h 164236"/>
                <a:gd name="connsiteX237" fmla="*/ 2061986 w 2176248"/>
                <a:gd name="connsiteY237" fmla="*/ 77422 h 164236"/>
                <a:gd name="connsiteX238" fmla="*/ 2046227 w 2176248"/>
                <a:gd name="connsiteY238" fmla="*/ 125228 h 164236"/>
                <a:gd name="connsiteX239" fmla="*/ 2037689 w 2176248"/>
                <a:gd name="connsiteY239" fmla="*/ 127134 h 164236"/>
                <a:gd name="connsiteX240" fmla="*/ 2015364 w 2176248"/>
                <a:gd name="connsiteY240" fmla="*/ 104871 h 164236"/>
                <a:gd name="connsiteX241" fmla="*/ 2013392 w 2176248"/>
                <a:gd name="connsiteY241" fmla="*/ 78801 h 164236"/>
                <a:gd name="connsiteX242" fmla="*/ 2121747 w 2176248"/>
                <a:gd name="connsiteY242" fmla="*/ 64091 h 164236"/>
                <a:gd name="connsiteX243" fmla="*/ 2121747 w 2176248"/>
                <a:gd name="connsiteY243" fmla="*/ 64354 h 164236"/>
                <a:gd name="connsiteX244" fmla="*/ 2103358 w 2176248"/>
                <a:gd name="connsiteY244" fmla="*/ 77422 h 164236"/>
                <a:gd name="connsiteX245" fmla="*/ 2094163 w 2176248"/>
                <a:gd name="connsiteY245" fmla="*/ 99422 h 164236"/>
                <a:gd name="connsiteX246" fmla="*/ 2134220 w 2176248"/>
                <a:gd name="connsiteY246" fmla="*/ 131992 h 164236"/>
                <a:gd name="connsiteX247" fmla="*/ 2174934 w 2176248"/>
                <a:gd name="connsiteY247" fmla="*/ 96138 h 164236"/>
                <a:gd name="connsiteX248" fmla="*/ 2146701 w 2176248"/>
                <a:gd name="connsiteY248" fmla="*/ 59496 h 164236"/>
                <a:gd name="connsiteX249" fmla="*/ 2169683 w 2176248"/>
                <a:gd name="connsiteY249" fmla="*/ 30994 h 164236"/>
                <a:gd name="connsiteX250" fmla="*/ 2134220 w 2176248"/>
                <a:gd name="connsiteY250" fmla="*/ 1970 h 164236"/>
                <a:gd name="connsiteX251" fmla="*/ 2132905 w 2176248"/>
                <a:gd name="connsiteY251" fmla="*/ 1970 h 164236"/>
                <a:gd name="connsiteX252" fmla="*/ 2099414 w 2176248"/>
                <a:gd name="connsiteY252" fmla="*/ 30994 h 164236"/>
                <a:gd name="connsiteX253" fmla="*/ 2099414 w 2176248"/>
                <a:gd name="connsiteY253" fmla="*/ 32900 h 164236"/>
                <a:gd name="connsiteX254" fmla="*/ 2117146 w 2176248"/>
                <a:gd name="connsiteY254" fmla="*/ 60875 h 164236"/>
                <a:gd name="connsiteX255" fmla="*/ 2121747 w 2176248"/>
                <a:gd name="connsiteY255" fmla="*/ 64091 h 164236"/>
                <a:gd name="connsiteX256" fmla="*/ 2104672 w 2176248"/>
                <a:gd name="connsiteY256" fmla="*/ 101064 h 164236"/>
                <a:gd name="connsiteX257" fmla="*/ 2104672 w 2176248"/>
                <a:gd name="connsiteY257" fmla="*/ 98633 h 164236"/>
                <a:gd name="connsiteX258" fmla="*/ 2124368 w 2176248"/>
                <a:gd name="connsiteY258" fmla="*/ 69017 h 164236"/>
                <a:gd name="connsiteX259" fmla="*/ 2126997 w 2176248"/>
                <a:gd name="connsiteY259" fmla="*/ 67901 h 164236"/>
                <a:gd name="connsiteX260" fmla="*/ 2130284 w 2176248"/>
                <a:gd name="connsiteY260" fmla="*/ 69542 h 164236"/>
                <a:gd name="connsiteX261" fmla="*/ 2138821 w 2176248"/>
                <a:gd name="connsiteY261" fmla="*/ 74731 h 164236"/>
                <a:gd name="connsiteX262" fmla="*/ 2164433 w 2176248"/>
                <a:gd name="connsiteY262" fmla="*/ 101326 h 164236"/>
                <a:gd name="connsiteX263" fmla="*/ 2134877 w 2176248"/>
                <a:gd name="connsiteY263" fmla="*/ 126543 h 164236"/>
                <a:gd name="connsiteX264" fmla="*/ 2104672 w 2176248"/>
                <a:gd name="connsiteY264" fmla="*/ 101064 h 164236"/>
                <a:gd name="connsiteX265" fmla="*/ 2108608 w 2176248"/>
                <a:gd name="connsiteY265" fmla="*/ 27778 h 164236"/>
                <a:gd name="connsiteX266" fmla="*/ 2134220 w 2176248"/>
                <a:gd name="connsiteY266" fmla="*/ 7092 h 164236"/>
                <a:gd name="connsiteX267" fmla="*/ 2160489 w 2176248"/>
                <a:gd name="connsiteY267" fmla="*/ 28566 h 164236"/>
                <a:gd name="connsiteX268" fmla="*/ 2160489 w 2176248"/>
                <a:gd name="connsiteY268" fmla="*/ 30469 h 164236"/>
                <a:gd name="connsiteX269" fmla="*/ 2144072 w 2176248"/>
                <a:gd name="connsiteY269" fmla="*/ 54899 h 164236"/>
                <a:gd name="connsiteX270" fmla="*/ 2141442 w 2176248"/>
                <a:gd name="connsiteY270" fmla="*/ 55949 h 164236"/>
                <a:gd name="connsiteX271" fmla="*/ 2138164 w 2176248"/>
                <a:gd name="connsiteY271" fmla="*/ 54636 h 164236"/>
                <a:gd name="connsiteX272" fmla="*/ 2122404 w 2176248"/>
                <a:gd name="connsiteY272" fmla="*/ 44325 h 164236"/>
                <a:gd name="connsiteX273" fmla="*/ 2108608 w 2176248"/>
                <a:gd name="connsiteY273" fmla="*/ 27712 h 16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2176248" h="164236">
                  <a:moveTo>
                    <a:pt x="-1315" y="14185"/>
                  </a:moveTo>
                  <a:lnTo>
                    <a:pt x="-1315" y="19896"/>
                  </a:lnTo>
                  <a:cubicBezTo>
                    <a:pt x="7880" y="19896"/>
                    <a:pt x="14445" y="18255"/>
                    <a:pt x="23640" y="14972"/>
                  </a:cubicBezTo>
                  <a:lnTo>
                    <a:pt x="23640" y="112687"/>
                  </a:lnTo>
                  <a:cubicBezTo>
                    <a:pt x="23640" y="121421"/>
                    <a:pt x="16417" y="121946"/>
                    <a:pt x="5916" y="121946"/>
                  </a:cubicBezTo>
                  <a:lnTo>
                    <a:pt x="-657" y="121946"/>
                  </a:lnTo>
                  <a:lnTo>
                    <a:pt x="-657" y="127659"/>
                  </a:lnTo>
                  <a:lnTo>
                    <a:pt x="62390" y="127659"/>
                  </a:lnTo>
                  <a:lnTo>
                    <a:pt x="62390" y="121946"/>
                  </a:lnTo>
                  <a:cubicBezTo>
                    <a:pt x="59760" y="121946"/>
                    <a:pt x="57131" y="121946"/>
                    <a:pt x="53853" y="121946"/>
                  </a:cubicBezTo>
                  <a:cubicBezTo>
                    <a:pt x="44001" y="121946"/>
                    <a:pt x="38093" y="121421"/>
                    <a:pt x="38093" y="112687"/>
                  </a:cubicBezTo>
                  <a:lnTo>
                    <a:pt x="38093" y="5451"/>
                  </a:lnTo>
                  <a:cubicBezTo>
                    <a:pt x="38093" y="3283"/>
                    <a:pt x="37435" y="1970"/>
                    <a:pt x="34806" y="1970"/>
                  </a:cubicBezTo>
                  <a:cubicBezTo>
                    <a:pt x="32177" y="1970"/>
                    <a:pt x="29556" y="5186"/>
                    <a:pt x="27584" y="7092"/>
                  </a:cubicBezTo>
                  <a:cubicBezTo>
                    <a:pt x="19046" y="12541"/>
                    <a:pt x="8537" y="14185"/>
                    <a:pt x="-1315" y="14185"/>
                  </a:cubicBezTo>
                  <a:close/>
                  <a:moveTo>
                    <a:pt x="123457" y="1970"/>
                  </a:moveTo>
                  <a:cubicBezTo>
                    <a:pt x="93252" y="5186"/>
                    <a:pt x="85372" y="36708"/>
                    <a:pt x="85372" y="66588"/>
                  </a:cubicBezTo>
                  <a:cubicBezTo>
                    <a:pt x="85372" y="85039"/>
                    <a:pt x="86687" y="106448"/>
                    <a:pt x="99817" y="120829"/>
                  </a:cubicBezTo>
                  <a:cubicBezTo>
                    <a:pt x="106382" y="127659"/>
                    <a:pt x="116234" y="131992"/>
                    <a:pt x="126086" y="131992"/>
                  </a:cubicBezTo>
                  <a:cubicBezTo>
                    <a:pt x="142503" y="131992"/>
                    <a:pt x="155634" y="121421"/>
                    <a:pt x="161549" y="106448"/>
                  </a:cubicBezTo>
                  <a:cubicBezTo>
                    <a:pt x="166143" y="93709"/>
                    <a:pt x="167457" y="79853"/>
                    <a:pt x="167457" y="66588"/>
                  </a:cubicBezTo>
                  <a:cubicBezTo>
                    <a:pt x="167457" y="39401"/>
                    <a:pt x="160892" y="1970"/>
                    <a:pt x="126743" y="1970"/>
                  </a:cubicBezTo>
                  <a:cubicBezTo>
                    <a:pt x="125429" y="1970"/>
                    <a:pt x="124771" y="1970"/>
                    <a:pt x="123457" y="1970"/>
                  </a:cubicBezTo>
                  <a:close/>
                  <a:moveTo>
                    <a:pt x="101789" y="78801"/>
                  </a:moveTo>
                  <a:cubicBezTo>
                    <a:pt x="101789" y="77422"/>
                    <a:pt x="101789" y="75518"/>
                    <a:pt x="101789" y="74139"/>
                  </a:cubicBezTo>
                  <a:cubicBezTo>
                    <a:pt x="101789" y="62187"/>
                    <a:pt x="101789" y="50301"/>
                    <a:pt x="102446" y="38349"/>
                  </a:cubicBezTo>
                  <a:cubicBezTo>
                    <a:pt x="103104" y="30994"/>
                    <a:pt x="103761" y="23115"/>
                    <a:pt x="108354" y="17138"/>
                  </a:cubicBezTo>
                  <a:cubicBezTo>
                    <a:pt x="112298" y="10900"/>
                    <a:pt x="118863" y="6830"/>
                    <a:pt x="126743" y="6830"/>
                  </a:cubicBezTo>
                  <a:cubicBezTo>
                    <a:pt x="142503" y="6830"/>
                    <a:pt x="148411" y="22064"/>
                    <a:pt x="149726" y="35067"/>
                  </a:cubicBezTo>
                  <a:cubicBezTo>
                    <a:pt x="150383" y="44325"/>
                    <a:pt x="151040" y="53782"/>
                    <a:pt x="151040" y="63303"/>
                  </a:cubicBezTo>
                  <a:lnTo>
                    <a:pt x="151040" y="77422"/>
                  </a:lnTo>
                  <a:cubicBezTo>
                    <a:pt x="151040" y="97779"/>
                    <a:pt x="149068" y="118398"/>
                    <a:pt x="134623" y="125228"/>
                  </a:cubicBezTo>
                  <a:cubicBezTo>
                    <a:pt x="131994" y="126543"/>
                    <a:pt x="128715" y="127068"/>
                    <a:pt x="126086" y="127068"/>
                  </a:cubicBezTo>
                  <a:cubicBezTo>
                    <a:pt x="114262" y="127068"/>
                    <a:pt x="106382" y="116232"/>
                    <a:pt x="103761" y="104871"/>
                  </a:cubicBezTo>
                  <a:cubicBezTo>
                    <a:pt x="102446" y="96138"/>
                    <a:pt x="103104" y="87470"/>
                    <a:pt x="101789" y="78801"/>
                  </a:cubicBezTo>
                  <a:close/>
                  <a:moveTo>
                    <a:pt x="191754" y="27449"/>
                  </a:moveTo>
                  <a:cubicBezTo>
                    <a:pt x="195033" y="16088"/>
                    <a:pt x="208171" y="7946"/>
                    <a:pt x="219338" y="7946"/>
                  </a:cubicBezTo>
                  <a:cubicBezTo>
                    <a:pt x="238376" y="7946"/>
                    <a:pt x="244284" y="26135"/>
                    <a:pt x="244284" y="40780"/>
                  </a:cubicBezTo>
                  <a:cubicBezTo>
                    <a:pt x="242978" y="60021"/>
                    <a:pt x="231154" y="73089"/>
                    <a:pt x="218681" y="86354"/>
                  </a:cubicBezTo>
                  <a:cubicBezTo>
                    <a:pt x="208171" y="97779"/>
                    <a:pt x="197662" y="109731"/>
                    <a:pt x="187153" y="120567"/>
                  </a:cubicBezTo>
                  <a:cubicBezTo>
                    <a:pt x="185189" y="121946"/>
                    <a:pt x="184532" y="123324"/>
                    <a:pt x="184532" y="125753"/>
                  </a:cubicBezTo>
                  <a:lnTo>
                    <a:pt x="184532" y="127659"/>
                  </a:lnTo>
                  <a:lnTo>
                    <a:pt x="256765" y="127659"/>
                  </a:lnTo>
                  <a:lnTo>
                    <a:pt x="262016" y="94234"/>
                  </a:lnTo>
                  <a:lnTo>
                    <a:pt x="256765" y="94234"/>
                  </a:lnTo>
                  <a:cubicBezTo>
                    <a:pt x="255451" y="102114"/>
                    <a:pt x="255451" y="111110"/>
                    <a:pt x="248228" y="112162"/>
                  </a:cubicBezTo>
                  <a:cubicBezTo>
                    <a:pt x="246913" y="112424"/>
                    <a:pt x="244941" y="112424"/>
                    <a:pt x="243635" y="112424"/>
                  </a:cubicBezTo>
                  <a:lnTo>
                    <a:pt x="239034" y="112424"/>
                  </a:lnTo>
                  <a:cubicBezTo>
                    <a:pt x="233126" y="112687"/>
                    <a:pt x="227867" y="112687"/>
                    <a:pt x="222617" y="112687"/>
                  </a:cubicBezTo>
                  <a:cubicBezTo>
                    <a:pt x="215394" y="112687"/>
                    <a:pt x="208171" y="112687"/>
                    <a:pt x="200949" y="112687"/>
                  </a:cubicBezTo>
                  <a:cubicBezTo>
                    <a:pt x="212765" y="101326"/>
                    <a:pt x="224588" y="90424"/>
                    <a:pt x="237062" y="79853"/>
                  </a:cubicBezTo>
                  <a:cubicBezTo>
                    <a:pt x="248228" y="69542"/>
                    <a:pt x="261359" y="57590"/>
                    <a:pt x="262016" y="41043"/>
                  </a:cubicBezTo>
                  <a:lnTo>
                    <a:pt x="262016" y="39137"/>
                  </a:lnTo>
                  <a:cubicBezTo>
                    <a:pt x="262016" y="15497"/>
                    <a:pt x="242320" y="1970"/>
                    <a:pt x="220645" y="1970"/>
                  </a:cubicBezTo>
                  <a:cubicBezTo>
                    <a:pt x="202264" y="1970"/>
                    <a:pt x="184532" y="16613"/>
                    <a:pt x="184532" y="36117"/>
                  </a:cubicBezTo>
                  <a:cubicBezTo>
                    <a:pt x="184532" y="42421"/>
                    <a:pt x="188468" y="46756"/>
                    <a:pt x="195033" y="46756"/>
                  </a:cubicBezTo>
                  <a:cubicBezTo>
                    <a:pt x="200292" y="46756"/>
                    <a:pt x="204227" y="42421"/>
                    <a:pt x="204227" y="36970"/>
                  </a:cubicBezTo>
                  <a:cubicBezTo>
                    <a:pt x="204227" y="32047"/>
                    <a:pt x="200949" y="27187"/>
                    <a:pt x="194384" y="27187"/>
                  </a:cubicBezTo>
                  <a:cubicBezTo>
                    <a:pt x="193726" y="27187"/>
                    <a:pt x="193069" y="27187"/>
                    <a:pt x="192412" y="27449"/>
                  </a:cubicBezTo>
                  <a:close/>
                  <a:moveTo>
                    <a:pt x="277118" y="96729"/>
                  </a:moveTo>
                  <a:lnTo>
                    <a:pt x="328999" y="96729"/>
                  </a:lnTo>
                  <a:lnTo>
                    <a:pt x="328999" y="113803"/>
                  </a:lnTo>
                  <a:cubicBezTo>
                    <a:pt x="328999" y="121421"/>
                    <a:pt x="323091" y="121946"/>
                    <a:pt x="309952" y="121946"/>
                  </a:cubicBezTo>
                  <a:lnTo>
                    <a:pt x="309952" y="127659"/>
                  </a:lnTo>
                  <a:lnTo>
                    <a:pt x="363148" y="127659"/>
                  </a:lnTo>
                  <a:lnTo>
                    <a:pt x="363148" y="121946"/>
                  </a:lnTo>
                  <a:cubicBezTo>
                    <a:pt x="360518" y="121946"/>
                    <a:pt x="358554" y="121946"/>
                    <a:pt x="355925" y="121946"/>
                  </a:cubicBezTo>
                  <a:cubicBezTo>
                    <a:pt x="349360" y="121946"/>
                    <a:pt x="344101" y="121158"/>
                    <a:pt x="344101" y="113803"/>
                  </a:cubicBezTo>
                  <a:lnTo>
                    <a:pt x="344101" y="96729"/>
                  </a:lnTo>
                  <a:lnTo>
                    <a:pt x="363148" y="96729"/>
                  </a:lnTo>
                  <a:lnTo>
                    <a:pt x="363148" y="90753"/>
                  </a:lnTo>
                  <a:lnTo>
                    <a:pt x="344101" y="90753"/>
                  </a:lnTo>
                  <a:lnTo>
                    <a:pt x="344101" y="3874"/>
                  </a:lnTo>
                  <a:cubicBezTo>
                    <a:pt x="344101" y="1445"/>
                    <a:pt x="343444" y="-198"/>
                    <a:pt x="340823" y="-198"/>
                  </a:cubicBezTo>
                  <a:cubicBezTo>
                    <a:pt x="336221" y="-198"/>
                    <a:pt x="328999" y="13922"/>
                    <a:pt x="324406" y="20423"/>
                  </a:cubicBezTo>
                  <a:cubicBezTo>
                    <a:pt x="309952" y="41568"/>
                    <a:pt x="296165" y="63303"/>
                    <a:pt x="281062" y="84186"/>
                  </a:cubicBezTo>
                  <a:lnTo>
                    <a:pt x="279090" y="88258"/>
                  </a:lnTo>
                  <a:cubicBezTo>
                    <a:pt x="278433" y="89899"/>
                    <a:pt x="277118" y="91015"/>
                    <a:pt x="277118" y="93184"/>
                  </a:cubicBezTo>
                  <a:cubicBezTo>
                    <a:pt x="277118" y="94234"/>
                    <a:pt x="277118" y="95350"/>
                    <a:pt x="277118" y="96729"/>
                  </a:cubicBezTo>
                  <a:close/>
                  <a:moveTo>
                    <a:pt x="283034" y="90753"/>
                  </a:moveTo>
                  <a:lnTo>
                    <a:pt x="330314" y="20948"/>
                  </a:lnTo>
                  <a:lnTo>
                    <a:pt x="330314" y="90753"/>
                  </a:lnTo>
                  <a:close/>
                  <a:moveTo>
                    <a:pt x="371028" y="81232"/>
                  </a:moveTo>
                  <a:lnTo>
                    <a:pt x="371028" y="92919"/>
                  </a:lnTo>
                  <a:lnTo>
                    <a:pt x="422908" y="92919"/>
                  </a:lnTo>
                  <a:lnTo>
                    <a:pt x="422908" y="81232"/>
                  </a:lnTo>
                  <a:close/>
                  <a:moveTo>
                    <a:pt x="450484" y="27449"/>
                  </a:moveTo>
                  <a:cubicBezTo>
                    <a:pt x="453770" y="16088"/>
                    <a:pt x="466901" y="7946"/>
                    <a:pt x="478067" y="7946"/>
                  </a:cubicBezTo>
                  <a:cubicBezTo>
                    <a:pt x="497114" y="7946"/>
                    <a:pt x="503021" y="26135"/>
                    <a:pt x="503021" y="40780"/>
                  </a:cubicBezTo>
                  <a:cubicBezTo>
                    <a:pt x="501707" y="60021"/>
                    <a:pt x="489234" y="73089"/>
                    <a:pt x="477410" y="86354"/>
                  </a:cubicBezTo>
                  <a:cubicBezTo>
                    <a:pt x="466901" y="97779"/>
                    <a:pt x="456400" y="109731"/>
                    <a:pt x="445233" y="120567"/>
                  </a:cubicBezTo>
                  <a:cubicBezTo>
                    <a:pt x="443918" y="121946"/>
                    <a:pt x="443261" y="123324"/>
                    <a:pt x="443261" y="125753"/>
                  </a:cubicBezTo>
                  <a:lnTo>
                    <a:pt x="443261" y="127659"/>
                  </a:lnTo>
                  <a:lnTo>
                    <a:pt x="515495" y="127659"/>
                  </a:lnTo>
                  <a:lnTo>
                    <a:pt x="520753" y="94234"/>
                  </a:lnTo>
                  <a:lnTo>
                    <a:pt x="515495" y="94234"/>
                  </a:lnTo>
                  <a:cubicBezTo>
                    <a:pt x="514188" y="102114"/>
                    <a:pt x="514188" y="111110"/>
                    <a:pt x="506957" y="112162"/>
                  </a:cubicBezTo>
                  <a:cubicBezTo>
                    <a:pt x="505651" y="112424"/>
                    <a:pt x="503679" y="112424"/>
                    <a:pt x="502364" y="112424"/>
                  </a:cubicBezTo>
                  <a:lnTo>
                    <a:pt x="497771" y="112424"/>
                  </a:lnTo>
                  <a:cubicBezTo>
                    <a:pt x="491855" y="112687"/>
                    <a:pt x="486604" y="112687"/>
                    <a:pt x="481354" y="112687"/>
                  </a:cubicBezTo>
                  <a:cubicBezTo>
                    <a:pt x="474123" y="112687"/>
                    <a:pt x="466901" y="112687"/>
                    <a:pt x="459678" y="112687"/>
                  </a:cubicBezTo>
                  <a:cubicBezTo>
                    <a:pt x="471502" y="101326"/>
                    <a:pt x="483318" y="90424"/>
                    <a:pt x="495799" y="79853"/>
                  </a:cubicBezTo>
                  <a:cubicBezTo>
                    <a:pt x="506957" y="69542"/>
                    <a:pt x="520096" y="57590"/>
                    <a:pt x="520753" y="41043"/>
                  </a:cubicBezTo>
                  <a:lnTo>
                    <a:pt x="520753" y="39137"/>
                  </a:lnTo>
                  <a:cubicBezTo>
                    <a:pt x="520753" y="15497"/>
                    <a:pt x="500392" y="1970"/>
                    <a:pt x="479382" y="1970"/>
                  </a:cubicBezTo>
                  <a:cubicBezTo>
                    <a:pt x="460993" y="1970"/>
                    <a:pt x="443261" y="16613"/>
                    <a:pt x="443261" y="36117"/>
                  </a:cubicBezTo>
                  <a:cubicBezTo>
                    <a:pt x="443261" y="42421"/>
                    <a:pt x="447205" y="46756"/>
                    <a:pt x="453770" y="46756"/>
                  </a:cubicBezTo>
                  <a:cubicBezTo>
                    <a:pt x="458363" y="46756"/>
                    <a:pt x="462965" y="42421"/>
                    <a:pt x="462965" y="36970"/>
                  </a:cubicBezTo>
                  <a:cubicBezTo>
                    <a:pt x="462965" y="32047"/>
                    <a:pt x="459678" y="27187"/>
                    <a:pt x="453113" y="27187"/>
                  </a:cubicBezTo>
                  <a:cubicBezTo>
                    <a:pt x="452456" y="27187"/>
                    <a:pt x="451798" y="27187"/>
                    <a:pt x="450484" y="27449"/>
                  </a:cubicBezTo>
                  <a:close/>
                  <a:moveTo>
                    <a:pt x="532569" y="81232"/>
                  </a:moveTo>
                  <a:lnTo>
                    <a:pt x="532569" y="92919"/>
                  </a:lnTo>
                  <a:lnTo>
                    <a:pt x="584450" y="92919"/>
                  </a:lnTo>
                  <a:lnTo>
                    <a:pt x="584450" y="81232"/>
                  </a:lnTo>
                  <a:close/>
                  <a:moveTo>
                    <a:pt x="612033" y="27449"/>
                  </a:moveTo>
                  <a:cubicBezTo>
                    <a:pt x="615312" y="16088"/>
                    <a:pt x="628450" y="7946"/>
                    <a:pt x="639609" y="7946"/>
                  </a:cubicBezTo>
                  <a:cubicBezTo>
                    <a:pt x="658655" y="7946"/>
                    <a:pt x="664563" y="26135"/>
                    <a:pt x="664563" y="40780"/>
                  </a:cubicBezTo>
                  <a:cubicBezTo>
                    <a:pt x="663248" y="60021"/>
                    <a:pt x="651432" y="73089"/>
                    <a:pt x="638951" y="86354"/>
                  </a:cubicBezTo>
                  <a:cubicBezTo>
                    <a:pt x="628450" y="97779"/>
                    <a:pt x="617941" y="109731"/>
                    <a:pt x="607432" y="120567"/>
                  </a:cubicBezTo>
                  <a:cubicBezTo>
                    <a:pt x="605460" y="121946"/>
                    <a:pt x="604811" y="123324"/>
                    <a:pt x="604811" y="125753"/>
                  </a:cubicBezTo>
                  <a:lnTo>
                    <a:pt x="604811" y="127659"/>
                  </a:lnTo>
                  <a:lnTo>
                    <a:pt x="677044" y="127659"/>
                  </a:lnTo>
                  <a:lnTo>
                    <a:pt x="682295" y="94234"/>
                  </a:lnTo>
                  <a:lnTo>
                    <a:pt x="677044" y="94234"/>
                  </a:lnTo>
                  <a:cubicBezTo>
                    <a:pt x="675729" y="102114"/>
                    <a:pt x="675729" y="111110"/>
                    <a:pt x="668507" y="112162"/>
                  </a:cubicBezTo>
                  <a:cubicBezTo>
                    <a:pt x="667192" y="112424"/>
                    <a:pt x="665220" y="112424"/>
                    <a:pt x="663906" y="112424"/>
                  </a:cubicBezTo>
                  <a:lnTo>
                    <a:pt x="659312" y="112424"/>
                  </a:lnTo>
                  <a:cubicBezTo>
                    <a:pt x="653404" y="112687"/>
                    <a:pt x="648803" y="112687"/>
                    <a:pt x="642895" y="112687"/>
                  </a:cubicBezTo>
                  <a:cubicBezTo>
                    <a:pt x="635673" y="112687"/>
                    <a:pt x="628450" y="112687"/>
                    <a:pt x="621228" y="112687"/>
                  </a:cubicBezTo>
                  <a:cubicBezTo>
                    <a:pt x="633043" y="101326"/>
                    <a:pt x="644867" y="90424"/>
                    <a:pt x="657340" y="79853"/>
                  </a:cubicBezTo>
                  <a:cubicBezTo>
                    <a:pt x="669164" y="69542"/>
                    <a:pt x="681637" y="57590"/>
                    <a:pt x="682295" y="41043"/>
                  </a:cubicBezTo>
                  <a:lnTo>
                    <a:pt x="682295" y="39137"/>
                  </a:lnTo>
                  <a:cubicBezTo>
                    <a:pt x="682295" y="15497"/>
                    <a:pt x="662599" y="1970"/>
                    <a:pt x="640923" y="1970"/>
                  </a:cubicBezTo>
                  <a:cubicBezTo>
                    <a:pt x="622534" y="1970"/>
                    <a:pt x="604811" y="16613"/>
                    <a:pt x="604811" y="36117"/>
                  </a:cubicBezTo>
                  <a:cubicBezTo>
                    <a:pt x="604811" y="42421"/>
                    <a:pt x="609404" y="46756"/>
                    <a:pt x="615312" y="46756"/>
                  </a:cubicBezTo>
                  <a:cubicBezTo>
                    <a:pt x="620570" y="46756"/>
                    <a:pt x="624506" y="42421"/>
                    <a:pt x="624506" y="36970"/>
                  </a:cubicBezTo>
                  <a:cubicBezTo>
                    <a:pt x="624506" y="32047"/>
                    <a:pt x="621228" y="27187"/>
                    <a:pt x="614654" y="27187"/>
                  </a:cubicBezTo>
                  <a:cubicBezTo>
                    <a:pt x="613997" y="27187"/>
                    <a:pt x="613348" y="27187"/>
                    <a:pt x="612690" y="27449"/>
                  </a:cubicBezTo>
                  <a:close/>
                  <a:moveTo>
                    <a:pt x="694118" y="81232"/>
                  </a:moveTo>
                  <a:lnTo>
                    <a:pt x="694118" y="92919"/>
                  </a:lnTo>
                  <a:lnTo>
                    <a:pt x="745991" y="92919"/>
                  </a:lnTo>
                  <a:lnTo>
                    <a:pt x="745991" y="81232"/>
                  </a:lnTo>
                  <a:close/>
                  <a:moveTo>
                    <a:pt x="774232" y="14185"/>
                  </a:moveTo>
                  <a:lnTo>
                    <a:pt x="774232" y="19896"/>
                  </a:lnTo>
                  <a:cubicBezTo>
                    <a:pt x="784084" y="19896"/>
                    <a:pt x="789992" y="18255"/>
                    <a:pt x="799843" y="14972"/>
                  </a:cubicBezTo>
                  <a:lnTo>
                    <a:pt x="799843" y="112687"/>
                  </a:lnTo>
                  <a:cubicBezTo>
                    <a:pt x="799843" y="121421"/>
                    <a:pt x="792621" y="121946"/>
                    <a:pt x="782112" y="121946"/>
                  </a:cubicBezTo>
                  <a:lnTo>
                    <a:pt x="775547" y="121946"/>
                  </a:lnTo>
                  <a:lnTo>
                    <a:pt x="775547" y="127659"/>
                  </a:lnTo>
                  <a:lnTo>
                    <a:pt x="838586" y="127659"/>
                  </a:lnTo>
                  <a:lnTo>
                    <a:pt x="838586" y="121946"/>
                  </a:lnTo>
                  <a:cubicBezTo>
                    <a:pt x="835956" y="121946"/>
                    <a:pt x="832678" y="121946"/>
                    <a:pt x="830048" y="121946"/>
                  </a:cubicBezTo>
                  <a:cubicBezTo>
                    <a:pt x="820196" y="121946"/>
                    <a:pt x="814289" y="121421"/>
                    <a:pt x="814289" y="112687"/>
                  </a:cubicBezTo>
                  <a:lnTo>
                    <a:pt x="814289" y="5515"/>
                  </a:lnTo>
                  <a:cubicBezTo>
                    <a:pt x="814289" y="3283"/>
                    <a:pt x="813631" y="1970"/>
                    <a:pt x="811002" y="1970"/>
                  </a:cubicBezTo>
                  <a:cubicBezTo>
                    <a:pt x="807723" y="1970"/>
                    <a:pt x="805751" y="5186"/>
                    <a:pt x="803779" y="7092"/>
                  </a:cubicBezTo>
                  <a:cubicBezTo>
                    <a:pt x="794585" y="12541"/>
                    <a:pt x="784084" y="14185"/>
                    <a:pt x="774232" y="14185"/>
                  </a:cubicBezTo>
                  <a:close/>
                  <a:moveTo>
                    <a:pt x="1758599" y="27449"/>
                  </a:moveTo>
                  <a:cubicBezTo>
                    <a:pt x="1761228" y="16088"/>
                    <a:pt x="1774359" y="7946"/>
                    <a:pt x="1785525" y="7946"/>
                  </a:cubicBezTo>
                  <a:cubicBezTo>
                    <a:pt x="1804564" y="7946"/>
                    <a:pt x="1811137" y="26135"/>
                    <a:pt x="1811137" y="40780"/>
                  </a:cubicBezTo>
                  <a:cubicBezTo>
                    <a:pt x="1809165" y="60021"/>
                    <a:pt x="1797341" y="73089"/>
                    <a:pt x="1784868" y="86354"/>
                  </a:cubicBezTo>
                  <a:cubicBezTo>
                    <a:pt x="1774359" y="97779"/>
                    <a:pt x="1763850" y="109731"/>
                    <a:pt x="1753349" y="120567"/>
                  </a:cubicBezTo>
                  <a:cubicBezTo>
                    <a:pt x="1751377" y="121946"/>
                    <a:pt x="1750719" y="123324"/>
                    <a:pt x="1750719" y="125753"/>
                  </a:cubicBezTo>
                  <a:lnTo>
                    <a:pt x="1750719" y="127659"/>
                  </a:lnTo>
                  <a:lnTo>
                    <a:pt x="1823610" y="127659"/>
                  </a:lnTo>
                  <a:lnTo>
                    <a:pt x="1828861" y="94234"/>
                  </a:lnTo>
                  <a:lnTo>
                    <a:pt x="1823610" y="94234"/>
                  </a:lnTo>
                  <a:cubicBezTo>
                    <a:pt x="1822295" y="102114"/>
                    <a:pt x="1822295" y="111110"/>
                    <a:pt x="1815073" y="112162"/>
                  </a:cubicBezTo>
                  <a:cubicBezTo>
                    <a:pt x="1813101" y="112424"/>
                    <a:pt x="1811794" y="112424"/>
                    <a:pt x="1809822" y="112424"/>
                  </a:cubicBezTo>
                  <a:lnTo>
                    <a:pt x="1805221" y="112424"/>
                  </a:lnTo>
                  <a:cubicBezTo>
                    <a:pt x="1799970" y="112687"/>
                    <a:pt x="1794720" y="112687"/>
                    <a:pt x="1789461" y="112687"/>
                  </a:cubicBezTo>
                  <a:cubicBezTo>
                    <a:pt x="1781581" y="112687"/>
                    <a:pt x="1774359" y="112687"/>
                    <a:pt x="1767794" y="112687"/>
                  </a:cubicBezTo>
                  <a:cubicBezTo>
                    <a:pt x="1778960" y="101326"/>
                    <a:pt x="1790776" y="90424"/>
                    <a:pt x="1803257" y="79853"/>
                  </a:cubicBezTo>
                  <a:cubicBezTo>
                    <a:pt x="1815073" y="69542"/>
                    <a:pt x="1827554" y="57590"/>
                    <a:pt x="1828861" y="41043"/>
                  </a:cubicBezTo>
                  <a:lnTo>
                    <a:pt x="1828861" y="39137"/>
                  </a:lnTo>
                  <a:cubicBezTo>
                    <a:pt x="1828861" y="15497"/>
                    <a:pt x="1808508" y="1970"/>
                    <a:pt x="1787489" y="1970"/>
                  </a:cubicBezTo>
                  <a:cubicBezTo>
                    <a:pt x="1769108" y="1970"/>
                    <a:pt x="1750719" y="16613"/>
                    <a:pt x="1750719" y="36117"/>
                  </a:cubicBezTo>
                  <a:cubicBezTo>
                    <a:pt x="1750719" y="42421"/>
                    <a:pt x="1755312" y="46756"/>
                    <a:pt x="1761228" y="46756"/>
                  </a:cubicBezTo>
                  <a:cubicBezTo>
                    <a:pt x="1766479" y="46756"/>
                    <a:pt x="1770423" y="42421"/>
                    <a:pt x="1770423" y="36970"/>
                  </a:cubicBezTo>
                  <a:cubicBezTo>
                    <a:pt x="1770423" y="32047"/>
                    <a:pt x="1767136" y="27187"/>
                    <a:pt x="1761228" y="27187"/>
                  </a:cubicBezTo>
                  <a:cubicBezTo>
                    <a:pt x="1759914" y="27187"/>
                    <a:pt x="1759256" y="27187"/>
                    <a:pt x="1758599" y="27449"/>
                  </a:cubicBezTo>
                  <a:close/>
                  <a:moveTo>
                    <a:pt x="1872861" y="124637"/>
                  </a:moveTo>
                  <a:cubicBezTo>
                    <a:pt x="1872861" y="137443"/>
                    <a:pt x="1868925" y="149395"/>
                    <a:pt x="1859731" y="158852"/>
                  </a:cubicBezTo>
                  <a:cubicBezTo>
                    <a:pt x="1859074" y="159706"/>
                    <a:pt x="1857759" y="160756"/>
                    <a:pt x="1857759" y="161872"/>
                  </a:cubicBezTo>
                  <a:cubicBezTo>
                    <a:pt x="1857759" y="163251"/>
                    <a:pt x="1859074" y="164038"/>
                    <a:pt x="1859731" y="164038"/>
                  </a:cubicBezTo>
                  <a:cubicBezTo>
                    <a:pt x="1863009" y="164038"/>
                    <a:pt x="1867611" y="157275"/>
                    <a:pt x="1869575" y="153730"/>
                  </a:cubicBezTo>
                  <a:cubicBezTo>
                    <a:pt x="1874833" y="146112"/>
                    <a:pt x="1877463" y="136852"/>
                    <a:pt x="1877463" y="127659"/>
                  </a:cubicBezTo>
                  <a:cubicBezTo>
                    <a:pt x="1877463" y="119517"/>
                    <a:pt x="1875491" y="107302"/>
                    <a:pt x="1864324" y="107302"/>
                  </a:cubicBezTo>
                  <a:cubicBezTo>
                    <a:pt x="1858416" y="107302"/>
                    <a:pt x="1855130" y="112751"/>
                    <a:pt x="1855130" y="117611"/>
                  </a:cubicBezTo>
                  <a:cubicBezTo>
                    <a:pt x="1855130" y="123324"/>
                    <a:pt x="1859074" y="127659"/>
                    <a:pt x="1864981" y="127659"/>
                  </a:cubicBezTo>
                  <a:cubicBezTo>
                    <a:pt x="1868268" y="127659"/>
                    <a:pt x="1870889" y="126872"/>
                    <a:pt x="1872861" y="124637"/>
                  </a:cubicBezTo>
                  <a:close/>
                  <a:moveTo>
                    <a:pt x="1908325" y="105659"/>
                  </a:moveTo>
                  <a:cubicBezTo>
                    <a:pt x="1909639" y="105923"/>
                    <a:pt x="1910297" y="105923"/>
                    <a:pt x="1910946" y="105923"/>
                  </a:cubicBezTo>
                  <a:cubicBezTo>
                    <a:pt x="1916205" y="105923"/>
                    <a:pt x="1920141" y="102114"/>
                    <a:pt x="1920141" y="96663"/>
                  </a:cubicBezTo>
                  <a:cubicBezTo>
                    <a:pt x="1920141" y="91803"/>
                    <a:pt x="1916862" y="87470"/>
                    <a:pt x="1911603" y="87470"/>
                  </a:cubicBezTo>
                  <a:cubicBezTo>
                    <a:pt x="1906353" y="87470"/>
                    <a:pt x="1901760" y="91278"/>
                    <a:pt x="1901760" y="97254"/>
                  </a:cubicBezTo>
                  <a:cubicBezTo>
                    <a:pt x="1901760" y="115445"/>
                    <a:pt x="1916862" y="131992"/>
                    <a:pt x="1937215" y="131992"/>
                  </a:cubicBezTo>
                  <a:cubicBezTo>
                    <a:pt x="1960197" y="131992"/>
                    <a:pt x="1979244" y="113278"/>
                    <a:pt x="1979244" y="89899"/>
                  </a:cubicBezTo>
                  <a:cubicBezTo>
                    <a:pt x="1979244" y="69542"/>
                    <a:pt x="1965456" y="48397"/>
                    <a:pt x="1942474" y="48397"/>
                  </a:cubicBezTo>
                  <a:cubicBezTo>
                    <a:pt x="1933279" y="48397"/>
                    <a:pt x="1924084" y="51876"/>
                    <a:pt x="1917519" y="58444"/>
                  </a:cubicBezTo>
                  <a:lnTo>
                    <a:pt x="1917519" y="21211"/>
                  </a:lnTo>
                  <a:cubicBezTo>
                    <a:pt x="1922770" y="22327"/>
                    <a:pt x="1927363" y="23377"/>
                    <a:pt x="1932622" y="23640"/>
                  </a:cubicBezTo>
                  <a:lnTo>
                    <a:pt x="1935243" y="23640"/>
                  </a:lnTo>
                  <a:cubicBezTo>
                    <a:pt x="1948381" y="23640"/>
                    <a:pt x="1960855" y="18255"/>
                    <a:pt x="1970049" y="8208"/>
                  </a:cubicBezTo>
                  <a:cubicBezTo>
                    <a:pt x="1970706" y="7092"/>
                    <a:pt x="1972021" y="5778"/>
                    <a:pt x="1972021" y="4399"/>
                  </a:cubicBezTo>
                  <a:lnTo>
                    <a:pt x="1972021" y="3874"/>
                  </a:lnTo>
                  <a:cubicBezTo>
                    <a:pt x="1972021" y="2758"/>
                    <a:pt x="1970706" y="1970"/>
                    <a:pt x="1970049" y="1970"/>
                  </a:cubicBezTo>
                  <a:cubicBezTo>
                    <a:pt x="1968734" y="1970"/>
                    <a:pt x="1966770" y="3349"/>
                    <a:pt x="1965456" y="3611"/>
                  </a:cubicBezTo>
                  <a:cubicBezTo>
                    <a:pt x="1959548" y="6567"/>
                    <a:pt x="1949696" y="8208"/>
                    <a:pt x="1941816" y="8208"/>
                  </a:cubicBezTo>
                  <a:cubicBezTo>
                    <a:pt x="1933279" y="8208"/>
                    <a:pt x="1924742" y="6303"/>
                    <a:pt x="1916862" y="3349"/>
                  </a:cubicBezTo>
                  <a:cubicBezTo>
                    <a:pt x="1916205" y="2824"/>
                    <a:pt x="1915547" y="2232"/>
                    <a:pt x="1914233" y="2232"/>
                  </a:cubicBezTo>
                  <a:lnTo>
                    <a:pt x="1914233" y="2232"/>
                  </a:lnTo>
                  <a:cubicBezTo>
                    <a:pt x="1912918" y="2232"/>
                    <a:pt x="1912261" y="3349"/>
                    <a:pt x="1912261" y="4399"/>
                  </a:cubicBezTo>
                  <a:lnTo>
                    <a:pt x="1912261" y="64420"/>
                  </a:lnTo>
                  <a:cubicBezTo>
                    <a:pt x="1912261" y="66061"/>
                    <a:pt x="1912918" y="68229"/>
                    <a:pt x="1914890" y="68229"/>
                  </a:cubicBezTo>
                  <a:cubicBezTo>
                    <a:pt x="1916862" y="68229"/>
                    <a:pt x="1918826" y="63895"/>
                    <a:pt x="1920141" y="63041"/>
                  </a:cubicBezTo>
                  <a:cubicBezTo>
                    <a:pt x="1925399" y="56802"/>
                    <a:pt x="1933279" y="53257"/>
                    <a:pt x="1941816" y="53257"/>
                  </a:cubicBezTo>
                  <a:lnTo>
                    <a:pt x="1942474" y="53257"/>
                  </a:lnTo>
                  <a:cubicBezTo>
                    <a:pt x="1961512" y="53257"/>
                    <a:pt x="1962827" y="79063"/>
                    <a:pt x="1962827" y="91015"/>
                  </a:cubicBezTo>
                  <a:cubicBezTo>
                    <a:pt x="1962827" y="102967"/>
                    <a:pt x="1960855" y="116823"/>
                    <a:pt x="1948381" y="123587"/>
                  </a:cubicBezTo>
                  <a:cubicBezTo>
                    <a:pt x="1945095" y="125753"/>
                    <a:pt x="1941159" y="126607"/>
                    <a:pt x="1936558" y="126607"/>
                  </a:cubicBezTo>
                  <a:cubicBezTo>
                    <a:pt x="1924084" y="126607"/>
                    <a:pt x="1914233" y="118136"/>
                    <a:pt x="1908982" y="105659"/>
                  </a:cubicBezTo>
                  <a:close/>
                  <a:moveTo>
                    <a:pt x="2035060" y="1970"/>
                  </a:moveTo>
                  <a:cubicBezTo>
                    <a:pt x="2004198" y="5186"/>
                    <a:pt x="1996975" y="36708"/>
                    <a:pt x="1996975" y="66588"/>
                  </a:cubicBezTo>
                  <a:cubicBezTo>
                    <a:pt x="1996975" y="85039"/>
                    <a:pt x="1997633" y="106448"/>
                    <a:pt x="2010763" y="120896"/>
                  </a:cubicBezTo>
                  <a:cubicBezTo>
                    <a:pt x="2017328" y="127659"/>
                    <a:pt x="2027180" y="131992"/>
                    <a:pt x="2037032" y="131992"/>
                  </a:cubicBezTo>
                  <a:cubicBezTo>
                    <a:pt x="2054106" y="131992"/>
                    <a:pt x="2066580" y="121421"/>
                    <a:pt x="2073153" y="106448"/>
                  </a:cubicBezTo>
                  <a:cubicBezTo>
                    <a:pt x="2077746" y="93709"/>
                    <a:pt x="2078403" y="79853"/>
                    <a:pt x="2078403" y="66588"/>
                  </a:cubicBezTo>
                  <a:cubicBezTo>
                    <a:pt x="2078403" y="39401"/>
                    <a:pt x="2072495" y="1970"/>
                    <a:pt x="2037689" y="1970"/>
                  </a:cubicBezTo>
                  <a:cubicBezTo>
                    <a:pt x="2037032" y="1970"/>
                    <a:pt x="2035717" y="1970"/>
                    <a:pt x="2035060" y="1970"/>
                  </a:cubicBezTo>
                  <a:close/>
                  <a:moveTo>
                    <a:pt x="2013392" y="78801"/>
                  </a:moveTo>
                  <a:cubicBezTo>
                    <a:pt x="2013392" y="77422"/>
                    <a:pt x="2013392" y="75518"/>
                    <a:pt x="2013392" y="74139"/>
                  </a:cubicBezTo>
                  <a:cubicBezTo>
                    <a:pt x="2013392" y="62253"/>
                    <a:pt x="2013392" y="50301"/>
                    <a:pt x="2014050" y="38349"/>
                  </a:cubicBezTo>
                  <a:cubicBezTo>
                    <a:pt x="2014707" y="30994"/>
                    <a:pt x="2015364" y="23115"/>
                    <a:pt x="2019300" y="17138"/>
                  </a:cubicBezTo>
                  <a:cubicBezTo>
                    <a:pt x="2023244" y="10900"/>
                    <a:pt x="2030467" y="6830"/>
                    <a:pt x="2037689" y="6830"/>
                  </a:cubicBezTo>
                  <a:cubicBezTo>
                    <a:pt x="2053449" y="6830"/>
                    <a:pt x="2060014" y="22064"/>
                    <a:pt x="2061329" y="35067"/>
                  </a:cubicBezTo>
                  <a:cubicBezTo>
                    <a:pt x="2061986" y="44325"/>
                    <a:pt x="2061986" y="53782"/>
                    <a:pt x="2061986" y="63303"/>
                  </a:cubicBezTo>
                  <a:lnTo>
                    <a:pt x="2061986" y="77422"/>
                  </a:lnTo>
                  <a:cubicBezTo>
                    <a:pt x="2061986" y="97779"/>
                    <a:pt x="2060672" y="118398"/>
                    <a:pt x="2046227" y="125228"/>
                  </a:cubicBezTo>
                  <a:cubicBezTo>
                    <a:pt x="2043597" y="126543"/>
                    <a:pt x="2040319" y="127134"/>
                    <a:pt x="2037689" y="127134"/>
                  </a:cubicBezTo>
                  <a:cubicBezTo>
                    <a:pt x="2025216" y="127134"/>
                    <a:pt x="2017328" y="116232"/>
                    <a:pt x="2015364" y="104871"/>
                  </a:cubicBezTo>
                  <a:cubicBezTo>
                    <a:pt x="2013392" y="96138"/>
                    <a:pt x="2014050" y="87470"/>
                    <a:pt x="2013392" y="78801"/>
                  </a:cubicBezTo>
                  <a:close/>
                  <a:moveTo>
                    <a:pt x="2121747" y="64091"/>
                  </a:moveTo>
                  <a:lnTo>
                    <a:pt x="2121747" y="64354"/>
                  </a:lnTo>
                  <a:cubicBezTo>
                    <a:pt x="2115831" y="66259"/>
                    <a:pt x="2108608" y="72235"/>
                    <a:pt x="2103358" y="77422"/>
                  </a:cubicBezTo>
                  <a:cubicBezTo>
                    <a:pt x="2097450" y="83135"/>
                    <a:pt x="2094163" y="91278"/>
                    <a:pt x="2094163" y="99422"/>
                  </a:cubicBezTo>
                  <a:cubicBezTo>
                    <a:pt x="2094163" y="119517"/>
                    <a:pt x="2115182" y="131992"/>
                    <a:pt x="2134220" y="131992"/>
                  </a:cubicBezTo>
                  <a:cubicBezTo>
                    <a:pt x="2153266" y="131992"/>
                    <a:pt x="2174934" y="118926"/>
                    <a:pt x="2174934" y="96138"/>
                  </a:cubicBezTo>
                  <a:cubicBezTo>
                    <a:pt x="2174934" y="76306"/>
                    <a:pt x="2159832" y="68163"/>
                    <a:pt x="2146701" y="59496"/>
                  </a:cubicBezTo>
                  <a:cubicBezTo>
                    <a:pt x="2157860" y="54636"/>
                    <a:pt x="2169683" y="43997"/>
                    <a:pt x="2169683" y="30994"/>
                  </a:cubicBezTo>
                  <a:cubicBezTo>
                    <a:pt x="2169683" y="11162"/>
                    <a:pt x="2151294" y="1970"/>
                    <a:pt x="2134220" y="1970"/>
                  </a:cubicBezTo>
                  <a:lnTo>
                    <a:pt x="2132905" y="1970"/>
                  </a:lnTo>
                  <a:cubicBezTo>
                    <a:pt x="2116488" y="2758"/>
                    <a:pt x="2102700" y="13922"/>
                    <a:pt x="2099414" y="30994"/>
                  </a:cubicBezTo>
                  <a:lnTo>
                    <a:pt x="2099414" y="32900"/>
                  </a:lnTo>
                  <a:cubicBezTo>
                    <a:pt x="2099414" y="45375"/>
                    <a:pt x="2106644" y="54636"/>
                    <a:pt x="2117146" y="60875"/>
                  </a:cubicBezTo>
                  <a:cubicBezTo>
                    <a:pt x="2118460" y="61925"/>
                    <a:pt x="2120432" y="63303"/>
                    <a:pt x="2121747" y="64091"/>
                  </a:cubicBezTo>
                  <a:close/>
                  <a:moveTo>
                    <a:pt x="2104672" y="101064"/>
                  </a:moveTo>
                  <a:cubicBezTo>
                    <a:pt x="2104672" y="100539"/>
                    <a:pt x="2104672" y="99422"/>
                    <a:pt x="2104672" y="98633"/>
                  </a:cubicBezTo>
                  <a:cubicBezTo>
                    <a:pt x="2104672" y="85564"/>
                    <a:pt x="2114524" y="75518"/>
                    <a:pt x="2124368" y="69017"/>
                  </a:cubicBezTo>
                  <a:cubicBezTo>
                    <a:pt x="2125025" y="68754"/>
                    <a:pt x="2126340" y="67901"/>
                    <a:pt x="2126997" y="67901"/>
                  </a:cubicBezTo>
                  <a:cubicBezTo>
                    <a:pt x="2128312" y="67901"/>
                    <a:pt x="2129627" y="69017"/>
                    <a:pt x="2130284" y="69542"/>
                  </a:cubicBezTo>
                  <a:lnTo>
                    <a:pt x="2138821" y="74731"/>
                  </a:lnTo>
                  <a:cubicBezTo>
                    <a:pt x="2149322" y="81232"/>
                    <a:pt x="2163118" y="87208"/>
                    <a:pt x="2164433" y="101326"/>
                  </a:cubicBezTo>
                  <a:cubicBezTo>
                    <a:pt x="2164433" y="117611"/>
                    <a:pt x="2149322" y="126543"/>
                    <a:pt x="2134877" y="126543"/>
                  </a:cubicBezTo>
                  <a:cubicBezTo>
                    <a:pt x="2120432" y="126543"/>
                    <a:pt x="2106644" y="117873"/>
                    <a:pt x="2104672" y="101064"/>
                  </a:cubicBezTo>
                  <a:close/>
                  <a:moveTo>
                    <a:pt x="2108608" y="27778"/>
                  </a:moveTo>
                  <a:cubicBezTo>
                    <a:pt x="2108608" y="14185"/>
                    <a:pt x="2121747" y="7092"/>
                    <a:pt x="2134220" y="7092"/>
                  </a:cubicBezTo>
                  <a:cubicBezTo>
                    <a:pt x="2146701" y="7092"/>
                    <a:pt x="2157860" y="13922"/>
                    <a:pt x="2160489" y="28566"/>
                  </a:cubicBezTo>
                  <a:cubicBezTo>
                    <a:pt x="2160489" y="29353"/>
                    <a:pt x="2160489" y="29944"/>
                    <a:pt x="2160489" y="30469"/>
                  </a:cubicBezTo>
                  <a:cubicBezTo>
                    <a:pt x="2160489" y="41305"/>
                    <a:pt x="2151952" y="49448"/>
                    <a:pt x="2144072" y="54899"/>
                  </a:cubicBezTo>
                  <a:cubicBezTo>
                    <a:pt x="2142757" y="55161"/>
                    <a:pt x="2142100" y="55949"/>
                    <a:pt x="2141442" y="55949"/>
                  </a:cubicBezTo>
                  <a:cubicBezTo>
                    <a:pt x="2140136" y="55949"/>
                    <a:pt x="2139479" y="55161"/>
                    <a:pt x="2138164" y="54636"/>
                  </a:cubicBezTo>
                  <a:lnTo>
                    <a:pt x="2122404" y="44325"/>
                  </a:lnTo>
                  <a:cubicBezTo>
                    <a:pt x="2115831" y="40518"/>
                    <a:pt x="2109266" y="35854"/>
                    <a:pt x="2108608" y="27712"/>
                  </a:cubicBezTo>
                  <a:close/>
                </a:path>
              </a:pathLst>
            </a:custGeom>
            <a:solidFill>
              <a:srgbClr val="000000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3A6AC5A-014B-3B51-D01A-E18AE3A5E744}"/>
                </a:ext>
              </a:extLst>
            </p:cNvPr>
            <p:cNvSpPr/>
            <p:nvPr/>
          </p:nvSpPr>
          <p:spPr>
            <a:xfrm>
              <a:off x="3758549" y="3329858"/>
              <a:ext cx="910655" cy="173069"/>
            </a:xfrm>
            <a:custGeom>
              <a:avLst/>
              <a:gdLst>
                <a:gd name="connsiteX0" fmla="*/ -1215 w 1214206"/>
                <a:gd name="connsiteY0" fmla="*/ 230560 h 230758"/>
                <a:gd name="connsiteX1" fmla="*/ 1212991 w 1214206"/>
                <a:gd name="connsiteY1" fmla="*/ 230560 h 230758"/>
                <a:gd name="connsiteX2" fmla="*/ 1212991 w 1214206"/>
                <a:gd name="connsiteY2" fmla="*/ -198 h 230758"/>
                <a:gd name="connsiteX3" fmla="*/ -1215 w 1214206"/>
                <a:gd name="connsiteY3" fmla="*/ -198 h 23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4206" h="230758">
                  <a:moveTo>
                    <a:pt x="-1215" y="230560"/>
                  </a:moveTo>
                  <a:lnTo>
                    <a:pt x="1212991" y="230560"/>
                  </a:lnTo>
                  <a:lnTo>
                    <a:pt x="1212991" y="-198"/>
                  </a:lnTo>
                  <a:lnTo>
                    <a:pt x="-1215" y="-198"/>
                  </a:lnTo>
                  <a:close/>
                </a:path>
              </a:pathLst>
            </a:custGeom>
            <a:solidFill>
              <a:srgbClr val="FFEB9C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81CD6CA-AA6A-B22C-87DE-79467832760A}"/>
                </a:ext>
              </a:extLst>
            </p:cNvPr>
            <p:cNvSpPr/>
            <p:nvPr/>
          </p:nvSpPr>
          <p:spPr>
            <a:xfrm>
              <a:off x="4146650" y="3353844"/>
              <a:ext cx="134455" cy="94020"/>
            </a:xfrm>
            <a:custGeom>
              <a:avLst/>
              <a:gdLst>
                <a:gd name="connsiteX0" fmla="*/ -1215 w 179273"/>
                <a:gd name="connsiteY0" fmla="*/ 62449 h 125360"/>
                <a:gd name="connsiteX1" fmla="*/ 43443 w 179273"/>
                <a:gd name="connsiteY1" fmla="*/ 125161 h 125360"/>
                <a:gd name="connsiteX2" fmla="*/ 178058 w 179273"/>
                <a:gd name="connsiteY2" fmla="*/ -199 h 125360"/>
                <a:gd name="connsiteX3" fmla="*/ 43443 w 179273"/>
                <a:gd name="connsiteY3" fmla="*/ 98303 h 125360"/>
                <a:gd name="connsiteX4" fmla="*/ 133408 w 179273"/>
                <a:gd name="connsiteY4" fmla="*/ 89307 h 125360"/>
                <a:gd name="connsiteX5" fmla="*/ 136686 w 179273"/>
                <a:gd name="connsiteY5" fmla="*/ 89307 h 125360"/>
                <a:gd name="connsiteX6" fmla="*/ 106482 w 179273"/>
                <a:gd name="connsiteY6" fmla="*/ -199 h 12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273" h="125360">
                  <a:moveTo>
                    <a:pt x="-1215" y="62449"/>
                  </a:moveTo>
                  <a:lnTo>
                    <a:pt x="43443" y="125161"/>
                  </a:lnTo>
                  <a:lnTo>
                    <a:pt x="178058" y="-199"/>
                  </a:lnTo>
                  <a:lnTo>
                    <a:pt x="43443" y="98303"/>
                  </a:lnTo>
                  <a:close/>
                  <a:moveTo>
                    <a:pt x="133408" y="89307"/>
                  </a:moveTo>
                  <a:lnTo>
                    <a:pt x="136686" y="89307"/>
                  </a:lnTo>
                  <a:lnTo>
                    <a:pt x="106482" y="-199"/>
                  </a:lnTo>
                  <a:close/>
                </a:path>
              </a:pathLst>
            </a:custGeom>
            <a:solidFill>
              <a:srgbClr val="000000"/>
            </a:solidFill>
            <a:ln w="8379" cap="flat">
              <a:solidFill>
                <a:srgbClr val="9C57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EE0D4FC-289F-CC37-5F48-13040F8AE722}"/>
                </a:ext>
              </a:extLst>
            </p:cNvPr>
            <p:cNvSpPr/>
            <p:nvPr/>
          </p:nvSpPr>
          <p:spPr>
            <a:xfrm>
              <a:off x="4669204" y="3329858"/>
              <a:ext cx="871744" cy="173069"/>
            </a:xfrm>
            <a:custGeom>
              <a:avLst/>
              <a:gdLst>
                <a:gd name="connsiteX0" fmla="*/ -1165 w 1162325"/>
                <a:gd name="connsiteY0" fmla="*/ 230560 h 230758"/>
                <a:gd name="connsiteX1" fmla="*/ 1161161 w 1162325"/>
                <a:gd name="connsiteY1" fmla="*/ 230560 h 230758"/>
                <a:gd name="connsiteX2" fmla="*/ 1161161 w 1162325"/>
                <a:gd name="connsiteY2" fmla="*/ -198 h 230758"/>
                <a:gd name="connsiteX3" fmla="*/ -1165 w 1162325"/>
                <a:gd name="connsiteY3" fmla="*/ -198 h 23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325" h="230758">
                  <a:moveTo>
                    <a:pt x="-1165" y="230560"/>
                  </a:moveTo>
                  <a:lnTo>
                    <a:pt x="1161161" y="230560"/>
                  </a:lnTo>
                  <a:lnTo>
                    <a:pt x="1161161" y="-198"/>
                  </a:lnTo>
                  <a:lnTo>
                    <a:pt x="-1165" y="-198"/>
                  </a:lnTo>
                  <a:close/>
                </a:path>
              </a:pathLst>
            </a:custGeom>
            <a:solidFill>
              <a:srgbClr val="FFEB9C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0C65EC9-4498-E54F-B0D0-6FDB0AD34188}"/>
                </a:ext>
              </a:extLst>
            </p:cNvPr>
            <p:cNvSpPr/>
            <p:nvPr/>
          </p:nvSpPr>
          <p:spPr>
            <a:xfrm>
              <a:off x="4948954" y="3362167"/>
              <a:ext cx="310279" cy="90425"/>
            </a:xfrm>
            <a:custGeom>
              <a:avLst/>
              <a:gdLst>
                <a:gd name="connsiteX0" fmla="*/ 69096 w 413705"/>
                <a:gd name="connsiteY0" fmla="*/ 42156 h 120566"/>
                <a:gd name="connsiteX1" fmla="*/ 69096 w 413705"/>
                <a:gd name="connsiteY1" fmla="*/ 42421 h 120566"/>
                <a:gd name="connsiteX2" fmla="*/ 62531 w 413705"/>
                <a:gd name="connsiteY2" fmla="*/ 50892 h 120566"/>
                <a:gd name="connsiteX3" fmla="*/ 69096 w 413705"/>
                <a:gd name="connsiteY3" fmla="*/ 57131 h 120566"/>
                <a:gd name="connsiteX4" fmla="*/ 77634 w 413705"/>
                <a:gd name="connsiteY4" fmla="*/ 47082 h 120566"/>
                <a:gd name="connsiteX5" fmla="*/ 59245 w 413705"/>
                <a:gd name="connsiteY5" fmla="*/ 34868 h 120566"/>
                <a:gd name="connsiteX6" fmla="*/ 35605 w 413705"/>
                <a:gd name="connsiteY6" fmla="*/ 47870 h 120566"/>
                <a:gd name="connsiteX7" fmla="*/ 31669 w 413705"/>
                <a:gd name="connsiteY7" fmla="*/ 39990 h 120566"/>
                <a:gd name="connsiteX8" fmla="*/ 19188 w 413705"/>
                <a:gd name="connsiteY8" fmla="*/ 34868 h 120566"/>
                <a:gd name="connsiteX9" fmla="*/ -508 w 413705"/>
                <a:gd name="connsiteY9" fmla="*/ 60872 h 120566"/>
                <a:gd name="connsiteX10" fmla="*/ -1165 w 413705"/>
                <a:gd name="connsiteY10" fmla="*/ 63369 h 120566"/>
                <a:gd name="connsiteX11" fmla="*/ 1456 w 413705"/>
                <a:gd name="connsiteY11" fmla="*/ 65798 h 120566"/>
                <a:gd name="connsiteX12" fmla="*/ 6715 w 413705"/>
                <a:gd name="connsiteY12" fmla="*/ 59822 h 120566"/>
                <a:gd name="connsiteX13" fmla="*/ 19188 w 413705"/>
                <a:gd name="connsiteY13" fmla="*/ 39465 h 120566"/>
                <a:gd name="connsiteX14" fmla="*/ 23789 w 413705"/>
                <a:gd name="connsiteY14" fmla="*/ 46754 h 120566"/>
                <a:gd name="connsiteX15" fmla="*/ 21817 w 413705"/>
                <a:gd name="connsiteY15" fmla="*/ 58181 h 120566"/>
                <a:gd name="connsiteX16" fmla="*/ 8679 w 413705"/>
                <a:gd name="connsiteY16" fmla="*/ 109797 h 120566"/>
                <a:gd name="connsiteX17" fmla="*/ 8029 w 413705"/>
                <a:gd name="connsiteY17" fmla="*/ 114917 h 120566"/>
                <a:gd name="connsiteX18" fmla="*/ 13280 w 413705"/>
                <a:gd name="connsiteY18" fmla="*/ 120105 h 120566"/>
                <a:gd name="connsiteX19" fmla="*/ 13937 w 413705"/>
                <a:gd name="connsiteY19" fmla="*/ 120105 h 120566"/>
                <a:gd name="connsiteX20" fmla="*/ 22475 w 413705"/>
                <a:gd name="connsiteY20" fmla="*/ 109797 h 120566"/>
                <a:gd name="connsiteX21" fmla="*/ 32976 w 413705"/>
                <a:gd name="connsiteY21" fmla="*/ 66848 h 120566"/>
                <a:gd name="connsiteX22" fmla="*/ 58587 w 413705"/>
                <a:gd name="connsiteY22" fmla="*/ 39465 h 120566"/>
                <a:gd name="connsiteX23" fmla="*/ 69096 w 413705"/>
                <a:gd name="connsiteY23" fmla="*/ 42156 h 120566"/>
                <a:gd name="connsiteX24" fmla="*/ 122949 w 413705"/>
                <a:gd name="connsiteY24" fmla="*/ 34868 h 120566"/>
                <a:gd name="connsiteX25" fmla="*/ 77634 w 413705"/>
                <a:gd name="connsiteY25" fmla="*/ 86680 h 120566"/>
                <a:gd name="connsiteX26" fmla="*/ 106532 w 413705"/>
                <a:gd name="connsiteY26" fmla="*/ 120368 h 120566"/>
                <a:gd name="connsiteX27" fmla="*/ 145931 w 413705"/>
                <a:gd name="connsiteY27" fmla="*/ 100799 h 120566"/>
                <a:gd name="connsiteX28" fmla="*/ 146589 w 413705"/>
                <a:gd name="connsiteY28" fmla="*/ 98632 h 120566"/>
                <a:gd name="connsiteX29" fmla="*/ 143302 w 413705"/>
                <a:gd name="connsiteY29" fmla="*/ 95151 h 120566"/>
                <a:gd name="connsiteX30" fmla="*/ 139366 w 413705"/>
                <a:gd name="connsiteY30" fmla="*/ 98632 h 120566"/>
                <a:gd name="connsiteX31" fmla="*/ 105875 w 413705"/>
                <a:gd name="connsiteY31" fmla="*/ 115508 h 120566"/>
                <a:gd name="connsiteX32" fmla="*/ 90764 w 413705"/>
                <a:gd name="connsiteY32" fmla="*/ 95151 h 120566"/>
                <a:gd name="connsiteX33" fmla="*/ 96023 w 413705"/>
                <a:gd name="connsiteY33" fmla="*/ 74465 h 120566"/>
                <a:gd name="connsiteX34" fmla="*/ 98644 w 413705"/>
                <a:gd name="connsiteY34" fmla="*/ 74728 h 120566"/>
                <a:gd name="connsiteX35" fmla="*/ 145274 w 413705"/>
                <a:gd name="connsiteY35" fmla="*/ 50892 h 120566"/>
                <a:gd name="connsiteX36" fmla="*/ 125570 w 413705"/>
                <a:gd name="connsiteY36" fmla="*/ 34539 h 120566"/>
                <a:gd name="connsiteX37" fmla="*/ 122949 w 413705"/>
                <a:gd name="connsiteY37" fmla="*/ 34868 h 120566"/>
                <a:gd name="connsiteX38" fmla="*/ 95365 w 413705"/>
                <a:gd name="connsiteY38" fmla="*/ 70133 h 120566"/>
                <a:gd name="connsiteX39" fmla="*/ 117690 w 413705"/>
                <a:gd name="connsiteY39" fmla="*/ 41106 h 120566"/>
                <a:gd name="connsiteX40" fmla="*/ 125570 w 413705"/>
                <a:gd name="connsiteY40" fmla="*/ 39465 h 120566"/>
                <a:gd name="connsiteX41" fmla="*/ 137394 w 413705"/>
                <a:gd name="connsiteY41" fmla="*/ 50892 h 120566"/>
                <a:gd name="connsiteX42" fmla="*/ 95365 w 413705"/>
                <a:gd name="connsiteY42" fmla="*/ 70133 h 120566"/>
                <a:gd name="connsiteX43" fmla="*/ 166284 w 413705"/>
                <a:gd name="connsiteY43" fmla="*/ 105199 h 120566"/>
                <a:gd name="connsiteX44" fmla="*/ 174821 w 413705"/>
                <a:gd name="connsiteY44" fmla="*/ 96203 h 120566"/>
                <a:gd name="connsiteX45" fmla="*/ 168914 w 413705"/>
                <a:gd name="connsiteY45" fmla="*/ 89965 h 120566"/>
                <a:gd name="connsiteX46" fmla="*/ 159062 w 413705"/>
                <a:gd name="connsiteY46" fmla="*/ 101652 h 120566"/>
                <a:gd name="connsiteX47" fmla="*/ 184016 w 413705"/>
                <a:gd name="connsiteY47" fmla="*/ 120105 h 120566"/>
                <a:gd name="connsiteX48" fmla="*/ 203720 w 413705"/>
                <a:gd name="connsiteY48" fmla="*/ 116033 h 120566"/>
                <a:gd name="connsiteX49" fmla="*/ 220794 w 413705"/>
                <a:gd name="connsiteY49" fmla="*/ 88584 h 120566"/>
                <a:gd name="connsiteX50" fmla="*/ 204377 w 413705"/>
                <a:gd name="connsiteY50" fmla="*/ 68489 h 120566"/>
                <a:gd name="connsiteX51" fmla="*/ 185331 w 413705"/>
                <a:gd name="connsiteY51" fmla="*/ 56277 h 120566"/>
                <a:gd name="connsiteX52" fmla="*/ 204377 w 413705"/>
                <a:gd name="connsiteY52" fmla="*/ 39465 h 120566"/>
                <a:gd name="connsiteX53" fmla="*/ 218822 w 413705"/>
                <a:gd name="connsiteY53" fmla="*/ 48395 h 120566"/>
                <a:gd name="connsiteX54" fmla="*/ 212257 w 413705"/>
                <a:gd name="connsiteY54" fmla="*/ 56014 h 120566"/>
                <a:gd name="connsiteX55" fmla="*/ 217507 w 413705"/>
                <a:gd name="connsiteY55" fmla="*/ 61201 h 120566"/>
                <a:gd name="connsiteX56" fmla="*/ 225387 w 413705"/>
                <a:gd name="connsiteY56" fmla="*/ 51155 h 120566"/>
                <a:gd name="connsiteX57" fmla="*/ 205034 w 413705"/>
                <a:gd name="connsiteY57" fmla="*/ 34868 h 120566"/>
                <a:gd name="connsiteX58" fmla="*/ 176136 w 413705"/>
                <a:gd name="connsiteY58" fmla="*/ 53583 h 120566"/>
                <a:gd name="connsiteX59" fmla="*/ 174164 w 413705"/>
                <a:gd name="connsiteY59" fmla="*/ 62251 h 120566"/>
                <a:gd name="connsiteX60" fmla="*/ 179423 w 413705"/>
                <a:gd name="connsiteY60" fmla="*/ 75582 h 120566"/>
                <a:gd name="connsiteX61" fmla="*/ 209628 w 413705"/>
                <a:gd name="connsiteY61" fmla="*/ 94822 h 120566"/>
                <a:gd name="connsiteX62" fmla="*/ 185331 w 413705"/>
                <a:gd name="connsiteY62" fmla="*/ 115508 h 120566"/>
                <a:gd name="connsiteX63" fmla="*/ 166284 w 413705"/>
                <a:gd name="connsiteY63" fmla="*/ 105133 h 120566"/>
                <a:gd name="connsiteX64" fmla="*/ 260851 w 413705"/>
                <a:gd name="connsiteY64" fmla="*/ 42748 h 120566"/>
                <a:gd name="connsiteX65" fmla="*/ 256907 w 413705"/>
                <a:gd name="connsiteY65" fmla="*/ 60347 h 120566"/>
                <a:gd name="connsiteX66" fmla="*/ 248370 w 413705"/>
                <a:gd name="connsiteY66" fmla="*/ 94297 h 120566"/>
                <a:gd name="connsiteX67" fmla="*/ 246398 w 413705"/>
                <a:gd name="connsiteY67" fmla="*/ 102704 h 120566"/>
                <a:gd name="connsiteX68" fmla="*/ 264129 w 413705"/>
                <a:gd name="connsiteY68" fmla="*/ 120105 h 120566"/>
                <a:gd name="connsiteX69" fmla="*/ 292370 w 413705"/>
                <a:gd name="connsiteY69" fmla="*/ 94035 h 120566"/>
                <a:gd name="connsiteX70" fmla="*/ 293685 w 413705"/>
                <a:gd name="connsiteY70" fmla="*/ 91081 h 120566"/>
                <a:gd name="connsiteX71" fmla="*/ 290398 w 413705"/>
                <a:gd name="connsiteY71" fmla="*/ 88848 h 120566"/>
                <a:gd name="connsiteX72" fmla="*/ 285148 w 413705"/>
                <a:gd name="connsiteY72" fmla="*/ 95676 h 120566"/>
                <a:gd name="connsiteX73" fmla="*/ 265444 w 413705"/>
                <a:gd name="connsiteY73" fmla="*/ 115508 h 120566"/>
                <a:gd name="connsiteX74" fmla="*/ 258879 w 413705"/>
                <a:gd name="connsiteY74" fmla="*/ 107366 h 120566"/>
                <a:gd name="connsiteX75" fmla="*/ 260851 w 413705"/>
                <a:gd name="connsiteY75" fmla="*/ 95676 h 120566"/>
                <a:gd name="connsiteX76" fmla="*/ 272667 w 413705"/>
                <a:gd name="connsiteY76" fmla="*/ 49249 h 120566"/>
                <a:gd name="connsiteX77" fmla="*/ 273981 w 413705"/>
                <a:gd name="connsiteY77" fmla="*/ 42748 h 120566"/>
                <a:gd name="connsiteX78" fmla="*/ 293028 w 413705"/>
                <a:gd name="connsiteY78" fmla="*/ 42748 h 120566"/>
                <a:gd name="connsiteX79" fmla="*/ 295649 w 413705"/>
                <a:gd name="connsiteY79" fmla="*/ 39727 h 120566"/>
                <a:gd name="connsiteX80" fmla="*/ 291713 w 413705"/>
                <a:gd name="connsiteY80" fmla="*/ 36774 h 120566"/>
                <a:gd name="connsiteX81" fmla="*/ 275953 w 413705"/>
                <a:gd name="connsiteY81" fmla="*/ 36774 h 120566"/>
                <a:gd name="connsiteX82" fmla="*/ 280546 w 413705"/>
                <a:gd name="connsiteY82" fmla="*/ 15825 h 120566"/>
                <a:gd name="connsiteX83" fmla="*/ 282518 w 413705"/>
                <a:gd name="connsiteY83" fmla="*/ 9322 h 120566"/>
                <a:gd name="connsiteX84" fmla="*/ 283176 w 413705"/>
                <a:gd name="connsiteY84" fmla="*/ 5252 h 120566"/>
                <a:gd name="connsiteX85" fmla="*/ 277925 w 413705"/>
                <a:gd name="connsiteY85" fmla="*/ -199 h 120566"/>
                <a:gd name="connsiteX86" fmla="*/ 268731 w 413705"/>
                <a:gd name="connsiteY86" fmla="*/ 11491 h 120566"/>
                <a:gd name="connsiteX87" fmla="*/ 263472 w 413705"/>
                <a:gd name="connsiteY87" fmla="*/ 33751 h 120566"/>
                <a:gd name="connsiteX88" fmla="*/ 260851 w 413705"/>
                <a:gd name="connsiteY88" fmla="*/ 36774 h 120566"/>
                <a:gd name="connsiteX89" fmla="*/ 247055 w 413705"/>
                <a:gd name="connsiteY89" fmla="*/ 36774 h 120566"/>
                <a:gd name="connsiteX90" fmla="*/ 245091 w 413705"/>
                <a:gd name="connsiteY90" fmla="*/ 36774 h 120566"/>
                <a:gd name="connsiteX91" fmla="*/ 241147 w 413705"/>
                <a:gd name="connsiteY91" fmla="*/ 39990 h 120566"/>
                <a:gd name="connsiteX92" fmla="*/ 245091 w 413705"/>
                <a:gd name="connsiteY92" fmla="*/ 43010 h 120566"/>
                <a:gd name="connsiteX93" fmla="*/ 249027 w 413705"/>
                <a:gd name="connsiteY93" fmla="*/ 42748 h 120566"/>
                <a:gd name="connsiteX94" fmla="*/ 373798 w 413705"/>
                <a:gd name="connsiteY94" fmla="*/ 42223 h 120566"/>
                <a:gd name="connsiteX95" fmla="*/ 373798 w 413705"/>
                <a:gd name="connsiteY95" fmla="*/ 42485 h 120566"/>
                <a:gd name="connsiteX96" fmla="*/ 367233 w 413705"/>
                <a:gd name="connsiteY96" fmla="*/ 50892 h 120566"/>
                <a:gd name="connsiteX97" fmla="*/ 373798 w 413705"/>
                <a:gd name="connsiteY97" fmla="*/ 57131 h 120566"/>
                <a:gd name="connsiteX98" fmla="*/ 382336 w 413705"/>
                <a:gd name="connsiteY98" fmla="*/ 47082 h 120566"/>
                <a:gd name="connsiteX99" fmla="*/ 363947 w 413705"/>
                <a:gd name="connsiteY99" fmla="*/ 34868 h 120566"/>
                <a:gd name="connsiteX100" fmla="*/ 340307 w 413705"/>
                <a:gd name="connsiteY100" fmla="*/ 47870 h 120566"/>
                <a:gd name="connsiteX101" fmla="*/ 336371 w 413705"/>
                <a:gd name="connsiteY101" fmla="*/ 39990 h 120566"/>
                <a:gd name="connsiteX102" fmla="*/ 323890 w 413705"/>
                <a:gd name="connsiteY102" fmla="*/ 34868 h 120566"/>
                <a:gd name="connsiteX103" fmla="*/ 304186 w 413705"/>
                <a:gd name="connsiteY103" fmla="*/ 60938 h 120566"/>
                <a:gd name="connsiteX104" fmla="*/ 303537 w 413705"/>
                <a:gd name="connsiteY104" fmla="*/ 63369 h 120566"/>
                <a:gd name="connsiteX105" fmla="*/ 306158 w 413705"/>
                <a:gd name="connsiteY105" fmla="*/ 65798 h 120566"/>
                <a:gd name="connsiteX106" fmla="*/ 311417 w 413705"/>
                <a:gd name="connsiteY106" fmla="*/ 59822 h 120566"/>
                <a:gd name="connsiteX107" fmla="*/ 323890 w 413705"/>
                <a:gd name="connsiteY107" fmla="*/ 39465 h 120566"/>
                <a:gd name="connsiteX108" fmla="*/ 328483 w 413705"/>
                <a:gd name="connsiteY108" fmla="*/ 46820 h 120566"/>
                <a:gd name="connsiteX109" fmla="*/ 326519 w 413705"/>
                <a:gd name="connsiteY109" fmla="*/ 58181 h 120566"/>
                <a:gd name="connsiteX110" fmla="*/ 313381 w 413705"/>
                <a:gd name="connsiteY110" fmla="*/ 109797 h 120566"/>
                <a:gd name="connsiteX111" fmla="*/ 312723 w 413705"/>
                <a:gd name="connsiteY111" fmla="*/ 114917 h 120566"/>
                <a:gd name="connsiteX112" fmla="*/ 317982 w 413705"/>
                <a:gd name="connsiteY112" fmla="*/ 120105 h 120566"/>
                <a:gd name="connsiteX113" fmla="*/ 318639 w 413705"/>
                <a:gd name="connsiteY113" fmla="*/ 120105 h 120566"/>
                <a:gd name="connsiteX114" fmla="*/ 326519 w 413705"/>
                <a:gd name="connsiteY114" fmla="*/ 109797 h 120566"/>
                <a:gd name="connsiteX115" fmla="*/ 337020 w 413705"/>
                <a:gd name="connsiteY115" fmla="*/ 66914 h 120566"/>
                <a:gd name="connsiteX116" fmla="*/ 363289 w 413705"/>
                <a:gd name="connsiteY116" fmla="*/ 39465 h 120566"/>
                <a:gd name="connsiteX117" fmla="*/ 373141 w 413705"/>
                <a:gd name="connsiteY117" fmla="*/ 42223 h 120566"/>
                <a:gd name="connsiteX118" fmla="*/ 403346 w 413705"/>
                <a:gd name="connsiteY118" fmla="*/ 97582 h 120566"/>
                <a:gd name="connsiteX119" fmla="*/ 392187 w 413705"/>
                <a:gd name="connsiteY119" fmla="*/ 109797 h 120566"/>
                <a:gd name="connsiteX120" fmla="*/ 400067 w 413705"/>
                <a:gd name="connsiteY120" fmla="*/ 117939 h 120566"/>
                <a:gd name="connsiteX121" fmla="*/ 402039 w 413705"/>
                <a:gd name="connsiteY121" fmla="*/ 117939 h 120566"/>
                <a:gd name="connsiteX122" fmla="*/ 412540 w 413705"/>
                <a:gd name="connsiteY122" fmla="*/ 105987 h 120566"/>
                <a:gd name="connsiteX123" fmla="*/ 404661 w 413705"/>
                <a:gd name="connsiteY123" fmla="*/ 97582 h 120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13705" h="120566">
                  <a:moveTo>
                    <a:pt x="69096" y="42156"/>
                  </a:moveTo>
                  <a:lnTo>
                    <a:pt x="69096" y="42421"/>
                  </a:lnTo>
                  <a:cubicBezTo>
                    <a:pt x="65161" y="43537"/>
                    <a:pt x="62531" y="46491"/>
                    <a:pt x="62531" y="50892"/>
                  </a:cubicBezTo>
                  <a:cubicBezTo>
                    <a:pt x="62531" y="54371"/>
                    <a:pt x="65161" y="57131"/>
                    <a:pt x="69096" y="57131"/>
                  </a:cubicBezTo>
                  <a:cubicBezTo>
                    <a:pt x="74347" y="57131"/>
                    <a:pt x="77634" y="51680"/>
                    <a:pt x="77634" y="47082"/>
                  </a:cubicBezTo>
                  <a:cubicBezTo>
                    <a:pt x="77634" y="36445"/>
                    <a:pt x="64503" y="34868"/>
                    <a:pt x="59245" y="34868"/>
                  </a:cubicBezTo>
                  <a:cubicBezTo>
                    <a:pt x="50050" y="34868"/>
                    <a:pt x="39549" y="40515"/>
                    <a:pt x="35605" y="47870"/>
                  </a:cubicBezTo>
                  <a:cubicBezTo>
                    <a:pt x="34290" y="45178"/>
                    <a:pt x="33633" y="42421"/>
                    <a:pt x="31669" y="39990"/>
                  </a:cubicBezTo>
                  <a:cubicBezTo>
                    <a:pt x="28382" y="36774"/>
                    <a:pt x="23789" y="34868"/>
                    <a:pt x="19188" y="34868"/>
                  </a:cubicBezTo>
                  <a:cubicBezTo>
                    <a:pt x="6057" y="34868"/>
                    <a:pt x="1456" y="52467"/>
                    <a:pt x="-508" y="60872"/>
                  </a:cubicBezTo>
                  <a:cubicBezTo>
                    <a:pt x="-508" y="61463"/>
                    <a:pt x="-1165" y="62515"/>
                    <a:pt x="-1165" y="63369"/>
                  </a:cubicBezTo>
                  <a:cubicBezTo>
                    <a:pt x="-1165" y="65273"/>
                    <a:pt x="142" y="65798"/>
                    <a:pt x="1456" y="65798"/>
                  </a:cubicBezTo>
                  <a:cubicBezTo>
                    <a:pt x="6057" y="65798"/>
                    <a:pt x="6057" y="63369"/>
                    <a:pt x="6715" y="59822"/>
                  </a:cubicBezTo>
                  <a:cubicBezTo>
                    <a:pt x="8679" y="52205"/>
                    <a:pt x="11308" y="39465"/>
                    <a:pt x="19188" y="39465"/>
                  </a:cubicBezTo>
                  <a:cubicBezTo>
                    <a:pt x="22475" y="39465"/>
                    <a:pt x="23789" y="43537"/>
                    <a:pt x="23789" y="46754"/>
                  </a:cubicBezTo>
                  <a:cubicBezTo>
                    <a:pt x="23789" y="50563"/>
                    <a:pt x="23132" y="54371"/>
                    <a:pt x="21817" y="58181"/>
                  </a:cubicBezTo>
                  <a:lnTo>
                    <a:pt x="8679" y="109797"/>
                  </a:lnTo>
                  <a:cubicBezTo>
                    <a:pt x="8679" y="111372"/>
                    <a:pt x="8029" y="113013"/>
                    <a:pt x="8029" y="114917"/>
                  </a:cubicBezTo>
                  <a:cubicBezTo>
                    <a:pt x="8029" y="117939"/>
                    <a:pt x="10651" y="120105"/>
                    <a:pt x="13280" y="120105"/>
                  </a:cubicBezTo>
                  <a:lnTo>
                    <a:pt x="13937" y="120105"/>
                  </a:lnTo>
                  <a:cubicBezTo>
                    <a:pt x="19188" y="119843"/>
                    <a:pt x="20503" y="114917"/>
                    <a:pt x="22475" y="109797"/>
                  </a:cubicBezTo>
                  <a:lnTo>
                    <a:pt x="32976" y="66848"/>
                  </a:lnTo>
                  <a:cubicBezTo>
                    <a:pt x="35605" y="55225"/>
                    <a:pt x="45457" y="39727"/>
                    <a:pt x="58587" y="39465"/>
                  </a:cubicBezTo>
                  <a:cubicBezTo>
                    <a:pt x="62531" y="39465"/>
                    <a:pt x="65810" y="40515"/>
                    <a:pt x="69096" y="42156"/>
                  </a:cubicBezTo>
                  <a:close/>
                  <a:moveTo>
                    <a:pt x="122949" y="34868"/>
                  </a:moveTo>
                  <a:cubicBezTo>
                    <a:pt x="97337" y="37561"/>
                    <a:pt x="77634" y="59297"/>
                    <a:pt x="77634" y="86680"/>
                  </a:cubicBezTo>
                  <a:cubicBezTo>
                    <a:pt x="77634" y="102442"/>
                    <a:pt x="84856" y="120368"/>
                    <a:pt x="106532" y="120368"/>
                  </a:cubicBezTo>
                  <a:cubicBezTo>
                    <a:pt x="120320" y="120368"/>
                    <a:pt x="138709" y="112226"/>
                    <a:pt x="145931" y="100799"/>
                  </a:cubicBezTo>
                  <a:cubicBezTo>
                    <a:pt x="146589" y="100011"/>
                    <a:pt x="146589" y="99223"/>
                    <a:pt x="146589" y="98632"/>
                  </a:cubicBezTo>
                  <a:cubicBezTo>
                    <a:pt x="146589" y="97582"/>
                    <a:pt x="145274" y="95151"/>
                    <a:pt x="143302" y="95151"/>
                  </a:cubicBezTo>
                  <a:cubicBezTo>
                    <a:pt x="141330" y="95151"/>
                    <a:pt x="140015" y="97582"/>
                    <a:pt x="139366" y="98632"/>
                  </a:cubicBezTo>
                  <a:cubicBezTo>
                    <a:pt x="130829" y="107891"/>
                    <a:pt x="119005" y="115508"/>
                    <a:pt x="105875" y="115508"/>
                  </a:cubicBezTo>
                  <a:cubicBezTo>
                    <a:pt x="95365" y="115508"/>
                    <a:pt x="90764" y="104346"/>
                    <a:pt x="90764" y="95151"/>
                  </a:cubicBezTo>
                  <a:cubicBezTo>
                    <a:pt x="90764" y="85892"/>
                    <a:pt x="92736" y="74465"/>
                    <a:pt x="96023" y="74465"/>
                  </a:cubicBezTo>
                  <a:cubicBezTo>
                    <a:pt x="97337" y="74465"/>
                    <a:pt x="97995" y="74728"/>
                    <a:pt x="98644" y="74728"/>
                  </a:cubicBezTo>
                  <a:cubicBezTo>
                    <a:pt x="116376" y="74728"/>
                    <a:pt x="145274" y="73678"/>
                    <a:pt x="145274" y="50892"/>
                  </a:cubicBezTo>
                  <a:cubicBezTo>
                    <a:pt x="145274" y="40253"/>
                    <a:pt x="134765" y="34539"/>
                    <a:pt x="125570" y="34539"/>
                  </a:cubicBezTo>
                  <a:cubicBezTo>
                    <a:pt x="124256" y="34539"/>
                    <a:pt x="123598" y="34868"/>
                    <a:pt x="122949" y="34868"/>
                  </a:cubicBezTo>
                  <a:close/>
                  <a:moveTo>
                    <a:pt x="95365" y="70133"/>
                  </a:moveTo>
                  <a:cubicBezTo>
                    <a:pt x="99301" y="57656"/>
                    <a:pt x="104560" y="46229"/>
                    <a:pt x="117690" y="41106"/>
                  </a:cubicBezTo>
                  <a:cubicBezTo>
                    <a:pt x="119662" y="40253"/>
                    <a:pt x="122949" y="39465"/>
                    <a:pt x="125570" y="39465"/>
                  </a:cubicBezTo>
                  <a:cubicBezTo>
                    <a:pt x="130829" y="39465"/>
                    <a:pt x="137394" y="43010"/>
                    <a:pt x="137394" y="50892"/>
                  </a:cubicBezTo>
                  <a:cubicBezTo>
                    <a:pt x="137394" y="69608"/>
                    <a:pt x="110468" y="70133"/>
                    <a:pt x="95365" y="70133"/>
                  </a:cubicBezTo>
                  <a:close/>
                  <a:moveTo>
                    <a:pt x="166284" y="105199"/>
                  </a:moveTo>
                  <a:cubicBezTo>
                    <a:pt x="170886" y="105199"/>
                    <a:pt x="174821" y="101127"/>
                    <a:pt x="174821" y="96203"/>
                  </a:cubicBezTo>
                  <a:cubicBezTo>
                    <a:pt x="174821" y="92656"/>
                    <a:pt x="172200" y="89965"/>
                    <a:pt x="168914" y="89965"/>
                  </a:cubicBezTo>
                  <a:cubicBezTo>
                    <a:pt x="162348" y="89965"/>
                    <a:pt x="159062" y="96203"/>
                    <a:pt x="159062" y="101652"/>
                  </a:cubicBezTo>
                  <a:cubicBezTo>
                    <a:pt x="159062" y="115179"/>
                    <a:pt x="173507" y="120105"/>
                    <a:pt x="184016" y="120105"/>
                  </a:cubicBezTo>
                  <a:cubicBezTo>
                    <a:pt x="191239" y="120105"/>
                    <a:pt x="197804" y="118989"/>
                    <a:pt x="203720" y="116033"/>
                  </a:cubicBezTo>
                  <a:cubicBezTo>
                    <a:pt x="213564" y="110584"/>
                    <a:pt x="220794" y="100011"/>
                    <a:pt x="220794" y="88584"/>
                  </a:cubicBezTo>
                  <a:cubicBezTo>
                    <a:pt x="220794" y="78538"/>
                    <a:pt x="213564" y="70986"/>
                    <a:pt x="204377" y="68489"/>
                  </a:cubicBezTo>
                  <a:cubicBezTo>
                    <a:pt x="197146" y="66652"/>
                    <a:pt x="185331" y="66914"/>
                    <a:pt x="185331" y="56277"/>
                  </a:cubicBezTo>
                  <a:cubicBezTo>
                    <a:pt x="185331" y="45441"/>
                    <a:pt x="195840" y="39465"/>
                    <a:pt x="204377" y="39465"/>
                  </a:cubicBezTo>
                  <a:cubicBezTo>
                    <a:pt x="210285" y="39465"/>
                    <a:pt x="216850" y="41894"/>
                    <a:pt x="218822" y="48395"/>
                  </a:cubicBezTo>
                  <a:cubicBezTo>
                    <a:pt x="214878" y="48724"/>
                    <a:pt x="212257" y="52205"/>
                    <a:pt x="212257" y="56014"/>
                  </a:cubicBezTo>
                  <a:cubicBezTo>
                    <a:pt x="212257" y="58443"/>
                    <a:pt x="214221" y="61201"/>
                    <a:pt x="217507" y="61201"/>
                  </a:cubicBezTo>
                  <a:cubicBezTo>
                    <a:pt x="222758" y="61201"/>
                    <a:pt x="225387" y="55750"/>
                    <a:pt x="225387" y="51155"/>
                  </a:cubicBezTo>
                  <a:cubicBezTo>
                    <a:pt x="225387" y="39727"/>
                    <a:pt x="214221" y="34868"/>
                    <a:pt x="205034" y="34868"/>
                  </a:cubicBezTo>
                  <a:cubicBezTo>
                    <a:pt x="191239" y="34868"/>
                    <a:pt x="181387" y="41369"/>
                    <a:pt x="176136" y="53583"/>
                  </a:cubicBezTo>
                  <a:cubicBezTo>
                    <a:pt x="174821" y="56277"/>
                    <a:pt x="174164" y="59297"/>
                    <a:pt x="174164" y="62251"/>
                  </a:cubicBezTo>
                  <a:cubicBezTo>
                    <a:pt x="174164" y="67177"/>
                    <a:pt x="175479" y="72037"/>
                    <a:pt x="179423" y="75582"/>
                  </a:cubicBezTo>
                  <a:cubicBezTo>
                    <a:pt x="187303" y="83199"/>
                    <a:pt x="209628" y="78800"/>
                    <a:pt x="209628" y="94822"/>
                  </a:cubicBezTo>
                  <a:cubicBezTo>
                    <a:pt x="209628" y="107891"/>
                    <a:pt x="196497" y="115508"/>
                    <a:pt x="185331" y="115508"/>
                  </a:cubicBezTo>
                  <a:cubicBezTo>
                    <a:pt x="178108" y="115508"/>
                    <a:pt x="168914" y="113013"/>
                    <a:pt x="166284" y="105133"/>
                  </a:cubicBezTo>
                  <a:close/>
                  <a:moveTo>
                    <a:pt x="260851" y="42748"/>
                  </a:moveTo>
                  <a:cubicBezTo>
                    <a:pt x="259536" y="48724"/>
                    <a:pt x="258221" y="54700"/>
                    <a:pt x="256907" y="60347"/>
                  </a:cubicBezTo>
                  <a:lnTo>
                    <a:pt x="248370" y="94297"/>
                  </a:lnTo>
                  <a:cubicBezTo>
                    <a:pt x="247712" y="96991"/>
                    <a:pt x="246398" y="100011"/>
                    <a:pt x="246398" y="102704"/>
                  </a:cubicBezTo>
                  <a:cubicBezTo>
                    <a:pt x="246398" y="111700"/>
                    <a:pt x="252971" y="120105"/>
                    <a:pt x="264129" y="120105"/>
                  </a:cubicBezTo>
                  <a:cubicBezTo>
                    <a:pt x="278583" y="119843"/>
                    <a:pt x="288426" y="104346"/>
                    <a:pt x="292370" y="94035"/>
                  </a:cubicBezTo>
                  <a:cubicBezTo>
                    <a:pt x="292370" y="93247"/>
                    <a:pt x="293685" y="91869"/>
                    <a:pt x="293685" y="91081"/>
                  </a:cubicBezTo>
                  <a:cubicBezTo>
                    <a:pt x="293685" y="89438"/>
                    <a:pt x="291713" y="88848"/>
                    <a:pt x="290398" y="88848"/>
                  </a:cubicBezTo>
                  <a:cubicBezTo>
                    <a:pt x="286462" y="88848"/>
                    <a:pt x="285805" y="92919"/>
                    <a:pt x="285148" y="95676"/>
                  </a:cubicBezTo>
                  <a:cubicBezTo>
                    <a:pt x="280546" y="103821"/>
                    <a:pt x="274639" y="113867"/>
                    <a:pt x="265444" y="115508"/>
                  </a:cubicBezTo>
                  <a:cubicBezTo>
                    <a:pt x="259536" y="115508"/>
                    <a:pt x="258879" y="111700"/>
                    <a:pt x="258879" y="107366"/>
                  </a:cubicBezTo>
                  <a:cubicBezTo>
                    <a:pt x="258879" y="103558"/>
                    <a:pt x="260193" y="99223"/>
                    <a:pt x="260851" y="95676"/>
                  </a:cubicBezTo>
                  <a:lnTo>
                    <a:pt x="272667" y="49249"/>
                  </a:lnTo>
                  <a:cubicBezTo>
                    <a:pt x="273324" y="47082"/>
                    <a:pt x="273981" y="44916"/>
                    <a:pt x="273981" y="42748"/>
                  </a:cubicBezTo>
                  <a:lnTo>
                    <a:pt x="293028" y="42748"/>
                  </a:lnTo>
                  <a:cubicBezTo>
                    <a:pt x="294342" y="42485"/>
                    <a:pt x="295649" y="41106"/>
                    <a:pt x="295649" y="39727"/>
                  </a:cubicBezTo>
                  <a:cubicBezTo>
                    <a:pt x="295649" y="37299"/>
                    <a:pt x="293685" y="36774"/>
                    <a:pt x="291713" y="36774"/>
                  </a:cubicBezTo>
                  <a:lnTo>
                    <a:pt x="275953" y="36774"/>
                  </a:lnTo>
                  <a:cubicBezTo>
                    <a:pt x="277925" y="29944"/>
                    <a:pt x="279232" y="22916"/>
                    <a:pt x="280546" y="15825"/>
                  </a:cubicBezTo>
                  <a:lnTo>
                    <a:pt x="282518" y="9322"/>
                  </a:lnTo>
                  <a:cubicBezTo>
                    <a:pt x="282518" y="7943"/>
                    <a:pt x="283176" y="6631"/>
                    <a:pt x="283176" y="5252"/>
                  </a:cubicBezTo>
                  <a:cubicBezTo>
                    <a:pt x="283176" y="1442"/>
                    <a:pt x="280546" y="-199"/>
                    <a:pt x="277925" y="-199"/>
                  </a:cubicBezTo>
                  <a:cubicBezTo>
                    <a:pt x="271352" y="-199"/>
                    <a:pt x="270045" y="6106"/>
                    <a:pt x="268731" y="11491"/>
                  </a:cubicBezTo>
                  <a:lnTo>
                    <a:pt x="263472" y="33751"/>
                  </a:lnTo>
                  <a:cubicBezTo>
                    <a:pt x="262815" y="35393"/>
                    <a:pt x="262815" y="36774"/>
                    <a:pt x="260851" y="36774"/>
                  </a:cubicBezTo>
                  <a:lnTo>
                    <a:pt x="247055" y="36774"/>
                  </a:lnTo>
                  <a:cubicBezTo>
                    <a:pt x="246398" y="36774"/>
                    <a:pt x="245748" y="36774"/>
                    <a:pt x="245091" y="36774"/>
                  </a:cubicBezTo>
                  <a:cubicBezTo>
                    <a:pt x="242462" y="36774"/>
                    <a:pt x="241147" y="38086"/>
                    <a:pt x="241147" y="39990"/>
                  </a:cubicBezTo>
                  <a:cubicBezTo>
                    <a:pt x="241147" y="42156"/>
                    <a:pt x="243119" y="43010"/>
                    <a:pt x="245091" y="43010"/>
                  </a:cubicBezTo>
                  <a:cubicBezTo>
                    <a:pt x="246398" y="43010"/>
                    <a:pt x="247712" y="42748"/>
                    <a:pt x="249027" y="42748"/>
                  </a:cubicBezTo>
                  <a:close/>
                  <a:moveTo>
                    <a:pt x="373798" y="42223"/>
                  </a:moveTo>
                  <a:lnTo>
                    <a:pt x="373798" y="42485"/>
                  </a:lnTo>
                  <a:cubicBezTo>
                    <a:pt x="369854" y="43537"/>
                    <a:pt x="367233" y="46557"/>
                    <a:pt x="367233" y="50892"/>
                  </a:cubicBezTo>
                  <a:cubicBezTo>
                    <a:pt x="367233" y="54437"/>
                    <a:pt x="369854" y="57131"/>
                    <a:pt x="373798" y="57131"/>
                  </a:cubicBezTo>
                  <a:cubicBezTo>
                    <a:pt x="379049" y="57131"/>
                    <a:pt x="382336" y="51680"/>
                    <a:pt x="382336" y="47082"/>
                  </a:cubicBezTo>
                  <a:cubicBezTo>
                    <a:pt x="382336" y="36509"/>
                    <a:pt x="369205" y="34868"/>
                    <a:pt x="363947" y="34868"/>
                  </a:cubicBezTo>
                  <a:cubicBezTo>
                    <a:pt x="354752" y="34868"/>
                    <a:pt x="343593" y="40581"/>
                    <a:pt x="340307" y="47870"/>
                  </a:cubicBezTo>
                  <a:cubicBezTo>
                    <a:pt x="338992" y="45178"/>
                    <a:pt x="338335" y="42485"/>
                    <a:pt x="336371" y="39990"/>
                  </a:cubicBezTo>
                  <a:cubicBezTo>
                    <a:pt x="333084" y="36774"/>
                    <a:pt x="328483" y="34868"/>
                    <a:pt x="323890" y="34868"/>
                  </a:cubicBezTo>
                  <a:cubicBezTo>
                    <a:pt x="310759" y="34868"/>
                    <a:pt x="306158" y="52533"/>
                    <a:pt x="304186" y="60938"/>
                  </a:cubicBezTo>
                  <a:cubicBezTo>
                    <a:pt x="304186" y="61463"/>
                    <a:pt x="303537" y="62580"/>
                    <a:pt x="303537" y="63369"/>
                  </a:cubicBezTo>
                  <a:cubicBezTo>
                    <a:pt x="303537" y="65273"/>
                    <a:pt x="304843" y="65798"/>
                    <a:pt x="306158" y="65798"/>
                  </a:cubicBezTo>
                  <a:cubicBezTo>
                    <a:pt x="310102" y="65798"/>
                    <a:pt x="310102" y="63369"/>
                    <a:pt x="311417" y="59822"/>
                  </a:cubicBezTo>
                  <a:cubicBezTo>
                    <a:pt x="312723" y="52205"/>
                    <a:pt x="316010" y="39465"/>
                    <a:pt x="323890" y="39465"/>
                  </a:cubicBezTo>
                  <a:cubicBezTo>
                    <a:pt x="327176" y="39465"/>
                    <a:pt x="328483" y="43537"/>
                    <a:pt x="328483" y="46820"/>
                  </a:cubicBezTo>
                  <a:cubicBezTo>
                    <a:pt x="328483" y="50629"/>
                    <a:pt x="327176" y="54371"/>
                    <a:pt x="326519" y="58181"/>
                  </a:cubicBezTo>
                  <a:lnTo>
                    <a:pt x="313381" y="109797"/>
                  </a:lnTo>
                  <a:cubicBezTo>
                    <a:pt x="313381" y="111438"/>
                    <a:pt x="312723" y="113013"/>
                    <a:pt x="312723" y="114917"/>
                  </a:cubicBezTo>
                  <a:cubicBezTo>
                    <a:pt x="312723" y="117939"/>
                    <a:pt x="315353" y="120105"/>
                    <a:pt x="317982" y="120105"/>
                  </a:cubicBezTo>
                  <a:lnTo>
                    <a:pt x="318639" y="120105"/>
                  </a:lnTo>
                  <a:cubicBezTo>
                    <a:pt x="323890" y="119843"/>
                    <a:pt x="325204" y="114917"/>
                    <a:pt x="326519" y="109797"/>
                  </a:cubicBezTo>
                  <a:lnTo>
                    <a:pt x="337020" y="66914"/>
                  </a:lnTo>
                  <a:cubicBezTo>
                    <a:pt x="340307" y="55225"/>
                    <a:pt x="350159" y="39727"/>
                    <a:pt x="363289" y="39465"/>
                  </a:cubicBezTo>
                  <a:cubicBezTo>
                    <a:pt x="367233" y="39465"/>
                    <a:pt x="370512" y="40581"/>
                    <a:pt x="373141" y="42223"/>
                  </a:cubicBezTo>
                  <a:close/>
                  <a:moveTo>
                    <a:pt x="403346" y="97582"/>
                  </a:moveTo>
                  <a:cubicBezTo>
                    <a:pt x="396781" y="98370"/>
                    <a:pt x="392187" y="103821"/>
                    <a:pt x="392187" y="109797"/>
                  </a:cubicBezTo>
                  <a:cubicBezTo>
                    <a:pt x="392187" y="114129"/>
                    <a:pt x="395466" y="117939"/>
                    <a:pt x="400067" y="117939"/>
                  </a:cubicBezTo>
                  <a:lnTo>
                    <a:pt x="402039" y="117939"/>
                  </a:lnTo>
                  <a:cubicBezTo>
                    <a:pt x="407947" y="117414"/>
                    <a:pt x="412540" y="111700"/>
                    <a:pt x="412540" y="105987"/>
                  </a:cubicBezTo>
                  <a:cubicBezTo>
                    <a:pt x="412540" y="101390"/>
                    <a:pt x="409262" y="97582"/>
                    <a:pt x="404661" y="97582"/>
                  </a:cubicBezTo>
                  <a:close/>
                </a:path>
              </a:pathLst>
            </a:custGeom>
            <a:solidFill>
              <a:srgbClr val="9C5700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8F20384-EDB6-B323-03CE-BBBEDC2D2E53}"/>
                </a:ext>
              </a:extLst>
            </p:cNvPr>
            <p:cNvSpPr/>
            <p:nvPr/>
          </p:nvSpPr>
          <p:spPr>
            <a:xfrm>
              <a:off x="5540948" y="3329858"/>
              <a:ext cx="919029" cy="173069"/>
            </a:xfrm>
            <a:custGeom>
              <a:avLst/>
              <a:gdLst>
                <a:gd name="connsiteX0" fmla="*/ -1115 w 1225372"/>
                <a:gd name="connsiteY0" fmla="*/ 230560 h 230758"/>
                <a:gd name="connsiteX1" fmla="*/ 1224258 w 1225372"/>
                <a:gd name="connsiteY1" fmla="*/ 230560 h 230758"/>
                <a:gd name="connsiteX2" fmla="*/ 1224258 w 1225372"/>
                <a:gd name="connsiteY2" fmla="*/ -198 h 230758"/>
                <a:gd name="connsiteX3" fmla="*/ -1115 w 1225372"/>
                <a:gd name="connsiteY3" fmla="*/ -198 h 23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5372" h="230758">
                  <a:moveTo>
                    <a:pt x="-1115" y="230560"/>
                  </a:moveTo>
                  <a:lnTo>
                    <a:pt x="1224258" y="230560"/>
                  </a:lnTo>
                  <a:lnTo>
                    <a:pt x="1224258" y="-198"/>
                  </a:lnTo>
                  <a:lnTo>
                    <a:pt x="-1115" y="-198"/>
                  </a:lnTo>
                  <a:close/>
                </a:path>
              </a:pathLst>
            </a:custGeom>
            <a:solidFill>
              <a:srgbClr val="FFFFFF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grpSp>
          <p:nvGrpSpPr>
            <p:cNvPr id="62" name="Graphic 2">
              <a:extLst>
                <a:ext uri="{FF2B5EF4-FFF2-40B4-BE49-F238E27FC236}">
                  <a16:creationId xmlns:a16="http://schemas.microsoft.com/office/drawing/2014/main" id="{D7C8F043-C22D-130C-243E-A480BD450A72}"/>
                </a:ext>
              </a:extLst>
            </p:cNvPr>
            <p:cNvGrpSpPr/>
            <p:nvPr/>
          </p:nvGrpSpPr>
          <p:grpSpPr>
            <a:xfrm>
              <a:off x="5908133" y="3344665"/>
              <a:ext cx="1372028" cy="141509"/>
              <a:chOff x="7545434" y="3973060"/>
              <a:chExt cx="1829371" cy="188678"/>
            </a:xfrm>
            <a:solidFill>
              <a:srgbClr val="000000"/>
            </a:solidFill>
          </p:grpSpPr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5499516-8F84-07DF-F511-A2FFC9021EA5}"/>
                  </a:ext>
                </a:extLst>
              </p:cNvPr>
              <p:cNvSpPr/>
              <p:nvPr/>
            </p:nvSpPr>
            <p:spPr>
              <a:xfrm>
                <a:off x="7545434" y="4031157"/>
                <a:ext cx="255056" cy="119994"/>
              </a:xfrm>
              <a:custGeom>
                <a:avLst/>
                <a:gdLst>
                  <a:gd name="connsiteX0" fmla="*/ 45405 w 255056"/>
                  <a:gd name="connsiteY0" fmla="*/ 484 h 119994"/>
                  <a:gd name="connsiteX1" fmla="*/ 340 w 255056"/>
                  <a:gd name="connsiteY1" fmla="*/ 52336 h 119994"/>
                  <a:gd name="connsiteX2" fmla="*/ 28845 w 255056"/>
                  <a:gd name="connsiteY2" fmla="*/ 86000 h 119994"/>
                  <a:gd name="connsiteX3" fmla="*/ 68210 w 255056"/>
                  <a:gd name="connsiteY3" fmla="*/ 66453 h 119994"/>
                  <a:gd name="connsiteX4" fmla="*/ 69024 w 255056"/>
                  <a:gd name="connsiteY4" fmla="*/ 64281 h 119994"/>
                  <a:gd name="connsiteX5" fmla="*/ 65767 w 255056"/>
                  <a:gd name="connsiteY5" fmla="*/ 60752 h 119994"/>
                  <a:gd name="connsiteX6" fmla="*/ 61966 w 255056"/>
                  <a:gd name="connsiteY6" fmla="*/ 64281 h 119994"/>
                  <a:gd name="connsiteX7" fmla="*/ 28574 w 255056"/>
                  <a:gd name="connsiteY7" fmla="*/ 81113 h 119994"/>
                  <a:gd name="connsiteX8" fmla="*/ 13642 w 255056"/>
                  <a:gd name="connsiteY8" fmla="*/ 60752 h 119994"/>
                  <a:gd name="connsiteX9" fmla="*/ 18800 w 255056"/>
                  <a:gd name="connsiteY9" fmla="*/ 40120 h 119994"/>
                  <a:gd name="connsiteX10" fmla="*/ 21244 w 255056"/>
                  <a:gd name="connsiteY10" fmla="*/ 40391 h 119994"/>
                  <a:gd name="connsiteX11" fmla="*/ 67667 w 255056"/>
                  <a:gd name="connsiteY11" fmla="*/ 16501 h 119994"/>
                  <a:gd name="connsiteX12" fmla="*/ 47849 w 255056"/>
                  <a:gd name="connsiteY12" fmla="*/ 212 h 119994"/>
                  <a:gd name="connsiteX13" fmla="*/ 45405 w 255056"/>
                  <a:gd name="connsiteY13" fmla="*/ 484 h 119994"/>
                  <a:gd name="connsiteX14" fmla="*/ 17714 w 255056"/>
                  <a:gd name="connsiteY14" fmla="*/ 35776 h 119994"/>
                  <a:gd name="connsiteX15" fmla="*/ 39976 w 255056"/>
                  <a:gd name="connsiteY15" fmla="*/ 6728 h 119994"/>
                  <a:gd name="connsiteX16" fmla="*/ 47849 w 255056"/>
                  <a:gd name="connsiteY16" fmla="*/ 5099 h 119994"/>
                  <a:gd name="connsiteX17" fmla="*/ 59794 w 255056"/>
                  <a:gd name="connsiteY17" fmla="*/ 16501 h 119994"/>
                  <a:gd name="connsiteX18" fmla="*/ 17714 w 255056"/>
                  <a:gd name="connsiteY18" fmla="*/ 35776 h 119994"/>
                  <a:gd name="connsiteX19" fmla="*/ 86467 w 255056"/>
                  <a:gd name="connsiteY19" fmla="*/ 78399 h 119994"/>
                  <a:gd name="connsiteX20" fmla="*/ 86467 w 255056"/>
                  <a:gd name="connsiteY20" fmla="*/ 78127 h 119994"/>
                  <a:gd name="connsiteX21" fmla="*/ 93254 w 255056"/>
                  <a:gd name="connsiteY21" fmla="*/ 69440 h 119994"/>
                  <a:gd name="connsiteX22" fmla="*/ 87010 w 255056"/>
                  <a:gd name="connsiteY22" fmla="*/ 63467 h 119994"/>
                  <a:gd name="connsiteX23" fmla="*/ 77779 w 255056"/>
                  <a:gd name="connsiteY23" fmla="*/ 73512 h 119994"/>
                  <a:gd name="connsiteX24" fmla="*/ 94611 w 255056"/>
                  <a:gd name="connsiteY24" fmla="*/ 85728 h 119994"/>
                  <a:gd name="connsiteX25" fmla="*/ 112800 w 255056"/>
                  <a:gd name="connsiteY25" fmla="*/ 73512 h 119994"/>
                  <a:gd name="connsiteX26" fmla="*/ 113343 w 255056"/>
                  <a:gd name="connsiteY26" fmla="*/ 73512 h 119994"/>
                  <a:gd name="connsiteX27" fmla="*/ 131804 w 255056"/>
                  <a:gd name="connsiteY27" fmla="*/ 85728 h 119994"/>
                  <a:gd name="connsiteX28" fmla="*/ 160852 w 255056"/>
                  <a:gd name="connsiteY28" fmla="*/ 59938 h 119994"/>
                  <a:gd name="connsiteX29" fmla="*/ 161938 w 255056"/>
                  <a:gd name="connsiteY29" fmla="*/ 56952 h 119994"/>
                  <a:gd name="connsiteX30" fmla="*/ 158681 w 255056"/>
                  <a:gd name="connsiteY30" fmla="*/ 54508 h 119994"/>
                  <a:gd name="connsiteX31" fmla="*/ 154337 w 255056"/>
                  <a:gd name="connsiteY31" fmla="*/ 59123 h 119994"/>
                  <a:gd name="connsiteX32" fmla="*/ 132076 w 255056"/>
                  <a:gd name="connsiteY32" fmla="*/ 81113 h 119994"/>
                  <a:gd name="connsiteX33" fmla="*/ 123117 w 255056"/>
                  <a:gd name="connsiteY33" fmla="*/ 69168 h 119994"/>
                  <a:gd name="connsiteX34" fmla="*/ 124746 w 255056"/>
                  <a:gd name="connsiteY34" fmla="*/ 59395 h 119994"/>
                  <a:gd name="connsiteX35" fmla="*/ 131533 w 255056"/>
                  <a:gd name="connsiteY35" fmla="*/ 32247 h 119994"/>
                  <a:gd name="connsiteX36" fmla="*/ 149993 w 255056"/>
                  <a:gd name="connsiteY36" fmla="*/ 5099 h 119994"/>
                  <a:gd name="connsiteX37" fmla="*/ 158138 w 255056"/>
                  <a:gd name="connsiteY37" fmla="*/ 8085 h 119994"/>
                  <a:gd name="connsiteX38" fmla="*/ 151351 w 255056"/>
                  <a:gd name="connsiteY38" fmla="*/ 16229 h 119994"/>
                  <a:gd name="connsiteX39" fmla="*/ 158138 w 255056"/>
                  <a:gd name="connsiteY39" fmla="*/ 22745 h 119994"/>
                  <a:gd name="connsiteX40" fmla="*/ 166825 w 255056"/>
                  <a:gd name="connsiteY40" fmla="*/ 12700 h 119994"/>
                  <a:gd name="connsiteX41" fmla="*/ 149993 w 255056"/>
                  <a:gd name="connsiteY41" fmla="*/ 484 h 119994"/>
                  <a:gd name="connsiteX42" fmla="*/ 131261 w 255056"/>
                  <a:gd name="connsiteY42" fmla="*/ 12972 h 119994"/>
                  <a:gd name="connsiteX43" fmla="*/ 112529 w 255056"/>
                  <a:gd name="connsiteY43" fmla="*/ 484 h 119994"/>
                  <a:gd name="connsiteX44" fmla="*/ 83752 w 255056"/>
                  <a:gd name="connsiteY44" fmla="*/ 25460 h 119994"/>
                  <a:gd name="connsiteX45" fmla="*/ 82666 w 255056"/>
                  <a:gd name="connsiteY45" fmla="*/ 29261 h 119994"/>
                  <a:gd name="connsiteX46" fmla="*/ 85653 w 255056"/>
                  <a:gd name="connsiteY46" fmla="*/ 31432 h 119994"/>
                  <a:gd name="connsiteX47" fmla="*/ 91896 w 255056"/>
                  <a:gd name="connsiteY47" fmla="*/ 22202 h 119994"/>
                  <a:gd name="connsiteX48" fmla="*/ 111986 w 255056"/>
                  <a:gd name="connsiteY48" fmla="*/ 5099 h 119994"/>
                  <a:gd name="connsiteX49" fmla="*/ 121216 w 255056"/>
                  <a:gd name="connsiteY49" fmla="*/ 17315 h 119994"/>
                  <a:gd name="connsiteX50" fmla="*/ 118773 w 255056"/>
                  <a:gd name="connsiteY50" fmla="*/ 30618 h 119994"/>
                  <a:gd name="connsiteX51" fmla="*/ 112529 w 255056"/>
                  <a:gd name="connsiteY51" fmla="*/ 55051 h 119994"/>
                  <a:gd name="connsiteX52" fmla="*/ 94340 w 255056"/>
                  <a:gd name="connsiteY52" fmla="*/ 81113 h 119994"/>
                  <a:gd name="connsiteX53" fmla="*/ 86467 w 255056"/>
                  <a:gd name="connsiteY53" fmla="*/ 78399 h 119994"/>
                  <a:gd name="connsiteX54" fmla="*/ 194856 w 255056"/>
                  <a:gd name="connsiteY54" fmla="*/ 75412 h 119994"/>
                  <a:gd name="connsiteX55" fmla="*/ 211687 w 255056"/>
                  <a:gd name="connsiteY55" fmla="*/ 86000 h 119994"/>
                  <a:gd name="connsiteX56" fmla="*/ 243722 w 255056"/>
                  <a:gd name="connsiteY56" fmla="*/ 65096 h 119994"/>
                  <a:gd name="connsiteX57" fmla="*/ 255396 w 255056"/>
                  <a:gd name="connsiteY57" fmla="*/ 30346 h 119994"/>
                  <a:gd name="connsiteX58" fmla="*/ 232049 w 255056"/>
                  <a:gd name="connsiteY58" fmla="*/ 484 h 119994"/>
                  <a:gd name="connsiteX59" fmla="*/ 208430 w 255056"/>
                  <a:gd name="connsiteY59" fmla="*/ 13243 h 119994"/>
                  <a:gd name="connsiteX60" fmla="*/ 192412 w 255056"/>
                  <a:gd name="connsiteY60" fmla="*/ 484 h 119994"/>
                  <a:gd name="connsiteX61" fmla="*/ 172594 w 255056"/>
                  <a:gd name="connsiteY61" fmla="*/ 26817 h 119994"/>
                  <a:gd name="connsiteX62" fmla="*/ 172051 w 255056"/>
                  <a:gd name="connsiteY62" fmla="*/ 29532 h 119994"/>
                  <a:gd name="connsiteX63" fmla="*/ 175038 w 255056"/>
                  <a:gd name="connsiteY63" fmla="*/ 31432 h 119994"/>
                  <a:gd name="connsiteX64" fmla="*/ 179653 w 255056"/>
                  <a:gd name="connsiteY64" fmla="*/ 25188 h 119994"/>
                  <a:gd name="connsiteX65" fmla="*/ 191869 w 255056"/>
                  <a:gd name="connsiteY65" fmla="*/ 5099 h 119994"/>
                  <a:gd name="connsiteX66" fmla="*/ 196755 w 255056"/>
                  <a:gd name="connsiteY66" fmla="*/ 12429 h 119994"/>
                  <a:gd name="connsiteX67" fmla="*/ 192140 w 255056"/>
                  <a:gd name="connsiteY67" fmla="*/ 34690 h 119994"/>
                  <a:gd name="connsiteX68" fmla="*/ 175580 w 255056"/>
                  <a:gd name="connsiteY68" fmla="*/ 101203 h 119994"/>
                  <a:gd name="connsiteX69" fmla="*/ 171780 w 255056"/>
                  <a:gd name="connsiteY69" fmla="*/ 112605 h 119994"/>
                  <a:gd name="connsiteX70" fmla="*/ 165536 w 255056"/>
                  <a:gd name="connsiteY70" fmla="*/ 114505 h 119994"/>
                  <a:gd name="connsiteX71" fmla="*/ 163907 w 255056"/>
                  <a:gd name="connsiteY71" fmla="*/ 114505 h 119994"/>
                  <a:gd name="connsiteX72" fmla="*/ 159834 w 255056"/>
                  <a:gd name="connsiteY72" fmla="*/ 117492 h 119994"/>
                  <a:gd name="connsiteX73" fmla="*/ 159834 w 255056"/>
                  <a:gd name="connsiteY73" fmla="*/ 118035 h 119994"/>
                  <a:gd name="connsiteX74" fmla="*/ 163364 w 255056"/>
                  <a:gd name="connsiteY74" fmla="*/ 120206 h 119994"/>
                  <a:gd name="connsiteX75" fmla="*/ 167707 w 255056"/>
                  <a:gd name="connsiteY75" fmla="*/ 119935 h 119994"/>
                  <a:gd name="connsiteX76" fmla="*/ 191326 w 255056"/>
                  <a:gd name="connsiteY76" fmla="*/ 119935 h 119994"/>
                  <a:gd name="connsiteX77" fmla="*/ 197027 w 255056"/>
                  <a:gd name="connsiteY77" fmla="*/ 120206 h 119994"/>
                  <a:gd name="connsiteX78" fmla="*/ 200284 w 255056"/>
                  <a:gd name="connsiteY78" fmla="*/ 116949 h 119994"/>
                  <a:gd name="connsiteX79" fmla="*/ 198113 w 255056"/>
                  <a:gd name="connsiteY79" fmla="*/ 114505 h 119994"/>
                  <a:gd name="connsiteX80" fmla="*/ 194313 w 255056"/>
                  <a:gd name="connsiteY80" fmla="*/ 114505 h 119994"/>
                  <a:gd name="connsiteX81" fmla="*/ 186168 w 255056"/>
                  <a:gd name="connsiteY81" fmla="*/ 112062 h 119994"/>
                  <a:gd name="connsiteX82" fmla="*/ 186168 w 255056"/>
                  <a:gd name="connsiteY82" fmla="*/ 111248 h 119994"/>
                  <a:gd name="connsiteX83" fmla="*/ 186983 w 255056"/>
                  <a:gd name="connsiteY83" fmla="*/ 107718 h 119994"/>
                  <a:gd name="connsiteX84" fmla="*/ 192955 w 255056"/>
                  <a:gd name="connsiteY84" fmla="*/ 84371 h 119994"/>
                  <a:gd name="connsiteX85" fmla="*/ 194856 w 255056"/>
                  <a:gd name="connsiteY85" fmla="*/ 75412 h 119994"/>
                  <a:gd name="connsiteX86" fmla="*/ 241823 w 255056"/>
                  <a:gd name="connsiteY86" fmla="*/ 25460 h 119994"/>
                  <a:gd name="connsiteX87" fmla="*/ 211687 w 255056"/>
                  <a:gd name="connsiteY87" fmla="*/ 81113 h 119994"/>
                  <a:gd name="connsiteX88" fmla="*/ 211144 w 255056"/>
                  <a:gd name="connsiteY88" fmla="*/ 81113 h 119994"/>
                  <a:gd name="connsiteX89" fmla="*/ 198113 w 255056"/>
                  <a:gd name="connsiteY89" fmla="*/ 64281 h 119994"/>
                  <a:gd name="connsiteX90" fmla="*/ 198113 w 255056"/>
                  <a:gd name="connsiteY90" fmla="*/ 63739 h 119994"/>
                  <a:gd name="connsiteX91" fmla="*/ 199200 w 255056"/>
                  <a:gd name="connsiteY91" fmla="*/ 58037 h 119994"/>
                  <a:gd name="connsiteX92" fmla="*/ 205986 w 255056"/>
                  <a:gd name="connsiteY92" fmla="*/ 31704 h 119994"/>
                  <a:gd name="connsiteX93" fmla="*/ 214673 w 255056"/>
                  <a:gd name="connsiteY93" fmla="*/ 14872 h 119994"/>
                  <a:gd name="connsiteX94" fmla="*/ 230963 w 255056"/>
                  <a:gd name="connsiteY94" fmla="*/ 5099 h 119994"/>
                  <a:gd name="connsiteX95" fmla="*/ 232049 w 255056"/>
                  <a:gd name="connsiteY95" fmla="*/ 5099 h 119994"/>
                  <a:gd name="connsiteX96" fmla="*/ 241823 w 255056"/>
                  <a:gd name="connsiteY96" fmla="*/ 21659 h 119994"/>
                  <a:gd name="connsiteX97" fmla="*/ 241823 w 255056"/>
                  <a:gd name="connsiteY97" fmla="*/ 25460 h 119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255056" h="119994">
                    <a:moveTo>
                      <a:pt x="45405" y="484"/>
                    </a:moveTo>
                    <a:cubicBezTo>
                      <a:pt x="19886" y="3198"/>
                      <a:pt x="340" y="24917"/>
                      <a:pt x="340" y="52336"/>
                    </a:cubicBezTo>
                    <a:cubicBezTo>
                      <a:pt x="340" y="68082"/>
                      <a:pt x="7670" y="86000"/>
                      <a:pt x="28845" y="86000"/>
                    </a:cubicBezTo>
                    <a:cubicBezTo>
                      <a:pt x="42962" y="86000"/>
                      <a:pt x="60880" y="77856"/>
                      <a:pt x="68210" y="66453"/>
                    </a:cubicBezTo>
                    <a:cubicBezTo>
                      <a:pt x="68753" y="65639"/>
                      <a:pt x="69024" y="64824"/>
                      <a:pt x="69024" y="64281"/>
                    </a:cubicBezTo>
                    <a:cubicBezTo>
                      <a:pt x="69024" y="63196"/>
                      <a:pt x="67667" y="60752"/>
                      <a:pt x="65767" y="60752"/>
                    </a:cubicBezTo>
                    <a:cubicBezTo>
                      <a:pt x="64138" y="60752"/>
                      <a:pt x="62780" y="63196"/>
                      <a:pt x="61966" y="64281"/>
                    </a:cubicBezTo>
                    <a:cubicBezTo>
                      <a:pt x="53550" y="73512"/>
                      <a:pt x="41605" y="81113"/>
                      <a:pt x="28574" y="81113"/>
                    </a:cubicBezTo>
                    <a:cubicBezTo>
                      <a:pt x="17714" y="81113"/>
                      <a:pt x="13642" y="69983"/>
                      <a:pt x="13642" y="60752"/>
                    </a:cubicBezTo>
                    <a:cubicBezTo>
                      <a:pt x="13642" y="51522"/>
                      <a:pt x="15271" y="40120"/>
                      <a:pt x="18800" y="40120"/>
                    </a:cubicBezTo>
                    <a:cubicBezTo>
                      <a:pt x="19615" y="40120"/>
                      <a:pt x="20701" y="40391"/>
                      <a:pt x="21244" y="40391"/>
                    </a:cubicBezTo>
                    <a:cubicBezTo>
                      <a:pt x="38890" y="40391"/>
                      <a:pt x="67667" y="39305"/>
                      <a:pt x="67667" y="16501"/>
                    </a:cubicBezTo>
                    <a:cubicBezTo>
                      <a:pt x="67667" y="5913"/>
                      <a:pt x="57351" y="212"/>
                      <a:pt x="47849" y="212"/>
                    </a:cubicBezTo>
                    <a:cubicBezTo>
                      <a:pt x="47034" y="212"/>
                      <a:pt x="46220" y="484"/>
                      <a:pt x="45405" y="484"/>
                    </a:cubicBezTo>
                    <a:close/>
                    <a:moveTo>
                      <a:pt x="17714" y="35776"/>
                    </a:moveTo>
                    <a:cubicBezTo>
                      <a:pt x="22058" y="23288"/>
                      <a:pt x="27216" y="11886"/>
                      <a:pt x="39976" y="6728"/>
                    </a:cubicBezTo>
                    <a:cubicBezTo>
                      <a:pt x="42419" y="5913"/>
                      <a:pt x="45134" y="5099"/>
                      <a:pt x="47849" y="5099"/>
                    </a:cubicBezTo>
                    <a:cubicBezTo>
                      <a:pt x="53550" y="5099"/>
                      <a:pt x="59794" y="8628"/>
                      <a:pt x="59794" y="16501"/>
                    </a:cubicBezTo>
                    <a:cubicBezTo>
                      <a:pt x="59794" y="35233"/>
                      <a:pt x="32646" y="35776"/>
                      <a:pt x="17714" y="35776"/>
                    </a:cubicBezTo>
                    <a:close/>
                    <a:moveTo>
                      <a:pt x="86467" y="78399"/>
                    </a:moveTo>
                    <a:lnTo>
                      <a:pt x="86467" y="78127"/>
                    </a:lnTo>
                    <a:cubicBezTo>
                      <a:pt x="89996" y="77313"/>
                      <a:pt x="93254" y="73512"/>
                      <a:pt x="93254" y="69440"/>
                    </a:cubicBezTo>
                    <a:cubicBezTo>
                      <a:pt x="93254" y="67539"/>
                      <a:pt x="92168" y="63467"/>
                      <a:pt x="87010" y="63467"/>
                    </a:cubicBezTo>
                    <a:cubicBezTo>
                      <a:pt x="81309" y="63467"/>
                      <a:pt x="77779" y="68354"/>
                      <a:pt x="77779" y="73512"/>
                    </a:cubicBezTo>
                    <a:cubicBezTo>
                      <a:pt x="77779" y="82742"/>
                      <a:pt x="87553" y="85728"/>
                      <a:pt x="94611" y="85728"/>
                    </a:cubicBezTo>
                    <a:cubicBezTo>
                      <a:pt x="102484" y="85728"/>
                      <a:pt x="109814" y="80027"/>
                      <a:pt x="112800" y="73512"/>
                    </a:cubicBezTo>
                    <a:lnTo>
                      <a:pt x="113343" y="73512"/>
                    </a:lnTo>
                    <a:cubicBezTo>
                      <a:pt x="115515" y="81656"/>
                      <a:pt x="125289" y="85728"/>
                      <a:pt x="131804" y="85728"/>
                    </a:cubicBezTo>
                    <a:cubicBezTo>
                      <a:pt x="146464" y="85728"/>
                      <a:pt x="156509" y="72426"/>
                      <a:pt x="160852" y="59938"/>
                    </a:cubicBezTo>
                    <a:cubicBezTo>
                      <a:pt x="161124" y="59123"/>
                      <a:pt x="161938" y="58037"/>
                      <a:pt x="161938" y="56952"/>
                    </a:cubicBezTo>
                    <a:cubicBezTo>
                      <a:pt x="161938" y="55323"/>
                      <a:pt x="160310" y="54508"/>
                      <a:pt x="158681" y="54508"/>
                    </a:cubicBezTo>
                    <a:cubicBezTo>
                      <a:pt x="155423" y="54508"/>
                      <a:pt x="155152" y="56952"/>
                      <a:pt x="154337" y="59123"/>
                    </a:cubicBezTo>
                    <a:cubicBezTo>
                      <a:pt x="151622" y="68354"/>
                      <a:pt x="143478" y="81113"/>
                      <a:pt x="132076" y="81113"/>
                    </a:cubicBezTo>
                    <a:cubicBezTo>
                      <a:pt x="126646" y="81113"/>
                      <a:pt x="123117" y="75412"/>
                      <a:pt x="123117" y="69168"/>
                    </a:cubicBezTo>
                    <a:cubicBezTo>
                      <a:pt x="123117" y="65910"/>
                      <a:pt x="123931" y="62381"/>
                      <a:pt x="124746" y="59395"/>
                    </a:cubicBezTo>
                    <a:cubicBezTo>
                      <a:pt x="126646" y="50436"/>
                      <a:pt x="129089" y="41477"/>
                      <a:pt x="131533" y="32247"/>
                    </a:cubicBezTo>
                    <a:cubicBezTo>
                      <a:pt x="133976" y="22745"/>
                      <a:pt x="136691" y="5099"/>
                      <a:pt x="149993" y="5099"/>
                    </a:cubicBezTo>
                    <a:cubicBezTo>
                      <a:pt x="152708" y="5099"/>
                      <a:pt x="155694" y="6185"/>
                      <a:pt x="158138" y="8085"/>
                    </a:cubicBezTo>
                    <a:cubicBezTo>
                      <a:pt x="154337" y="8900"/>
                      <a:pt x="151351" y="12429"/>
                      <a:pt x="151351" y="16229"/>
                    </a:cubicBezTo>
                    <a:cubicBezTo>
                      <a:pt x="151351" y="19759"/>
                      <a:pt x="153251" y="22745"/>
                      <a:pt x="158138" y="22745"/>
                    </a:cubicBezTo>
                    <a:cubicBezTo>
                      <a:pt x="163296" y="22202"/>
                      <a:pt x="166825" y="17587"/>
                      <a:pt x="166825" y="12700"/>
                    </a:cubicBezTo>
                    <a:cubicBezTo>
                      <a:pt x="166825" y="3470"/>
                      <a:pt x="156780" y="484"/>
                      <a:pt x="149993" y="484"/>
                    </a:cubicBezTo>
                    <a:cubicBezTo>
                      <a:pt x="142120" y="484"/>
                      <a:pt x="134247" y="5913"/>
                      <a:pt x="131261" y="12972"/>
                    </a:cubicBezTo>
                    <a:cubicBezTo>
                      <a:pt x="128003" y="6185"/>
                      <a:pt x="122845" y="484"/>
                      <a:pt x="112529" y="484"/>
                    </a:cubicBezTo>
                    <a:cubicBezTo>
                      <a:pt x="98955" y="484"/>
                      <a:pt x="88096" y="12972"/>
                      <a:pt x="83752" y="25460"/>
                    </a:cubicBezTo>
                    <a:cubicBezTo>
                      <a:pt x="83481" y="26546"/>
                      <a:pt x="82666" y="27903"/>
                      <a:pt x="82666" y="29261"/>
                    </a:cubicBezTo>
                    <a:cubicBezTo>
                      <a:pt x="82666" y="31161"/>
                      <a:pt x="84295" y="31432"/>
                      <a:pt x="85653" y="31432"/>
                    </a:cubicBezTo>
                    <a:cubicBezTo>
                      <a:pt x="89996" y="31432"/>
                      <a:pt x="89725" y="26817"/>
                      <a:pt x="91896" y="22202"/>
                    </a:cubicBezTo>
                    <a:cubicBezTo>
                      <a:pt x="95426" y="14329"/>
                      <a:pt x="102756" y="5099"/>
                      <a:pt x="111986" y="5099"/>
                    </a:cubicBezTo>
                    <a:cubicBezTo>
                      <a:pt x="117959" y="5099"/>
                      <a:pt x="121216" y="11071"/>
                      <a:pt x="121216" y="17315"/>
                    </a:cubicBezTo>
                    <a:cubicBezTo>
                      <a:pt x="121216" y="21659"/>
                      <a:pt x="119859" y="26546"/>
                      <a:pt x="118773" y="30618"/>
                    </a:cubicBezTo>
                    <a:lnTo>
                      <a:pt x="112529" y="55051"/>
                    </a:lnTo>
                    <a:cubicBezTo>
                      <a:pt x="109814" y="65367"/>
                      <a:pt x="106828" y="81113"/>
                      <a:pt x="94340" y="81113"/>
                    </a:cubicBezTo>
                    <a:cubicBezTo>
                      <a:pt x="91353" y="81113"/>
                      <a:pt x="88639" y="79756"/>
                      <a:pt x="86467" y="78399"/>
                    </a:cubicBezTo>
                    <a:close/>
                    <a:moveTo>
                      <a:pt x="194856" y="75412"/>
                    </a:moveTo>
                    <a:cubicBezTo>
                      <a:pt x="199471" y="80842"/>
                      <a:pt x="203000" y="86000"/>
                      <a:pt x="211687" y="86000"/>
                    </a:cubicBezTo>
                    <a:cubicBezTo>
                      <a:pt x="226076" y="86000"/>
                      <a:pt x="238292" y="72969"/>
                      <a:pt x="243722" y="65096"/>
                    </a:cubicBezTo>
                    <a:cubicBezTo>
                      <a:pt x="250510" y="55051"/>
                      <a:pt x="255396" y="42563"/>
                      <a:pt x="255396" y="30346"/>
                    </a:cubicBezTo>
                    <a:cubicBezTo>
                      <a:pt x="255396" y="17315"/>
                      <a:pt x="248609" y="484"/>
                      <a:pt x="232049" y="484"/>
                    </a:cubicBezTo>
                    <a:cubicBezTo>
                      <a:pt x="222547" y="484"/>
                      <a:pt x="214673" y="6456"/>
                      <a:pt x="208430" y="13243"/>
                    </a:cubicBezTo>
                    <a:cubicBezTo>
                      <a:pt x="205986" y="5642"/>
                      <a:pt x="200284" y="484"/>
                      <a:pt x="192412" y="484"/>
                    </a:cubicBezTo>
                    <a:cubicBezTo>
                      <a:pt x="178024" y="484"/>
                      <a:pt x="174495" y="19216"/>
                      <a:pt x="172594" y="26817"/>
                    </a:cubicBezTo>
                    <a:cubicBezTo>
                      <a:pt x="172594" y="27632"/>
                      <a:pt x="172051" y="28446"/>
                      <a:pt x="172051" y="29532"/>
                    </a:cubicBezTo>
                    <a:cubicBezTo>
                      <a:pt x="172051" y="31432"/>
                      <a:pt x="173680" y="31432"/>
                      <a:pt x="175038" y="31432"/>
                    </a:cubicBezTo>
                    <a:cubicBezTo>
                      <a:pt x="179110" y="31432"/>
                      <a:pt x="178838" y="28446"/>
                      <a:pt x="179653" y="25188"/>
                    </a:cubicBezTo>
                    <a:cubicBezTo>
                      <a:pt x="181553" y="17858"/>
                      <a:pt x="184811" y="5099"/>
                      <a:pt x="191869" y="5099"/>
                    </a:cubicBezTo>
                    <a:cubicBezTo>
                      <a:pt x="195400" y="5099"/>
                      <a:pt x="196755" y="9171"/>
                      <a:pt x="196755" y="12429"/>
                    </a:cubicBezTo>
                    <a:cubicBezTo>
                      <a:pt x="196755" y="19759"/>
                      <a:pt x="194042" y="27360"/>
                      <a:pt x="192140" y="34690"/>
                    </a:cubicBezTo>
                    <a:lnTo>
                      <a:pt x="175580" y="101203"/>
                    </a:lnTo>
                    <a:cubicBezTo>
                      <a:pt x="174495" y="105004"/>
                      <a:pt x="174223" y="110162"/>
                      <a:pt x="171780" y="112605"/>
                    </a:cubicBezTo>
                    <a:cubicBezTo>
                      <a:pt x="170151" y="114234"/>
                      <a:pt x="167707" y="114234"/>
                      <a:pt x="165536" y="114505"/>
                    </a:cubicBezTo>
                    <a:lnTo>
                      <a:pt x="163907" y="114505"/>
                    </a:lnTo>
                    <a:cubicBezTo>
                      <a:pt x="162006" y="114505"/>
                      <a:pt x="159834" y="114777"/>
                      <a:pt x="159834" y="117492"/>
                    </a:cubicBezTo>
                    <a:lnTo>
                      <a:pt x="159834" y="118035"/>
                    </a:lnTo>
                    <a:cubicBezTo>
                      <a:pt x="159834" y="119663"/>
                      <a:pt x="161463" y="120206"/>
                      <a:pt x="163364" y="120206"/>
                    </a:cubicBezTo>
                    <a:cubicBezTo>
                      <a:pt x="164721" y="120206"/>
                      <a:pt x="166350" y="119935"/>
                      <a:pt x="167707" y="119935"/>
                    </a:cubicBezTo>
                    <a:lnTo>
                      <a:pt x="191326" y="119935"/>
                    </a:lnTo>
                    <a:cubicBezTo>
                      <a:pt x="192955" y="120206"/>
                      <a:pt x="195128" y="120206"/>
                      <a:pt x="197027" y="120206"/>
                    </a:cubicBezTo>
                    <a:cubicBezTo>
                      <a:pt x="198928" y="120206"/>
                      <a:pt x="200284" y="118849"/>
                      <a:pt x="200284" y="116949"/>
                    </a:cubicBezTo>
                    <a:cubicBezTo>
                      <a:pt x="200284" y="115591"/>
                      <a:pt x="199471" y="114505"/>
                      <a:pt x="198113" y="114505"/>
                    </a:cubicBezTo>
                    <a:lnTo>
                      <a:pt x="194313" y="114505"/>
                    </a:lnTo>
                    <a:cubicBezTo>
                      <a:pt x="191597" y="114505"/>
                      <a:pt x="186711" y="114505"/>
                      <a:pt x="186168" y="112062"/>
                    </a:cubicBezTo>
                    <a:lnTo>
                      <a:pt x="186168" y="111248"/>
                    </a:lnTo>
                    <a:cubicBezTo>
                      <a:pt x="186168" y="110162"/>
                      <a:pt x="186711" y="108804"/>
                      <a:pt x="186983" y="107718"/>
                    </a:cubicBezTo>
                    <a:lnTo>
                      <a:pt x="192955" y="84371"/>
                    </a:lnTo>
                    <a:cubicBezTo>
                      <a:pt x="193770" y="81385"/>
                      <a:pt x="194585" y="78399"/>
                      <a:pt x="194856" y="75412"/>
                    </a:cubicBezTo>
                    <a:close/>
                    <a:moveTo>
                      <a:pt x="241823" y="25460"/>
                    </a:moveTo>
                    <a:cubicBezTo>
                      <a:pt x="240736" y="35233"/>
                      <a:pt x="233677" y="80299"/>
                      <a:pt x="211687" y="81113"/>
                    </a:cubicBezTo>
                    <a:lnTo>
                      <a:pt x="211144" y="81113"/>
                    </a:lnTo>
                    <a:cubicBezTo>
                      <a:pt x="203000" y="81113"/>
                      <a:pt x="198113" y="70797"/>
                      <a:pt x="198113" y="64281"/>
                    </a:cubicBezTo>
                    <a:lnTo>
                      <a:pt x="198113" y="63739"/>
                    </a:lnTo>
                    <a:cubicBezTo>
                      <a:pt x="198113" y="61838"/>
                      <a:pt x="198928" y="59938"/>
                      <a:pt x="199200" y="58037"/>
                    </a:cubicBezTo>
                    <a:lnTo>
                      <a:pt x="205986" y="31704"/>
                    </a:lnTo>
                    <a:cubicBezTo>
                      <a:pt x="207887" y="25188"/>
                      <a:pt x="208430" y="21659"/>
                      <a:pt x="214673" y="14872"/>
                    </a:cubicBezTo>
                    <a:cubicBezTo>
                      <a:pt x="218747" y="10528"/>
                      <a:pt x="224718" y="5099"/>
                      <a:pt x="230963" y="5099"/>
                    </a:cubicBezTo>
                    <a:lnTo>
                      <a:pt x="232049" y="5099"/>
                    </a:lnTo>
                    <a:cubicBezTo>
                      <a:pt x="239650" y="5642"/>
                      <a:pt x="241823" y="15143"/>
                      <a:pt x="241823" y="21659"/>
                    </a:cubicBezTo>
                    <a:cubicBezTo>
                      <a:pt x="241823" y="23016"/>
                      <a:pt x="241823" y="24102"/>
                      <a:pt x="241823" y="2546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1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en-AE" sz="135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A451CFE7-79EA-9511-64D6-E2AEC472F2AE}"/>
                  </a:ext>
                </a:extLst>
              </p:cNvPr>
              <p:cNvSpPr/>
              <p:nvPr/>
            </p:nvSpPr>
            <p:spPr>
              <a:xfrm>
                <a:off x="8739201" y="3973060"/>
                <a:ext cx="635603" cy="188678"/>
              </a:xfrm>
              <a:custGeom>
                <a:avLst/>
                <a:gdLst>
                  <a:gd name="connsiteX0" fmla="*/ 354 w 635603"/>
                  <a:gd name="connsiteY0" fmla="*/ 135952 h 188678"/>
                  <a:gd name="connsiteX1" fmla="*/ 354 w 635603"/>
                  <a:gd name="connsiteY1" fmla="*/ 141653 h 188678"/>
                  <a:gd name="connsiteX2" fmla="*/ 12028 w 635603"/>
                  <a:gd name="connsiteY2" fmla="*/ 141110 h 188678"/>
                  <a:gd name="connsiteX3" fmla="*/ 40534 w 635603"/>
                  <a:gd name="connsiteY3" fmla="*/ 141110 h 188678"/>
                  <a:gd name="connsiteX4" fmla="*/ 40534 w 635603"/>
                  <a:gd name="connsiteY4" fmla="*/ 135952 h 188678"/>
                  <a:gd name="connsiteX5" fmla="*/ 26960 w 635603"/>
                  <a:gd name="connsiteY5" fmla="*/ 126450 h 188678"/>
                  <a:gd name="connsiteX6" fmla="*/ 28859 w 635603"/>
                  <a:gd name="connsiteY6" fmla="*/ 119392 h 188678"/>
                  <a:gd name="connsiteX7" fmla="*/ 38361 w 635603"/>
                  <a:gd name="connsiteY7" fmla="*/ 98488 h 188678"/>
                  <a:gd name="connsiteX8" fmla="*/ 83157 w 635603"/>
                  <a:gd name="connsiteY8" fmla="*/ 98488 h 188678"/>
                  <a:gd name="connsiteX9" fmla="*/ 90757 w 635603"/>
                  <a:gd name="connsiteY9" fmla="*/ 114234 h 188678"/>
                  <a:gd name="connsiteX10" fmla="*/ 96187 w 635603"/>
                  <a:gd name="connsiteY10" fmla="*/ 130251 h 188678"/>
                  <a:gd name="connsiteX11" fmla="*/ 80712 w 635603"/>
                  <a:gd name="connsiteY11" fmla="*/ 135952 h 188678"/>
                  <a:gd name="connsiteX12" fmla="*/ 80712 w 635603"/>
                  <a:gd name="connsiteY12" fmla="*/ 141653 h 188678"/>
                  <a:gd name="connsiteX13" fmla="*/ 132565 w 635603"/>
                  <a:gd name="connsiteY13" fmla="*/ 141653 h 188678"/>
                  <a:gd name="connsiteX14" fmla="*/ 132565 w 635603"/>
                  <a:gd name="connsiteY14" fmla="*/ 135952 h 188678"/>
                  <a:gd name="connsiteX15" fmla="*/ 127135 w 635603"/>
                  <a:gd name="connsiteY15" fmla="*/ 135952 h 188678"/>
                  <a:gd name="connsiteX16" fmla="*/ 116276 w 635603"/>
                  <a:gd name="connsiteY16" fmla="*/ 133237 h 188678"/>
                  <a:gd name="connsiteX17" fmla="*/ 111932 w 635603"/>
                  <a:gd name="connsiteY17" fmla="*/ 124278 h 188678"/>
                  <a:gd name="connsiteX18" fmla="*/ 72297 w 635603"/>
                  <a:gd name="connsiteY18" fmla="*/ 14329 h 188678"/>
                  <a:gd name="connsiteX19" fmla="*/ 70939 w 635603"/>
                  <a:gd name="connsiteY19" fmla="*/ 10528 h 188678"/>
                  <a:gd name="connsiteX20" fmla="*/ 66324 w 635603"/>
                  <a:gd name="connsiteY20" fmla="*/ 6727 h 188678"/>
                  <a:gd name="connsiteX21" fmla="*/ 60351 w 635603"/>
                  <a:gd name="connsiteY21" fmla="*/ 14057 h 188678"/>
                  <a:gd name="connsiteX22" fmla="*/ 25602 w 635603"/>
                  <a:gd name="connsiteY22" fmla="*/ 110704 h 188678"/>
                  <a:gd name="connsiteX23" fmla="*/ 22345 w 635603"/>
                  <a:gd name="connsiteY23" fmla="*/ 120206 h 188678"/>
                  <a:gd name="connsiteX24" fmla="*/ 354 w 635603"/>
                  <a:gd name="connsiteY24" fmla="*/ 135952 h 188678"/>
                  <a:gd name="connsiteX25" fmla="*/ 38633 w 635603"/>
                  <a:gd name="connsiteY25" fmla="*/ 92787 h 188678"/>
                  <a:gd name="connsiteX26" fmla="*/ 60894 w 635603"/>
                  <a:gd name="connsiteY26" fmla="*/ 30889 h 188678"/>
                  <a:gd name="connsiteX27" fmla="*/ 83157 w 635603"/>
                  <a:gd name="connsiteY27" fmla="*/ 92787 h 188678"/>
                  <a:gd name="connsiteX28" fmla="*/ 247809 w 635603"/>
                  <a:gd name="connsiteY28" fmla="*/ 25188 h 188678"/>
                  <a:gd name="connsiteX29" fmla="*/ 214688 w 635603"/>
                  <a:gd name="connsiteY29" fmla="*/ 8628 h 188678"/>
                  <a:gd name="connsiteX30" fmla="*/ 212787 w 635603"/>
                  <a:gd name="connsiteY30" fmla="*/ 8628 h 188678"/>
                  <a:gd name="connsiteX31" fmla="*/ 144646 w 635603"/>
                  <a:gd name="connsiteY31" fmla="*/ 77312 h 188678"/>
                  <a:gd name="connsiteX32" fmla="*/ 144646 w 635603"/>
                  <a:gd name="connsiteY32" fmla="*/ 80298 h 188678"/>
                  <a:gd name="connsiteX33" fmla="*/ 211972 w 635603"/>
                  <a:gd name="connsiteY33" fmla="*/ 145997 h 188678"/>
                  <a:gd name="connsiteX34" fmla="*/ 262741 w 635603"/>
                  <a:gd name="connsiteY34" fmla="*/ 97673 h 188678"/>
                  <a:gd name="connsiteX35" fmla="*/ 262741 w 635603"/>
                  <a:gd name="connsiteY35" fmla="*/ 96316 h 188678"/>
                  <a:gd name="connsiteX36" fmla="*/ 260025 w 635603"/>
                  <a:gd name="connsiteY36" fmla="*/ 94144 h 188678"/>
                  <a:gd name="connsiteX37" fmla="*/ 257583 w 635603"/>
                  <a:gd name="connsiteY37" fmla="*/ 97130 h 188678"/>
                  <a:gd name="connsiteX38" fmla="*/ 257583 w 635603"/>
                  <a:gd name="connsiteY38" fmla="*/ 98488 h 188678"/>
                  <a:gd name="connsiteX39" fmla="*/ 214145 w 635603"/>
                  <a:gd name="connsiteY39" fmla="*/ 140024 h 188678"/>
                  <a:gd name="connsiteX40" fmla="*/ 175595 w 635603"/>
                  <a:gd name="connsiteY40" fmla="*/ 120478 h 188678"/>
                  <a:gd name="connsiteX41" fmla="*/ 163922 w 635603"/>
                  <a:gd name="connsiteY41" fmla="*/ 76226 h 188678"/>
                  <a:gd name="connsiteX42" fmla="*/ 182926 w 635603"/>
                  <a:gd name="connsiteY42" fmla="*/ 26274 h 188678"/>
                  <a:gd name="connsiteX43" fmla="*/ 213602 w 635603"/>
                  <a:gd name="connsiteY43" fmla="*/ 14600 h 188678"/>
                  <a:gd name="connsiteX44" fmla="*/ 256496 w 635603"/>
                  <a:gd name="connsiteY44" fmla="*/ 56951 h 188678"/>
                  <a:gd name="connsiteX45" fmla="*/ 259754 w 635603"/>
                  <a:gd name="connsiteY45" fmla="*/ 62924 h 188678"/>
                  <a:gd name="connsiteX46" fmla="*/ 262741 w 635603"/>
                  <a:gd name="connsiteY46" fmla="*/ 59666 h 188678"/>
                  <a:gd name="connsiteX47" fmla="*/ 262741 w 635603"/>
                  <a:gd name="connsiteY47" fmla="*/ 17858 h 188678"/>
                  <a:gd name="connsiteX48" fmla="*/ 263011 w 635603"/>
                  <a:gd name="connsiteY48" fmla="*/ 12971 h 188678"/>
                  <a:gd name="connsiteX49" fmla="*/ 260568 w 635603"/>
                  <a:gd name="connsiteY49" fmla="*/ 8628 h 188678"/>
                  <a:gd name="connsiteX50" fmla="*/ 247809 w 635603"/>
                  <a:gd name="connsiteY50" fmla="*/ 25188 h 188678"/>
                  <a:gd name="connsiteX51" fmla="*/ 308688 w 635603"/>
                  <a:gd name="connsiteY51" fmla="*/ 27903 h 188678"/>
                  <a:gd name="connsiteX52" fmla="*/ 308960 w 635603"/>
                  <a:gd name="connsiteY52" fmla="*/ 31160 h 188678"/>
                  <a:gd name="connsiteX53" fmla="*/ 300001 w 635603"/>
                  <a:gd name="connsiteY53" fmla="*/ 56951 h 188678"/>
                  <a:gd name="connsiteX54" fmla="*/ 293485 w 635603"/>
                  <a:gd name="connsiteY54" fmla="*/ 65367 h 188678"/>
                  <a:gd name="connsiteX55" fmla="*/ 295386 w 635603"/>
                  <a:gd name="connsiteY55" fmla="*/ 67539 h 188678"/>
                  <a:gd name="connsiteX56" fmla="*/ 306516 w 635603"/>
                  <a:gd name="connsiteY56" fmla="*/ 55865 h 188678"/>
                  <a:gd name="connsiteX57" fmla="*/ 313575 w 635603"/>
                  <a:gd name="connsiteY57" fmla="*/ 30889 h 188678"/>
                  <a:gd name="connsiteX58" fmla="*/ 300545 w 635603"/>
                  <a:gd name="connsiteY58" fmla="*/ 10799 h 188678"/>
                  <a:gd name="connsiteX59" fmla="*/ 290499 w 635603"/>
                  <a:gd name="connsiteY59" fmla="*/ 21116 h 188678"/>
                  <a:gd name="connsiteX60" fmla="*/ 290499 w 635603"/>
                  <a:gd name="connsiteY60" fmla="*/ 22473 h 188678"/>
                  <a:gd name="connsiteX61" fmla="*/ 300816 w 635603"/>
                  <a:gd name="connsiteY61" fmla="*/ 31160 h 188678"/>
                  <a:gd name="connsiteX62" fmla="*/ 308688 w 635603"/>
                  <a:gd name="connsiteY62" fmla="*/ 27903 h 188678"/>
                  <a:gd name="connsiteX63" fmla="*/ 344862 w 635603"/>
                  <a:gd name="connsiteY63" fmla="*/ 41477 h 188678"/>
                  <a:gd name="connsiteX64" fmla="*/ 372012 w 635603"/>
                  <a:gd name="connsiteY64" fmla="*/ 21930 h 188678"/>
                  <a:gd name="connsiteX65" fmla="*/ 397258 w 635603"/>
                  <a:gd name="connsiteY65" fmla="*/ 54779 h 188678"/>
                  <a:gd name="connsiteX66" fmla="*/ 371469 w 635603"/>
                  <a:gd name="connsiteY66" fmla="*/ 100388 h 188678"/>
                  <a:gd name="connsiteX67" fmla="*/ 339706 w 635603"/>
                  <a:gd name="connsiteY67" fmla="*/ 134595 h 188678"/>
                  <a:gd name="connsiteX68" fmla="*/ 337261 w 635603"/>
                  <a:gd name="connsiteY68" fmla="*/ 139753 h 188678"/>
                  <a:gd name="connsiteX69" fmla="*/ 337261 w 635603"/>
                  <a:gd name="connsiteY69" fmla="*/ 141653 h 188678"/>
                  <a:gd name="connsiteX70" fmla="*/ 409748 w 635603"/>
                  <a:gd name="connsiteY70" fmla="*/ 141653 h 188678"/>
                  <a:gd name="connsiteX71" fmla="*/ 414904 w 635603"/>
                  <a:gd name="connsiteY71" fmla="*/ 108261 h 188678"/>
                  <a:gd name="connsiteX72" fmla="*/ 409748 w 635603"/>
                  <a:gd name="connsiteY72" fmla="*/ 108261 h 188678"/>
                  <a:gd name="connsiteX73" fmla="*/ 401330 w 635603"/>
                  <a:gd name="connsiteY73" fmla="*/ 126179 h 188678"/>
                  <a:gd name="connsiteX74" fmla="*/ 396444 w 635603"/>
                  <a:gd name="connsiteY74" fmla="*/ 126450 h 188678"/>
                  <a:gd name="connsiteX75" fmla="*/ 391828 w 635603"/>
                  <a:gd name="connsiteY75" fmla="*/ 126450 h 188678"/>
                  <a:gd name="connsiteX76" fmla="*/ 375541 w 635603"/>
                  <a:gd name="connsiteY76" fmla="*/ 126722 h 188678"/>
                  <a:gd name="connsiteX77" fmla="*/ 353823 w 635603"/>
                  <a:gd name="connsiteY77" fmla="*/ 126722 h 188678"/>
                  <a:gd name="connsiteX78" fmla="*/ 389658 w 635603"/>
                  <a:gd name="connsiteY78" fmla="*/ 93873 h 188678"/>
                  <a:gd name="connsiteX79" fmla="*/ 414904 w 635603"/>
                  <a:gd name="connsiteY79" fmla="*/ 55051 h 188678"/>
                  <a:gd name="connsiteX80" fmla="*/ 414904 w 635603"/>
                  <a:gd name="connsiteY80" fmla="*/ 53150 h 188678"/>
                  <a:gd name="connsiteX81" fmla="*/ 373639 w 635603"/>
                  <a:gd name="connsiteY81" fmla="*/ 15958 h 188678"/>
                  <a:gd name="connsiteX82" fmla="*/ 337261 w 635603"/>
                  <a:gd name="connsiteY82" fmla="*/ 50164 h 188678"/>
                  <a:gd name="connsiteX83" fmla="*/ 347578 w 635603"/>
                  <a:gd name="connsiteY83" fmla="*/ 60752 h 188678"/>
                  <a:gd name="connsiteX84" fmla="*/ 357080 w 635603"/>
                  <a:gd name="connsiteY84" fmla="*/ 50979 h 188678"/>
                  <a:gd name="connsiteX85" fmla="*/ 347307 w 635603"/>
                  <a:gd name="connsiteY85" fmla="*/ 41205 h 188678"/>
                  <a:gd name="connsiteX86" fmla="*/ 344862 w 635603"/>
                  <a:gd name="connsiteY86" fmla="*/ 41477 h 188678"/>
                  <a:gd name="connsiteX87" fmla="*/ 430244 w 635603"/>
                  <a:gd name="connsiteY87" fmla="*/ 110704 h 188678"/>
                  <a:gd name="connsiteX88" fmla="*/ 481826 w 635603"/>
                  <a:gd name="connsiteY88" fmla="*/ 110704 h 188678"/>
                  <a:gd name="connsiteX89" fmla="*/ 481826 w 635603"/>
                  <a:gd name="connsiteY89" fmla="*/ 127808 h 188678"/>
                  <a:gd name="connsiteX90" fmla="*/ 462822 w 635603"/>
                  <a:gd name="connsiteY90" fmla="*/ 135952 h 188678"/>
                  <a:gd name="connsiteX91" fmla="*/ 462822 w 635603"/>
                  <a:gd name="connsiteY91" fmla="*/ 141653 h 188678"/>
                  <a:gd name="connsiteX92" fmla="*/ 515759 w 635603"/>
                  <a:gd name="connsiteY92" fmla="*/ 141653 h 188678"/>
                  <a:gd name="connsiteX93" fmla="*/ 515759 w 635603"/>
                  <a:gd name="connsiteY93" fmla="*/ 135952 h 188678"/>
                  <a:gd name="connsiteX94" fmla="*/ 508974 w 635603"/>
                  <a:gd name="connsiteY94" fmla="*/ 135952 h 188678"/>
                  <a:gd name="connsiteX95" fmla="*/ 496756 w 635603"/>
                  <a:gd name="connsiteY95" fmla="*/ 127808 h 188678"/>
                  <a:gd name="connsiteX96" fmla="*/ 496756 w 635603"/>
                  <a:gd name="connsiteY96" fmla="*/ 110704 h 188678"/>
                  <a:gd name="connsiteX97" fmla="*/ 516031 w 635603"/>
                  <a:gd name="connsiteY97" fmla="*/ 110704 h 188678"/>
                  <a:gd name="connsiteX98" fmla="*/ 516031 w 635603"/>
                  <a:gd name="connsiteY98" fmla="*/ 104732 h 188678"/>
                  <a:gd name="connsiteX99" fmla="*/ 496756 w 635603"/>
                  <a:gd name="connsiteY99" fmla="*/ 104732 h 188678"/>
                  <a:gd name="connsiteX100" fmla="*/ 496756 w 635603"/>
                  <a:gd name="connsiteY100" fmla="*/ 17858 h 188678"/>
                  <a:gd name="connsiteX101" fmla="*/ 493499 w 635603"/>
                  <a:gd name="connsiteY101" fmla="*/ 13786 h 188678"/>
                  <a:gd name="connsiteX102" fmla="*/ 477211 w 635603"/>
                  <a:gd name="connsiteY102" fmla="*/ 34418 h 188678"/>
                  <a:gd name="connsiteX103" fmla="*/ 434317 w 635603"/>
                  <a:gd name="connsiteY103" fmla="*/ 98216 h 188678"/>
                  <a:gd name="connsiteX104" fmla="*/ 431872 w 635603"/>
                  <a:gd name="connsiteY104" fmla="*/ 102288 h 188678"/>
                  <a:gd name="connsiteX105" fmla="*/ 429973 w 635603"/>
                  <a:gd name="connsiteY105" fmla="*/ 107175 h 188678"/>
                  <a:gd name="connsiteX106" fmla="*/ 430244 w 635603"/>
                  <a:gd name="connsiteY106" fmla="*/ 110704 h 188678"/>
                  <a:gd name="connsiteX107" fmla="*/ 436216 w 635603"/>
                  <a:gd name="connsiteY107" fmla="*/ 104732 h 188678"/>
                  <a:gd name="connsiteX108" fmla="*/ 482910 w 635603"/>
                  <a:gd name="connsiteY108" fmla="*/ 34961 h 188678"/>
                  <a:gd name="connsiteX109" fmla="*/ 482910 w 635603"/>
                  <a:gd name="connsiteY109" fmla="*/ 104732 h 188678"/>
                  <a:gd name="connsiteX110" fmla="*/ 606639 w 635603"/>
                  <a:gd name="connsiteY110" fmla="*/ 212 h 188678"/>
                  <a:gd name="connsiteX111" fmla="*/ 606639 w 635603"/>
                  <a:gd name="connsiteY111" fmla="*/ 188891 h 188678"/>
                  <a:gd name="connsiteX112" fmla="*/ 635958 w 635603"/>
                  <a:gd name="connsiteY112" fmla="*/ 188891 h 188678"/>
                  <a:gd name="connsiteX113" fmla="*/ 635958 w 635603"/>
                  <a:gd name="connsiteY113" fmla="*/ 184276 h 188678"/>
                  <a:gd name="connsiteX114" fmla="*/ 619941 w 635603"/>
                  <a:gd name="connsiteY114" fmla="*/ 184276 h 188678"/>
                  <a:gd name="connsiteX115" fmla="*/ 619941 w 635603"/>
                  <a:gd name="connsiteY115" fmla="*/ 4827 h 188678"/>
                  <a:gd name="connsiteX116" fmla="*/ 635958 w 635603"/>
                  <a:gd name="connsiteY116" fmla="*/ 4827 h 188678"/>
                  <a:gd name="connsiteX117" fmla="*/ 635958 w 635603"/>
                  <a:gd name="connsiteY117" fmla="*/ 212 h 188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635603" h="188678">
                    <a:moveTo>
                      <a:pt x="354" y="135952"/>
                    </a:moveTo>
                    <a:lnTo>
                      <a:pt x="354" y="141653"/>
                    </a:lnTo>
                    <a:lnTo>
                      <a:pt x="12028" y="141110"/>
                    </a:lnTo>
                    <a:lnTo>
                      <a:pt x="40534" y="141110"/>
                    </a:lnTo>
                    <a:lnTo>
                      <a:pt x="40534" y="135952"/>
                    </a:lnTo>
                    <a:cubicBezTo>
                      <a:pt x="35104" y="135952"/>
                      <a:pt x="26960" y="133509"/>
                      <a:pt x="26960" y="126450"/>
                    </a:cubicBezTo>
                    <a:cubicBezTo>
                      <a:pt x="26960" y="124007"/>
                      <a:pt x="28044" y="121564"/>
                      <a:pt x="28859" y="119392"/>
                    </a:cubicBezTo>
                    <a:cubicBezTo>
                      <a:pt x="32116" y="110433"/>
                      <a:pt x="34832" y="98488"/>
                      <a:pt x="38361" y="98488"/>
                    </a:cubicBezTo>
                    <a:lnTo>
                      <a:pt x="83157" y="98488"/>
                    </a:lnTo>
                    <a:cubicBezTo>
                      <a:pt x="86686" y="98488"/>
                      <a:pt x="88856" y="109075"/>
                      <a:pt x="90757" y="114234"/>
                    </a:cubicBezTo>
                    <a:cubicBezTo>
                      <a:pt x="92387" y="119392"/>
                      <a:pt x="96187" y="126722"/>
                      <a:pt x="96187" y="130251"/>
                    </a:cubicBezTo>
                    <a:cubicBezTo>
                      <a:pt x="96187" y="135952"/>
                      <a:pt x="85871" y="135952"/>
                      <a:pt x="80712" y="135952"/>
                    </a:cubicBezTo>
                    <a:lnTo>
                      <a:pt x="80712" y="141653"/>
                    </a:lnTo>
                    <a:lnTo>
                      <a:pt x="132565" y="141653"/>
                    </a:lnTo>
                    <a:lnTo>
                      <a:pt x="132565" y="135952"/>
                    </a:lnTo>
                    <a:lnTo>
                      <a:pt x="127135" y="135952"/>
                    </a:lnTo>
                    <a:cubicBezTo>
                      <a:pt x="123063" y="135952"/>
                      <a:pt x="118448" y="135409"/>
                      <a:pt x="116276" y="133237"/>
                    </a:cubicBezTo>
                    <a:cubicBezTo>
                      <a:pt x="113833" y="130794"/>
                      <a:pt x="113018" y="127265"/>
                      <a:pt x="111932" y="124278"/>
                    </a:cubicBezTo>
                    <a:cubicBezTo>
                      <a:pt x="98358" y="87900"/>
                      <a:pt x="85599" y="50707"/>
                      <a:pt x="72297" y="14329"/>
                    </a:cubicBezTo>
                    <a:lnTo>
                      <a:pt x="70939" y="10528"/>
                    </a:lnTo>
                    <a:cubicBezTo>
                      <a:pt x="70124" y="8356"/>
                      <a:pt x="69309" y="6727"/>
                      <a:pt x="66324" y="6727"/>
                    </a:cubicBezTo>
                    <a:cubicBezTo>
                      <a:pt x="62252" y="6727"/>
                      <a:pt x="61709" y="11071"/>
                      <a:pt x="60351" y="14057"/>
                    </a:cubicBezTo>
                    <a:cubicBezTo>
                      <a:pt x="48950" y="46363"/>
                      <a:pt x="37546" y="78670"/>
                      <a:pt x="25602" y="110704"/>
                    </a:cubicBezTo>
                    <a:lnTo>
                      <a:pt x="22345" y="120206"/>
                    </a:lnTo>
                    <a:cubicBezTo>
                      <a:pt x="18271" y="132151"/>
                      <a:pt x="10670" y="135952"/>
                      <a:pt x="354" y="135952"/>
                    </a:cubicBezTo>
                    <a:close/>
                    <a:moveTo>
                      <a:pt x="38633" y="92787"/>
                    </a:moveTo>
                    <a:lnTo>
                      <a:pt x="60894" y="30889"/>
                    </a:lnTo>
                    <a:lnTo>
                      <a:pt x="83157" y="92787"/>
                    </a:lnTo>
                    <a:close/>
                    <a:moveTo>
                      <a:pt x="247809" y="25188"/>
                    </a:moveTo>
                    <a:cubicBezTo>
                      <a:pt x="242379" y="16501"/>
                      <a:pt x="226904" y="9442"/>
                      <a:pt x="214688" y="8628"/>
                    </a:cubicBezTo>
                    <a:lnTo>
                      <a:pt x="212787" y="8628"/>
                    </a:lnTo>
                    <a:cubicBezTo>
                      <a:pt x="175051" y="8628"/>
                      <a:pt x="144646" y="39576"/>
                      <a:pt x="144646" y="77312"/>
                    </a:cubicBezTo>
                    <a:lnTo>
                      <a:pt x="144646" y="80298"/>
                    </a:lnTo>
                    <a:cubicBezTo>
                      <a:pt x="147089" y="117220"/>
                      <a:pt x="176138" y="145997"/>
                      <a:pt x="211972" y="145997"/>
                    </a:cubicBezTo>
                    <a:cubicBezTo>
                      <a:pt x="238036" y="145997"/>
                      <a:pt x="262741" y="125364"/>
                      <a:pt x="262741" y="97673"/>
                    </a:cubicBezTo>
                    <a:lnTo>
                      <a:pt x="262741" y="96316"/>
                    </a:lnTo>
                    <a:cubicBezTo>
                      <a:pt x="262741" y="94959"/>
                      <a:pt x="261383" y="94144"/>
                      <a:pt x="260025" y="94144"/>
                    </a:cubicBezTo>
                    <a:cubicBezTo>
                      <a:pt x="258396" y="94144"/>
                      <a:pt x="257583" y="95502"/>
                      <a:pt x="257583" y="97130"/>
                    </a:cubicBezTo>
                    <a:lnTo>
                      <a:pt x="257583" y="98488"/>
                    </a:lnTo>
                    <a:cubicBezTo>
                      <a:pt x="255682" y="117763"/>
                      <a:pt x="241836" y="140024"/>
                      <a:pt x="214145" y="140024"/>
                    </a:cubicBezTo>
                    <a:cubicBezTo>
                      <a:pt x="199485" y="140024"/>
                      <a:pt x="184825" y="132423"/>
                      <a:pt x="175595" y="120478"/>
                    </a:cubicBezTo>
                    <a:cubicBezTo>
                      <a:pt x="166364" y="108261"/>
                      <a:pt x="163922" y="90886"/>
                      <a:pt x="163922" y="76226"/>
                    </a:cubicBezTo>
                    <a:cubicBezTo>
                      <a:pt x="163922" y="57494"/>
                      <a:pt x="168537" y="39034"/>
                      <a:pt x="182926" y="26274"/>
                    </a:cubicBezTo>
                    <a:cubicBezTo>
                      <a:pt x="191070" y="19215"/>
                      <a:pt x="202471" y="14600"/>
                      <a:pt x="213602" y="14600"/>
                    </a:cubicBezTo>
                    <a:cubicBezTo>
                      <a:pt x="238036" y="14600"/>
                      <a:pt x="252696" y="35776"/>
                      <a:pt x="256496" y="56951"/>
                    </a:cubicBezTo>
                    <a:cubicBezTo>
                      <a:pt x="256768" y="59395"/>
                      <a:pt x="256496" y="62924"/>
                      <a:pt x="259754" y="62924"/>
                    </a:cubicBezTo>
                    <a:cubicBezTo>
                      <a:pt x="262470" y="62924"/>
                      <a:pt x="262741" y="61295"/>
                      <a:pt x="262741" y="59666"/>
                    </a:cubicBezTo>
                    <a:lnTo>
                      <a:pt x="262741" y="17858"/>
                    </a:lnTo>
                    <a:cubicBezTo>
                      <a:pt x="262741" y="16229"/>
                      <a:pt x="263011" y="14872"/>
                      <a:pt x="263011" y="12971"/>
                    </a:cubicBezTo>
                    <a:cubicBezTo>
                      <a:pt x="263011" y="11071"/>
                      <a:pt x="262741" y="8628"/>
                      <a:pt x="260568" y="8628"/>
                    </a:cubicBezTo>
                    <a:cubicBezTo>
                      <a:pt x="257311" y="8628"/>
                      <a:pt x="252153" y="19758"/>
                      <a:pt x="247809" y="25188"/>
                    </a:cubicBezTo>
                    <a:close/>
                    <a:moveTo>
                      <a:pt x="308688" y="27903"/>
                    </a:moveTo>
                    <a:cubicBezTo>
                      <a:pt x="308960" y="28989"/>
                      <a:pt x="308960" y="30075"/>
                      <a:pt x="308960" y="31160"/>
                    </a:cubicBezTo>
                    <a:cubicBezTo>
                      <a:pt x="308960" y="40391"/>
                      <a:pt x="305431" y="49621"/>
                      <a:pt x="300001" y="56951"/>
                    </a:cubicBezTo>
                    <a:cubicBezTo>
                      <a:pt x="297828" y="59666"/>
                      <a:pt x="293485" y="62924"/>
                      <a:pt x="293485" y="65367"/>
                    </a:cubicBezTo>
                    <a:cubicBezTo>
                      <a:pt x="293485" y="66724"/>
                      <a:pt x="294571" y="67539"/>
                      <a:pt x="295386" y="67539"/>
                    </a:cubicBezTo>
                    <a:cubicBezTo>
                      <a:pt x="298372" y="67539"/>
                      <a:pt x="304073" y="59938"/>
                      <a:pt x="306516" y="55865"/>
                    </a:cubicBezTo>
                    <a:cubicBezTo>
                      <a:pt x="311131" y="48264"/>
                      <a:pt x="313575" y="39576"/>
                      <a:pt x="313575" y="30889"/>
                    </a:cubicBezTo>
                    <a:cubicBezTo>
                      <a:pt x="313575" y="22745"/>
                      <a:pt x="311131" y="10799"/>
                      <a:pt x="300545" y="10799"/>
                    </a:cubicBezTo>
                    <a:cubicBezTo>
                      <a:pt x="294571" y="10799"/>
                      <a:pt x="290499" y="15415"/>
                      <a:pt x="290499" y="21116"/>
                    </a:cubicBezTo>
                    <a:lnTo>
                      <a:pt x="290499" y="22473"/>
                    </a:lnTo>
                    <a:cubicBezTo>
                      <a:pt x="291586" y="27903"/>
                      <a:pt x="295929" y="31160"/>
                      <a:pt x="300816" y="31160"/>
                    </a:cubicBezTo>
                    <a:cubicBezTo>
                      <a:pt x="304073" y="31160"/>
                      <a:pt x="306516" y="29803"/>
                      <a:pt x="308688" y="27903"/>
                    </a:cubicBezTo>
                    <a:close/>
                    <a:moveTo>
                      <a:pt x="344862" y="41477"/>
                    </a:moveTo>
                    <a:cubicBezTo>
                      <a:pt x="347850" y="30075"/>
                      <a:pt x="360881" y="21930"/>
                      <a:pt x="372012" y="21930"/>
                    </a:cubicBezTo>
                    <a:cubicBezTo>
                      <a:pt x="391016" y="21930"/>
                      <a:pt x="397258" y="40119"/>
                      <a:pt x="397258" y="54779"/>
                    </a:cubicBezTo>
                    <a:cubicBezTo>
                      <a:pt x="395631" y="74054"/>
                      <a:pt x="383685" y="87086"/>
                      <a:pt x="371469" y="100388"/>
                    </a:cubicBezTo>
                    <a:cubicBezTo>
                      <a:pt x="360881" y="111790"/>
                      <a:pt x="350564" y="123735"/>
                      <a:pt x="339706" y="134595"/>
                    </a:cubicBezTo>
                    <a:cubicBezTo>
                      <a:pt x="338076" y="135952"/>
                      <a:pt x="337261" y="137309"/>
                      <a:pt x="337261" y="139753"/>
                    </a:cubicBezTo>
                    <a:lnTo>
                      <a:pt x="337261" y="141653"/>
                    </a:lnTo>
                    <a:lnTo>
                      <a:pt x="409748" y="141653"/>
                    </a:lnTo>
                    <a:lnTo>
                      <a:pt x="414904" y="108261"/>
                    </a:lnTo>
                    <a:lnTo>
                      <a:pt x="409748" y="108261"/>
                    </a:lnTo>
                    <a:cubicBezTo>
                      <a:pt x="408390" y="116134"/>
                      <a:pt x="408390" y="125093"/>
                      <a:pt x="401330" y="126179"/>
                    </a:cubicBezTo>
                    <a:cubicBezTo>
                      <a:pt x="399703" y="126450"/>
                      <a:pt x="398073" y="126450"/>
                      <a:pt x="396444" y="126450"/>
                    </a:cubicBezTo>
                    <a:lnTo>
                      <a:pt x="391828" y="126450"/>
                    </a:lnTo>
                    <a:cubicBezTo>
                      <a:pt x="386129" y="126722"/>
                      <a:pt x="380971" y="126722"/>
                      <a:pt x="375541" y="126722"/>
                    </a:cubicBezTo>
                    <a:cubicBezTo>
                      <a:pt x="368210" y="126722"/>
                      <a:pt x="360881" y="126722"/>
                      <a:pt x="353823" y="126722"/>
                    </a:cubicBezTo>
                    <a:cubicBezTo>
                      <a:pt x="365496" y="115320"/>
                      <a:pt x="377440" y="104460"/>
                      <a:pt x="389658" y="93873"/>
                    </a:cubicBezTo>
                    <a:cubicBezTo>
                      <a:pt x="401330" y="83556"/>
                      <a:pt x="414092" y="71611"/>
                      <a:pt x="414904" y="55051"/>
                    </a:cubicBezTo>
                    <a:lnTo>
                      <a:pt x="414904" y="53150"/>
                    </a:lnTo>
                    <a:cubicBezTo>
                      <a:pt x="414904" y="29532"/>
                      <a:pt x="394816" y="15958"/>
                      <a:pt x="373639" y="15958"/>
                    </a:cubicBezTo>
                    <a:cubicBezTo>
                      <a:pt x="355179" y="15958"/>
                      <a:pt x="337261" y="30618"/>
                      <a:pt x="337261" y="50164"/>
                    </a:cubicBezTo>
                    <a:cubicBezTo>
                      <a:pt x="337261" y="56408"/>
                      <a:pt x="341605" y="60752"/>
                      <a:pt x="347578" y="60752"/>
                    </a:cubicBezTo>
                    <a:cubicBezTo>
                      <a:pt x="352737" y="60752"/>
                      <a:pt x="357080" y="56408"/>
                      <a:pt x="357080" y="50979"/>
                    </a:cubicBezTo>
                    <a:cubicBezTo>
                      <a:pt x="357080" y="46092"/>
                      <a:pt x="353551" y="41205"/>
                      <a:pt x="347307" y="41205"/>
                    </a:cubicBezTo>
                    <a:cubicBezTo>
                      <a:pt x="346492" y="41205"/>
                      <a:pt x="345677" y="41205"/>
                      <a:pt x="344862" y="41477"/>
                    </a:cubicBezTo>
                    <a:close/>
                    <a:moveTo>
                      <a:pt x="430244" y="110704"/>
                    </a:moveTo>
                    <a:lnTo>
                      <a:pt x="481826" y="110704"/>
                    </a:lnTo>
                    <a:lnTo>
                      <a:pt x="481826" y="127808"/>
                    </a:lnTo>
                    <a:cubicBezTo>
                      <a:pt x="481826" y="135409"/>
                      <a:pt x="475853" y="135952"/>
                      <a:pt x="462822" y="135952"/>
                    </a:cubicBezTo>
                    <a:lnTo>
                      <a:pt x="462822" y="141653"/>
                    </a:lnTo>
                    <a:lnTo>
                      <a:pt x="515759" y="141653"/>
                    </a:lnTo>
                    <a:lnTo>
                      <a:pt x="515759" y="135952"/>
                    </a:lnTo>
                    <a:cubicBezTo>
                      <a:pt x="513589" y="135952"/>
                      <a:pt x="511144" y="135952"/>
                      <a:pt x="508974" y="135952"/>
                    </a:cubicBezTo>
                    <a:cubicBezTo>
                      <a:pt x="502457" y="135952"/>
                      <a:pt x="496756" y="135138"/>
                      <a:pt x="496756" y="127808"/>
                    </a:cubicBezTo>
                    <a:lnTo>
                      <a:pt x="496756" y="110704"/>
                    </a:lnTo>
                    <a:lnTo>
                      <a:pt x="516031" y="110704"/>
                    </a:lnTo>
                    <a:lnTo>
                      <a:pt x="516031" y="104732"/>
                    </a:lnTo>
                    <a:lnTo>
                      <a:pt x="496756" y="104732"/>
                    </a:lnTo>
                    <a:lnTo>
                      <a:pt x="496756" y="17858"/>
                    </a:lnTo>
                    <a:cubicBezTo>
                      <a:pt x="496756" y="15415"/>
                      <a:pt x="496215" y="13786"/>
                      <a:pt x="493499" y="13786"/>
                    </a:cubicBezTo>
                    <a:cubicBezTo>
                      <a:pt x="489155" y="13786"/>
                      <a:pt x="481826" y="27903"/>
                      <a:pt x="477211" y="34418"/>
                    </a:cubicBezTo>
                    <a:cubicBezTo>
                      <a:pt x="462822" y="55594"/>
                      <a:pt x="449248" y="77312"/>
                      <a:pt x="434317" y="98216"/>
                    </a:cubicBezTo>
                    <a:lnTo>
                      <a:pt x="431872" y="102288"/>
                    </a:lnTo>
                    <a:cubicBezTo>
                      <a:pt x="431059" y="103917"/>
                      <a:pt x="429973" y="105003"/>
                      <a:pt x="429973" y="107175"/>
                    </a:cubicBezTo>
                    <a:cubicBezTo>
                      <a:pt x="429973" y="108261"/>
                      <a:pt x="430244" y="109347"/>
                      <a:pt x="430244" y="110704"/>
                    </a:cubicBezTo>
                    <a:close/>
                    <a:moveTo>
                      <a:pt x="436216" y="104732"/>
                    </a:moveTo>
                    <a:lnTo>
                      <a:pt x="482910" y="34961"/>
                    </a:lnTo>
                    <a:lnTo>
                      <a:pt x="482910" y="104732"/>
                    </a:lnTo>
                    <a:close/>
                    <a:moveTo>
                      <a:pt x="606639" y="212"/>
                    </a:moveTo>
                    <a:lnTo>
                      <a:pt x="606639" y="188891"/>
                    </a:lnTo>
                    <a:lnTo>
                      <a:pt x="635958" y="188891"/>
                    </a:lnTo>
                    <a:lnTo>
                      <a:pt x="635958" y="184276"/>
                    </a:lnTo>
                    <a:lnTo>
                      <a:pt x="619941" y="184276"/>
                    </a:lnTo>
                    <a:lnTo>
                      <a:pt x="619941" y="4827"/>
                    </a:lnTo>
                    <a:lnTo>
                      <a:pt x="635958" y="4827"/>
                    </a:lnTo>
                    <a:lnTo>
                      <a:pt x="635958" y="212"/>
                    </a:lnTo>
                    <a:close/>
                  </a:path>
                </a:pathLst>
              </a:custGeom>
              <a:solidFill>
                <a:srgbClr val="000000"/>
              </a:solidFill>
              <a:ln w="21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en-AE" sz="135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6B7A154-C543-55F7-ADD3-8EFD9A725A97}"/>
                </a:ext>
              </a:extLst>
            </p:cNvPr>
            <p:cNvSpPr/>
            <p:nvPr/>
          </p:nvSpPr>
          <p:spPr>
            <a:xfrm>
              <a:off x="7289860" y="3356505"/>
              <a:ext cx="60584" cy="97516"/>
            </a:xfrm>
            <a:custGeom>
              <a:avLst/>
              <a:gdLst>
                <a:gd name="connsiteX0" fmla="*/ 16692 w 80778"/>
                <a:gd name="connsiteY0" fmla="*/ 63038 h 130021"/>
                <a:gd name="connsiteX1" fmla="*/ 16692 w 80778"/>
                <a:gd name="connsiteY1" fmla="*/ 63038 h 130021"/>
                <a:gd name="connsiteX2" fmla="*/ 29173 w 80778"/>
                <a:gd name="connsiteY2" fmla="*/ 15232 h 130021"/>
                <a:gd name="connsiteX3" fmla="*/ 50840 w 80778"/>
                <a:gd name="connsiteY3" fmla="*/ 4661 h 130021"/>
                <a:gd name="connsiteX4" fmla="*/ 67258 w 80778"/>
                <a:gd name="connsiteY4" fmla="*/ 12278 h 130021"/>
                <a:gd name="connsiteX5" fmla="*/ 66600 w 80778"/>
                <a:gd name="connsiteY5" fmla="*/ 12278 h 130021"/>
                <a:gd name="connsiteX6" fmla="*/ 57406 w 80778"/>
                <a:gd name="connsiteY6" fmla="*/ 20683 h 130021"/>
                <a:gd name="connsiteX7" fmla="*/ 65943 w 80778"/>
                <a:gd name="connsiteY7" fmla="*/ 29679 h 130021"/>
                <a:gd name="connsiteX8" fmla="*/ 74480 w 80778"/>
                <a:gd name="connsiteY8" fmla="*/ 19895 h 130021"/>
                <a:gd name="connsiteX9" fmla="*/ 50840 w 80778"/>
                <a:gd name="connsiteY9" fmla="*/ -199 h 130021"/>
                <a:gd name="connsiteX10" fmla="*/ -1040 w 80778"/>
                <a:gd name="connsiteY10" fmla="*/ 64944 h 130021"/>
                <a:gd name="connsiteX11" fmla="*/ 40331 w 80778"/>
                <a:gd name="connsiteY11" fmla="*/ 129823 h 130021"/>
                <a:gd name="connsiteX12" fmla="*/ 78424 w 80778"/>
                <a:gd name="connsiteY12" fmla="*/ 99420 h 130021"/>
                <a:gd name="connsiteX13" fmla="*/ 79739 w 80778"/>
                <a:gd name="connsiteY13" fmla="*/ 87205 h 130021"/>
                <a:gd name="connsiteX14" fmla="*/ 41646 w 80778"/>
                <a:gd name="connsiteY14" fmla="*/ 45112 h 130021"/>
                <a:gd name="connsiteX15" fmla="*/ 16692 w 80778"/>
                <a:gd name="connsiteY15" fmla="*/ 63038 h 130021"/>
                <a:gd name="connsiteX16" fmla="*/ 16692 w 80778"/>
                <a:gd name="connsiteY16" fmla="*/ 84514 h 130021"/>
                <a:gd name="connsiteX17" fmla="*/ 16692 w 80778"/>
                <a:gd name="connsiteY17" fmla="*/ 83133 h 130021"/>
                <a:gd name="connsiteX18" fmla="*/ 35738 w 80778"/>
                <a:gd name="connsiteY18" fmla="*/ 50299 h 130021"/>
                <a:gd name="connsiteX19" fmla="*/ 41646 w 80778"/>
                <a:gd name="connsiteY19" fmla="*/ 50036 h 130021"/>
                <a:gd name="connsiteX20" fmla="*/ 62007 w 80778"/>
                <a:gd name="connsiteY20" fmla="*/ 86089 h 130021"/>
                <a:gd name="connsiteX21" fmla="*/ 62007 w 80778"/>
                <a:gd name="connsiteY21" fmla="*/ 87205 h 130021"/>
                <a:gd name="connsiteX22" fmla="*/ 39025 w 80778"/>
                <a:gd name="connsiteY22" fmla="*/ 124374 h 130021"/>
                <a:gd name="connsiteX23" fmla="*/ 16692 w 80778"/>
                <a:gd name="connsiteY23" fmla="*/ 84514 h 13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0778" h="130021">
                  <a:moveTo>
                    <a:pt x="16692" y="63038"/>
                  </a:moveTo>
                  <a:lnTo>
                    <a:pt x="16692" y="63038"/>
                  </a:lnTo>
                  <a:cubicBezTo>
                    <a:pt x="16692" y="46491"/>
                    <a:pt x="17349" y="28300"/>
                    <a:pt x="29173" y="15232"/>
                  </a:cubicBezTo>
                  <a:cubicBezTo>
                    <a:pt x="34423" y="8731"/>
                    <a:pt x="42303" y="4661"/>
                    <a:pt x="50840" y="4661"/>
                  </a:cubicBezTo>
                  <a:cubicBezTo>
                    <a:pt x="57406" y="4661"/>
                    <a:pt x="63322" y="7090"/>
                    <a:pt x="67258" y="12278"/>
                  </a:cubicBezTo>
                  <a:lnTo>
                    <a:pt x="66600" y="12278"/>
                  </a:lnTo>
                  <a:cubicBezTo>
                    <a:pt x="61350" y="12278"/>
                    <a:pt x="57406" y="15232"/>
                    <a:pt x="57406" y="20683"/>
                  </a:cubicBezTo>
                  <a:cubicBezTo>
                    <a:pt x="57406" y="25280"/>
                    <a:pt x="60692" y="29679"/>
                    <a:pt x="65943" y="29679"/>
                  </a:cubicBezTo>
                  <a:cubicBezTo>
                    <a:pt x="71202" y="29679"/>
                    <a:pt x="74480" y="25871"/>
                    <a:pt x="74480" y="19895"/>
                  </a:cubicBezTo>
                  <a:cubicBezTo>
                    <a:pt x="74480" y="6302"/>
                    <a:pt x="62007" y="-199"/>
                    <a:pt x="50840" y="-199"/>
                  </a:cubicBezTo>
                  <a:cubicBezTo>
                    <a:pt x="17349" y="-199"/>
                    <a:pt x="-1040" y="35326"/>
                    <a:pt x="-1040" y="64944"/>
                  </a:cubicBezTo>
                  <a:cubicBezTo>
                    <a:pt x="-1040" y="89896"/>
                    <a:pt x="4219" y="129823"/>
                    <a:pt x="40331" y="129823"/>
                  </a:cubicBezTo>
                  <a:cubicBezTo>
                    <a:pt x="58720" y="129823"/>
                    <a:pt x="73823" y="115442"/>
                    <a:pt x="78424" y="99420"/>
                  </a:cubicBezTo>
                  <a:cubicBezTo>
                    <a:pt x="79081" y="95347"/>
                    <a:pt x="79739" y="91277"/>
                    <a:pt x="79739" y="87205"/>
                  </a:cubicBezTo>
                  <a:cubicBezTo>
                    <a:pt x="79739" y="66323"/>
                    <a:pt x="64628" y="45112"/>
                    <a:pt x="41646" y="45112"/>
                  </a:cubicBezTo>
                  <a:cubicBezTo>
                    <a:pt x="31137" y="45112"/>
                    <a:pt x="19978" y="51876"/>
                    <a:pt x="16692" y="63038"/>
                  </a:cubicBezTo>
                  <a:close/>
                  <a:moveTo>
                    <a:pt x="16692" y="84514"/>
                  </a:moveTo>
                  <a:lnTo>
                    <a:pt x="16692" y="83133"/>
                  </a:lnTo>
                  <a:cubicBezTo>
                    <a:pt x="16692" y="71708"/>
                    <a:pt x="21293" y="52730"/>
                    <a:pt x="35738" y="50299"/>
                  </a:cubicBezTo>
                  <a:cubicBezTo>
                    <a:pt x="37710" y="50036"/>
                    <a:pt x="39674" y="50036"/>
                    <a:pt x="41646" y="50036"/>
                  </a:cubicBezTo>
                  <a:cubicBezTo>
                    <a:pt x="60035" y="50561"/>
                    <a:pt x="62007" y="72824"/>
                    <a:pt x="62007" y="86089"/>
                  </a:cubicBezTo>
                  <a:lnTo>
                    <a:pt x="62007" y="87205"/>
                  </a:lnTo>
                  <a:cubicBezTo>
                    <a:pt x="62007" y="101323"/>
                    <a:pt x="61350" y="124374"/>
                    <a:pt x="39025" y="124374"/>
                  </a:cubicBezTo>
                  <a:cubicBezTo>
                    <a:pt x="18006" y="124374"/>
                    <a:pt x="18006" y="98303"/>
                    <a:pt x="16692" y="84514"/>
                  </a:cubicBezTo>
                  <a:close/>
                </a:path>
              </a:pathLst>
            </a:custGeom>
            <a:solidFill>
              <a:srgbClr val="0000FF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grpSp>
          <p:nvGrpSpPr>
            <p:cNvPr id="64" name="Graphic 2">
              <a:extLst>
                <a:ext uri="{FF2B5EF4-FFF2-40B4-BE49-F238E27FC236}">
                  <a16:creationId xmlns:a16="http://schemas.microsoft.com/office/drawing/2014/main" id="{4280B62B-DBAD-96FC-B4B0-C9406C3849C3}"/>
                </a:ext>
              </a:extLst>
            </p:cNvPr>
            <p:cNvGrpSpPr/>
            <p:nvPr/>
          </p:nvGrpSpPr>
          <p:grpSpPr>
            <a:xfrm>
              <a:off x="1631085" y="3344665"/>
              <a:ext cx="5750522" cy="286581"/>
              <a:chOff x="1842703" y="3973060"/>
              <a:chExt cx="7667363" cy="382108"/>
            </a:xfrm>
            <a:solidFill>
              <a:srgbClr val="000000"/>
            </a:solidFill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314DA52-1C0B-E7CC-73B8-1D04CE7D35EF}"/>
                  </a:ext>
                </a:extLst>
              </p:cNvPr>
              <p:cNvSpPr/>
              <p:nvPr/>
            </p:nvSpPr>
            <p:spPr>
              <a:xfrm>
                <a:off x="1842703" y="3973060"/>
                <a:ext cx="7667363" cy="382108"/>
              </a:xfrm>
              <a:custGeom>
                <a:avLst/>
                <a:gdLst>
                  <a:gd name="connsiteX0" fmla="*/ 7638185 w 7667363"/>
                  <a:gd name="connsiteY0" fmla="*/ 213 h 382108"/>
                  <a:gd name="connsiteX1" fmla="*/ 7638185 w 7667363"/>
                  <a:gd name="connsiteY1" fmla="*/ 4828 h 382108"/>
                  <a:gd name="connsiteX2" fmla="*/ 7654202 w 7667363"/>
                  <a:gd name="connsiteY2" fmla="*/ 4828 h 382108"/>
                  <a:gd name="connsiteX3" fmla="*/ 7654202 w 7667363"/>
                  <a:gd name="connsiteY3" fmla="*/ 184277 h 382108"/>
                  <a:gd name="connsiteX4" fmla="*/ 7638185 w 7667363"/>
                  <a:gd name="connsiteY4" fmla="*/ 184277 h 382108"/>
                  <a:gd name="connsiteX5" fmla="*/ 7638185 w 7667363"/>
                  <a:gd name="connsiteY5" fmla="*/ 188892 h 382108"/>
                  <a:gd name="connsiteX6" fmla="*/ 7667776 w 7667363"/>
                  <a:gd name="connsiteY6" fmla="*/ 188892 h 382108"/>
                  <a:gd name="connsiteX7" fmla="*/ 7667776 w 7667363"/>
                  <a:gd name="connsiteY7" fmla="*/ 213 h 382108"/>
                  <a:gd name="connsiteX8" fmla="*/ 13719 w 7667363"/>
                  <a:gd name="connsiteY8" fmla="*/ 268843 h 382108"/>
                  <a:gd name="connsiteX9" fmla="*/ 38963 w 7667363"/>
                  <a:gd name="connsiteY9" fmla="*/ 257169 h 382108"/>
                  <a:gd name="connsiteX10" fmla="*/ 58249 w 7667363"/>
                  <a:gd name="connsiteY10" fmla="*/ 278616 h 382108"/>
                  <a:gd name="connsiteX11" fmla="*/ 41679 w 7667363"/>
                  <a:gd name="connsiteY11" fmla="*/ 308479 h 382108"/>
                  <a:gd name="connsiteX12" fmla="*/ 24582 w 7667363"/>
                  <a:gd name="connsiteY12" fmla="*/ 312551 h 382108"/>
                  <a:gd name="connsiteX13" fmla="*/ 26752 w 7667363"/>
                  <a:gd name="connsiteY13" fmla="*/ 314723 h 382108"/>
                  <a:gd name="connsiteX14" fmla="*/ 36521 w 7667363"/>
                  <a:gd name="connsiteY14" fmla="*/ 314723 h 382108"/>
                  <a:gd name="connsiteX15" fmla="*/ 61765 w 7667363"/>
                  <a:gd name="connsiteY15" fmla="*/ 346486 h 382108"/>
                  <a:gd name="connsiteX16" fmla="*/ 38963 w 7667363"/>
                  <a:gd name="connsiteY16" fmla="*/ 376891 h 382108"/>
                  <a:gd name="connsiteX17" fmla="*/ 8834 w 7667363"/>
                  <a:gd name="connsiteY17" fmla="*/ 361962 h 382108"/>
                  <a:gd name="connsiteX18" fmla="*/ 10729 w 7667363"/>
                  <a:gd name="connsiteY18" fmla="*/ 362231 h 382108"/>
                  <a:gd name="connsiteX19" fmla="*/ 21045 w 7667363"/>
                  <a:gd name="connsiteY19" fmla="*/ 351916 h 382108"/>
                  <a:gd name="connsiteX20" fmla="*/ 10729 w 7667363"/>
                  <a:gd name="connsiteY20" fmla="*/ 341600 h 382108"/>
                  <a:gd name="connsiteX21" fmla="*/ 412 w 7667363"/>
                  <a:gd name="connsiteY21" fmla="*/ 352459 h 382108"/>
                  <a:gd name="connsiteX22" fmla="*/ 39510 w 7667363"/>
                  <a:gd name="connsiteY22" fmla="*/ 382321 h 382108"/>
                  <a:gd name="connsiteX23" fmla="*/ 81051 w 7667363"/>
                  <a:gd name="connsiteY23" fmla="*/ 346486 h 382108"/>
                  <a:gd name="connsiteX24" fmla="*/ 60692 w 7667363"/>
                  <a:gd name="connsiteY24" fmla="*/ 315537 h 382108"/>
                  <a:gd name="connsiteX25" fmla="*/ 49827 w 7667363"/>
                  <a:gd name="connsiteY25" fmla="*/ 311737 h 382108"/>
                  <a:gd name="connsiteX26" fmla="*/ 59323 w 7667363"/>
                  <a:gd name="connsiteY26" fmla="*/ 306850 h 382108"/>
                  <a:gd name="connsiteX27" fmla="*/ 75619 w 7667363"/>
                  <a:gd name="connsiteY27" fmla="*/ 277802 h 382108"/>
                  <a:gd name="connsiteX28" fmla="*/ 75619 w 7667363"/>
                  <a:gd name="connsiteY28" fmla="*/ 275901 h 382108"/>
                  <a:gd name="connsiteX29" fmla="*/ 39510 w 7667363"/>
                  <a:gd name="connsiteY29" fmla="*/ 252282 h 382108"/>
                  <a:gd name="connsiteX30" fmla="*/ 5571 w 7667363"/>
                  <a:gd name="connsiteY30" fmla="*/ 277802 h 382108"/>
                  <a:gd name="connsiteX31" fmla="*/ 15340 w 7667363"/>
                  <a:gd name="connsiteY31" fmla="*/ 287575 h 382108"/>
                  <a:gd name="connsiteX32" fmla="*/ 24856 w 7667363"/>
                  <a:gd name="connsiteY32" fmla="*/ 278344 h 382108"/>
                  <a:gd name="connsiteX33" fmla="*/ 15340 w 7667363"/>
                  <a:gd name="connsiteY33" fmla="*/ 268571 h 382108"/>
                  <a:gd name="connsiteX34" fmla="*/ 13719 w 7667363"/>
                  <a:gd name="connsiteY34" fmla="*/ 268843 h 382108"/>
                  <a:gd name="connsiteX35" fmla="*/ 134866 w 7667363"/>
                  <a:gd name="connsiteY35" fmla="*/ 252283 h 382108"/>
                  <a:gd name="connsiteX36" fmla="*/ 96863 w 7667363"/>
                  <a:gd name="connsiteY36" fmla="*/ 316895 h 382108"/>
                  <a:gd name="connsiteX37" fmla="*/ 110970 w 7667363"/>
                  <a:gd name="connsiteY37" fmla="*/ 371192 h 382108"/>
                  <a:gd name="connsiteX38" fmla="*/ 137308 w 7667363"/>
                  <a:gd name="connsiteY38" fmla="*/ 382321 h 382108"/>
                  <a:gd name="connsiteX39" fmla="*/ 172869 w 7667363"/>
                  <a:gd name="connsiteY39" fmla="*/ 356803 h 382108"/>
                  <a:gd name="connsiteX40" fmla="*/ 178576 w 7667363"/>
                  <a:gd name="connsiteY40" fmla="*/ 316895 h 382108"/>
                  <a:gd name="connsiteX41" fmla="*/ 137856 w 7667363"/>
                  <a:gd name="connsiteY41" fmla="*/ 252283 h 382108"/>
                  <a:gd name="connsiteX42" fmla="*/ 134866 w 7667363"/>
                  <a:gd name="connsiteY42" fmla="*/ 252283 h 382108"/>
                  <a:gd name="connsiteX43" fmla="*/ 113138 w 7667363"/>
                  <a:gd name="connsiteY43" fmla="*/ 329112 h 382108"/>
                  <a:gd name="connsiteX44" fmla="*/ 113138 w 7667363"/>
                  <a:gd name="connsiteY44" fmla="*/ 324496 h 382108"/>
                  <a:gd name="connsiteX45" fmla="*/ 113959 w 7667363"/>
                  <a:gd name="connsiteY45" fmla="*/ 288661 h 382108"/>
                  <a:gd name="connsiteX46" fmla="*/ 119391 w 7667363"/>
                  <a:gd name="connsiteY46" fmla="*/ 267485 h 382108"/>
                  <a:gd name="connsiteX47" fmla="*/ 137856 w 7667363"/>
                  <a:gd name="connsiteY47" fmla="*/ 257169 h 382108"/>
                  <a:gd name="connsiteX48" fmla="*/ 161205 w 7667363"/>
                  <a:gd name="connsiteY48" fmla="*/ 285403 h 382108"/>
                  <a:gd name="connsiteX49" fmla="*/ 162279 w 7667363"/>
                  <a:gd name="connsiteY49" fmla="*/ 313637 h 382108"/>
                  <a:gd name="connsiteX50" fmla="*/ 162279 w 7667363"/>
                  <a:gd name="connsiteY50" fmla="*/ 327754 h 382108"/>
                  <a:gd name="connsiteX51" fmla="*/ 146004 w 7667363"/>
                  <a:gd name="connsiteY51" fmla="*/ 375535 h 382108"/>
                  <a:gd name="connsiteX52" fmla="*/ 137582 w 7667363"/>
                  <a:gd name="connsiteY52" fmla="*/ 377435 h 382108"/>
                  <a:gd name="connsiteX53" fmla="*/ 115328 w 7667363"/>
                  <a:gd name="connsiteY53" fmla="*/ 355174 h 382108"/>
                  <a:gd name="connsiteX54" fmla="*/ 113138 w 7667363"/>
                  <a:gd name="connsiteY54" fmla="*/ 329112 h 382108"/>
                  <a:gd name="connsiteX55" fmla="*/ 203357 w 7667363"/>
                  <a:gd name="connsiteY55" fmla="*/ 250382 h 382108"/>
                  <a:gd name="connsiteX56" fmla="*/ 197103 w 7667363"/>
                  <a:gd name="connsiteY56" fmla="*/ 290018 h 382108"/>
                  <a:gd name="connsiteX57" fmla="*/ 202262 w 7667363"/>
                  <a:gd name="connsiteY57" fmla="*/ 290018 h 382108"/>
                  <a:gd name="connsiteX58" fmla="*/ 207147 w 7667363"/>
                  <a:gd name="connsiteY58" fmla="*/ 272915 h 382108"/>
                  <a:gd name="connsiteX59" fmla="*/ 211210 w 7667363"/>
                  <a:gd name="connsiteY59" fmla="*/ 272101 h 382108"/>
                  <a:gd name="connsiteX60" fmla="*/ 216368 w 7667363"/>
                  <a:gd name="connsiteY60" fmla="*/ 272101 h 382108"/>
                  <a:gd name="connsiteX61" fmla="*/ 230222 w 7667363"/>
                  <a:gd name="connsiteY61" fmla="*/ 271558 h 382108"/>
                  <a:gd name="connsiteX62" fmla="*/ 265510 w 7667363"/>
                  <a:gd name="connsiteY62" fmla="*/ 271558 h 382108"/>
                  <a:gd name="connsiteX63" fmla="*/ 253024 w 7667363"/>
                  <a:gd name="connsiteY63" fmla="*/ 288661 h 382108"/>
                  <a:gd name="connsiteX64" fmla="*/ 220453 w 7667363"/>
                  <a:gd name="connsiteY64" fmla="*/ 372005 h 382108"/>
                  <a:gd name="connsiteX65" fmla="*/ 229401 w 7667363"/>
                  <a:gd name="connsiteY65" fmla="*/ 382321 h 382108"/>
                  <a:gd name="connsiteX66" fmla="*/ 230222 w 7667363"/>
                  <a:gd name="connsiteY66" fmla="*/ 382321 h 382108"/>
                  <a:gd name="connsiteX67" fmla="*/ 238097 w 7667363"/>
                  <a:gd name="connsiteY67" fmla="*/ 370377 h 382108"/>
                  <a:gd name="connsiteX68" fmla="*/ 238097 w 7667363"/>
                  <a:gd name="connsiteY68" fmla="*/ 363046 h 382108"/>
                  <a:gd name="connsiteX69" fmla="*/ 251403 w 7667363"/>
                  <a:gd name="connsiteY69" fmla="*/ 300606 h 382108"/>
                  <a:gd name="connsiteX70" fmla="*/ 272584 w 7667363"/>
                  <a:gd name="connsiteY70" fmla="*/ 271558 h 382108"/>
                  <a:gd name="connsiteX71" fmla="*/ 277469 w 7667363"/>
                  <a:gd name="connsiteY71" fmla="*/ 264771 h 382108"/>
                  <a:gd name="connsiteX72" fmla="*/ 280458 w 7667363"/>
                  <a:gd name="connsiteY72" fmla="*/ 258798 h 382108"/>
                  <a:gd name="connsiteX73" fmla="*/ 280458 w 7667363"/>
                  <a:gd name="connsiteY73" fmla="*/ 256626 h 382108"/>
                  <a:gd name="connsiteX74" fmla="*/ 236202 w 7667363"/>
                  <a:gd name="connsiteY74" fmla="*/ 256626 h 382108"/>
                  <a:gd name="connsiteX75" fmla="*/ 227232 w 7667363"/>
                  <a:gd name="connsiteY75" fmla="*/ 256626 h 382108"/>
                  <a:gd name="connsiteX76" fmla="*/ 208515 w 7667363"/>
                  <a:gd name="connsiteY76" fmla="*/ 250382 h 382108"/>
                  <a:gd name="connsiteX77" fmla="*/ 300334 w 7667363"/>
                  <a:gd name="connsiteY77" fmla="*/ 277802 h 382108"/>
                  <a:gd name="connsiteX78" fmla="*/ 327473 w 7667363"/>
                  <a:gd name="connsiteY78" fmla="*/ 258255 h 382108"/>
                  <a:gd name="connsiteX79" fmla="*/ 352738 w 7667363"/>
                  <a:gd name="connsiteY79" fmla="*/ 291104 h 382108"/>
                  <a:gd name="connsiteX80" fmla="*/ 326947 w 7667363"/>
                  <a:gd name="connsiteY80" fmla="*/ 336713 h 382108"/>
                  <a:gd name="connsiteX81" fmla="*/ 295175 w 7667363"/>
                  <a:gd name="connsiteY81" fmla="*/ 370920 h 382108"/>
                  <a:gd name="connsiteX82" fmla="*/ 292733 w 7667363"/>
                  <a:gd name="connsiteY82" fmla="*/ 376079 h 382108"/>
                  <a:gd name="connsiteX83" fmla="*/ 292733 w 7667363"/>
                  <a:gd name="connsiteY83" fmla="*/ 377978 h 382108"/>
                  <a:gd name="connsiteX84" fmla="*/ 365224 w 7667363"/>
                  <a:gd name="connsiteY84" fmla="*/ 377978 h 382108"/>
                  <a:gd name="connsiteX85" fmla="*/ 370382 w 7667363"/>
                  <a:gd name="connsiteY85" fmla="*/ 344586 h 382108"/>
                  <a:gd name="connsiteX86" fmla="*/ 365224 w 7667363"/>
                  <a:gd name="connsiteY86" fmla="*/ 344586 h 382108"/>
                  <a:gd name="connsiteX87" fmla="*/ 356802 w 7667363"/>
                  <a:gd name="connsiteY87" fmla="*/ 362503 h 382108"/>
                  <a:gd name="connsiteX88" fmla="*/ 351917 w 7667363"/>
                  <a:gd name="connsiteY88" fmla="*/ 362774 h 382108"/>
                  <a:gd name="connsiteX89" fmla="*/ 347306 w 7667363"/>
                  <a:gd name="connsiteY89" fmla="*/ 362774 h 382108"/>
                  <a:gd name="connsiteX90" fmla="*/ 331010 w 7667363"/>
                  <a:gd name="connsiteY90" fmla="*/ 363046 h 382108"/>
                  <a:gd name="connsiteX91" fmla="*/ 309303 w 7667363"/>
                  <a:gd name="connsiteY91" fmla="*/ 363046 h 382108"/>
                  <a:gd name="connsiteX92" fmla="*/ 345137 w 7667363"/>
                  <a:gd name="connsiteY92" fmla="*/ 330197 h 382108"/>
                  <a:gd name="connsiteX93" fmla="*/ 370382 w 7667363"/>
                  <a:gd name="connsiteY93" fmla="*/ 291376 h 382108"/>
                  <a:gd name="connsiteX94" fmla="*/ 370382 w 7667363"/>
                  <a:gd name="connsiteY94" fmla="*/ 289475 h 382108"/>
                  <a:gd name="connsiteX95" fmla="*/ 329115 w 7667363"/>
                  <a:gd name="connsiteY95" fmla="*/ 252282 h 382108"/>
                  <a:gd name="connsiteX96" fmla="*/ 292733 w 7667363"/>
                  <a:gd name="connsiteY96" fmla="*/ 286489 h 382108"/>
                  <a:gd name="connsiteX97" fmla="*/ 303050 w 7667363"/>
                  <a:gd name="connsiteY97" fmla="*/ 297077 h 382108"/>
                  <a:gd name="connsiteX98" fmla="*/ 312545 w 7667363"/>
                  <a:gd name="connsiteY98" fmla="*/ 287303 h 382108"/>
                  <a:gd name="connsiteX99" fmla="*/ 302776 w 7667363"/>
                  <a:gd name="connsiteY99" fmla="*/ 277530 h 382108"/>
                  <a:gd name="connsiteX100" fmla="*/ 300334 w 7667363"/>
                  <a:gd name="connsiteY100" fmla="*/ 277801 h 382108"/>
                  <a:gd name="connsiteX101" fmla="*/ 382383 w 7667363"/>
                  <a:gd name="connsiteY101" fmla="*/ 331555 h 382108"/>
                  <a:gd name="connsiteX102" fmla="*/ 382383 w 7667363"/>
                  <a:gd name="connsiteY102" fmla="*/ 343229 h 382108"/>
                  <a:gd name="connsiteX103" fmla="*/ 433966 w 7667363"/>
                  <a:gd name="connsiteY103" fmla="*/ 343229 h 382108"/>
                  <a:gd name="connsiteX104" fmla="*/ 433966 w 7667363"/>
                  <a:gd name="connsiteY104" fmla="*/ 331555 h 382108"/>
                  <a:gd name="connsiteX105" fmla="*/ 461990 w 7667363"/>
                  <a:gd name="connsiteY105" fmla="*/ 277802 h 382108"/>
                  <a:gd name="connsiteX106" fmla="*/ 489150 w 7667363"/>
                  <a:gd name="connsiteY106" fmla="*/ 258255 h 382108"/>
                  <a:gd name="connsiteX107" fmla="*/ 514395 w 7667363"/>
                  <a:gd name="connsiteY107" fmla="*/ 291104 h 382108"/>
                  <a:gd name="connsiteX108" fmla="*/ 488603 w 7667363"/>
                  <a:gd name="connsiteY108" fmla="*/ 336713 h 382108"/>
                  <a:gd name="connsiteX109" fmla="*/ 456853 w 7667363"/>
                  <a:gd name="connsiteY109" fmla="*/ 370920 h 382108"/>
                  <a:gd name="connsiteX110" fmla="*/ 454389 w 7667363"/>
                  <a:gd name="connsiteY110" fmla="*/ 376079 h 382108"/>
                  <a:gd name="connsiteX111" fmla="*/ 454389 w 7667363"/>
                  <a:gd name="connsiteY111" fmla="*/ 377978 h 382108"/>
                  <a:gd name="connsiteX112" fmla="*/ 526880 w 7667363"/>
                  <a:gd name="connsiteY112" fmla="*/ 377978 h 382108"/>
                  <a:gd name="connsiteX113" fmla="*/ 532039 w 7667363"/>
                  <a:gd name="connsiteY113" fmla="*/ 344586 h 382108"/>
                  <a:gd name="connsiteX114" fmla="*/ 526880 w 7667363"/>
                  <a:gd name="connsiteY114" fmla="*/ 344586 h 382108"/>
                  <a:gd name="connsiteX115" fmla="*/ 518458 w 7667363"/>
                  <a:gd name="connsiteY115" fmla="*/ 362503 h 382108"/>
                  <a:gd name="connsiteX116" fmla="*/ 513574 w 7667363"/>
                  <a:gd name="connsiteY116" fmla="*/ 362774 h 382108"/>
                  <a:gd name="connsiteX117" fmla="*/ 508963 w 7667363"/>
                  <a:gd name="connsiteY117" fmla="*/ 362774 h 382108"/>
                  <a:gd name="connsiteX118" fmla="*/ 492687 w 7667363"/>
                  <a:gd name="connsiteY118" fmla="*/ 363046 h 382108"/>
                  <a:gd name="connsiteX119" fmla="*/ 470959 w 7667363"/>
                  <a:gd name="connsiteY119" fmla="*/ 363046 h 382108"/>
                  <a:gd name="connsiteX120" fmla="*/ 506794 w 7667363"/>
                  <a:gd name="connsiteY120" fmla="*/ 330197 h 382108"/>
                  <a:gd name="connsiteX121" fmla="*/ 532039 w 7667363"/>
                  <a:gd name="connsiteY121" fmla="*/ 291376 h 382108"/>
                  <a:gd name="connsiteX122" fmla="*/ 532039 w 7667363"/>
                  <a:gd name="connsiteY122" fmla="*/ 289475 h 382108"/>
                  <a:gd name="connsiteX123" fmla="*/ 490771 w 7667363"/>
                  <a:gd name="connsiteY123" fmla="*/ 252282 h 382108"/>
                  <a:gd name="connsiteX124" fmla="*/ 454389 w 7667363"/>
                  <a:gd name="connsiteY124" fmla="*/ 286489 h 382108"/>
                  <a:gd name="connsiteX125" fmla="*/ 464706 w 7667363"/>
                  <a:gd name="connsiteY125" fmla="*/ 297077 h 382108"/>
                  <a:gd name="connsiteX126" fmla="*/ 474223 w 7667363"/>
                  <a:gd name="connsiteY126" fmla="*/ 287303 h 382108"/>
                  <a:gd name="connsiteX127" fmla="*/ 464453 w 7667363"/>
                  <a:gd name="connsiteY127" fmla="*/ 277530 h 382108"/>
                  <a:gd name="connsiteX128" fmla="*/ 461990 w 7667363"/>
                  <a:gd name="connsiteY128" fmla="*/ 277801 h 382108"/>
                  <a:gd name="connsiteX129" fmla="*/ 558167 w 7667363"/>
                  <a:gd name="connsiteY129" fmla="*/ 355988 h 382108"/>
                  <a:gd name="connsiteX130" fmla="*/ 560883 w 7667363"/>
                  <a:gd name="connsiteY130" fmla="*/ 356260 h 382108"/>
                  <a:gd name="connsiteX131" fmla="*/ 570126 w 7667363"/>
                  <a:gd name="connsiteY131" fmla="*/ 347029 h 382108"/>
                  <a:gd name="connsiteX132" fmla="*/ 561157 w 7667363"/>
                  <a:gd name="connsiteY132" fmla="*/ 337799 h 382108"/>
                  <a:gd name="connsiteX133" fmla="*/ 551388 w 7667363"/>
                  <a:gd name="connsiteY133" fmla="*/ 347572 h 382108"/>
                  <a:gd name="connsiteX134" fmla="*/ 586949 w 7667363"/>
                  <a:gd name="connsiteY134" fmla="*/ 382321 h 382108"/>
                  <a:gd name="connsiteX135" fmla="*/ 629037 w 7667363"/>
                  <a:gd name="connsiteY135" fmla="*/ 340242 h 382108"/>
                  <a:gd name="connsiteX136" fmla="*/ 591833 w 7667363"/>
                  <a:gd name="connsiteY136" fmla="*/ 298706 h 382108"/>
                  <a:gd name="connsiteX137" fmla="*/ 567410 w 7667363"/>
                  <a:gd name="connsiteY137" fmla="*/ 308750 h 382108"/>
                  <a:gd name="connsiteX138" fmla="*/ 567410 w 7667363"/>
                  <a:gd name="connsiteY138" fmla="*/ 271558 h 382108"/>
                  <a:gd name="connsiteX139" fmla="*/ 582338 w 7667363"/>
                  <a:gd name="connsiteY139" fmla="*/ 274001 h 382108"/>
                  <a:gd name="connsiteX140" fmla="*/ 584780 w 7667363"/>
                  <a:gd name="connsiteY140" fmla="*/ 274001 h 382108"/>
                  <a:gd name="connsiteX141" fmla="*/ 619520 w 7667363"/>
                  <a:gd name="connsiteY141" fmla="*/ 258526 h 382108"/>
                  <a:gd name="connsiteX142" fmla="*/ 621436 w 7667363"/>
                  <a:gd name="connsiteY142" fmla="*/ 254726 h 382108"/>
                  <a:gd name="connsiteX143" fmla="*/ 621436 w 7667363"/>
                  <a:gd name="connsiteY143" fmla="*/ 254183 h 382108"/>
                  <a:gd name="connsiteX144" fmla="*/ 619520 w 7667363"/>
                  <a:gd name="connsiteY144" fmla="*/ 252283 h 382108"/>
                  <a:gd name="connsiteX145" fmla="*/ 615183 w 7667363"/>
                  <a:gd name="connsiteY145" fmla="*/ 253911 h 382108"/>
                  <a:gd name="connsiteX146" fmla="*/ 591560 w 7667363"/>
                  <a:gd name="connsiteY146" fmla="*/ 258526 h 382108"/>
                  <a:gd name="connsiteX147" fmla="*/ 566863 w 7667363"/>
                  <a:gd name="connsiteY147" fmla="*/ 253640 h 382108"/>
                  <a:gd name="connsiteX148" fmla="*/ 563873 w 7667363"/>
                  <a:gd name="connsiteY148" fmla="*/ 252554 h 382108"/>
                  <a:gd name="connsiteX149" fmla="*/ 563599 w 7667363"/>
                  <a:gd name="connsiteY149" fmla="*/ 252554 h 382108"/>
                  <a:gd name="connsiteX150" fmla="*/ 561431 w 7667363"/>
                  <a:gd name="connsiteY150" fmla="*/ 254726 h 382108"/>
                  <a:gd name="connsiteX151" fmla="*/ 561431 w 7667363"/>
                  <a:gd name="connsiteY151" fmla="*/ 314723 h 382108"/>
                  <a:gd name="connsiteX152" fmla="*/ 564147 w 7667363"/>
                  <a:gd name="connsiteY152" fmla="*/ 318524 h 382108"/>
                  <a:gd name="connsiteX153" fmla="*/ 569305 w 7667363"/>
                  <a:gd name="connsiteY153" fmla="*/ 313366 h 382108"/>
                  <a:gd name="connsiteX154" fmla="*/ 591012 w 7667363"/>
                  <a:gd name="connsiteY154" fmla="*/ 303592 h 382108"/>
                  <a:gd name="connsiteX155" fmla="*/ 591560 w 7667363"/>
                  <a:gd name="connsiteY155" fmla="*/ 303592 h 382108"/>
                  <a:gd name="connsiteX156" fmla="*/ 612193 w 7667363"/>
                  <a:gd name="connsiteY156" fmla="*/ 341328 h 382108"/>
                  <a:gd name="connsiteX157" fmla="*/ 597813 w 7667363"/>
                  <a:gd name="connsiteY157" fmla="*/ 373906 h 382108"/>
                  <a:gd name="connsiteX158" fmla="*/ 586128 w 7667363"/>
                  <a:gd name="connsiteY158" fmla="*/ 376891 h 382108"/>
                  <a:gd name="connsiteX159" fmla="*/ 558167 w 7667363"/>
                  <a:gd name="connsiteY159" fmla="*/ 355988 h 382108"/>
                  <a:gd name="connsiteX160" fmla="*/ 664661 w 7667363"/>
                  <a:gd name="connsiteY160" fmla="*/ 315537 h 382108"/>
                  <a:gd name="connsiteX161" fmla="*/ 664387 w 7667363"/>
                  <a:gd name="connsiteY161" fmla="*/ 315537 h 382108"/>
                  <a:gd name="connsiteX162" fmla="*/ 676873 w 7667363"/>
                  <a:gd name="connsiteY162" fmla="*/ 267757 h 382108"/>
                  <a:gd name="connsiteX163" fmla="*/ 698600 w 7667363"/>
                  <a:gd name="connsiteY163" fmla="*/ 257169 h 382108"/>
                  <a:gd name="connsiteX164" fmla="*/ 715149 w 7667363"/>
                  <a:gd name="connsiteY164" fmla="*/ 264771 h 382108"/>
                  <a:gd name="connsiteX165" fmla="*/ 714350 w 7667363"/>
                  <a:gd name="connsiteY165" fmla="*/ 264771 h 382108"/>
                  <a:gd name="connsiteX166" fmla="*/ 705380 w 7667363"/>
                  <a:gd name="connsiteY166" fmla="*/ 273187 h 382108"/>
                  <a:gd name="connsiteX167" fmla="*/ 714076 w 7667363"/>
                  <a:gd name="connsiteY167" fmla="*/ 282145 h 382108"/>
                  <a:gd name="connsiteX168" fmla="*/ 722750 w 7667363"/>
                  <a:gd name="connsiteY168" fmla="*/ 272372 h 382108"/>
                  <a:gd name="connsiteX169" fmla="*/ 698600 w 7667363"/>
                  <a:gd name="connsiteY169" fmla="*/ 252283 h 382108"/>
                  <a:gd name="connsiteX170" fmla="*/ 647017 w 7667363"/>
                  <a:gd name="connsiteY170" fmla="*/ 317438 h 382108"/>
                  <a:gd name="connsiteX171" fmla="*/ 688284 w 7667363"/>
                  <a:gd name="connsiteY171" fmla="*/ 382321 h 382108"/>
                  <a:gd name="connsiteX172" fmla="*/ 726287 w 7667363"/>
                  <a:gd name="connsiteY172" fmla="*/ 351916 h 382108"/>
                  <a:gd name="connsiteX173" fmla="*/ 727635 w 7667363"/>
                  <a:gd name="connsiteY173" fmla="*/ 339699 h 382108"/>
                  <a:gd name="connsiteX174" fmla="*/ 689358 w 7667363"/>
                  <a:gd name="connsiteY174" fmla="*/ 297620 h 382108"/>
                  <a:gd name="connsiteX175" fmla="*/ 664661 w 7667363"/>
                  <a:gd name="connsiteY175" fmla="*/ 315537 h 382108"/>
                  <a:gd name="connsiteX176" fmla="*/ 664661 w 7667363"/>
                  <a:gd name="connsiteY176" fmla="*/ 336984 h 382108"/>
                  <a:gd name="connsiteX177" fmla="*/ 664661 w 7667363"/>
                  <a:gd name="connsiteY177" fmla="*/ 335627 h 382108"/>
                  <a:gd name="connsiteX178" fmla="*/ 684199 w 7667363"/>
                  <a:gd name="connsiteY178" fmla="*/ 302778 h 382108"/>
                  <a:gd name="connsiteX179" fmla="*/ 689905 w 7667363"/>
                  <a:gd name="connsiteY179" fmla="*/ 302506 h 382108"/>
                  <a:gd name="connsiteX180" fmla="*/ 710265 w 7667363"/>
                  <a:gd name="connsiteY180" fmla="*/ 338613 h 382108"/>
                  <a:gd name="connsiteX181" fmla="*/ 710265 w 7667363"/>
                  <a:gd name="connsiteY181" fmla="*/ 339699 h 382108"/>
                  <a:gd name="connsiteX182" fmla="*/ 687463 w 7667363"/>
                  <a:gd name="connsiteY182" fmla="*/ 376891 h 382108"/>
                  <a:gd name="connsiteX183" fmla="*/ 664661 w 7667363"/>
                  <a:gd name="connsiteY183" fmla="*/ 336984 h 382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</a:cxnLst>
                <a:rect l="l" t="t" r="r" b="b"/>
                <a:pathLst>
                  <a:path w="7667363" h="382108">
                    <a:moveTo>
                      <a:pt x="7638185" y="213"/>
                    </a:moveTo>
                    <a:lnTo>
                      <a:pt x="7638185" y="4828"/>
                    </a:lnTo>
                    <a:lnTo>
                      <a:pt x="7654202" y="4828"/>
                    </a:lnTo>
                    <a:lnTo>
                      <a:pt x="7654202" y="184277"/>
                    </a:lnTo>
                    <a:lnTo>
                      <a:pt x="7638185" y="184277"/>
                    </a:lnTo>
                    <a:lnTo>
                      <a:pt x="7638185" y="188892"/>
                    </a:lnTo>
                    <a:lnTo>
                      <a:pt x="7667776" y="188892"/>
                    </a:lnTo>
                    <a:lnTo>
                      <a:pt x="7667776" y="213"/>
                    </a:lnTo>
                    <a:close/>
                    <a:moveTo>
                      <a:pt x="13719" y="268843"/>
                    </a:moveTo>
                    <a:cubicBezTo>
                      <a:pt x="19151" y="261513"/>
                      <a:pt x="29194" y="257169"/>
                      <a:pt x="38963" y="257169"/>
                    </a:cubicBezTo>
                    <a:cubicBezTo>
                      <a:pt x="49553" y="257169"/>
                      <a:pt x="58249" y="263413"/>
                      <a:pt x="58249" y="278616"/>
                    </a:cubicBezTo>
                    <a:cubicBezTo>
                      <a:pt x="58249" y="290561"/>
                      <a:pt x="53090" y="304950"/>
                      <a:pt x="41679" y="308479"/>
                    </a:cubicBezTo>
                    <a:cubicBezTo>
                      <a:pt x="34626" y="310651"/>
                      <a:pt x="24582" y="307936"/>
                      <a:pt x="24582" y="312551"/>
                    </a:cubicBezTo>
                    <a:cubicBezTo>
                      <a:pt x="24582" y="313909"/>
                      <a:pt x="25383" y="314723"/>
                      <a:pt x="26752" y="314723"/>
                    </a:cubicBezTo>
                    <a:lnTo>
                      <a:pt x="36521" y="314723"/>
                    </a:lnTo>
                    <a:cubicBezTo>
                      <a:pt x="53890" y="314723"/>
                      <a:pt x="61765" y="327211"/>
                      <a:pt x="61765" y="346486"/>
                    </a:cubicBezTo>
                    <a:cubicBezTo>
                      <a:pt x="61765" y="359246"/>
                      <a:pt x="56333" y="376891"/>
                      <a:pt x="38963" y="376891"/>
                    </a:cubicBezTo>
                    <a:cubicBezTo>
                      <a:pt x="27572" y="376891"/>
                      <a:pt x="15340" y="372005"/>
                      <a:pt x="8834" y="361962"/>
                    </a:cubicBezTo>
                    <a:cubicBezTo>
                      <a:pt x="9381" y="361962"/>
                      <a:pt x="9908" y="362231"/>
                      <a:pt x="10729" y="362231"/>
                    </a:cubicBezTo>
                    <a:cubicBezTo>
                      <a:pt x="16982" y="362231"/>
                      <a:pt x="21045" y="357075"/>
                      <a:pt x="21045" y="351916"/>
                    </a:cubicBezTo>
                    <a:cubicBezTo>
                      <a:pt x="21045" y="345943"/>
                      <a:pt x="16708" y="341600"/>
                      <a:pt x="10729" y="341600"/>
                    </a:cubicBezTo>
                    <a:cubicBezTo>
                      <a:pt x="3402" y="341600"/>
                      <a:pt x="412" y="347301"/>
                      <a:pt x="412" y="352459"/>
                    </a:cubicBezTo>
                    <a:cubicBezTo>
                      <a:pt x="412" y="372548"/>
                      <a:pt x="22688" y="382321"/>
                      <a:pt x="39510" y="382321"/>
                    </a:cubicBezTo>
                    <a:cubicBezTo>
                      <a:pt x="59323" y="382321"/>
                      <a:pt x="81051" y="368747"/>
                      <a:pt x="81051" y="346486"/>
                    </a:cubicBezTo>
                    <a:cubicBezTo>
                      <a:pt x="81051" y="333455"/>
                      <a:pt x="72903" y="321510"/>
                      <a:pt x="60692" y="315537"/>
                    </a:cubicBezTo>
                    <a:cubicBezTo>
                      <a:pt x="57428" y="313908"/>
                      <a:pt x="53617" y="312280"/>
                      <a:pt x="49827" y="311737"/>
                    </a:cubicBezTo>
                    <a:cubicBezTo>
                      <a:pt x="51995" y="309836"/>
                      <a:pt x="56333" y="309022"/>
                      <a:pt x="59323" y="306850"/>
                    </a:cubicBezTo>
                    <a:cubicBezTo>
                      <a:pt x="69092" y="300606"/>
                      <a:pt x="75619" y="290018"/>
                      <a:pt x="75619" y="277802"/>
                    </a:cubicBezTo>
                    <a:lnTo>
                      <a:pt x="75619" y="275901"/>
                    </a:lnTo>
                    <a:cubicBezTo>
                      <a:pt x="73724" y="259884"/>
                      <a:pt x="54438" y="252282"/>
                      <a:pt x="39510" y="252282"/>
                    </a:cubicBezTo>
                    <a:cubicBezTo>
                      <a:pt x="24309" y="252282"/>
                      <a:pt x="5571" y="260970"/>
                      <a:pt x="5571" y="277802"/>
                    </a:cubicBezTo>
                    <a:cubicBezTo>
                      <a:pt x="5571" y="284046"/>
                      <a:pt x="9908" y="287575"/>
                      <a:pt x="15340" y="287575"/>
                    </a:cubicBezTo>
                    <a:cubicBezTo>
                      <a:pt x="20498" y="287575"/>
                      <a:pt x="24856" y="283503"/>
                      <a:pt x="24856" y="278344"/>
                    </a:cubicBezTo>
                    <a:cubicBezTo>
                      <a:pt x="24856" y="272915"/>
                      <a:pt x="20498" y="268571"/>
                      <a:pt x="15340" y="268571"/>
                    </a:cubicBezTo>
                    <a:cubicBezTo>
                      <a:pt x="14813" y="268571"/>
                      <a:pt x="14266" y="268843"/>
                      <a:pt x="13719" y="268843"/>
                    </a:cubicBezTo>
                    <a:close/>
                    <a:moveTo>
                      <a:pt x="134866" y="252283"/>
                    </a:moveTo>
                    <a:cubicBezTo>
                      <a:pt x="104463" y="255540"/>
                      <a:pt x="96863" y="287032"/>
                      <a:pt x="96863" y="316895"/>
                    </a:cubicBezTo>
                    <a:cubicBezTo>
                      <a:pt x="96863" y="335356"/>
                      <a:pt x="97937" y="356803"/>
                      <a:pt x="110970" y="371192"/>
                    </a:cubicBezTo>
                    <a:cubicBezTo>
                      <a:pt x="117497" y="377978"/>
                      <a:pt x="127539" y="382321"/>
                      <a:pt x="137308" y="382321"/>
                    </a:cubicBezTo>
                    <a:cubicBezTo>
                      <a:pt x="154131" y="382321"/>
                      <a:pt x="166911" y="371733"/>
                      <a:pt x="172869" y="356803"/>
                    </a:cubicBezTo>
                    <a:cubicBezTo>
                      <a:pt x="177755" y="344043"/>
                      <a:pt x="178576" y="330197"/>
                      <a:pt x="178576" y="316895"/>
                    </a:cubicBezTo>
                    <a:cubicBezTo>
                      <a:pt x="178576" y="289747"/>
                      <a:pt x="172322" y="252283"/>
                      <a:pt x="137856" y="252283"/>
                    </a:cubicBezTo>
                    <a:cubicBezTo>
                      <a:pt x="136761" y="252283"/>
                      <a:pt x="135961" y="252283"/>
                      <a:pt x="134866" y="252283"/>
                    </a:cubicBezTo>
                    <a:close/>
                    <a:moveTo>
                      <a:pt x="113138" y="329112"/>
                    </a:moveTo>
                    <a:cubicBezTo>
                      <a:pt x="113138" y="327754"/>
                      <a:pt x="113138" y="325854"/>
                      <a:pt x="113138" y="324496"/>
                    </a:cubicBezTo>
                    <a:cubicBezTo>
                      <a:pt x="113138" y="312551"/>
                      <a:pt x="113138" y="300606"/>
                      <a:pt x="113959" y="288661"/>
                    </a:cubicBezTo>
                    <a:cubicBezTo>
                      <a:pt x="114507" y="281331"/>
                      <a:pt x="115328" y="273458"/>
                      <a:pt x="119391" y="267485"/>
                    </a:cubicBezTo>
                    <a:cubicBezTo>
                      <a:pt x="123455" y="261241"/>
                      <a:pt x="130529" y="257169"/>
                      <a:pt x="137856" y="257169"/>
                    </a:cubicBezTo>
                    <a:cubicBezTo>
                      <a:pt x="153605" y="257169"/>
                      <a:pt x="159837" y="272372"/>
                      <a:pt x="161205" y="285403"/>
                    </a:cubicBezTo>
                    <a:cubicBezTo>
                      <a:pt x="162005" y="294633"/>
                      <a:pt x="162279" y="304135"/>
                      <a:pt x="162279" y="313637"/>
                    </a:cubicBezTo>
                    <a:lnTo>
                      <a:pt x="162279" y="327754"/>
                    </a:lnTo>
                    <a:cubicBezTo>
                      <a:pt x="162279" y="348115"/>
                      <a:pt x="160658" y="368747"/>
                      <a:pt x="146004" y="375535"/>
                    </a:cubicBezTo>
                    <a:cubicBezTo>
                      <a:pt x="143288" y="376891"/>
                      <a:pt x="140298" y="377435"/>
                      <a:pt x="137582" y="377435"/>
                    </a:cubicBezTo>
                    <a:cubicBezTo>
                      <a:pt x="125371" y="377435"/>
                      <a:pt x="117497" y="366577"/>
                      <a:pt x="115328" y="355174"/>
                    </a:cubicBezTo>
                    <a:cubicBezTo>
                      <a:pt x="113686" y="346486"/>
                      <a:pt x="114233" y="337799"/>
                      <a:pt x="113138" y="329112"/>
                    </a:cubicBezTo>
                    <a:close/>
                    <a:moveTo>
                      <a:pt x="203357" y="250382"/>
                    </a:moveTo>
                    <a:lnTo>
                      <a:pt x="197103" y="290018"/>
                    </a:lnTo>
                    <a:lnTo>
                      <a:pt x="202262" y="290018"/>
                    </a:lnTo>
                    <a:cubicBezTo>
                      <a:pt x="203357" y="284589"/>
                      <a:pt x="203883" y="275901"/>
                      <a:pt x="207147" y="272915"/>
                    </a:cubicBezTo>
                    <a:cubicBezTo>
                      <a:pt x="208241" y="272101"/>
                      <a:pt x="209863" y="272101"/>
                      <a:pt x="211210" y="272101"/>
                    </a:cubicBezTo>
                    <a:lnTo>
                      <a:pt x="216368" y="272101"/>
                    </a:lnTo>
                    <a:cubicBezTo>
                      <a:pt x="221000" y="272101"/>
                      <a:pt x="225611" y="271558"/>
                      <a:pt x="230222" y="271558"/>
                    </a:cubicBezTo>
                    <a:lnTo>
                      <a:pt x="265510" y="271558"/>
                    </a:lnTo>
                    <a:cubicBezTo>
                      <a:pt x="260898" y="276987"/>
                      <a:pt x="257109" y="282960"/>
                      <a:pt x="253024" y="288661"/>
                    </a:cubicBezTo>
                    <a:cubicBezTo>
                      <a:pt x="235107" y="312823"/>
                      <a:pt x="220453" y="339699"/>
                      <a:pt x="220453" y="372005"/>
                    </a:cubicBezTo>
                    <a:cubicBezTo>
                      <a:pt x="220453" y="377978"/>
                      <a:pt x="223990" y="382321"/>
                      <a:pt x="229401" y="382321"/>
                    </a:cubicBezTo>
                    <a:lnTo>
                      <a:pt x="230222" y="382321"/>
                    </a:lnTo>
                    <a:cubicBezTo>
                      <a:pt x="237823" y="380422"/>
                      <a:pt x="238097" y="375535"/>
                      <a:pt x="238097" y="370377"/>
                    </a:cubicBezTo>
                    <a:lnTo>
                      <a:pt x="238097" y="363046"/>
                    </a:lnTo>
                    <a:cubicBezTo>
                      <a:pt x="238097" y="342686"/>
                      <a:pt x="239465" y="318524"/>
                      <a:pt x="251403" y="300606"/>
                    </a:cubicBezTo>
                    <a:cubicBezTo>
                      <a:pt x="257909" y="290833"/>
                      <a:pt x="265783" y="281331"/>
                      <a:pt x="272584" y="271558"/>
                    </a:cubicBezTo>
                    <a:lnTo>
                      <a:pt x="277469" y="264771"/>
                    </a:lnTo>
                    <a:cubicBezTo>
                      <a:pt x="278816" y="263142"/>
                      <a:pt x="280458" y="261784"/>
                      <a:pt x="280458" y="258798"/>
                    </a:cubicBezTo>
                    <a:lnTo>
                      <a:pt x="280458" y="256626"/>
                    </a:lnTo>
                    <a:lnTo>
                      <a:pt x="236202" y="256626"/>
                    </a:lnTo>
                    <a:cubicBezTo>
                      <a:pt x="233760" y="256626"/>
                      <a:pt x="230496" y="256626"/>
                      <a:pt x="227232" y="256626"/>
                    </a:cubicBezTo>
                    <a:cubicBezTo>
                      <a:pt x="218832" y="256626"/>
                      <a:pt x="208768" y="256083"/>
                      <a:pt x="208515" y="250382"/>
                    </a:cubicBezTo>
                    <a:close/>
                    <a:moveTo>
                      <a:pt x="300334" y="277802"/>
                    </a:moveTo>
                    <a:cubicBezTo>
                      <a:pt x="303323" y="266399"/>
                      <a:pt x="316356" y="258255"/>
                      <a:pt x="327473" y="258255"/>
                    </a:cubicBezTo>
                    <a:cubicBezTo>
                      <a:pt x="346485" y="258255"/>
                      <a:pt x="352738" y="276444"/>
                      <a:pt x="352738" y="291104"/>
                    </a:cubicBezTo>
                    <a:cubicBezTo>
                      <a:pt x="351096" y="310379"/>
                      <a:pt x="339158" y="323410"/>
                      <a:pt x="326947" y="336713"/>
                    </a:cubicBezTo>
                    <a:cubicBezTo>
                      <a:pt x="316356" y="348115"/>
                      <a:pt x="306039" y="360060"/>
                      <a:pt x="295175" y="370920"/>
                    </a:cubicBezTo>
                    <a:cubicBezTo>
                      <a:pt x="293554" y="372276"/>
                      <a:pt x="292733" y="373634"/>
                      <a:pt x="292733" y="376079"/>
                    </a:cubicBezTo>
                    <a:lnTo>
                      <a:pt x="292733" y="377978"/>
                    </a:lnTo>
                    <a:lnTo>
                      <a:pt x="365224" y="377978"/>
                    </a:lnTo>
                    <a:lnTo>
                      <a:pt x="370382" y="344586"/>
                    </a:lnTo>
                    <a:lnTo>
                      <a:pt x="365224" y="344586"/>
                    </a:lnTo>
                    <a:cubicBezTo>
                      <a:pt x="363855" y="352459"/>
                      <a:pt x="363855" y="361418"/>
                      <a:pt x="356802" y="362503"/>
                    </a:cubicBezTo>
                    <a:cubicBezTo>
                      <a:pt x="355181" y="362774"/>
                      <a:pt x="353539" y="362774"/>
                      <a:pt x="351917" y="362774"/>
                    </a:cubicBezTo>
                    <a:lnTo>
                      <a:pt x="347306" y="362774"/>
                    </a:lnTo>
                    <a:cubicBezTo>
                      <a:pt x="341600" y="363046"/>
                      <a:pt x="336442" y="363046"/>
                      <a:pt x="331010" y="363046"/>
                    </a:cubicBezTo>
                    <a:cubicBezTo>
                      <a:pt x="323683" y="363046"/>
                      <a:pt x="316356" y="363046"/>
                      <a:pt x="309303" y="363046"/>
                    </a:cubicBezTo>
                    <a:cubicBezTo>
                      <a:pt x="320967" y="351644"/>
                      <a:pt x="332905" y="340785"/>
                      <a:pt x="345137" y="330197"/>
                    </a:cubicBezTo>
                    <a:cubicBezTo>
                      <a:pt x="356802" y="319881"/>
                      <a:pt x="369561" y="307936"/>
                      <a:pt x="370382" y="291376"/>
                    </a:cubicBezTo>
                    <a:lnTo>
                      <a:pt x="370382" y="289475"/>
                    </a:lnTo>
                    <a:cubicBezTo>
                      <a:pt x="370382" y="265856"/>
                      <a:pt x="350296" y="252282"/>
                      <a:pt x="329115" y="252282"/>
                    </a:cubicBezTo>
                    <a:cubicBezTo>
                      <a:pt x="310650" y="252282"/>
                      <a:pt x="292733" y="266942"/>
                      <a:pt x="292733" y="286489"/>
                    </a:cubicBezTo>
                    <a:cubicBezTo>
                      <a:pt x="292733" y="292733"/>
                      <a:pt x="297070" y="297077"/>
                      <a:pt x="303050" y="297077"/>
                    </a:cubicBezTo>
                    <a:cubicBezTo>
                      <a:pt x="308208" y="297077"/>
                      <a:pt x="312545" y="292733"/>
                      <a:pt x="312545" y="287303"/>
                    </a:cubicBezTo>
                    <a:cubicBezTo>
                      <a:pt x="312545" y="282417"/>
                      <a:pt x="309029" y="277530"/>
                      <a:pt x="302776" y="277530"/>
                    </a:cubicBezTo>
                    <a:cubicBezTo>
                      <a:pt x="301955" y="277530"/>
                      <a:pt x="301155" y="277530"/>
                      <a:pt x="300334" y="277801"/>
                    </a:cubicBezTo>
                    <a:close/>
                    <a:moveTo>
                      <a:pt x="382383" y="331555"/>
                    </a:moveTo>
                    <a:lnTo>
                      <a:pt x="382383" y="343229"/>
                    </a:lnTo>
                    <a:lnTo>
                      <a:pt x="433966" y="343229"/>
                    </a:lnTo>
                    <a:lnTo>
                      <a:pt x="433966" y="331555"/>
                    </a:lnTo>
                    <a:close/>
                    <a:moveTo>
                      <a:pt x="461990" y="277802"/>
                    </a:moveTo>
                    <a:cubicBezTo>
                      <a:pt x="464980" y="266399"/>
                      <a:pt x="478013" y="258255"/>
                      <a:pt x="489150" y="258255"/>
                    </a:cubicBezTo>
                    <a:cubicBezTo>
                      <a:pt x="508142" y="258255"/>
                      <a:pt x="514395" y="276444"/>
                      <a:pt x="514395" y="291104"/>
                    </a:cubicBezTo>
                    <a:cubicBezTo>
                      <a:pt x="512774" y="310379"/>
                      <a:pt x="500815" y="323410"/>
                      <a:pt x="488603" y="336713"/>
                    </a:cubicBezTo>
                    <a:cubicBezTo>
                      <a:pt x="478013" y="348115"/>
                      <a:pt x="467696" y="360060"/>
                      <a:pt x="456853" y="370920"/>
                    </a:cubicBezTo>
                    <a:cubicBezTo>
                      <a:pt x="455210" y="372276"/>
                      <a:pt x="454389" y="373634"/>
                      <a:pt x="454389" y="376079"/>
                    </a:cubicBezTo>
                    <a:lnTo>
                      <a:pt x="454389" y="377978"/>
                    </a:lnTo>
                    <a:lnTo>
                      <a:pt x="526880" y="377978"/>
                    </a:lnTo>
                    <a:lnTo>
                      <a:pt x="532039" y="344586"/>
                    </a:lnTo>
                    <a:lnTo>
                      <a:pt x="526880" y="344586"/>
                    </a:lnTo>
                    <a:cubicBezTo>
                      <a:pt x="525532" y="352459"/>
                      <a:pt x="525532" y="361418"/>
                      <a:pt x="518458" y="362503"/>
                    </a:cubicBezTo>
                    <a:cubicBezTo>
                      <a:pt x="516837" y="362774"/>
                      <a:pt x="515216" y="362774"/>
                      <a:pt x="513574" y="362774"/>
                    </a:cubicBezTo>
                    <a:lnTo>
                      <a:pt x="508963" y="362774"/>
                    </a:lnTo>
                    <a:cubicBezTo>
                      <a:pt x="503257" y="363046"/>
                      <a:pt x="498099" y="363046"/>
                      <a:pt x="492687" y="363046"/>
                    </a:cubicBezTo>
                    <a:cubicBezTo>
                      <a:pt x="485339" y="363046"/>
                      <a:pt x="478013" y="363046"/>
                      <a:pt x="470959" y="363046"/>
                    </a:cubicBezTo>
                    <a:cubicBezTo>
                      <a:pt x="482623" y="351644"/>
                      <a:pt x="494583" y="340785"/>
                      <a:pt x="506794" y="330197"/>
                    </a:cubicBezTo>
                    <a:cubicBezTo>
                      <a:pt x="518458" y="319881"/>
                      <a:pt x="531217" y="307936"/>
                      <a:pt x="532039" y="291376"/>
                    </a:cubicBezTo>
                    <a:lnTo>
                      <a:pt x="532039" y="289475"/>
                    </a:lnTo>
                    <a:cubicBezTo>
                      <a:pt x="532039" y="265856"/>
                      <a:pt x="511952" y="252282"/>
                      <a:pt x="490771" y="252282"/>
                    </a:cubicBezTo>
                    <a:cubicBezTo>
                      <a:pt x="472307" y="252282"/>
                      <a:pt x="454389" y="266942"/>
                      <a:pt x="454389" y="286489"/>
                    </a:cubicBezTo>
                    <a:cubicBezTo>
                      <a:pt x="454389" y="292733"/>
                      <a:pt x="458747" y="297077"/>
                      <a:pt x="464706" y="297077"/>
                    </a:cubicBezTo>
                    <a:cubicBezTo>
                      <a:pt x="469865" y="297077"/>
                      <a:pt x="474223" y="292733"/>
                      <a:pt x="474223" y="287303"/>
                    </a:cubicBezTo>
                    <a:cubicBezTo>
                      <a:pt x="474223" y="282417"/>
                      <a:pt x="470686" y="277530"/>
                      <a:pt x="464453" y="277530"/>
                    </a:cubicBezTo>
                    <a:cubicBezTo>
                      <a:pt x="463633" y="277530"/>
                      <a:pt x="462812" y="277530"/>
                      <a:pt x="461990" y="277801"/>
                    </a:cubicBezTo>
                    <a:close/>
                    <a:moveTo>
                      <a:pt x="558167" y="355988"/>
                    </a:moveTo>
                    <a:cubicBezTo>
                      <a:pt x="558988" y="356260"/>
                      <a:pt x="559810" y="356260"/>
                      <a:pt x="560883" y="356260"/>
                    </a:cubicBezTo>
                    <a:cubicBezTo>
                      <a:pt x="566041" y="356260"/>
                      <a:pt x="570126" y="352459"/>
                      <a:pt x="570126" y="347029"/>
                    </a:cubicBezTo>
                    <a:cubicBezTo>
                      <a:pt x="570126" y="342143"/>
                      <a:pt x="566315" y="337799"/>
                      <a:pt x="561157" y="337799"/>
                    </a:cubicBezTo>
                    <a:cubicBezTo>
                      <a:pt x="555999" y="337799"/>
                      <a:pt x="551388" y="341600"/>
                      <a:pt x="551388" y="347572"/>
                    </a:cubicBezTo>
                    <a:cubicBezTo>
                      <a:pt x="551388" y="365762"/>
                      <a:pt x="566863" y="382321"/>
                      <a:pt x="586949" y="382321"/>
                    </a:cubicBezTo>
                    <a:cubicBezTo>
                      <a:pt x="609750" y="382321"/>
                      <a:pt x="629037" y="363589"/>
                      <a:pt x="629037" y="340242"/>
                    </a:cubicBezTo>
                    <a:cubicBezTo>
                      <a:pt x="629037" y="319881"/>
                      <a:pt x="615183" y="298706"/>
                      <a:pt x="591833" y="298706"/>
                    </a:cubicBezTo>
                    <a:cubicBezTo>
                      <a:pt x="582885" y="298706"/>
                      <a:pt x="573642" y="302235"/>
                      <a:pt x="567410" y="308750"/>
                    </a:cubicBezTo>
                    <a:lnTo>
                      <a:pt x="567410" y="271558"/>
                    </a:lnTo>
                    <a:cubicBezTo>
                      <a:pt x="572568" y="272644"/>
                      <a:pt x="577179" y="273730"/>
                      <a:pt x="582338" y="274001"/>
                    </a:cubicBezTo>
                    <a:lnTo>
                      <a:pt x="584780" y="274001"/>
                    </a:lnTo>
                    <a:cubicBezTo>
                      <a:pt x="597813" y="274001"/>
                      <a:pt x="610845" y="268571"/>
                      <a:pt x="619520" y="258526"/>
                    </a:cubicBezTo>
                    <a:cubicBezTo>
                      <a:pt x="620341" y="257441"/>
                      <a:pt x="621436" y="256083"/>
                      <a:pt x="621436" y="254726"/>
                    </a:cubicBezTo>
                    <a:lnTo>
                      <a:pt x="621436" y="254183"/>
                    </a:lnTo>
                    <a:cubicBezTo>
                      <a:pt x="621162" y="253097"/>
                      <a:pt x="620341" y="252283"/>
                      <a:pt x="619520" y="252283"/>
                    </a:cubicBezTo>
                    <a:cubicBezTo>
                      <a:pt x="618173" y="252283"/>
                      <a:pt x="616530" y="253640"/>
                      <a:pt x="615183" y="253911"/>
                    </a:cubicBezTo>
                    <a:cubicBezTo>
                      <a:pt x="608930" y="256898"/>
                      <a:pt x="599160" y="258526"/>
                      <a:pt x="591560" y="258526"/>
                    </a:cubicBezTo>
                    <a:cubicBezTo>
                      <a:pt x="582885" y="258526"/>
                      <a:pt x="574737" y="256626"/>
                      <a:pt x="566863" y="253640"/>
                    </a:cubicBezTo>
                    <a:cubicBezTo>
                      <a:pt x="565768" y="253097"/>
                      <a:pt x="564968" y="252554"/>
                      <a:pt x="563873" y="252554"/>
                    </a:cubicBezTo>
                    <a:lnTo>
                      <a:pt x="563599" y="252554"/>
                    </a:lnTo>
                    <a:cubicBezTo>
                      <a:pt x="562525" y="252554"/>
                      <a:pt x="561704" y="253640"/>
                      <a:pt x="561431" y="254726"/>
                    </a:cubicBezTo>
                    <a:lnTo>
                      <a:pt x="561431" y="314723"/>
                    </a:lnTo>
                    <a:cubicBezTo>
                      <a:pt x="561431" y="316352"/>
                      <a:pt x="561978" y="318524"/>
                      <a:pt x="564147" y="318524"/>
                    </a:cubicBezTo>
                    <a:cubicBezTo>
                      <a:pt x="566589" y="318524"/>
                      <a:pt x="568484" y="314180"/>
                      <a:pt x="569305" y="313366"/>
                    </a:cubicBezTo>
                    <a:cubicBezTo>
                      <a:pt x="575011" y="307122"/>
                      <a:pt x="582885" y="303592"/>
                      <a:pt x="591012" y="303592"/>
                    </a:cubicBezTo>
                    <a:lnTo>
                      <a:pt x="591560" y="303592"/>
                    </a:lnTo>
                    <a:cubicBezTo>
                      <a:pt x="610845" y="303592"/>
                      <a:pt x="612193" y="329383"/>
                      <a:pt x="612193" y="341328"/>
                    </a:cubicBezTo>
                    <a:cubicBezTo>
                      <a:pt x="612193" y="353272"/>
                      <a:pt x="610024" y="367118"/>
                      <a:pt x="597813" y="373906"/>
                    </a:cubicBezTo>
                    <a:cubicBezTo>
                      <a:pt x="594276" y="376079"/>
                      <a:pt x="590212" y="376891"/>
                      <a:pt x="586128" y="376891"/>
                    </a:cubicBezTo>
                    <a:cubicBezTo>
                      <a:pt x="573095" y="376891"/>
                      <a:pt x="563325" y="368476"/>
                      <a:pt x="558167" y="355988"/>
                    </a:cubicBezTo>
                    <a:close/>
                    <a:moveTo>
                      <a:pt x="664661" y="315537"/>
                    </a:moveTo>
                    <a:lnTo>
                      <a:pt x="664387" y="315537"/>
                    </a:lnTo>
                    <a:cubicBezTo>
                      <a:pt x="664387" y="298977"/>
                      <a:pt x="665482" y="280788"/>
                      <a:pt x="676873" y="267757"/>
                    </a:cubicBezTo>
                    <a:cubicBezTo>
                      <a:pt x="682578" y="261241"/>
                      <a:pt x="690179" y="257169"/>
                      <a:pt x="698600" y="257169"/>
                    </a:cubicBezTo>
                    <a:cubicBezTo>
                      <a:pt x="705107" y="257169"/>
                      <a:pt x="711360" y="259612"/>
                      <a:pt x="715149" y="264771"/>
                    </a:cubicBezTo>
                    <a:lnTo>
                      <a:pt x="714350" y="264771"/>
                    </a:lnTo>
                    <a:cubicBezTo>
                      <a:pt x="709444" y="264771"/>
                      <a:pt x="705380" y="267757"/>
                      <a:pt x="705380" y="273187"/>
                    </a:cubicBezTo>
                    <a:cubicBezTo>
                      <a:pt x="705380" y="277802"/>
                      <a:pt x="708370" y="282145"/>
                      <a:pt x="714076" y="282145"/>
                    </a:cubicBezTo>
                    <a:cubicBezTo>
                      <a:pt x="719234" y="282145"/>
                      <a:pt x="722750" y="278345"/>
                      <a:pt x="722750" y="272372"/>
                    </a:cubicBezTo>
                    <a:cubicBezTo>
                      <a:pt x="722750" y="258798"/>
                      <a:pt x="710265" y="252283"/>
                      <a:pt x="698600" y="252283"/>
                    </a:cubicBezTo>
                    <a:cubicBezTo>
                      <a:pt x="665208" y="252283"/>
                      <a:pt x="647017" y="287846"/>
                      <a:pt x="647017" y="317438"/>
                    </a:cubicBezTo>
                    <a:cubicBezTo>
                      <a:pt x="647017" y="342414"/>
                      <a:pt x="652449" y="382321"/>
                      <a:pt x="688284" y="382321"/>
                    </a:cubicBezTo>
                    <a:cubicBezTo>
                      <a:pt x="706749" y="382321"/>
                      <a:pt x="721950" y="367933"/>
                      <a:pt x="726287" y="351916"/>
                    </a:cubicBezTo>
                    <a:cubicBezTo>
                      <a:pt x="727108" y="347844"/>
                      <a:pt x="727635" y="343772"/>
                      <a:pt x="727635" y="339699"/>
                    </a:cubicBezTo>
                    <a:cubicBezTo>
                      <a:pt x="727635" y="318795"/>
                      <a:pt x="712707" y="297620"/>
                      <a:pt x="689358" y="297620"/>
                    </a:cubicBezTo>
                    <a:cubicBezTo>
                      <a:pt x="678767" y="297620"/>
                      <a:pt x="667924" y="304407"/>
                      <a:pt x="664661" y="315537"/>
                    </a:cubicBezTo>
                    <a:close/>
                    <a:moveTo>
                      <a:pt x="664661" y="336984"/>
                    </a:moveTo>
                    <a:lnTo>
                      <a:pt x="664661" y="335627"/>
                    </a:lnTo>
                    <a:cubicBezTo>
                      <a:pt x="664661" y="324225"/>
                      <a:pt x="669819" y="305221"/>
                      <a:pt x="684199" y="302778"/>
                    </a:cubicBezTo>
                    <a:cubicBezTo>
                      <a:pt x="686115" y="302506"/>
                      <a:pt x="688010" y="302506"/>
                      <a:pt x="689905" y="302506"/>
                    </a:cubicBezTo>
                    <a:cubicBezTo>
                      <a:pt x="708370" y="303049"/>
                      <a:pt x="710265" y="325311"/>
                      <a:pt x="710265" y="338613"/>
                    </a:cubicBezTo>
                    <a:lnTo>
                      <a:pt x="710265" y="339699"/>
                    </a:lnTo>
                    <a:cubicBezTo>
                      <a:pt x="710265" y="353816"/>
                      <a:pt x="709465" y="376891"/>
                      <a:pt x="687463" y="376891"/>
                    </a:cubicBezTo>
                    <a:cubicBezTo>
                      <a:pt x="666282" y="376891"/>
                      <a:pt x="666009" y="350830"/>
                      <a:pt x="664661" y="3369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1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en-AE" sz="135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AFE23C5A-B3A2-0232-76BA-37E7C34F31E5}"/>
                  </a:ext>
                </a:extLst>
              </p:cNvPr>
              <p:cNvSpPr/>
              <p:nvPr/>
            </p:nvSpPr>
            <p:spPr>
              <a:xfrm>
                <a:off x="2606645" y="4256893"/>
                <a:ext cx="93671" cy="93931"/>
              </a:xfrm>
              <a:custGeom>
                <a:avLst/>
                <a:gdLst>
                  <a:gd name="connsiteX0" fmla="*/ 91338 w 93671"/>
                  <a:gd name="connsiteY0" fmla="*/ 8630 h 93931"/>
                  <a:gd name="connsiteX1" fmla="*/ 94054 w 93671"/>
                  <a:gd name="connsiteY1" fmla="*/ 4286 h 93931"/>
                  <a:gd name="connsiteX2" fmla="*/ 89969 w 93671"/>
                  <a:gd name="connsiteY2" fmla="*/ 214 h 93931"/>
                  <a:gd name="connsiteX3" fmla="*/ 85906 w 93671"/>
                  <a:gd name="connsiteY3" fmla="*/ 2657 h 93931"/>
                  <a:gd name="connsiteX4" fmla="*/ 47081 w 93671"/>
                  <a:gd name="connsiteY4" fmla="*/ 41479 h 93931"/>
                  <a:gd name="connsiteX5" fmla="*/ 6635 w 93671"/>
                  <a:gd name="connsiteY5" fmla="*/ 1029 h 93931"/>
                  <a:gd name="connsiteX6" fmla="*/ 4467 w 93671"/>
                  <a:gd name="connsiteY6" fmla="*/ 214 h 93931"/>
                  <a:gd name="connsiteX7" fmla="*/ 382 w 93671"/>
                  <a:gd name="connsiteY7" fmla="*/ 4286 h 93931"/>
                  <a:gd name="connsiteX8" fmla="*/ 3098 w 93671"/>
                  <a:gd name="connsiteY8" fmla="*/ 8630 h 93931"/>
                  <a:gd name="connsiteX9" fmla="*/ 41375 w 93671"/>
                  <a:gd name="connsiteY9" fmla="*/ 47180 h 93931"/>
                  <a:gd name="connsiteX10" fmla="*/ 3098 w 93671"/>
                  <a:gd name="connsiteY10" fmla="*/ 85459 h 93931"/>
                  <a:gd name="connsiteX11" fmla="*/ 382 w 93671"/>
                  <a:gd name="connsiteY11" fmla="*/ 89803 h 93931"/>
                  <a:gd name="connsiteX12" fmla="*/ 4467 w 93671"/>
                  <a:gd name="connsiteY12" fmla="*/ 94146 h 93931"/>
                  <a:gd name="connsiteX13" fmla="*/ 6635 w 93671"/>
                  <a:gd name="connsiteY13" fmla="*/ 93603 h 93931"/>
                  <a:gd name="connsiteX14" fmla="*/ 47081 w 93671"/>
                  <a:gd name="connsiteY14" fmla="*/ 52881 h 93931"/>
                  <a:gd name="connsiteX15" fmla="*/ 86726 w 93671"/>
                  <a:gd name="connsiteY15" fmla="*/ 92247 h 93931"/>
                  <a:gd name="connsiteX16" fmla="*/ 89969 w 93671"/>
                  <a:gd name="connsiteY16" fmla="*/ 94146 h 93931"/>
                  <a:gd name="connsiteX17" fmla="*/ 94054 w 93671"/>
                  <a:gd name="connsiteY17" fmla="*/ 89803 h 93931"/>
                  <a:gd name="connsiteX18" fmla="*/ 92959 w 93671"/>
                  <a:gd name="connsiteY18" fmla="*/ 87632 h 93931"/>
                  <a:gd name="connsiteX19" fmla="*/ 52786 w 93671"/>
                  <a:gd name="connsiteY19" fmla="*/ 47180 h 93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3671" h="93931">
                    <a:moveTo>
                      <a:pt x="91338" y="8630"/>
                    </a:moveTo>
                    <a:cubicBezTo>
                      <a:pt x="93506" y="6730"/>
                      <a:pt x="94054" y="5644"/>
                      <a:pt x="94054" y="4286"/>
                    </a:cubicBezTo>
                    <a:cubicBezTo>
                      <a:pt x="94054" y="1843"/>
                      <a:pt x="92159" y="214"/>
                      <a:pt x="89969" y="214"/>
                    </a:cubicBezTo>
                    <a:cubicBezTo>
                      <a:pt x="88622" y="214"/>
                      <a:pt x="88348" y="757"/>
                      <a:pt x="85906" y="2657"/>
                    </a:cubicBezTo>
                    <a:lnTo>
                      <a:pt x="47081" y="41479"/>
                    </a:lnTo>
                    <a:lnTo>
                      <a:pt x="6635" y="1029"/>
                    </a:lnTo>
                    <a:cubicBezTo>
                      <a:pt x="5540" y="214"/>
                      <a:pt x="4740" y="214"/>
                      <a:pt x="4467" y="214"/>
                    </a:cubicBezTo>
                    <a:cubicBezTo>
                      <a:pt x="2298" y="214"/>
                      <a:pt x="382" y="2114"/>
                      <a:pt x="382" y="4286"/>
                    </a:cubicBezTo>
                    <a:cubicBezTo>
                      <a:pt x="382" y="5915"/>
                      <a:pt x="1203" y="6730"/>
                      <a:pt x="3098" y="8630"/>
                    </a:cubicBezTo>
                    <a:lnTo>
                      <a:pt x="41375" y="47180"/>
                    </a:lnTo>
                    <a:lnTo>
                      <a:pt x="3098" y="85459"/>
                    </a:lnTo>
                    <a:cubicBezTo>
                      <a:pt x="656" y="87901"/>
                      <a:pt x="382" y="88988"/>
                      <a:pt x="382" y="89803"/>
                    </a:cubicBezTo>
                    <a:cubicBezTo>
                      <a:pt x="382" y="92247"/>
                      <a:pt x="2298" y="94146"/>
                      <a:pt x="4467" y="94146"/>
                    </a:cubicBezTo>
                    <a:cubicBezTo>
                      <a:pt x="4740" y="94146"/>
                      <a:pt x="5540" y="94146"/>
                      <a:pt x="6635" y="93603"/>
                    </a:cubicBezTo>
                    <a:lnTo>
                      <a:pt x="47081" y="52881"/>
                    </a:lnTo>
                    <a:lnTo>
                      <a:pt x="86726" y="92247"/>
                    </a:lnTo>
                    <a:cubicBezTo>
                      <a:pt x="87800" y="93331"/>
                      <a:pt x="88348" y="94146"/>
                      <a:pt x="89969" y="94146"/>
                    </a:cubicBezTo>
                    <a:cubicBezTo>
                      <a:pt x="92159" y="94146"/>
                      <a:pt x="94054" y="92247"/>
                      <a:pt x="94054" y="89803"/>
                    </a:cubicBezTo>
                    <a:cubicBezTo>
                      <a:pt x="94054" y="89259"/>
                      <a:pt x="93506" y="87901"/>
                      <a:pt x="92959" y="87632"/>
                    </a:cubicBezTo>
                    <a:cubicBezTo>
                      <a:pt x="92685" y="86817"/>
                      <a:pt x="59293" y="53424"/>
                      <a:pt x="52786" y="4718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1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en-AE" sz="135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E43D97DD-D210-A275-CA62-B281E0A9D3C4}"/>
                  </a:ext>
                </a:extLst>
              </p:cNvPr>
              <p:cNvSpPr/>
              <p:nvPr/>
            </p:nvSpPr>
            <p:spPr>
              <a:xfrm>
                <a:off x="2737162" y="4222958"/>
                <a:ext cx="598474" cy="132210"/>
              </a:xfrm>
              <a:custGeom>
                <a:avLst/>
                <a:gdLst>
                  <a:gd name="connsiteX0" fmla="*/ 13692 w 598474"/>
                  <a:gd name="connsiteY0" fmla="*/ 18946 h 132210"/>
                  <a:gd name="connsiteX1" fmla="*/ 38936 w 598474"/>
                  <a:gd name="connsiteY1" fmla="*/ 7273 h 132210"/>
                  <a:gd name="connsiteX2" fmla="*/ 58222 w 598474"/>
                  <a:gd name="connsiteY2" fmla="*/ 28720 h 132210"/>
                  <a:gd name="connsiteX3" fmla="*/ 41652 w 598474"/>
                  <a:gd name="connsiteY3" fmla="*/ 58582 h 132210"/>
                  <a:gd name="connsiteX4" fmla="*/ 24556 w 598474"/>
                  <a:gd name="connsiteY4" fmla="*/ 62655 h 132210"/>
                  <a:gd name="connsiteX5" fmla="*/ 26724 w 598474"/>
                  <a:gd name="connsiteY5" fmla="*/ 64827 h 132210"/>
                  <a:gd name="connsiteX6" fmla="*/ 36494 w 598474"/>
                  <a:gd name="connsiteY6" fmla="*/ 64827 h 132210"/>
                  <a:gd name="connsiteX7" fmla="*/ 61739 w 598474"/>
                  <a:gd name="connsiteY7" fmla="*/ 96590 h 132210"/>
                  <a:gd name="connsiteX8" fmla="*/ 38936 w 598474"/>
                  <a:gd name="connsiteY8" fmla="*/ 126995 h 132210"/>
                  <a:gd name="connsiteX9" fmla="*/ 8807 w 598474"/>
                  <a:gd name="connsiteY9" fmla="*/ 112065 h 132210"/>
                  <a:gd name="connsiteX10" fmla="*/ 10702 w 598474"/>
                  <a:gd name="connsiteY10" fmla="*/ 112335 h 132210"/>
                  <a:gd name="connsiteX11" fmla="*/ 21019 w 598474"/>
                  <a:gd name="connsiteY11" fmla="*/ 102019 h 132210"/>
                  <a:gd name="connsiteX12" fmla="*/ 10702 w 598474"/>
                  <a:gd name="connsiteY12" fmla="*/ 91703 h 132210"/>
                  <a:gd name="connsiteX13" fmla="*/ 386 w 598474"/>
                  <a:gd name="connsiteY13" fmla="*/ 102562 h 132210"/>
                  <a:gd name="connsiteX14" fmla="*/ 39484 w 598474"/>
                  <a:gd name="connsiteY14" fmla="*/ 132425 h 132210"/>
                  <a:gd name="connsiteX15" fmla="*/ 81024 w 598474"/>
                  <a:gd name="connsiteY15" fmla="*/ 96590 h 132210"/>
                  <a:gd name="connsiteX16" fmla="*/ 60665 w 598474"/>
                  <a:gd name="connsiteY16" fmla="*/ 65641 h 132210"/>
                  <a:gd name="connsiteX17" fmla="*/ 49800 w 598474"/>
                  <a:gd name="connsiteY17" fmla="*/ 61840 h 132210"/>
                  <a:gd name="connsiteX18" fmla="*/ 59296 w 598474"/>
                  <a:gd name="connsiteY18" fmla="*/ 56953 h 132210"/>
                  <a:gd name="connsiteX19" fmla="*/ 75592 w 598474"/>
                  <a:gd name="connsiteY19" fmla="*/ 27905 h 132210"/>
                  <a:gd name="connsiteX20" fmla="*/ 75592 w 598474"/>
                  <a:gd name="connsiteY20" fmla="*/ 26005 h 132210"/>
                  <a:gd name="connsiteX21" fmla="*/ 39484 w 598474"/>
                  <a:gd name="connsiteY21" fmla="*/ 2386 h 132210"/>
                  <a:gd name="connsiteX22" fmla="*/ 5544 w 598474"/>
                  <a:gd name="connsiteY22" fmla="*/ 27905 h 132210"/>
                  <a:gd name="connsiteX23" fmla="*/ 15313 w 598474"/>
                  <a:gd name="connsiteY23" fmla="*/ 37678 h 132210"/>
                  <a:gd name="connsiteX24" fmla="*/ 24830 w 598474"/>
                  <a:gd name="connsiteY24" fmla="*/ 28448 h 132210"/>
                  <a:gd name="connsiteX25" fmla="*/ 15313 w 598474"/>
                  <a:gd name="connsiteY25" fmla="*/ 18675 h 132210"/>
                  <a:gd name="connsiteX26" fmla="*/ 13692 w 598474"/>
                  <a:gd name="connsiteY26" fmla="*/ 18946 h 132210"/>
                  <a:gd name="connsiteX27" fmla="*/ 91404 w 598474"/>
                  <a:gd name="connsiteY27" fmla="*/ 81658 h 132210"/>
                  <a:gd name="connsiteX28" fmla="*/ 91404 w 598474"/>
                  <a:gd name="connsiteY28" fmla="*/ 93332 h 132210"/>
                  <a:gd name="connsiteX29" fmla="*/ 142988 w 598474"/>
                  <a:gd name="connsiteY29" fmla="*/ 93332 h 132210"/>
                  <a:gd name="connsiteX30" fmla="*/ 142988 w 598474"/>
                  <a:gd name="connsiteY30" fmla="*/ 81658 h 132210"/>
                  <a:gd name="connsiteX31" fmla="*/ 179707 w 598474"/>
                  <a:gd name="connsiteY31" fmla="*/ 65641 h 132210"/>
                  <a:gd name="connsiteX32" fmla="*/ 179433 w 598474"/>
                  <a:gd name="connsiteY32" fmla="*/ 65641 h 132210"/>
                  <a:gd name="connsiteX33" fmla="*/ 191918 w 598474"/>
                  <a:gd name="connsiteY33" fmla="*/ 17860 h 132210"/>
                  <a:gd name="connsiteX34" fmla="*/ 213647 w 598474"/>
                  <a:gd name="connsiteY34" fmla="*/ 7273 h 132210"/>
                  <a:gd name="connsiteX35" fmla="*/ 230195 w 598474"/>
                  <a:gd name="connsiteY35" fmla="*/ 14874 h 132210"/>
                  <a:gd name="connsiteX36" fmla="*/ 229374 w 598474"/>
                  <a:gd name="connsiteY36" fmla="*/ 14874 h 132210"/>
                  <a:gd name="connsiteX37" fmla="*/ 220426 w 598474"/>
                  <a:gd name="connsiteY37" fmla="*/ 23290 h 132210"/>
                  <a:gd name="connsiteX38" fmla="*/ 229122 w 598474"/>
                  <a:gd name="connsiteY38" fmla="*/ 32249 h 132210"/>
                  <a:gd name="connsiteX39" fmla="*/ 237796 w 598474"/>
                  <a:gd name="connsiteY39" fmla="*/ 22476 h 132210"/>
                  <a:gd name="connsiteX40" fmla="*/ 213647 w 598474"/>
                  <a:gd name="connsiteY40" fmla="*/ 2386 h 132210"/>
                  <a:gd name="connsiteX41" fmla="*/ 162063 w 598474"/>
                  <a:gd name="connsiteY41" fmla="*/ 67541 h 132210"/>
                  <a:gd name="connsiteX42" fmla="*/ 203330 w 598474"/>
                  <a:gd name="connsiteY42" fmla="*/ 132425 h 132210"/>
                  <a:gd name="connsiteX43" fmla="*/ 241334 w 598474"/>
                  <a:gd name="connsiteY43" fmla="*/ 102019 h 132210"/>
                  <a:gd name="connsiteX44" fmla="*/ 242681 w 598474"/>
                  <a:gd name="connsiteY44" fmla="*/ 89803 h 132210"/>
                  <a:gd name="connsiteX45" fmla="*/ 204404 w 598474"/>
                  <a:gd name="connsiteY45" fmla="*/ 47723 h 132210"/>
                  <a:gd name="connsiteX46" fmla="*/ 179707 w 598474"/>
                  <a:gd name="connsiteY46" fmla="*/ 65641 h 132210"/>
                  <a:gd name="connsiteX47" fmla="*/ 179707 w 598474"/>
                  <a:gd name="connsiteY47" fmla="*/ 87088 h 132210"/>
                  <a:gd name="connsiteX48" fmla="*/ 179707 w 598474"/>
                  <a:gd name="connsiteY48" fmla="*/ 85730 h 132210"/>
                  <a:gd name="connsiteX49" fmla="*/ 199245 w 598474"/>
                  <a:gd name="connsiteY49" fmla="*/ 52881 h 132210"/>
                  <a:gd name="connsiteX50" fmla="*/ 204951 w 598474"/>
                  <a:gd name="connsiteY50" fmla="*/ 52610 h 132210"/>
                  <a:gd name="connsiteX51" fmla="*/ 225311 w 598474"/>
                  <a:gd name="connsiteY51" fmla="*/ 88717 h 132210"/>
                  <a:gd name="connsiteX52" fmla="*/ 225311 w 598474"/>
                  <a:gd name="connsiteY52" fmla="*/ 89803 h 132210"/>
                  <a:gd name="connsiteX53" fmla="*/ 202509 w 598474"/>
                  <a:gd name="connsiteY53" fmla="*/ 126995 h 132210"/>
                  <a:gd name="connsiteX54" fmla="*/ 179707 w 598474"/>
                  <a:gd name="connsiteY54" fmla="*/ 87088 h 132210"/>
                  <a:gd name="connsiteX55" fmla="*/ 256324 w 598474"/>
                  <a:gd name="connsiteY55" fmla="*/ 97133 h 132210"/>
                  <a:gd name="connsiteX56" fmla="*/ 307908 w 598474"/>
                  <a:gd name="connsiteY56" fmla="*/ 97133 h 132210"/>
                  <a:gd name="connsiteX57" fmla="*/ 307908 w 598474"/>
                  <a:gd name="connsiteY57" fmla="*/ 114236 h 132210"/>
                  <a:gd name="connsiteX58" fmla="*/ 288916 w 598474"/>
                  <a:gd name="connsiteY58" fmla="*/ 122380 h 132210"/>
                  <a:gd name="connsiteX59" fmla="*/ 288916 w 598474"/>
                  <a:gd name="connsiteY59" fmla="*/ 128081 h 132210"/>
                  <a:gd name="connsiteX60" fmla="*/ 341847 w 598474"/>
                  <a:gd name="connsiteY60" fmla="*/ 128081 h 132210"/>
                  <a:gd name="connsiteX61" fmla="*/ 341847 w 598474"/>
                  <a:gd name="connsiteY61" fmla="*/ 122380 h 132210"/>
                  <a:gd name="connsiteX62" fmla="*/ 335068 w 598474"/>
                  <a:gd name="connsiteY62" fmla="*/ 122380 h 132210"/>
                  <a:gd name="connsiteX63" fmla="*/ 322836 w 598474"/>
                  <a:gd name="connsiteY63" fmla="*/ 114236 h 132210"/>
                  <a:gd name="connsiteX64" fmla="*/ 322836 w 598474"/>
                  <a:gd name="connsiteY64" fmla="*/ 97133 h 132210"/>
                  <a:gd name="connsiteX65" fmla="*/ 342121 w 598474"/>
                  <a:gd name="connsiteY65" fmla="*/ 97133 h 132210"/>
                  <a:gd name="connsiteX66" fmla="*/ 342121 w 598474"/>
                  <a:gd name="connsiteY66" fmla="*/ 91160 h 132210"/>
                  <a:gd name="connsiteX67" fmla="*/ 322836 w 598474"/>
                  <a:gd name="connsiteY67" fmla="*/ 91160 h 132210"/>
                  <a:gd name="connsiteX68" fmla="*/ 322836 w 598474"/>
                  <a:gd name="connsiteY68" fmla="*/ 4286 h 132210"/>
                  <a:gd name="connsiteX69" fmla="*/ 319593 w 598474"/>
                  <a:gd name="connsiteY69" fmla="*/ 214 h 132210"/>
                  <a:gd name="connsiteX70" fmla="*/ 303297 w 598474"/>
                  <a:gd name="connsiteY70" fmla="*/ 20847 h 132210"/>
                  <a:gd name="connsiteX71" fmla="*/ 260409 w 598474"/>
                  <a:gd name="connsiteY71" fmla="*/ 84644 h 132210"/>
                  <a:gd name="connsiteX72" fmla="*/ 257966 w 598474"/>
                  <a:gd name="connsiteY72" fmla="*/ 88717 h 132210"/>
                  <a:gd name="connsiteX73" fmla="*/ 256051 w 598474"/>
                  <a:gd name="connsiteY73" fmla="*/ 93603 h 132210"/>
                  <a:gd name="connsiteX74" fmla="*/ 256324 w 598474"/>
                  <a:gd name="connsiteY74" fmla="*/ 97133 h 132210"/>
                  <a:gd name="connsiteX75" fmla="*/ 262304 w 598474"/>
                  <a:gd name="connsiteY75" fmla="*/ 91160 h 132210"/>
                  <a:gd name="connsiteX76" fmla="*/ 309003 w 598474"/>
                  <a:gd name="connsiteY76" fmla="*/ 21390 h 132210"/>
                  <a:gd name="connsiteX77" fmla="*/ 309003 w 598474"/>
                  <a:gd name="connsiteY77" fmla="*/ 91160 h 132210"/>
                  <a:gd name="connsiteX78" fmla="*/ 350059 w 598474"/>
                  <a:gd name="connsiteY78" fmla="*/ 81658 h 132210"/>
                  <a:gd name="connsiteX79" fmla="*/ 350059 w 598474"/>
                  <a:gd name="connsiteY79" fmla="*/ 93332 h 132210"/>
                  <a:gd name="connsiteX80" fmla="*/ 401642 w 598474"/>
                  <a:gd name="connsiteY80" fmla="*/ 93332 h 132210"/>
                  <a:gd name="connsiteX81" fmla="*/ 401642 w 598474"/>
                  <a:gd name="connsiteY81" fmla="*/ 81658 h 132210"/>
                  <a:gd name="connsiteX82" fmla="*/ 430213 w 598474"/>
                  <a:gd name="connsiteY82" fmla="*/ 14602 h 132210"/>
                  <a:gd name="connsiteX83" fmla="*/ 430213 w 598474"/>
                  <a:gd name="connsiteY83" fmla="*/ 20304 h 132210"/>
                  <a:gd name="connsiteX84" fmla="*/ 455458 w 598474"/>
                  <a:gd name="connsiteY84" fmla="*/ 15417 h 132210"/>
                  <a:gd name="connsiteX85" fmla="*/ 455458 w 598474"/>
                  <a:gd name="connsiteY85" fmla="*/ 113149 h 132210"/>
                  <a:gd name="connsiteX86" fmla="*/ 437540 w 598474"/>
                  <a:gd name="connsiteY86" fmla="*/ 122380 h 132210"/>
                  <a:gd name="connsiteX87" fmla="*/ 431308 w 598474"/>
                  <a:gd name="connsiteY87" fmla="*/ 122380 h 132210"/>
                  <a:gd name="connsiteX88" fmla="*/ 431308 w 598474"/>
                  <a:gd name="connsiteY88" fmla="*/ 128081 h 132210"/>
                  <a:gd name="connsiteX89" fmla="*/ 494008 w 598474"/>
                  <a:gd name="connsiteY89" fmla="*/ 128081 h 132210"/>
                  <a:gd name="connsiteX90" fmla="*/ 494008 w 598474"/>
                  <a:gd name="connsiteY90" fmla="*/ 122380 h 132210"/>
                  <a:gd name="connsiteX91" fmla="*/ 485587 w 598474"/>
                  <a:gd name="connsiteY91" fmla="*/ 122380 h 132210"/>
                  <a:gd name="connsiteX92" fmla="*/ 469859 w 598474"/>
                  <a:gd name="connsiteY92" fmla="*/ 113149 h 132210"/>
                  <a:gd name="connsiteX93" fmla="*/ 469859 w 598474"/>
                  <a:gd name="connsiteY93" fmla="*/ 5915 h 132210"/>
                  <a:gd name="connsiteX94" fmla="*/ 466596 w 598474"/>
                  <a:gd name="connsiteY94" fmla="*/ 2386 h 132210"/>
                  <a:gd name="connsiteX95" fmla="*/ 459268 w 598474"/>
                  <a:gd name="connsiteY95" fmla="*/ 7544 h 132210"/>
                  <a:gd name="connsiteX96" fmla="*/ 430213 w 598474"/>
                  <a:gd name="connsiteY96" fmla="*/ 14602 h 132210"/>
                  <a:gd name="connsiteX97" fmla="*/ 555172 w 598474"/>
                  <a:gd name="connsiteY97" fmla="*/ 2386 h 132210"/>
                  <a:gd name="connsiteX98" fmla="*/ 517148 w 598474"/>
                  <a:gd name="connsiteY98" fmla="*/ 66998 h 132210"/>
                  <a:gd name="connsiteX99" fmla="*/ 531275 w 598474"/>
                  <a:gd name="connsiteY99" fmla="*/ 121295 h 132210"/>
                  <a:gd name="connsiteX100" fmla="*/ 557614 w 598474"/>
                  <a:gd name="connsiteY100" fmla="*/ 132425 h 132210"/>
                  <a:gd name="connsiteX101" fmla="*/ 593175 w 598474"/>
                  <a:gd name="connsiteY101" fmla="*/ 106907 h 132210"/>
                  <a:gd name="connsiteX102" fmla="*/ 598860 w 598474"/>
                  <a:gd name="connsiteY102" fmla="*/ 66998 h 132210"/>
                  <a:gd name="connsiteX103" fmla="*/ 558141 w 598474"/>
                  <a:gd name="connsiteY103" fmla="*/ 2386 h 132210"/>
                  <a:gd name="connsiteX104" fmla="*/ 555172 w 598474"/>
                  <a:gd name="connsiteY104" fmla="*/ 2386 h 132210"/>
                  <a:gd name="connsiteX105" fmla="*/ 533444 w 598474"/>
                  <a:gd name="connsiteY105" fmla="*/ 79215 h 132210"/>
                  <a:gd name="connsiteX106" fmla="*/ 533444 w 598474"/>
                  <a:gd name="connsiteY106" fmla="*/ 74600 h 132210"/>
                  <a:gd name="connsiteX107" fmla="*/ 534265 w 598474"/>
                  <a:gd name="connsiteY107" fmla="*/ 38764 h 132210"/>
                  <a:gd name="connsiteX108" fmla="*/ 539697 w 598474"/>
                  <a:gd name="connsiteY108" fmla="*/ 17589 h 132210"/>
                  <a:gd name="connsiteX109" fmla="*/ 558141 w 598474"/>
                  <a:gd name="connsiteY109" fmla="*/ 7273 h 132210"/>
                  <a:gd name="connsiteX110" fmla="*/ 581490 w 598474"/>
                  <a:gd name="connsiteY110" fmla="*/ 35507 h 132210"/>
                  <a:gd name="connsiteX111" fmla="*/ 582585 w 598474"/>
                  <a:gd name="connsiteY111" fmla="*/ 63741 h 132210"/>
                  <a:gd name="connsiteX112" fmla="*/ 582585 w 598474"/>
                  <a:gd name="connsiteY112" fmla="*/ 77858 h 132210"/>
                  <a:gd name="connsiteX113" fmla="*/ 566289 w 598474"/>
                  <a:gd name="connsiteY113" fmla="*/ 125639 h 132210"/>
                  <a:gd name="connsiteX114" fmla="*/ 557888 w 598474"/>
                  <a:gd name="connsiteY114" fmla="*/ 127538 h 132210"/>
                  <a:gd name="connsiteX115" fmla="*/ 535612 w 598474"/>
                  <a:gd name="connsiteY115" fmla="*/ 105277 h 132210"/>
                  <a:gd name="connsiteX116" fmla="*/ 533444 w 598474"/>
                  <a:gd name="connsiteY116" fmla="*/ 79215 h 132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</a:cxnLst>
                <a:rect l="l" t="t" r="r" b="b"/>
                <a:pathLst>
                  <a:path w="598474" h="132210">
                    <a:moveTo>
                      <a:pt x="13692" y="18946"/>
                    </a:moveTo>
                    <a:cubicBezTo>
                      <a:pt x="19124" y="11616"/>
                      <a:pt x="29167" y="7273"/>
                      <a:pt x="38936" y="7273"/>
                    </a:cubicBezTo>
                    <a:cubicBezTo>
                      <a:pt x="49527" y="7273"/>
                      <a:pt x="58222" y="13517"/>
                      <a:pt x="58222" y="28720"/>
                    </a:cubicBezTo>
                    <a:cubicBezTo>
                      <a:pt x="58222" y="40665"/>
                      <a:pt x="53064" y="55053"/>
                      <a:pt x="41652" y="58582"/>
                    </a:cubicBezTo>
                    <a:cubicBezTo>
                      <a:pt x="34599" y="60754"/>
                      <a:pt x="24556" y="58039"/>
                      <a:pt x="24556" y="62655"/>
                    </a:cubicBezTo>
                    <a:cubicBezTo>
                      <a:pt x="24556" y="64012"/>
                      <a:pt x="25377" y="64827"/>
                      <a:pt x="26724" y="64827"/>
                    </a:cubicBezTo>
                    <a:lnTo>
                      <a:pt x="36494" y="64827"/>
                    </a:lnTo>
                    <a:cubicBezTo>
                      <a:pt x="53864" y="64827"/>
                      <a:pt x="61739" y="77315"/>
                      <a:pt x="61739" y="96590"/>
                    </a:cubicBezTo>
                    <a:cubicBezTo>
                      <a:pt x="61739" y="109349"/>
                      <a:pt x="56307" y="126995"/>
                      <a:pt x="38936" y="126995"/>
                    </a:cubicBezTo>
                    <a:cubicBezTo>
                      <a:pt x="27546" y="126995"/>
                      <a:pt x="15313" y="122108"/>
                      <a:pt x="8807" y="112065"/>
                    </a:cubicBezTo>
                    <a:cubicBezTo>
                      <a:pt x="9355" y="112065"/>
                      <a:pt x="9902" y="112335"/>
                      <a:pt x="10702" y="112335"/>
                    </a:cubicBezTo>
                    <a:cubicBezTo>
                      <a:pt x="16955" y="112335"/>
                      <a:pt x="21019" y="107178"/>
                      <a:pt x="21019" y="102019"/>
                    </a:cubicBezTo>
                    <a:cubicBezTo>
                      <a:pt x="21019" y="96047"/>
                      <a:pt x="16682" y="91703"/>
                      <a:pt x="10702" y="91703"/>
                    </a:cubicBezTo>
                    <a:cubicBezTo>
                      <a:pt x="3375" y="91703"/>
                      <a:pt x="386" y="97404"/>
                      <a:pt x="386" y="102562"/>
                    </a:cubicBezTo>
                    <a:cubicBezTo>
                      <a:pt x="386" y="122651"/>
                      <a:pt x="22661" y="132425"/>
                      <a:pt x="39484" y="132425"/>
                    </a:cubicBezTo>
                    <a:cubicBezTo>
                      <a:pt x="59296" y="132425"/>
                      <a:pt x="81024" y="118851"/>
                      <a:pt x="81024" y="96590"/>
                    </a:cubicBezTo>
                    <a:cubicBezTo>
                      <a:pt x="81024" y="83558"/>
                      <a:pt x="72876" y="71613"/>
                      <a:pt x="60665" y="65641"/>
                    </a:cubicBezTo>
                    <a:cubicBezTo>
                      <a:pt x="57401" y="64012"/>
                      <a:pt x="53611" y="62383"/>
                      <a:pt x="49800" y="61840"/>
                    </a:cubicBezTo>
                    <a:cubicBezTo>
                      <a:pt x="51969" y="59940"/>
                      <a:pt x="56327" y="59125"/>
                      <a:pt x="59296" y="56953"/>
                    </a:cubicBezTo>
                    <a:cubicBezTo>
                      <a:pt x="69087" y="50709"/>
                      <a:pt x="75592" y="40122"/>
                      <a:pt x="75592" y="27905"/>
                    </a:cubicBezTo>
                    <a:lnTo>
                      <a:pt x="75592" y="26005"/>
                    </a:lnTo>
                    <a:cubicBezTo>
                      <a:pt x="73697" y="9987"/>
                      <a:pt x="54411" y="2386"/>
                      <a:pt x="39484" y="2386"/>
                    </a:cubicBezTo>
                    <a:cubicBezTo>
                      <a:pt x="24282" y="2386"/>
                      <a:pt x="5544" y="11073"/>
                      <a:pt x="5544" y="27905"/>
                    </a:cubicBezTo>
                    <a:cubicBezTo>
                      <a:pt x="5544" y="34149"/>
                      <a:pt x="9902" y="37678"/>
                      <a:pt x="15313" y="37678"/>
                    </a:cubicBezTo>
                    <a:cubicBezTo>
                      <a:pt x="20471" y="37678"/>
                      <a:pt x="24830" y="33606"/>
                      <a:pt x="24830" y="28448"/>
                    </a:cubicBezTo>
                    <a:cubicBezTo>
                      <a:pt x="24830" y="23018"/>
                      <a:pt x="20471" y="18675"/>
                      <a:pt x="15313" y="18675"/>
                    </a:cubicBezTo>
                    <a:cubicBezTo>
                      <a:pt x="14787" y="18675"/>
                      <a:pt x="14239" y="18946"/>
                      <a:pt x="13692" y="18946"/>
                    </a:cubicBezTo>
                    <a:close/>
                    <a:moveTo>
                      <a:pt x="91404" y="81658"/>
                    </a:moveTo>
                    <a:lnTo>
                      <a:pt x="91404" y="93332"/>
                    </a:lnTo>
                    <a:lnTo>
                      <a:pt x="142988" y="93332"/>
                    </a:lnTo>
                    <a:lnTo>
                      <a:pt x="142988" y="81658"/>
                    </a:lnTo>
                    <a:close/>
                    <a:moveTo>
                      <a:pt x="179707" y="65641"/>
                    </a:moveTo>
                    <a:lnTo>
                      <a:pt x="179433" y="65641"/>
                    </a:lnTo>
                    <a:cubicBezTo>
                      <a:pt x="179433" y="49081"/>
                      <a:pt x="180528" y="30891"/>
                      <a:pt x="191918" y="17860"/>
                    </a:cubicBezTo>
                    <a:cubicBezTo>
                      <a:pt x="197624" y="11345"/>
                      <a:pt x="205225" y="7273"/>
                      <a:pt x="213647" y="7273"/>
                    </a:cubicBezTo>
                    <a:cubicBezTo>
                      <a:pt x="220152" y="7273"/>
                      <a:pt x="226406" y="9716"/>
                      <a:pt x="230195" y="14874"/>
                    </a:cubicBezTo>
                    <a:lnTo>
                      <a:pt x="229374" y="14874"/>
                    </a:lnTo>
                    <a:cubicBezTo>
                      <a:pt x="224490" y="14874"/>
                      <a:pt x="220426" y="17860"/>
                      <a:pt x="220426" y="23290"/>
                    </a:cubicBezTo>
                    <a:cubicBezTo>
                      <a:pt x="220426" y="27905"/>
                      <a:pt x="223416" y="32249"/>
                      <a:pt x="229122" y="32249"/>
                    </a:cubicBezTo>
                    <a:cubicBezTo>
                      <a:pt x="234280" y="32249"/>
                      <a:pt x="237796" y="28448"/>
                      <a:pt x="237796" y="22476"/>
                    </a:cubicBezTo>
                    <a:cubicBezTo>
                      <a:pt x="237796" y="8902"/>
                      <a:pt x="225311" y="2386"/>
                      <a:pt x="213647" y="2386"/>
                    </a:cubicBezTo>
                    <a:cubicBezTo>
                      <a:pt x="180254" y="2386"/>
                      <a:pt x="162063" y="37950"/>
                      <a:pt x="162063" y="67541"/>
                    </a:cubicBezTo>
                    <a:cubicBezTo>
                      <a:pt x="162063" y="92518"/>
                      <a:pt x="167495" y="132425"/>
                      <a:pt x="203330" y="132425"/>
                    </a:cubicBezTo>
                    <a:cubicBezTo>
                      <a:pt x="221774" y="132425"/>
                      <a:pt x="236975" y="118036"/>
                      <a:pt x="241334" y="102019"/>
                    </a:cubicBezTo>
                    <a:cubicBezTo>
                      <a:pt x="242155" y="97947"/>
                      <a:pt x="242681" y="93875"/>
                      <a:pt x="242681" y="89803"/>
                    </a:cubicBezTo>
                    <a:cubicBezTo>
                      <a:pt x="242681" y="68899"/>
                      <a:pt x="227753" y="47723"/>
                      <a:pt x="204404" y="47723"/>
                    </a:cubicBezTo>
                    <a:cubicBezTo>
                      <a:pt x="193813" y="47723"/>
                      <a:pt x="182970" y="54510"/>
                      <a:pt x="179707" y="65641"/>
                    </a:cubicBezTo>
                    <a:close/>
                    <a:moveTo>
                      <a:pt x="179707" y="87088"/>
                    </a:moveTo>
                    <a:lnTo>
                      <a:pt x="179707" y="85730"/>
                    </a:lnTo>
                    <a:cubicBezTo>
                      <a:pt x="179707" y="74328"/>
                      <a:pt x="184865" y="55325"/>
                      <a:pt x="199245" y="52881"/>
                    </a:cubicBezTo>
                    <a:cubicBezTo>
                      <a:pt x="201161" y="52610"/>
                      <a:pt x="203056" y="52610"/>
                      <a:pt x="204951" y="52610"/>
                    </a:cubicBezTo>
                    <a:cubicBezTo>
                      <a:pt x="223416" y="53153"/>
                      <a:pt x="225311" y="75414"/>
                      <a:pt x="225311" y="88717"/>
                    </a:cubicBezTo>
                    <a:lnTo>
                      <a:pt x="225311" y="89803"/>
                    </a:lnTo>
                    <a:cubicBezTo>
                      <a:pt x="225311" y="103919"/>
                      <a:pt x="224490" y="126995"/>
                      <a:pt x="202509" y="126995"/>
                    </a:cubicBezTo>
                    <a:cubicBezTo>
                      <a:pt x="181328" y="126995"/>
                      <a:pt x="181054" y="100934"/>
                      <a:pt x="179707" y="87088"/>
                    </a:cubicBezTo>
                    <a:close/>
                    <a:moveTo>
                      <a:pt x="256324" y="97133"/>
                    </a:moveTo>
                    <a:lnTo>
                      <a:pt x="307908" y="97133"/>
                    </a:lnTo>
                    <a:lnTo>
                      <a:pt x="307908" y="114236"/>
                    </a:lnTo>
                    <a:cubicBezTo>
                      <a:pt x="307908" y="121836"/>
                      <a:pt x="301928" y="122380"/>
                      <a:pt x="288916" y="122380"/>
                    </a:cubicBezTo>
                    <a:lnTo>
                      <a:pt x="288916" y="128081"/>
                    </a:lnTo>
                    <a:lnTo>
                      <a:pt x="341847" y="128081"/>
                    </a:lnTo>
                    <a:lnTo>
                      <a:pt x="341847" y="122380"/>
                    </a:lnTo>
                    <a:cubicBezTo>
                      <a:pt x="339679" y="122380"/>
                      <a:pt x="337237" y="122380"/>
                      <a:pt x="335068" y="122380"/>
                    </a:cubicBezTo>
                    <a:cubicBezTo>
                      <a:pt x="328541" y="122380"/>
                      <a:pt x="322836" y="121567"/>
                      <a:pt x="322836" y="114236"/>
                    </a:cubicBezTo>
                    <a:lnTo>
                      <a:pt x="322836" y="97133"/>
                    </a:lnTo>
                    <a:lnTo>
                      <a:pt x="342121" y="97133"/>
                    </a:lnTo>
                    <a:lnTo>
                      <a:pt x="342121" y="91160"/>
                    </a:lnTo>
                    <a:lnTo>
                      <a:pt x="322836" y="91160"/>
                    </a:lnTo>
                    <a:lnTo>
                      <a:pt x="322836" y="4286"/>
                    </a:lnTo>
                    <a:cubicBezTo>
                      <a:pt x="322836" y="1843"/>
                      <a:pt x="322309" y="214"/>
                      <a:pt x="319593" y="214"/>
                    </a:cubicBezTo>
                    <a:cubicBezTo>
                      <a:pt x="315234" y="214"/>
                      <a:pt x="307908" y="14331"/>
                      <a:pt x="303297" y="20847"/>
                    </a:cubicBezTo>
                    <a:cubicBezTo>
                      <a:pt x="288916" y="42022"/>
                      <a:pt x="275336" y="63741"/>
                      <a:pt x="260409" y="84644"/>
                    </a:cubicBezTo>
                    <a:lnTo>
                      <a:pt x="257966" y="88717"/>
                    </a:lnTo>
                    <a:cubicBezTo>
                      <a:pt x="257145" y="90346"/>
                      <a:pt x="256051" y="91432"/>
                      <a:pt x="256051" y="93603"/>
                    </a:cubicBezTo>
                    <a:cubicBezTo>
                      <a:pt x="256051" y="94689"/>
                      <a:pt x="256324" y="95775"/>
                      <a:pt x="256324" y="97133"/>
                    </a:cubicBezTo>
                    <a:close/>
                    <a:moveTo>
                      <a:pt x="262304" y="91160"/>
                    </a:moveTo>
                    <a:lnTo>
                      <a:pt x="309003" y="21390"/>
                    </a:lnTo>
                    <a:lnTo>
                      <a:pt x="309003" y="91160"/>
                    </a:lnTo>
                    <a:close/>
                    <a:moveTo>
                      <a:pt x="350059" y="81658"/>
                    </a:moveTo>
                    <a:lnTo>
                      <a:pt x="350059" y="93332"/>
                    </a:lnTo>
                    <a:lnTo>
                      <a:pt x="401642" y="93332"/>
                    </a:lnTo>
                    <a:lnTo>
                      <a:pt x="401642" y="81658"/>
                    </a:lnTo>
                    <a:close/>
                    <a:moveTo>
                      <a:pt x="430213" y="14602"/>
                    </a:moveTo>
                    <a:lnTo>
                      <a:pt x="430213" y="20304"/>
                    </a:lnTo>
                    <a:cubicBezTo>
                      <a:pt x="439435" y="20304"/>
                      <a:pt x="445962" y="18675"/>
                      <a:pt x="455458" y="15417"/>
                    </a:cubicBezTo>
                    <a:lnTo>
                      <a:pt x="455458" y="113149"/>
                    </a:lnTo>
                    <a:cubicBezTo>
                      <a:pt x="455458" y="121836"/>
                      <a:pt x="448131" y="122380"/>
                      <a:pt x="437540" y="122380"/>
                    </a:cubicBezTo>
                    <a:lnTo>
                      <a:pt x="431308" y="122380"/>
                    </a:lnTo>
                    <a:lnTo>
                      <a:pt x="431308" y="128081"/>
                    </a:lnTo>
                    <a:lnTo>
                      <a:pt x="494008" y="128081"/>
                    </a:lnTo>
                    <a:lnTo>
                      <a:pt x="494008" y="122380"/>
                    </a:lnTo>
                    <a:cubicBezTo>
                      <a:pt x="491566" y="122380"/>
                      <a:pt x="488576" y="122380"/>
                      <a:pt x="485587" y="122380"/>
                    </a:cubicBezTo>
                    <a:cubicBezTo>
                      <a:pt x="475544" y="122380"/>
                      <a:pt x="469859" y="121836"/>
                      <a:pt x="469859" y="113149"/>
                    </a:cubicBezTo>
                    <a:lnTo>
                      <a:pt x="469859" y="5915"/>
                    </a:lnTo>
                    <a:cubicBezTo>
                      <a:pt x="469859" y="3743"/>
                      <a:pt x="469312" y="2386"/>
                      <a:pt x="466596" y="2386"/>
                    </a:cubicBezTo>
                    <a:cubicBezTo>
                      <a:pt x="463605" y="2386"/>
                      <a:pt x="461437" y="5644"/>
                      <a:pt x="459268" y="7544"/>
                    </a:cubicBezTo>
                    <a:cubicBezTo>
                      <a:pt x="450573" y="12974"/>
                      <a:pt x="439983" y="14602"/>
                      <a:pt x="430213" y="14602"/>
                    </a:cubicBezTo>
                    <a:close/>
                    <a:moveTo>
                      <a:pt x="555172" y="2386"/>
                    </a:moveTo>
                    <a:cubicBezTo>
                      <a:pt x="524748" y="5644"/>
                      <a:pt x="517148" y="37135"/>
                      <a:pt x="517148" y="66998"/>
                    </a:cubicBezTo>
                    <a:cubicBezTo>
                      <a:pt x="517148" y="85459"/>
                      <a:pt x="518242" y="106907"/>
                      <a:pt x="531275" y="121295"/>
                    </a:cubicBezTo>
                    <a:cubicBezTo>
                      <a:pt x="537781" y="128081"/>
                      <a:pt x="547823" y="132425"/>
                      <a:pt x="557614" y="132425"/>
                    </a:cubicBezTo>
                    <a:cubicBezTo>
                      <a:pt x="574437" y="132425"/>
                      <a:pt x="587196" y="121836"/>
                      <a:pt x="593175" y="106907"/>
                    </a:cubicBezTo>
                    <a:cubicBezTo>
                      <a:pt x="598060" y="94146"/>
                      <a:pt x="598860" y="80301"/>
                      <a:pt x="598860" y="66998"/>
                    </a:cubicBezTo>
                    <a:cubicBezTo>
                      <a:pt x="598860" y="39850"/>
                      <a:pt x="592628" y="2386"/>
                      <a:pt x="558141" y="2386"/>
                    </a:cubicBezTo>
                    <a:cubicBezTo>
                      <a:pt x="557067" y="2386"/>
                      <a:pt x="556246" y="2386"/>
                      <a:pt x="555172" y="2386"/>
                    </a:cubicBezTo>
                    <a:close/>
                    <a:moveTo>
                      <a:pt x="533444" y="79215"/>
                    </a:moveTo>
                    <a:cubicBezTo>
                      <a:pt x="533444" y="77858"/>
                      <a:pt x="533444" y="75957"/>
                      <a:pt x="533444" y="74600"/>
                    </a:cubicBezTo>
                    <a:cubicBezTo>
                      <a:pt x="533444" y="62655"/>
                      <a:pt x="533444" y="50709"/>
                      <a:pt x="534265" y="38764"/>
                    </a:cubicBezTo>
                    <a:cubicBezTo>
                      <a:pt x="534791" y="31434"/>
                      <a:pt x="535612" y="23561"/>
                      <a:pt x="539697" y="17589"/>
                    </a:cubicBezTo>
                    <a:cubicBezTo>
                      <a:pt x="543760" y="11345"/>
                      <a:pt x="550814" y="7273"/>
                      <a:pt x="558141" y="7273"/>
                    </a:cubicBezTo>
                    <a:cubicBezTo>
                      <a:pt x="573889" y="7273"/>
                      <a:pt x="580142" y="22476"/>
                      <a:pt x="581490" y="35507"/>
                    </a:cubicBezTo>
                    <a:cubicBezTo>
                      <a:pt x="582311" y="44737"/>
                      <a:pt x="582585" y="54239"/>
                      <a:pt x="582585" y="63741"/>
                    </a:cubicBezTo>
                    <a:lnTo>
                      <a:pt x="582585" y="77858"/>
                    </a:lnTo>
                    <a:cubicBezTo>
                      <a:pt x="582585" y="98219"/>
                      <a:pt x="580943" y="118851"/>
                      <a:pt x="566289" y="125639"/>
                    </a:cubicBezTo>
                    <a:cubicBezTo>
                      <a:pt x="563573" y="126995"/>
                      <a:pt x="560583" y="127538"/>
                      <a:pt x="557888" y="127538"/>
                    </a:cubicBezTo>
                    <a:cubicBezTo>
                      <a:pt x="545655" y="127538"/>
                      <a:pt x="537781" y="116680"/>
                      <a:pt x="535612" y="105277"/>
                    </a:cubicBezTo>
                    <a:cubicBezTo>
                      <a:pt x="533991" y="96590"/>
                      <a:pt x="534538" y="87902"/>
                      <a:pt x="533444" y="792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21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en-AE" sz="135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276EAC04-1715-DA4E-3D8B-231244128450}"/>
                  </a:ext>
                </a:extLst>
              </p:cNvPr>
              <p:cNvSpPr/>
              <p:nvPr/>
            </p:nvSpPr>
            <p:spPr>
              <a:xfrm>
                <a:off x="3605828" y="4257979"/>
                <a:ext cx="128958" cy="84159"/>
              </a:xfrm>
              <a:custGeom>
                <a:avLst/>
                <a:gdLst>
                  <a:gd name="connsiteX0" fmla="*/ 129351 w 128958"/>
                  <a:gd name="connsiteY0" fmla="*/ 6458 h 84159"/>
                  <a:gd name="connsiteX1" fmla="*/ 126635 w 128958"/>
                  <a:gd name="connsiteY1" fmla="*/ 214 h 84159"/>
                  <a:gd name="connsiteX2" fmla="*/ 123645 w 128958"/>
                  <a:gd name="connsiteY2" fmla="*/ 4829 h 84159"/>
                  <a:gd name="connsiteX3" fmla="*/ 114423 w 128958"/>
                  <a:gd name="connsiteY3" fmla="*/ 21390 h 84159"/>
                  <a:gd name="connsiteX4" fmla="*/ 97053 w 128958"/>
                  <a:gd name="connsiteY4" fmla="*/ 27091 h 84159"/>
                  <a:gd name="connsiteX5" fmla="*/ 65830 w 128958"/>
                  <a:gd name="connsiteY5" fmla="*/ 14060 h 84159"/>
                  <a:gd name="connsiteX6" fmla="*/ 32437 w 128958"/>
                  <a:gd name="connsiteY6" fmla="*/ 214 h 84159"/>
                  <a:gd name="connsiteX7" fmla="*/ 392 w 128958"/>
                  <a:gd name="connsiteY7" fmla="*/ 31977 h 84159"/>
                  <a:gd name="connsiteX8" fmla="*/ 3108 w 128958"/>
                  <a:gd name="connsiteY8" fmla="*/ 38222 h 84159"/>
                  <a:gd name="connsiteX9" fmla="*/ 5824 w 128958"/>
                  <a:gd name="connsiteY9" fmla="*/ 33606 h 84159"/>
                  <a:gd name="connsiteX10" fmla="*/ 15341 w 128958"/>
                  <a:gd name="connsiteY10" fmla="*/ 17046 h 84159"/>
                  <a:gd name="connsiteX11" fmla="*/ 32437 w 128958"/>
                  <a:gd name="connsiteY11" fmla="*/ 11345 h 84159"/>
                  <a:gd name="connsiteX12" fmla="*/ 63387 w 128958"/>
                  <a:gd name="connsiteY12" fmla="*/ 24376 h 84159"/>
                  <a:gd name="connsiteX13" fmla="*/ 97053 w 128958"/>
                  <a:gd name="connsiteY13" fmla="*/ 38493 h 84159"/>
                  <a:gd name="connsiteX14" fmla="*/ 129351 w 128958"/>
                  <a:gd name="connsiteY14" fmla="*/ 6458 h 84159"/>
                  <a:gd name="connsiteX15" fmla="*/ 129351 w 128958"/>
                  <a:gd name="connsiteY15" fmla="*/ 52339 h 84159"/>
                  <a:gd name="connsiteX16" fmla="*/ 126635 w 128958"/>
                  <a:gd name="connsiteY16" fmla="*/ 46094 h 84159"/>
                  <a:gd name="connsiteX17" fmla="*/ 123645 w 128958"/>
                  <a:gd name="connsiteY17" fmla="*/ 50710 h 84159"/>
                  <a:gd name="connsiteX18" fmla="*/ 114423 w 128958"/>
                  <a:gd name="connsiteY18" fmla="*/ 67270 h 84159"/>
                  <a:gd name="connsiteX19" fmla="*/ 97053 w 128958"/>
                  <a:gd name="connsiteY19" fmla="*/ 72970 h 84159"/>
                  <a:gd name="connsiteX20" fmla="*/ 65830 w 128958"/>
                  <a:gd name="connsiteY20" fmla="*/ 59940 h 84159"/>
                  <a:gd name="connsiteX21" fmla="*/ 32437 w 128958"/>
                  <a:gd name="connsiteY21" fmla="*/ 46094 h 84159"/>
                  <a:gd name="connsiteX22" fmla="*/ 392 w 128958"/>
                  <a:gd name="connsiteY22" fmla="*/ 77857 h 84159"/>
                  <a:gd name="connsiteX23" fmla="*/ 3108 w 128958"/>
                  <a:gd name="connsiteY23" fmla="*/ 84102 h 84159"/>
                  <a:gd name="connsiteX24" fmla="*/ 5824 w 128958"/>
                  <a:gd name="connsiteY24" fmla="*/ 79486 h 84159"/>
                  <a:gd name="connsiteX25" fmla="*/ 15341 w 128958"/>
                  <a:gd name="connsiteY25" fmla="*/ 62926 h 84159"/>
                  <a:gd name="connsiteX26" fmla="*/ 32437 w 128958"/>
                  <a:gd name="connsiteY26" fmla="*/ 57225 h 84159"/>
                  <a:gd name="connsiteX27" fmla="*/ 63387 w 128958"/>
                  <a:gd name="connsiteY27" fmla="*/ 70256 h 84159"/>
                  <a:gd name="connsiteX28" fmla="*/ 97053 w 128958"/>
                  <a:gd name="connsiteY28" fmla="*/ 84373 h 84159"/>
                  <a:gd name="connsiteX29" fmla="*/ 129351 w 128958"/>
                  <a:gd name="connsiteY29" fmla="*/ 52339 h 84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8958" h="84159">
                    <a:moveTo>
                      <a:pt x="129351" y="6458"/>
                    </a:moveTo>
                    <a:cubicBezTo>
                      <a:pt x="129351" y="1572"/>
                      <a:pt x="127730" y="214"/>
                      <a:pt x="126635" y="214"/>
                    </a:cubicBezTo>
                    <a:cubicBezTo>
                      <a:pt x="124466" y="214"/>
                      <a:pt x="123919" y="4015"/>
                      <a:pt x="123645" y="4829"/>
                    </a:cubicBezTo>
                    <a:cubicBezTo>
                      <a:pt x="123372" y="9173"/>
                      <a:pt x="122845" y="15146"/>
                      <a:pt x="114423" y="21390"/>
                    </a:cubicBezTo>
                    <a:cubicBezTo>
                      <a:pt x="110086" y="24919"/>
                      <a:pt x="103559" y="27091"/>
                      <a:pt x="97053" y="27091"/>
                    </a:cubicBezTo>
                    <a:cubicBezTo>
                      <a:pt x="86463" y="27091"/>
                      <a:pt x="77220" y="21933"/>
                      <a:pt x="65830" y="14060"/>
                    </a:cubicBezTo>
                    <a:cubicBezTo>
                      <a:pt x="54144" y="6187"/>
                      <a:pt x="44375" y="214"/>
                      <a:pt x="32437" y="214"/>
                    </a:cubicBezTo>
                    <a:cubicBezTo>
                      <a:pt x="13698" y="214"/>
                      <a:pt x="392" y="15146"/>
                      <a:pt x="392" y="31977"/>
                    </a:cubicBezTo>
                    <a:cubicBezTo>
                      <a:pt x="392" y="36864"/>
                      <a:pt x="2034" y="38222"/>
                      <a:pt x="3108" y="38222"/>
                    </a:cubicBezTo>
                    <a:cubicBezTo>
                      <a:pt x="5024" y="38222"/>
                      <a:pt x="5824" y="34964"/>
                      <a:pt x="5824" y="33606"/>
                    </a:cubicBezTo>
                    <a:cubicBezTo>
                      <a:pt x="6098" y="29806"/>
                      <a:pt x="6645" y="23290"/>
                      <a:pt x="15341" y="17046"/>
                    </a:cubicBezTo>
                    <a:cubicBezTo>
                      <a:pt x="19678" y="13788"/>
                      <a:pt x="25910" y="11345"/>
                      <a:pt x="32437" y="11345"/>
                    </a:cubicBezTo>
                    <a:cubicBezTo>
                      <a:pt x="43027" y="11345"/>
                      <a:pt x="52523" y="17046"/>
                      <a:pt x="63387" y="24376"/>
                    </a:cubicBezTo>
                    <a:cubicBezTo>
                      <a:pt x="75872" y="32792"/>
                      <a:pt x="85368" y="38493"/>
                      <a:pt x="97053" y="38493"/>
                    </a:cubicBezTo>
                    <a:cubicBezTo>
                      <a:pt x="116044" y="38493"/>
                      <a:pt x="129351" y="23561"/>
                      <a:pt x="129351" y="6458"/>
                    </a:cubicBezTo>
                    <a:close/>
                    <a:moveTo>
                      <a:pt x="129351" y="52339"/>
                    </a:moveTo>
                    <a:cubicBezTo>
                      <a:pt x="129351" y="47995"/>
                      <a:pt x="127730" y="46094"/>
                      <a:pt x="126635" y="46094"/>
                    </a:cubicBezTo>
                    <a:cubicBezTo>
                      <a:pt x="124466" y="46094"/>
                      <a:pt x="123919" y="49895"/>
                      <a:pt x="123645" y="50710"/>
                    </a:cubicBezTo>
                    <a:cubicBezTo>
                      <a:pt x="123372" y="55053"/>
                      <a:pt x="122845" y="61026"/>
                      <a:pt x="114423" y="67270"/>
                    </a:cubicBezTo>
                    <a:cubicBezTo>
                      <a:pt x="109539" y="71071"/>
                      <a:pt x="103012" y="72970"/>
                      <a:pt x="97053" y="72970"/>
                    </a:cubicBezTo>
                    <a:cubicBezTo>
                      <a:pt x="86463" y="72970"/>
                      <a:pt x="77220" y="67541"/>
                      <a:pt x="65830" y="59940"/>
                    </a:cubicBezTo>
                    <a:cubicBezTo>
                      <a:pt x="54144" y="52067"/>
                      <a:pt x="44375" y="46094"/>
                      <a:pt x="32437" y="46094"/>
                    </a:cubicBezTo>
                    <a:cubicBezTo>
                      <a:pt x="13698" y="46094"/>
                      <a:pt x="392" y="60754"/>
                      <a:pt x="392" y="77857"/>
                    </a:cubicBezTo>
                    <a:cubicBezTo>
                      <a:pt x="392" y="82744"/>
                      <a:pt x="2034" y="84102"/>
                      <a:pt x="3108" y="84102"/>
                    </a:cubicBezTo>
                    <a:cubicBezTo>
                      <a:pt x="5024" y="84102"/>
                      <a:pt x="5824" y="80573"/>
                      <a:pt x="5824" y="79486"/>
                    </a:cubicBezTo>
                    <a:cubicBezTo>
                      <a:pt x="6098" y="75686"/>
                      <a:pt x="6645" y="69170"/>
                      <a:pt x="15341" y="62926"/>
                    </a:cubicBezTo>
                    <a:cubicBezTo>
                      <a:pt x="19678" y="59668"/>
                      <a:pt x="25910" y="57225"/>
                      <a:pt x="32437" y="57225"/>
                    </a:cubicBezTo>
                    <a:cubicBezTo>
                      <a:pt x="43027" y="57225"/>
                      <a:pt x="52523" y="62655"/>
                      <a:pt x="63387" y="70256"/>
                    </a:cubicBezTo>
                    <a:cubicBezTo>
                      <a:pt x="75872" y="78672"/>
                      <a:pt x="85368" y="84373"/>
                      <a:pt x="97053" y="84373"/>
                    </a:cubicBezTo>
                    <a:cubicBezTo>
                      <a:pt x="116044" y="84373"/>
                      <a:pt x="129351" y="69170"/>
                      <a:pt x="129351" y="52339"/>
                    </a:cubicBezTo>
                    <a:close/>
                  </a:path>
                </a:pathLst>
              </a:custGeom>
              <a:solidFill>
                <a:srgbClr val="000000"/>
              </a:solidFill>
              <a:ln w="21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en-AE" sz="135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7FE1565A-5A7A-B69D-EEFE-1306B8803C57}"/>
                  </a:ext>
                </a:extLst>
              </p:cNvPr>
              <p:cNvSpPr/>
              <p:nvPr/>
            </p:nvSpPr>
            <p:spPr>
              <a:xfrm>
                <a:off x="3807404" y="4225401"/>
                <a:ext cx="81733" cy="129767"/>
              </a:xfrm>
              <a:custGeom>
                <a:avLst/>
                <a:gdLst>
                  <a:gd name="connsiteX0" fmla="*/ 82127 w 81733"/>
                  <a:gd name="connsiteY0" fmla="*/ 65641 h 129767"/>
                  <a:gd name="connsiteX1" fmla="*/ 74779 w 81733"/>
                  <a:gd name="connsiteY1" fmla="*/ 22475 h 129767"/>
                  <a:gd name="connsiteX2" fmla="*/ 41387 w 81733"/>
                  <a:gd name="connsiteY2" fmla="*/ 214 h 129767"/>
                  <a:gd name="connsiteX3" fmla="*/ 7468 w 81733"/>
                  <a:gd name="connsiteY3" fmla="*/ 23018 h 129767"/>
                  <a:gd name="connsiteX4" fmla="*/ 394 w 81733"/>
                  <a:gd name="connsiteY4" fmla="*/ 65641 h 129767"/>
                  <a:gd name="connsiteX5" fmla="*/ 8816 w 81733"/>
                  <a:gd name="connsiteY5" fmla="*/ 110978 h 129767"/>
                  <a:gd name="connsiteX6" fmla="*/ 41113 w 81733"/>
                  <a:gd name="connsiteY6" fmla="*/ 129981 h 129767"/>
                  <a:gd name="connsiteX7" fmla="*/ 75327 w 81733"/>
                  <a:gd name="connsiteY7" fmla="*/ 107449 h 129767"/>
                  <a:gd name="connsiteX8" fmla="*/ 82127 w 81733"/>
                  <a:gd name="connsiteY8" fmla="*/ 65641 h 129767"/>
                  <a:gd name="connsiteX9" fmla="*/ 41387 w 81733"/>
                  <a:gd name="connsiteY9" fmla="*/ 125366 h 129767"/>
                  <a:gd name="connsiteX10" fmla="*/ 18585 w 81733"/>
                  <a:gd name="connsiteY10" fmla="*/ 101476 h 129767"/>
                  <a:gd name="connsiteX11" fmla="*/ 16690 w 81733"/>
                  <a:gd name="connsiteY11" fmla="*/ 63198 h 129767"/>
                  <a:gd name="connsiteX12" fmla="*/ 18858 w 81733"/>
                  <a:gd name="connsiteY12" fmla="*/ 25190 h 129767"/>
                  <a:gd name="connsiteX13" fmla="*/ 41113 w 81733"/>
                  <a:gd name="connsiteY13" fmla="*/ 5101 h 129767"/>
                  <a:gd name="connsiteX14" fmla="*/ 63663 w 81733"/>
                  <a:gd name="connsiteY14" fmla="*/ 26276 h 129767"/>
                  <a:gd name="connsiteX15" fmla="*/ 65831 w 81733"/>
                  <a:gd name="connsiteY15" fmla="*/ 63198 h 129767"/>
                  <a:gd name="connsiteX16" fmla="*/ 63937 w 81733"/>
                  <a:gd name="connsiteY16" fmla="*/ 102019 h 129767"/>
                  <a:gd name="connsiteX17" fmla="*/ 41387 w 81733"/>
                  <a:gd name="connsiteY17" fmla="*/ 125366 h 129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1733" h="129767">
                    <a:moveTo>
                      <a:pt x="82127" y="65641"/>
                    </a:moveTo>
                    <a:cubicBezTo>
                      <a:pt x="82127" y="52881"/>
                      <a:pt x="81580" y="36592"/>
                      <a:pt x="74779" y="22475"/>
                    </a:cubicBezTo>
                    <a:cubicBezTo>
                      <a:pt x="66653" y="4829"/>
                      <a:pt x="52251" y="214"/>
                      <a:pt x="41387" y="214"/>
                    </a:cubicBezTo>
                    <a:cubicBezTo>
                      <a:pt x="29997" y="214"/>
                      <a:pt x="15595" y="4829"/>
                      <a:pt x="7468" y="23018"/>
                    </a:cubicBezTo>
                    <a:cubicBezTo>
                      <a:pt x="1215" y="35778"/>
                      <a:pt x="394" y="51252"/>
                      <a:pt x="394" y="65641"/>
                    </a:cubicBezTo>
                    <a:cubicBezTo>
                      <a:pt x="394" y="77858"/>
                      <a:pt x="668" y="96047"/>
                      <a:pt x="8816" y="110978"/>
                    </a:cubicBezTo>
                    <a:cubicBezTo>
                      <a:pt x="17785" y="126996"/>
                      <a:pt x="32439" y="129981"/>
                      <a:pt x="41113" y="129981"/>
                    </a:cubicBezTo>
                    <a:cubicBezTo>
                      <a:pt x="53346" y="129981"/>
                      <a:pt x="67452" y="124823"/>
                      <a:pt x="75327" y="107449"/>
                    </a:cubicBezTo>
                    <a:cubicBezTo>
                      <a:pt x="81032" y="94689"/>
                      <a:pt x="82127" y="80572"/>
                      <a:pt x="82127" y="65641"/>
                    </a:cubicBezTo>
                    <a:close/>
                    <a:moveTo>
                      <a:pt x="41387" y="125366"/>
                    </a:moveTo>
                    <a:cubicBezTo>
                      <a:pt x="35702" y="125366"/>
                      <a:pt x="22122" y="122652"/>
                      <a:pt x="18585" y="101476"/>
                    </a:cubicBezTo>
                    <a:cubicBezTo>
                      <a:pt x="16690" y="90346"/>
                      <a:pt x="16690" y="74057"/>
                      <a:pt x="16690" y="63198"/>
                    </a:cubicBezTo>
                    <a:cubicBezTo>
                      <a:pt x="16690" y="50438"/>
                      <a:pt x="16690" y="35506"/>
                      <a:pt x="18858" y="25190"/>
                    </a:cubicBezTo>
                    <a:cubicBezTo>
                      <a:pt x="22669" y="8359"/>
                      <a:pt x="34608" y="5101"/>
                      <a:pt x="41113" y="5101"/>
                    </a:cubicBezTo>
                    <a:cubicBezTo>
                      <a:pt x="48187" y="5101"/>
                      <a:pt x="60126" y="8630"/>
                      <a:pt x="63663" y="26276"/>
                    </a:cubicBezTo>
                    <a:cubicBezTo>
                      <a:pt x="65831" y="36592"/>
                      <a:pt x="65831" y="51252"/>
                      <a:pt x="65831" y="63198"/>
                    </a:cubicBezTo>
                    <a:cubicBezTo>
                      <a:pt x="65831" y="74871"/>
                      <a:pt x="65831" y="90889"/>
                      <a:pt x="63937" y="102019"/>
                    </a:cubicBezTo>
                    <a:cubicBezTo>
                      <a:pt x="59852" y="123467"/>
                      <a:pt x="46019" y="125366"/>
                      <a:pt x="41387" y="1253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1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en-AE" sz="135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A95FFEAC-E8CC-DFEE-9FF0-D472D300F3AA}"/>
                  </a:ext>
                </a:extLst>
              </p:cNvPr>
              <p:cNvSpPr/>
              <p:nvPr/>
            </p:nvSpPr>
            <p:spPr>
              <a:xfrm>
                <a:off x="3913350" y="4330735"/>
                <a:ext cx="20359" cy="20361"/>
              </a:xfrm>
              <a:custGeom>
                <a:avLst/>
                <a:gdLst>
                  <a:gd name="connsiteX0" fmla="*/ 20755 w 20359"/>
                  <a:gd name="connsiteY0" fmla="*/ 10260 h 20361"/>
                  <a:gd name="connsiteX1" fmla="*/ 10712 w 20359"/>
                  <a:gd name="connsiteY1" fmla="*/ 215 h 20361"/>
                  <a:gd name="connsiteX2" fmla="*/ 395 w 20359"/>
                  <a:gd name="connsiteY2" fmla="*/ 10260 h 20361"/>
                  <a:gd name="connsiteX3" fmla="*/ 10712 w 20359"/>
                  <a:gd name="connsiteY3" fmla="*/ 20576 h 20361"/>
                  <a:gd name="connsiteX4" fmla="*/ 20755 w 20359"/>
                  <a:gd name="connsiteY4" fmla="*/ 10260 h 20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59" h="20361">
                    <a:moveTo>
                      <a:pt x="20755" y="10260"/>
                    </a:moveTo>
                    <a:cubicBezTo>
                      <a:pt x="20755" y="4830"/>
                      <a:pt x="16418" y="215"/>
                      <a:pt x="10712" y="215"/>
                    </a:cubicBezTo>
                    <a:cubicBezTo>
                      <a:pt x="4753" y="215"/>
                      <a:pt x="395" y="4830"/>
                      <a:pt x="395" y="10260"/>
                    </a:cubicBezTo>
                    <a:cubicBezTo>
                      <a:pt x="395" y="15961"/>
                      <a:pt x="4753" y="20576"/>
                      <a:pt x="10712" y="20576"/>
                    </a:cubicBezTo>
                    <a:cubicBezTo>
                      <a:pt x="16418" y="20576"/>
                      <a:pt x="20755" y="15961"/>
                      <a:pt x="20755" y="1026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1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en-AE" sz="135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609FFC86-AC63-F40D-8485-0E324F4521AD}"/>
                  </a:ext>
                </a:extLst>
              </p:cNvPr>
              <p:cNvSpPr/>
              <p:nvPr/>
            </p:nvSpPr>
            <p:spPr>
              <a:xfrm>
                <a:off x="3958891" y="4225401"/>
                <a:ext cx="80639" cy="129767"/>
              </a:xfrm>
              <a:custGeom>
                <a:avLst/>
                <a:gdLst>
                  <a:gd name="connsiteX0" fmla="*/ 63664 w 80639"/>
                  <a:gd name="connsiteY0" fmla="*/ 66455 h 129767"/>
                  <a:gd name="connsiteX1" fmla="*/ 63664 w 80639"/>
                  <a:gd name="connsiteY1" fmla="*/ 70527 h 129767"/>
                  <a:gd name="connsiteX2" fmla="*/ 32167 w 80639"/>
                  <a:gd name="connsiteY2" fmla="*/ 124823 h 129767"/>
                  <a:gd name="connsiteX3" fmla="*/ 13155 w 80639"/>
                  <a:gd name="connsiteY3" fmla="*/ 117766 h 129767"/>
                  <a:gd name="connsiteX4" fmla="*/ 13976 w 80639"/>
                  <a:gd name="connsiteY4" fmla="*/ 117766 h 129767"/>
                  <a:gd name="connsiteX5" fmla="*/ 22945 w 80639"/>
                  <a:gd name="connsiteY5" fmla="*/ 109078 h 129767"/>
                  <a:gd name="connsiteX6" fmla="*/ 14250 w 80639"/>
                  <a:gd name="connsiteY6" fmla="*/ 100391 h 129767"/>
                  <a:gd name="connsiteX7" fmla="*/ 5281 w 80639"/>
                  <a:gd name="connsiteY7" fmla="*/ 109622 h 129767"/>
                  <a:gd name="connsiteX8" fmla="*/ 32167 w 80639"/>
                  <a:gd name="connsiteY8" fmla="*/ 129981 h 129767"/>
                  <a:gd name="connsiteX9" fmla="*/ 81035 w 80639"/>
                  <a:gd name="connsiteY9" fmla="*/ 63741 h 129767"/>
                  <a:gd name="connsiteX10" fmla="*/ 41389 w 80639"/>
                  <a:gd name="connsiteY10" fmla="*/ 214 h 129767"/>
                  <a:gd name="connsiteX11" fmla="*/ 395 w 80639"/>
                  <a:gd name="connsiteY11" fmla="*/ 42565 h 129767"/>
                  <a:gd name="connsiteX12" fmla="*/ 38947 w 80639"/>
                  <a:gd name="connsiteY12" fmla="*/ 84645 h 129767"/>
                  <a:gd name="connsiteX13" fmla="*/ 63664 w 80639"/>
                  <a:gd name="connsiteY13" fmla="*/ 66455 h 129767"/>
                  <a:gd name="connsiteX14" fmla="*/ 39494 w 80639"/>
                  <a:gd name="connsiteY14" fmla="*/ 79758 h 129767"/>
                  <a:gd name="connsiteX15" fmla="*/ 21029 w 80639"/>
                  <a:gd name="connsiteY15" fmla="*/ 68084 h 129767"/>
                  <a:gd name="connsiteX16" fmla="*/ 17513 w 80639"/>
                  <a:gd name="connsiteY16" fmla="*/ 42837 h 129767"/>
                  <a:gd name="connsiteX17" fmla="*/ 21577 w 80639"/>
                  <a:gd name="connsiteY17" fmla="*/ 17046 h 129767"/>
                  <a:gd name="connsiteX18" fmla="*/ 41389 w 80639"/>
                  <a:gd name="connsiteY18" fmla="*/ 5101 h 129767"/>
                  <a:gd name="connsiteX19" fmla="*/ 60127 w 80639"/>
                  <a:gd name="connsiteY19" fmla="*/ 19761 h 129767"/>
                  <a:gd name="connsiteX20" fmla="*/ 63391 w 80639"/>
                  <a:gd name="connsiteY20" fmla="*/ 46366 h 129767"/>
                  <a:gd name="connsiteX21" fmla="*/ 39494 w 80639"/>
                  <a:gd name="connsiteY21" fmla="*/ 79758 h 129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639" h="129767">
                    <a:moveTo>
                      <a:pt x="63664" y="66455"/>
                    </a:moveTo>
                    <a:lnTo>
                      <a:pt x="63664" y="70527"/>
                    </a:lnTo>
                    <a:cubicBezTo>
                      <a:pt x="63664" y="116679"/>
                      <a:pt x="42758" y="124823"/>
                      <a:pt x="32167" y="124823"/>
                    </a:cubicBezTo>
                    <a:cubicBezTo>
                      <a:pt x="27830" y="124823"/>
                      <a:pt x="18039" y="124010"/>
                      <a:pt x="13155" y="117766"/>
                    </a:cubicBezTo>
                    <a:lnTo>
                      <a:pt x="13976" y="117766"/>
                    </a:lnTo>
                    <a:cubicBezTo>
                      <a:pt x="15345" y="118309"/>
                      <a:pt x="22945" y="116679"/>
                      <a:pt x="22945" y="109078"/>
                    </a:cubicBezTo>
                    <a:cubicBezTo>
                      <a:pt x="22945" y="104192"/>
                      <a:pt x="19408" y="100391"/>
                      <a:pt x="14250" y="100391"/>
                    </a:cubicBezTo>
                    <a:cubicBezTo>
                      <a:pt x="8818" y="100391"/>
                      <a:pt x="5281" y="103920"/>
                      <a:pt x="5281" y="109622"/>
                    </a:cubicBezTo>
                    <a:cubicBezTo>
                      <a:pt x="5281" y="121837"/>
                      <a:pt x="15345" y="129981"/>
                      <a:pt x="32167" y="129981"/>
                    </a:cubicBezTo>
                    <a:cubicBezTo>
                      <a:pt x="56590" y="129981"/>
                      <a:pt x="81035" y="105276"/>
                      <a:pt x="81035" y="63741"/>
                    </a:cubicBezTo>
                    <a:cubicBezTo>
                      <a:pt x="81035" y="12702"/>
                      <a:pt x="58232" y="214"/>
                      <a:pt x="41389" y="214"/>
                    </a:cubicBezTo>
                    <a:cubicBezTo>
                      <a:pt x="19682" y="214"/>
                      <a:pt x="395" y="17860"/>
                      <a:pt x="395" y="42565"/>
                    </a:cubicBezTo>
                    <a:cubicBezTo>
                      <a:pt x="395" y="66455"/>
                      <a:pt x="17787" y="84645"/>
                      <a:pt x="38947" y="84645"/>
                    </a:cubicBezTo>
                    <a:cubicBezTo>
                      <a:pt x="52800" y="84645"/>
                      <a:pt x="60401" y="74600"/>
                      <a:pt x="63664" y="66455"/>
                    </a:cubicBezTo>
                    <a:close/>
                    <a:moveTo>
                      <a:pt x="39494" y="79758"/>
                    </a:moveTo>
                    <a:cubicBezTo>
                      <a:pt x="36505" y="79758"/>
                      <a:pt x="27282" y="79758"/>
                      <a:pt x="21029" y="68084"/>
                    </a:cubicBezTo>
                    <a:cubicBezTo>
                      <a:pt x="17513" y="61026"/>
                      <a:pt x="17513" y="51795"/>
                      <a:pt x="17513" y="42837"/>
                    </a:cubicBezTo>
                    <a:cubicBezTo>
                      <a:pt x="17513" y="33606"/>
                      <a:pt x="17513" y="24104"/>
                      <a:pt x="21577" y="17046"/>
                    </a:cubicBezTo>
                    <a:cubicBezTo>
                      <a:pt x="27282" y="7544"/>
                      <a:pt x="34609" y="5101"/>
                      <a:pt x="41389" y="5101"/>
                    </a:cubicBezTo>
                    <a:cubicBezTo>
                      <a:pt x="54148" y="5101"/>
                      <a:pt x="59306" y="17860"/>
                      <a:pt x="60127" y="19761"/>
                    </a:cubicBezTo>
                    <a:cubicBezTo>
                      <a:pt x="62569" y="26819"/>
                      <a:pt x="63391" y="38493"/>
                      <a:pt x="63391" y="46366"/>
                    </a:cubicBezTo>
                    <a:cubicBezTo>
                      <a:pt x="63391" y="60211"/>
                      <a:pt x="57138" y="79758"/>
                      <a:pt x="39494" y="7975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1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en-AE" sz="135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852AAF1E-B02C-2B3B-749F-C02B87278FE0}"/>
                  </a:ext>
                </a:extLst>
              </p:cNvPr>
              <p:cNvSpPr/>
              <p:nvPr/>
            </p:nvSpPr>
            <p:spPr>
              <a:xfrm>
                <a:off x="4055889" y="4222143"/>
                <a:ext cx="161256" cy="128681"/>
              </a:xfrm>
              <a:custGeom>
                <a:avLst/>
                <a:gdLst>
                  <a:gd name="connsiteX0" fmla="*/ 397 w 161256"/>
                  <a:gd name="connsiteY0" fmla="*/ 214 h 128681"/>
                  <a:gd name="connsiteX1" fmla="*/ 397 w 161256"/>
                  <a:gd name="connsiteY1" fmla="*/ 5915 h 128681"/>
                  <a:gd name="connsiteX2" fmla="*/ 7176 w 161256"/>
                  <a:gd name="connsiteY2" fmla="*/ 5644 h 128681"/>
                  <a:gd name="connsiteX3" fmla="*/ 19661 w 161256"/>
                  <a:gd name="connsiteY3" fmla="*/ 13788 h 128681"/>
                  <a:gd name="connsiteX4" fmla="*/ 19661 w 161256"/>
                  <a:gd name="connsiteY4" fmla="*/ 17589 h 128681"/>
                  <a:gd name="connsiteX5" fmla="*/ 19661 w 161256"/>
                  <a:gd name="connsiteY5" fmla="*/ 109620 h 128681"/>
                  <a:gd name="connsiteX6" fmla="*/ 397 w 161256"/>
                  <a:gd name="connsiteY6" fmla="*/ 123194 h 128681"/>
                  <a:gd name="connsiteX7" fmla="*/ 397 w 161256"/>
                  <a:gd name="connsiteY7" fmla="*/ 128896 h 128681"/>
                  <a:gd name="connsiteX8" fmla="*/ 44653 w 161256"/>
                  <a:gd name="connsiteY8" fmla="*/ 128896 h 128681"/>
                  <a:gd name="connsiteX9" fmla="*/ 44653 w 161256"/>
                  <a:gd name="connsiteY9" fmla="*/ 123194 h 128681"/>
                  <a:gd name="connsiteX10" fmla="*/ 25367 w 161256"/>
                  <a:gd name="connsiteY10" fmla="*/ 109077 h 128681"/>
                  <a:gd name="connsiteX11" fmla="*/ 25367 w 161256"/>
                  <a:gd name="connsiteY11" fmla="*/ 103649 h 128681"/>
                  <a:gd name="connsiteX12" fmla="*/ 25641 w 161256"/>
                  <a:gd name="connsiteY12" fmla="*/ 7544 h 128681"/>
                  <a:gd name="connsiteX13" fmla="*/ 29978 w 161256"/>
                  <a:gd name="connsiteY13" fmla="*/ 19218 h 128681"/>
                  <a:gd name="connsiteX14" fmla="*/ 62571 w 161256"/>
                  <a:gd name="connsiteY14" fmla="*/ 100933 h 128681"/>
                  <a:gd name="connsiteX15" fmla="*/ 71245 w 161256"/>
                  <a:gd name="connsiteY15" fmla="*/ 122651 h 128681"/>
                  <a:gd name="connsiteX16" fmla="*/ 76130 w 161256"/>
                  <a:gd name="connsiteY16" fmla="*/ 128896 h 128681"/>
                  <a:gd name="connsiteX17" fmla="*/ 81014 w 161256"/>
                  <a:gd name="connsiteY17" fmla="*/ 122110 h 128681"/>
                  <a:gd name="connsiteX18" fmla="*/ 122281 w 161256"/>
                  <a:gd name="connsiteY18" fmla="*/ 18675 h 128681"/>
                  <a:gd name="connsiteX19" fmla="*/ 126892 w 161256"/>
                  <a:gd name="connsiteY19" fmla="*/ 6458 h 128681"/>
                  <a:gd name="connsiteX20" fmla="*/ 127166 w 161256"/>
                  <a:gd name="connsiteY20" fmla="*/ 114507 h 128681"/>
                  <a:gd name="connsiteX21" fmla="*/ 114954 w 161256"/>
                  <a:gd name="connsiteY21" fmla="*/ 123194 h 128681"/>
                  <a:gd name="connsiteX22" fmla="*/ 107901 w 161256"/>
                  <a:gd name="connsiteY22" fmla="*/ 123194 h 128681"/>
                  <a:gd name="connsiteX23" fmla="*/ 107901 w 161256"/>
                  <a:gd name="connsiteY23" fmla="*/ 128896 h 128681"/>
                  <a:gd name="connsiteX24" fmla="*/ 161653 w 161256"/>
                  <a:gd name="connsiteY24" fmla="*/ 128896 h 128681"/>
                  <a:gd name="connsiteX25" fmla="*/ 161653 w 161256"/>
                  <a:gd name="connsiteY25" fmla="*/ 123194 h 128681"/>
                  <a:gd name="connsiteX26" fmla="*/ 154326 w 161256"/>
                  <a:gd name="connsiteY26" fmla="*/ 123194 h 128681"/>
                  <a:gd name="connsiteX27" fmla="*/ 142367 w 161256"/>
                  <a:gd name="connsiteY27" fmla="*/ 114778 h 128681"/>
                  <a:gd name="connsiteX28" fmla="*/ 142367 w 161256"/>
                  <a:gd name="connsiteY28" fmla="*/ 14331 h 128681"/>
                  <a:gd name="connsiteX29" fmla="*/ 154874 w 161256"/>
                  <a:gd name="connsiteY29" fmla="*/ 5644 h 128681"/>
                  <a:gd name="connsiteX30" fmla="*/ 161653 w 161256"/>
                  <a:gd name="connsiteY30" fmla="*/ 5915 h 128681"/>
                  <a:gd name="connsiteX31" fmla="*/ 161653 w 161256"/>
                  <a:gd name="connsiteY31" fmla="*/ 214 h 128681"/>
                  <a:gd name="connsiteX32" fmla="*/ 129082 w 161256"/>
                  <a:gd name="connsiteY32" fmla="*/ 214 h 128681"/>
                  <a:gd name="connsiteX33" fmla="*/ 125271 w 161256"/>
                  <a:gd name="connsiteY33" fmla="*/ 757 h 128681"/>
                  <a:gd name="connsiteX34" fmla="*/ 123376 w 161256"/>
                  <a:gd name="connsiteY34" fmla="*/ 3743 h 128681"/>
                  <a:gd name="connsiteX35" fmla="*/ 81014 w 161256"/>
                  <a:gd name="connsiteY35" fmla="*/ 110435 h 128681"/>
                  <a:gd name="connsiteX36" fmla="*/ 77224 w 161256"/>
                  <a:gd name="connsiteY36" fmla="*/ 100933 h 128681"/>
                  <a:gd name="connsiteX37" fmla="*/ 69350 w 161256"/>
                  <a:gd name="connsiteY37" fmla="*/ 81115 h 128681"/>
                  <a:gd name="connsiteX38" fmla="*/ 40842 w 161256"/>
                  <a:gd name="connsiteY38" fmla="*/ 8901 h 128681"/>
                  <a:gd name="connsiteX39" fmla="*/ 38948 w 161256"/>
                  <a:gd name="connsiteY39" fmla="*/ 4015 h 128681"/>
                  <a:gd name="connsiteX40" fmla="*/ 32968 w 161256"/>
                  <a:gd name="connsiteY40" fmla="*/ 214 h 128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61256" h="128681">
                    <a:moveTo>
                      <a:pt x="397" y="214"/>
                    </a:moveTo>
                    <a:lnTo>
                      <a:pt x="397" y="5915"/>
                    </a:lnTo>
                    <a:cubicBezTo>
                      <a:pt x="2565" y="5915"/>
                      <a:pt x="5008" y="5644"/>
                      <a:pt x="7176" y="5644"/>
                    </a:cubicBezTo>
                    <a:cubicBezTo>
                      <a:pt x="13703" y="5644"/>
                      <a:pt x="19661" y="6730"/>
                      <a:pt x="19661" y="13788"/>
                    </a:cubicBezTo>
                    <a:cubicBezTo>
                      <a:pt x="19661" y="15145"/>
                      <a:pt x="19661" y="16231"/>
                      <a:pt x="19661" y="17589"/>
                    </a:cubicBezTo>
                    <a:lnTo>
                      <a:pt x="19661" y="109620"/>
                    </a:lnTo>
                    <a:cubicBezTo>
                      <a:pt x="19661" y="122110"/>
                      <a:pt x="8545" y="123194"/>
                      <a:pt x="397" y="123194"/>
                    </a:cubicBezTo>
                    <a:lnTo>
                      <a:pt x="397" y="128896"/>
                    </a:lnTo>
                    <a:lnTo>
                      <a:pt x="44653" y="128896"/>
                    </a:lnTo>
                    <a:lnTo>
                      <a:pt x="44653" y="123194"/>
                    </a:lnTo>
                    <a:cubicBezTo>
                      <a:pt x="35958" y="123194"/>
                      <a:pt x="25367" y="121566"/>
                      <a:pt x="25367" y="109077"/>
                    </a:cubicBezTo>
                    <a:cubicBezTo>
                      <a:pt x="25367" y="107178"/>
                      <a:pt x="25367" y="105277"/>
                      <a:pt x="25367" y="103649"/>
                    </a:cubicBezTo>
                    <a:lnTo>
                      <a:pt x="25641" y="7544"/>
                    </a:lnTo>
                    <a:cubicBezTo>
                      <a:pt x="26736" y="11345"/>
                      <a:pt x="28357" y="15417"/>
                      <a:pt x="29978" y="19218"/>
                    </a:cubicBezTo>
                    <a:cubicBezTo>
                      <a:pt x="41390" y="46094"/>
                      <a:pt x="51706" y="73785"/>
                      <a:pt x="62571" y="100933"/>
                    </a:cubicBezTo>
                    <a:lnTo>
                      <a:pt x="71245" y="122651"/>
                    </a:lnTo>
                    <a:cubicBezTo>
                      <a:pt x="72066" y="125095"/>
                      <a:pt x="72887" y="128896"/>
                      <a:pt x="76130" y="128896"/>
                    </a:cubicBezTo>
                    <a:cubicBezTo>
                      <a:pt x="79393" y="128896"/>
                      <a:pt x="80214" y="124552"/>
                      <a:pt x="81014" y="122110"/>
                    </a:cubicBezTo>
                    <a:cubicBezTo>
                      <a:pt x="94321" y="87631"/>
                      <a:pt x="108175" y="52881"/>
                      <a:pt x="122281" y="18675"/>
                    </a:cubicBezTo>
                    <a:cubicBezTo>
                      <a:pt x="123650" y="14602"/>
                      <a:pt x="125818" y="10530"/>
                      <a:pt x="126892" y="6458"/>
                    </a:cubicBezTo>
                    <a:lnTo>
                      <a:pt x="127166" y="114507"/>
                    </a:lnTo>
                    <a:cubicBezTo>
                      <a:pt x="127166" y="122110"/>
                      <a:pt x="121207" y="123194"/>
                      <a:pt x="114954" y="123194"/>
                    </a:cubicBezTo>
                    <a:cubicBezTo>
                      <a:pt x="112512" y="123194"/>
                      <a:pt x="110069" y="123194"/>
                      <a:pt x="107901" y="123194"/>
                    </a:cubicBezTo>
                    <a:lnTo>
                      <a:pt x="107901" y="128896"/>
                    </a:lnTo>
                    <a:lnTo>
                      <a:pt x="161653" y="128896"/>
                    </a:lnTo>
                    <a:lnTo>
                      <a:pt x="161653" y="123194"/>
                    </a:lnTo>
                    <a:lnTo>
                      <a:pt x="154326" y="123194"/>
                    </a:lnTo>
                    <a:cubicBezTo>
                      <a:pt x="148347" y="123194"/>
                      <a:pt x="142367" y="122651"/>
                      <a:pt x="142367" y="114778"/>
                    </a:cubicBezTo>
                    <a:lnTo>
                      <a:pt x="142367" y="14331"/>
                    </a:lnTo>
                    <a:cubicBezTo>
                      <a:pt x="142367" y="7001"/>
                      <a:pt x="148620" y="5644"/>
                      <a:pt x="154874" y="5644"/>
                    </a:cubicBezTo>
                    <a:cubicBezTo>
                      <a:pt x="157042" y="5644"/>
                      <a:pt x="159484" y="5915"/>
                      <a:pt x="161653" y="5915"/>
                    </a:cubicBezTo>
                    <a:lnTo>
                      <a:pt x="161653" y="214"/>
                    </a:lnTo>
                    <a:lnTo>
                      <a:pt x="129082" y="214"/>
                    </a:lnTo>
                    <a:lnTo>
                      <a:pt x="125271" y="757"/>
                    </a:lnTo>
                    <a:lnTo>
                      <a:pt x="123376" y="3743"/>
                    </a:lnTo>
                    <a:lnTo>
                      <a:pt x="81014" y="110435"/>
                    </a:lnTo>
                    <a:cubicBezTo>
                      <a:pt x="79667" y="107449"/>
                      <a:pt x="78572" y="104190"/>
                      <a:pt x="77224" y="100933"/>
                    </a:cubicBezTo>
                    <a:lnTo>
                      <a:pt x="69350" y="81115"/>
                    </a:lnTo>
                    <a:cubicBezTo>
                      <a:pt x="60128" y="57225"/>
                      <a:pt x="50612" y="33063"/>
                      <a:pt x="40842" y="8901"/>
                    </a:cubicBezTo>
                    <a:lnTo>
                      <a:pt x="38948" y="4015"/>
                    </a:lnTo>
                    <a:cubicBezTo>
                      <a:pt x="37305" y="757"/>
                      <a:pt x="36505" y="214"/>
                      <a:pt x="32968" y="21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1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en-AE" sz="135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BACF1A3-E7D5-D13A-2A46-F9848321822D}"/>
                </a:ext>
              </a:extLst>
            </p:cNvPr>
            <p:cNvSpPr/>
            <p:nvPr/>
          </p:nvSpPr>
          <p:spPr>
            <a:xfrm>
              <a:off x="3758549" y="3502878"/>
              <a:ext cx="910655" cy="177255"/>
            </a:xfrm>
            <a:custGeom>
              <a:avLst/>
              <a:gdLst>
                <a:gd name="connsiteX0" fmla="*/ -1215 w 1214206"/>
                <a:gd name="connsiteY0" fmla="*/ 236152 h 236340"/>
                <a:gd name="connsiteX1" fmla="*/ 1212991 w 1214206"/>
                <a:gd name="connsiteY1" fmla="*/ 236152 h 236340"/>
                <a:gd name="connsiteX2" fmla="*/ 1212991 w 1214206"/>
                <a:gd name="connsiteY2" fmla="*/ -189 h 236340"/>
                <a:gd name="connsiteX3" fmla="*/ -1215 w 1214206"/>
                <a:gd name="connsiteY3" fmla="*/ -189 h 236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4206" h="236340">
                  <a:moveTo>
                    <a:pt x="-1215" y="236152"/>
                  </a:moveTo>
                  <a:lnTo>
                    <a:pt x="1212991" y="236152"/>
                  </a:lnTo>
                  <a:lnTo>
                    <a:pt x="1212991" y="-189"/>
                  </a:lnTo>
                  <a:lnTo>
                    <a:pt x="-1215" y="-189"/>
                  </a:lnTo>
                  <a:close/>
                </a:path>
              </a:pathLst>
            </a:custGeom>
            <a:solidFill>
              <a:srgbClr val="C6EFCE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04A40F1-7925-25C7-FCB1-7CE9B600629B}"/>
                </a:ext>
              </a:extLst>
            </p:cNvPr>
            <p:cNvSpPr/>
            <p:nvPr/>
          </p:nvSpPr>
          <p:spPr>
            <a:xfrm>
              <a:off x="4124489" y="3502878"/>
              <a:ext cx="178782" cy="125345"/>
            </a:xfrm>
            <a:custGeom>
              <a:avLst/>
              <a:gdLst>
                <a:gd name="connsiteX0" fmla="*/ -1215 w 238376"/>
                <a:gd name="connsiteY0" fmla="*/ 83406 h 167126"/>
                <a:gd name="connsiteX1" fmla="*/ 57880 w 238376"/>
                <a:gd name="connsiteY1" fmla="*/ 166937 h 167126"/>
                <a:gd name="connsiteX2" fmla="*/ 237161 w 238376"/>
                <a:gd name="connsiteY2" fmla="*/ -190 h 167126"/>
                <a:gd name="connsiteX3" fmla="*/ 57880 w 238376"/>
                <a:gd name="connsiteY3" fmla="*/ 131147 h 16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376" h="167126">
                  <a:moveTo>
                    <a:pt x="-1215" y="83406"/>
                  </a:moveTo>
                  <a:lnTo>
                    <a:pt x="57880" y="166937"/>
                  </a:lnTo>
                  <a:lnTo>
                    <a:pt x="237161" y="-190"/>
                  </a:lnTo>
                  <a:lnTo>
                    <a:pt x="57880" y="131147"/>
                  </a:lnTo>
                  <a:close/>
                </a:path>
              </a:pathLst>
            </a:custGeom>
            <a:solidFill>
              <a:srgbClr val="006100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EF4A4F3-CA70-13A9-757E-A4BD33101E58}"/>
                </a:ext>
              </a:extLst>
            </p:cNvPr>
            <p:cNvSpPr/>
            <p:nvPr/>
          </p:nvSpPr>
          <p:spPr>
            <a:xfrm>
              <a:off x="4669204" y="3502878"/>
              <a:ext cx="871744" cy="177255"/>
            </a:xfrm>
            <a:custGeom>
              <a:avLst/>
              <a:gdLst>
                <a:gd name="connsiteX0" fmla="*/ -1165 w 1162325"/>
                <a:gd name="connsiteY0" fmla="*/ 236152 h 236340"/>
                <a:gd name="connsiteX1" fmla="*/ 1161161 w 1162325"/>
                <a:gd name="connsiteY1" fmla="*/ 236152 h 236340"/>
                <a:gd name="connsiteX2" fmla="*/ 1161161 w 1162325"/>
                <a:gd name="connsiteY2" fmla="*/ -189 h 236340"/>
                <a:gd name="connsiteX3" fmla="*/ -1165 w 1162325"/>
                <a:gd name="connsiteY3" fmla="*/ -189 h 236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325" h="236340">
                  <a:moveTo>
                    <a:pt x="-1165" y="236152"/>
                  </a:moveTo>
                  <a:lnTo>
                    <a:pt x="1161161" y="236152"/>
                  </a:lnTo>
                  <a:lnTo>
                    <a:pt x="1161161" y="-189"/>
                  </a:lnTo>
                  <a:lnTo>
                    <a:pt x="-1165" y="-189"/>
                  </a:lnTo>
                  <a:close/>
                </a:path>
              </a:pathLst>
            </a:custGeom>
            <a:solidFill>
              <a:srgbClr val="C6EFCE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CFD6B05-5E8E-2BC9-F55C-5384C8901726}"/>
                </a:ext>
              </a:extLst>
            </p:cNvPr>
            <p:cNvSpPr/>
            <p:nvPr/>
          </p:nvSpPr>
          <p:spPr>
            <a:xfrm>
              <a:off x="4976039" y="3529869"/>
              <a:ext cx="250693" cy="127265"/>
            </a:xfrm>
            <a:custGeom>
              <a:avLst/>
              <a:gdLst>
                <a:gd name="connsiteX0" fmla="*/ 34298 w 334257"/>
                <a:gd name="connsiteY0" fmla="*/ 122547 h 169687"/>
                <a:gd name="connsiteX1" fmla="*/ 51373 w 334257"/>
                <a:gd name="connsiteY1" fmla="*/ 133118 h 169687"/>
                <a:gd name="connsiteX2" fmla="*/ 82892 w 334257"/>
                <a:gd name="connsiteY2" fmla="*/ 112170 h 169687"/>
                <a:gd name="connsiteX3" fmla="*/ 94716 w 334257"/>
                <a:gd name="connsiteY3" fmla="*/ 77432 h 169687"/>
                <a:gd name="connsiteX4" fmla="*/ 71726 w 334257"/>
                <a:gd name="connsiteY4" fmla="*/ 47618 h 169687"/>
                <a:gd name="connsiteX5" fmla="*/ 48086 w 334257"/>
                <a:gd name="connsiteY5" fmla="*/ 60358 h 169687"/>
                <a:gd name="connsiteX6" fmla="*/ 31669 w 334257"/>
                <a:gd name="connsiteY6" fmla="*/ 47618 h 169687"/>
                <a:gd name="connsiteX7" fmla="*/ 11973 w 334257"/>
                <a:gd name="connsiteY7" fmla="*/ 73951 h 169687"/>
                <a:gd name="connsiteX8" fmla="*/ 11316 w 334257"/>
                <a:gd name="connsiteY8" fmla="*/ 76644 h 169687"/>
                <a:gd name="connsiteX9" fmla="*/ 14595 w 334257"/>
                <a:gd name="connsiteY9" fmla="*/ 78548 h 169687"/>
                <a:gd name="connsiteX10" fmla="*/ 19196 w 334257"/>
                <a:gd name="connsiteY10" fmla="*/ 72310 h 169687"/>
                <a:gd name="connsiteX11" fmla="*/ 31012 w 334257"/>
                <a:gd name="connsiteY11" fmla="*/ 52215 h 169687"/>
                <a:gd name="connsiteX12" fmla="*/ 36270 w 334257"/>
                <a:gd name="connsiteY12" fmla="*/ 59504 h 169687"/>
                <a:gd name="connsiteX13" fmla="*/ 31669 w 334257"/>
                <a:gd name="connsiteY13" fmla="*/ 81767 h 169687"/>
                <a:gd name="connsiteX14" fmla="*/ 14595 w 334257"/>
                <a:gd name="connsiteY14" fmla="*/ 148289 h 169687"/>
                <a:gd name="connsiteX15" fmla="*/ 11316 w 334257"/>
                <a:gd name="connsiteY15" fmla="*/ 159714 h 169687"/>
                <a:gd name="connsiteX16" fmla="*/ 4751 w 334257"/>
                <a:gd name="connsiteY16" fmla="*/ 161620 h 169687"/>
                <a:gd name="connsiteX17" fmla="*/ 3436 w 334257"/>
                <a:gd name="connsiteY17" fmla="*/ 161620 h 169687"/>
                <a:gd name="connsiteX18" fmla="*/ -1165 w 334257"/>
                <a:gd name="connsiteY18" fmla="*/ 164573 h 169687"/>
                <a:gd name="connsiteX19" fmla="*/ -1165 w 334257"/>
                <a:gd name="connsiteY19" fmla="*/ 165099 h 169687"/>
                <a:gd name="connsiteX20" fmla="*/ 2779 w 334257"/>
                <a:gd name="connsiteY20" fmla="*/ 167267 h 169687"/>
                <a:gd name="connsiteX21" fmla="*/ 6715 w 334257"/>
                <a:gd name="connsiteY21" fmla="*/ 167002 h 169687"/>
                <a:gd name="connsiteX22" fmla="*/ 30354 w 334257"/>
                <a:gd name="connsiteY22" fmla="*/ 167002 h 169687"/>
                <a:gd name="connsiteX23" fmla="*/ 36270 w 334257"/>
                <a:gd name="connsiteY23" fmla="*/ 167267 h 169687"/>
                <a:gd name="connsiteX24" fmla="*/ 39549 w 334257"/>
                <a:gd name="connsiteY24" fmla="*/ 164048 h 169687"/>
                <a:gd name="connsiteX25" fmla="*/ 37585 w 334257"/>
                <a:gd name="connsiteY25" fmla="*/ 161620 h 169687"/>
                <a:gd name="connsiteX26" fmla="*/ 33641 w 334257"/>
                <a:gd name="connsiteY26" fmla="*/ 161620 h 169687"/>
                <a:gd name="connsiteX27" fmla="*/ 25761 w 334257"/>
                <a:gd name="connsiteY27" fmla="*/ 159123 h 169687"/>
                <a:gd name="connsiteX28" fmla="*/ 25761 w 334257"/>
                <a:gd name="connsiteY28" fmla="*/ 158335 h 169687"/>
                <a:gd name="connsiteX29" fmla="*/ 26418 w 334257"/>
                <a:gd name="connsiteY29" fmla="*/ 154790 h 169687"/>
                <a:gd name="connsiteX30" fmla="*/ 32326 w 334257"/>
                <a:gd name="connsiteY30" fmla="*/ 131477 h 169687"/>
                <a:gd name="connsiteX31" fmla="*/ 34298 w 334257"/>
                <a:gd name="connsiteY31" fmla="*/ 122481 h 169687"/>
                <a:gd name="connsiteX32" fmla="*/ 81577 w 334257"/>
                <a:gd name="connsiteY32" fmla="*/ 72572 h 169687"/>
                <a:gd name="connsiteX33" fmla="*/ 51373 w 334257"/>
                <a:gd name="connsiteY33" fmla="*/ 128194 h 169687"/>
                <a:gd name="connsiteX34" fmla="*/ 50715 w 334257"/>
                <a:gd name="connsiteY34" fmla="*/ 128194 h 169687"/>
                <a:gd name="connsiteX35" fmla="*/ 37585 w 334257"/>
                <a:gd name="connsiteY35" fmla="*/ 111382 h 169687"/>
                <a:gd name="connsiteX36" fmla="*/ 37585 w 334257"/>
                <a:gd name="connsiteY36" fmla="*/ 110857 h 169687"/>
                <a:gd name="connsiteX37" fmla="*/ 38891 w 334257"/>
                <a:gd name="connsiteY37" fmla="*/ 105144 h 169687"/>
                <a:gd name="connsiteX38" fmla="*/ 45465 w 334257"/>
                <a:gd name="connsiteY38" fmla="*/ 78811 h 169687"/>
                <a:gd name="connsiteX39" fmla="*/ 54002 w 334257"/>
                <a:gd name="connsiteY39" fmla="*/ 61999 h 169687"/>
                <a:gd name="connsiteX40" fmla="*/ 70419 w 334257"/>
                <a:gd name="connsiteY40" fmla="*/ 52215 h 169687"/>
                <a:gd name="connsiteX41" fmla="*/ 71068 w 334257"/>
                <a:gd name="connsiteY41" fmla="*/ 52215 h 169687"/>
                <a:gd name="connsiteX42" fmla="*/ 80920 w 334257"/>
                <a:gd name="connsiteY42" fmla="*/ 68764 h 169687"/>
                <a:gd name="connsiteX43" fmla="*/ 80920 w 334257"/>
                <a:gd name="connsiteY43" fmla="*/ 72572 h 169687"/>
                <a:gd name="connsiteX44" fmla="*/ 152504 w 334257"/>
                <a:gd name="connsiteY44" fmla="*/ 47618 h 169687"/>
                <a:gd name="connsiteX45" fmla="*/ 106532 w 334257"/>
                <a:gd name="connsiteY45" fmla="*/ 101334 h 169687"/>
                <a:gd name="connsiteX46" fmla="*/ 135430 w 334257"/>
                <a:gd name="connsiteY46" fmla="*/ 132856 h 169687"/>
                <a:gd name="connsiteX47" fmla="*/ 137394 w 334257"/>
                <a:gd name="connsiteY47" fmla="*/ 132856 h 169687"/>
                <a:gd name="connsiteX48" fmla="*/ 183367 w 334257"/>
                <a:gd name="connsiteY48" fmla="*/ 79073 h 169687"/>
                <a:gd name="connsiteX49" fmla="*/ 155126 w 334257"/>
                <a:gd name="connsiteY49" fmla="*/ 47618 h 169687"/>
                <a:gd name="connsiteX50" fmla="*/ 170228 w 334257"/>
                <a:gd name="connsiteY50" fmla="*/ 73622 h 169687"/>
                <a:gd name="connsiteX51" fmla="*/ 151847 w 334257"/>
                <a:gd name="connsiteY51" fmla="*/ 120641 h 169687"/>
                <a:gd name="connsiteX52" fmla="*/ 135430 w 334257"/>
                <a:gd name="connsiteY52" fmla="*/ 128194 h 169687"/>
                <a:gd name="connsiteX53" fmla="*/ 120320 w 334257"/>
                <a:gd name="connsiteY53" fmla="*/ 108426 h 169687"/>
                <a:gd name="connsiteX54" fmla="*/ 120320 w 334257"/>
                <a:gd name="connsiteY54" fmla="*/ 105931 h 169687"/>
                <a:gd name="connsiteX55" fmla="*/ 154468 w 334257"/>
                <a:gd name="connsiteY55" fmla="*/ 52215 h 169687"/>
                <a:gd name="connsiteX56" fmla="*/ 155126 w 334257"/>
                <a:gd name="connsiteY56" fmla="*/ 52215 h 169687"/>
                <a:gd name="connsiteX57" fmla="*/ 170228 w 334257"/>
                <a:gd name="connsiteY57" fmla="*/ 70931 h 169687"/>
                <a:gd name="connsiteX58" fmla="*/ 170228 w 334257"/>
                <a:gd name="connsiteY58" fmla="*/ 73622 h 169687"/>
                <a:gd name="connsiteX59" fmla="*/ 239183 w 334257"/>
                <a:gd name="connsiteY59" fmla="*/ -188 h 169687"/>
                <a:gd name="connsiteX60" fmla="*/ 220137 w 334257"/>
                <a:gd name="connsiteY60" fmla="*/ 1453 h 169687"/>
                <a:gd name="connsiteX61" fmla="*/ 213571 w 334257"/>
                <a:gd name="connsiteY61" fmla="*/ 5263 h 169687"/>
                <a:gd name="connsiteX62" fmla="*/ 218822 w 334257"/>
                <a:gd name="connsiteY62" fmla="*/ 7954 h 169687"/>
                <a:gd name="connsiteX63" fmla="*/ 220794 w 334257"/>
                <a:gd name="connsiteY63" fmla="*/ 7954 h 169687"/>
                <a:gd name="connsiteX64" fmla="*/ 227359 w 334257"/>
                <a:gd name="connsiteY64" fmla="*/ 10910 h 169687"/>
                <a:gd name="connsiteX65" fmla="*/ 224738 w 334257"/>
                <a:gd name="connsiteY65" fmla="*/ 22337 h 169687"/>
                <a:gd name="connsiteX66" fmla="*/ 208321 w 334257"/>
                <a:gd name="connsiteY66" fmla="*/ 86691 h 169687"/>
                <a:gd name="connsiteX67" fmla="*/ 202405 w 334257"/>
                <a:gd name="connsiteY67" fmla="*/ 110332 h 169687"/>
                <a:gd name="connsiteX68" fmla="*/ 201756 w 334257"/>
                <a:gd name="connsiteY68" fmla="*/ 115717 h 169687"/>
                <a:gd name="connsiteX69" fmla="*/ 218822 w 334257"/>
                <a:gd name="connsiteY69" fmla="*/ 132856 h 169687"/>
                <a:gd name="connsiteX70" fmla="*/ 220137 w 334257"/>
                <a:gd name="connsiteY70" fmla="*/ 132856 h 169687"/>
                <a:gd name="connsiteX71" fmla="*/ 237868 w 334257"/>
                <a:gd name="connsiteY71" fmla="*/ 106523 h 169687"/>
                <a:gd name="connsiteX72" fmla="*/ 237868 w 334257"/>
                <a:gd name="connsiteY72" fmla="*/ 104028 h 169687"/>
                <a:gd name="connsiteX73" fmla="*/ 237868 w 334257"/>
                <a:gd name="connsiteY73" fmla="*/ 103502 h 169687"/>
                <a:gd name="connsiteX74" fmla="*/ 234590 w 334257"/>
                <a:gd name="connsiteY74" fmla="*/ 101663 h 169687"/>
                <a:gd name="connsiteX75" fmla="*/ 218173 w 334257"/>
                <a:gd name="connsiteY75" fmla="*/ 128258 h 169687"/>
                <a:gd name="connsiteX76" fmla="*/ 213571 w 334257"/>
                <a:gd name="connsiteY76" fmla="*/ 120641 h 169687"/>
                <a:gd name="connsiteX77" fmla="*/ 218822 w 334257"/>
                <a:gd name="connsiteY77" fmla="*/ 95951 h 169687"/>
                <a:gd name="connsiteX78" fmla="*/ 241155 w 334257"/>
                <a:gd name="connsiteY78" fmla="*/ 6641 h 169687"/>
                <a:gd name="connsiteX79" fmla="*/ 242470 w 334257"/>
                <a:gd name="connsiteY79" fmla="*/ 2569 h 169687"/>
                <a:gd name="connsiteX80" fmla="*/ 239840 w 334257"/>
                <a:gd name="connsiteY80" fmla="*/ -188 h 169687"/>
                <a:gd name="connsiteX81" fmla="*/ 302222 w 334257"/>
                <a:gd name="connsiteY81" fmla="*/ 126288 h 169687"/>
                <a:gd name="connsiteX82" fmla="*/ 271360 w 334257"/>
                <a:gd name="connsiteY82" fmla="*/ 164573 h 169687"/>
                <a:gd name="connsiteX83" fmla="*/ 260193 w 334257"/>
                <a:gd name="connsiteY83" fmla="*/ 156694 h 169687"/>
                <a:gd name="connsiteX84" fmla="*/ 269388 w 334257"/>
                <a:gd name="connsiteY84" fmla="*/ 146974 h 169687"/>
                <a:gd name="connsiteX85" fmla="*/ 262823 w 334257"/>
                <a:gd name="connsiteY85" fmla="*/ 141525 h 169687"/>
                <a:gd name="connsiteX86" fmla="*/ 253628 w 334257"/>
                <a:gd name="connsiteY86" fmla="*/ 152950 h 169687"/>
                <a:gd name="connsiteX87" fmla="*/ 272017 w 334257"/>
                <a:gd name="connsiteY87" fmla="*/ 169499 h 169687"/>
                <a:gd name="connsiteX88" fmla="*/ 312074 w 334257"/>
                <a:gd name="connsiteY88" fmla="*/ 137715 h 169687"/>
                <a:gd name="connsiteX89" fmla="*/ 317982 w 334257"/>
                <a:gd name="connsiteY89" fmla="*/ 115980 h 169687"/>
                <a:gd name="connsiteX90" fmla="*/ 332435 w 334257"/>
                <a:gd name="connsiteY90" fmla="*/ 59504 h 169687"/>
                <a:gd name="connsiteX91" fmla="*/ 333092 w 334257"/>
                <a:gd name="connsiteY91" fmla="*/ 54644 h 169687"/>
                <a:gd name="connsiteX92" fmla="*/ 327834 w 334257"/>
                <a:gd name="connsiteY92" fmla="*/ 49458 h 169687"/>
                <a:gd name="connsiteX93" fmla="*/ 319296 w 334257"/>
                <a:gd name="connsiteY93" fmla="*/ 58191 h 169687"/>
                <a:gd name="connsiteX94" fmla="*/ 306823 w 334257"/>
                <a:gd name="connsiteY94" fmla="*/ 108953 h 169687"/>
                <a:gd name="connsiteX95" fmla="*/ 286462 w 334257"/>
                <a:gd name="connsiteY95" fmla="*/ 128194 h 169687"/>
                <a:gd name="connsiteX96" fmla="*/ 286462 w 334257"/>
                <a:gd name="connsiteY96" fmla="*/ 128194 h 169687"/>
                <a:gd name="connsiteX97" fmla="*/ 275953 w 334257"/>
                <a:gd name="connsiteY97" fmla="*/ 113811 h 169687"/>
                <a:gd name="connsiteX98" fmla="*/ 275953 w 334257"/>
                <a:gd name="connsiteY98" fmla="*/ 111120 h 169687"/>
                <a:gd name="connsiteX99" fmla="*/ 284490 w 334257"/>
                <a:gd name="connsiteY99" fmla="*/ 79336 h 169687"/>
                <a:gd name="connsiteX100" fmla="*/ 289092 w 334257"/>
                <a:gd name="connsiteY100" fmla="*/ 63051 h 169687"/>
                <a:gd name="connsiteX101" fmla="*/ 272674 w 334257"/>
                <a:gd name="connsiteY101" fmla="*/ 47618 h 169687"/>
                <a:gd name="connsiteX102" fmla="*/ 249692 w 334257"/>
                <a:gd name="connsiteY102" fmla="*/ 74213 h 169687"/>
                <a:gd name="connsiteX103" fmla="*/ 249035 w 334257"/>
                <a:gd name="connsiteY103" fmla="*/ 76644 h 169687"/>
                <a:gd name="connsiteX104" fmla="*/ 251656 w 334257"/>
                <a:gd name="connsiteY104" fmla="*/ 78548 h 169687"/>
                <a:gd name="connsiteX105" fmla="*/ 252971 w 334257"/>
                <a:gd name="connsiteY105" fmla="*/ 78548 h 169687"/>
                <a:gd name="connsiteX106" fmla="*/ 272674 w 334257"/>
                <a:gd name="connsiteY106" fmla="*/ 52478 h 169687"/>
                <a:gd name="connsiteX107" fmla="*/ 273989 w 334257"/>
                <a:gd name="connsiteY107" fmla="*/ 52478 h 169687"/>
                <a:gd name="connsiteX108" fmla="*/ 277925 w 334257"/>
                <a:gd name="connsiteY108" fmla="*/ 57075 h 169687"/>
                <a:gd name="connsiteX109" fmla="*/ 273332 w 334257"/>
                <a:gd name="connsiteY109" fmla="*/ 74213 h 169687"/>
                <a:gd name="connsiteX110" fmla="*/ 263480 w 334257"/>
                <a:gd name="connsiteY110" fmla="*/ 110595 h 169687"/>
                <a:gd name="connsiteX111" fmla="*/ 285148 w 334257"/>
                <a:gd name="connsiteY111" fmla="*/ 132856 h 169687"/>
                <a:gd name="connsiteX112" fmla="*/ 302222 w 334257"/>
                <a:gd name="connsiteY112" fmla="*/ 126288 h 16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334257" h="169687">
                  <a:moveTo>
                    <a:pt x="34298" y="122547"/>
                  </a:moveTo>
                  <a:cubicBezTo>
                    <a:pt x="38891" y="127932"/>
                    <a:pt x="42178" y="133118"/>
                    <a:pt x="51373" y="133118"/>
                  </a:cubicBezTo>
                  <a:cubicBezTo>
                    <a:pt x="65818" y="133118"/>
                    <a:pt x="77642" y="120050"/>
                    <a:pt x="82892" y="112170"/>
                  </a:cubicBezTo>
                  <a:cubicBezTo>
                    <a:pt x="90115" y="102124"/>
                    <a:pt x="94716" y="89647"/>
                    <a:pt x="94716" y="77432"/>
                  </a:cubicBezTo>
                  <a:cubicBezTo>
                    <a:pt x="94716" y="64430"/>
                    <a:pt x="88143" y="47618"/>
                    <a:pt x="71726" y="47618"/>
                  </a:cubicBezTo>
                  <a:cubicBezTo>
                    <a:pt x="61882" y="47618"/>
                    <a:pt x="54002" y="53528"/>
                    <a:pt x="48086" y="60358"/>
                  </a:cubicBezTo>
                  <a:cubicBezTo>
                    <a:pt x="45465" y="52740"/>
                    <a:pt x="39549" y="47618"/>
                    <a:pt x="31669" y="47618"/>
                  </a:cubicBezTo>
                  <a:cubicBezTo>
                    <a:pt x="17224" y="47618"/>
                    <a:pt x="13937" y="66334"/>
                    <a:pt x="11973" y="73951"/>
                  </a:cubicBezTo>
                  <a:cubicBezTo>
                    <a:pt x="11973" y="74738"/>
                    <a:pt x="11316" y="75528"/>
                    <a:pt x="11316" y="76644"/>
                  </a:cubicBezTo>
                  <a:cubicBezTo>
                    <a:pt x="11316" y="78548"/>
                    <a:pt x="13280" y="78548"/>
                    <a:pt x="14595" y="78548"/>
                  </a:cubicBezTo>
                  <a:cubicBezTo>
                    <a:pt x="18538" y="78548"/>
                    <a:pt x="17881" y="75528"/>
                    <a:pt x="19196" y="72310"/>
                  </a:cubicBezTo>
                  <a:cubicBezTo>
                    <a:pt x="21168" y="64955"/>
                    <a:pt x="24446" y="52215"/>
                    <a:pt x="31012" y="52215"/>
                  </a:cubicBezTo>
                  <a:cubicBezTo>
                    <a:pt x="34956" y="52215"/>
                    <a:pt x="36270" y="56287"/>
                    <a:pt x="36270" y="59504"/>
                  </a:cubicBezTo>
                  <a:cubicBezTo>
                    <a:pt x="36270" y="66859"/>
                    <a:pt x="33641" y="74476"/>
                    <a:pt x="31669" y="81767"/>
                  </a:cubicBezTo>
                  <a:lnTo>
                    <a:pt x="14595" y="148289"/>
                  </a:lnTo>
                  <a:cubicBezTo>
                    <a:pt x="13937" y="152096"/>
                    <a:pt x="13280" y="157285"/>
                    <a:pt x="11316" y="159714"/>
                  </a:cubicBezTo>
                  <a:cubicBezTo>
                    <a:pt x="9344" y="161355"/>
                    <a:pt x="6715" y="161355"/>
                    <a:pt x="4751" y="161620"/>
                  </a:cubicBezTo>
                  <a:lnTo>
                    <a:pt x="3436" y="161620"/>
                  </a:lnTo>
                  <a:cubicBezTo>
                    <a:pt x="1464" y="161620"/>
                    <a:pt x="-1165" y="161882"/>
                    <a:pt x="-1165" y="164573"/>
                  </a:cubicBezTo>
                  <a:lnTo>
                    <a:pt x="-1165" y="165099"/>
                  </a:lnTo>
                  <a:cubicBezTo>
                    <a:pt x="-1165" y="166740"/>
                    <a:pt x="807" y="167267"/>
                    <a:pt x="2779" y="167267"/>
                  </a:cubicBezTo>
                  <a:cubicBezTo>
                    <a:pt x="4093" y="167267"/>
                    <a:pt x="5400" y="167002"/>
                    <a:pt x="6715" y="167002"/>
                  </a:cubicBezTo>
                  <a:lnTo>
                    <a:pt x="30354" y="167002"/>
                  </a:lnTo>
                  <a:cubicBezTo>
                    <a:pt x="32326" y="167267"/>
                    <a:pt x="34298" y="167267"/>
                    <a:pt x="36270" y="167267"/>
                  </a:cubicBezTo>
                  <a:cubicBezTo>
                    <a:pt x="38234" y="167267"/>
                    <a:pt x="39549" y="165952"/>
                    <a:pt x="39549" y="164048"/>
                  </a:cubicBezTo>
                  <a:cubicBezTo>
                    <a:pt x="39549" y="162670"/>
                    <a:pt x="38891" y="161620"/>
                    <a:pt x="37585" y="161620"/>
                  </a:cubicBezTo>
                  <a:lnTo>
                    <a:pt x="33641" y="161620"/>
                  </a:lnTo>
                  <a:cubicBezTo>
                    <a:pt x="31012" y="161620"/>
                    <a:pt x="25761" y="161620"/>
                    <a:pt x="25761" y="159123"/>
                  </a:cubicBezTo>
                  <a:lnTo>
                    <a:pt x="25761" y="158335"/>
                  </a:lnTo>
                  <a:cubicBezTo>
                    <a:pt x="25761" y="157219"/>
                    <a:pt x="26418" y="155906"/>
                    <a:pt x="26418" y="154790"/>
                  </a:cubicBezTo>
                  <a:lnTo>
                    <a:pt x="32326" y="131477"/>
                  </a:lnTo>
                  <a:cubicBezTo>
                    <a:pt x="32984" y="128457"/>
                    <a:pt x="33641" y="125501"/>
                    <a:pt x="34298" y="122481"/>
                  </a:cubicBezTo>
                  <a:close/>
                  <a:moveTo>
                    <a:pt x="81577" y="72572"/>
                  </a:moveTo>
                  <a:cubicBezTo>
                    <a:pt x="80263" y="82358"/>
                    <a:pt x="73040" y="127405"/>
                    <a:pt x="51373" y="128194"/>
                  </a:cubicBezTo>
                  <a:lnTo>
                    <a:pt x="50715" y="128194"/>
                  </a:lnTo>
                  <a:cubicBezTo>
                    <a:pt x="42178" y="128194"/>
                    <a:pt x="37585" y="117883"/>
                    <a:pt x="37585" y="111382"/>
                  </a:cubicBezTo>
                  <a:lnTo>
                    <a:pt x="37585" y="110857"/>
                  </a:lnTo>
                  <a:cubicBezTo>
                    <a:pt x="37585" y="108953"/>
                    <a:pt x="38234" y="107048"/>
                    <a:pt x="38891" y="105144"/>
                  </a:cubicBezTo>
                  <a:lnTo>
                    <a:pt x="45465" y="78811"/>
                  </a:lnTo>
                  <a:cubicBezTo>
                    <a:pt x="47429" y="72310"/>
                    <a:pt x="48086" y="68764"/>
                    <a:pt x="54002" y="61999"/>
                  </a:cubicBezTo>
                  <a:cubicBezTo>
                    <a:pt x="57938" y="57666"/>
                    <a:pt x="63846" y="52215"/>
                    <a:pt x="70419" y="52215"/>
                  </a:cubicBezTo>
                  <a:lnTo>
                    <a:pt x="71068" y="52215"/>
                  </a:lnTo>
                  <a:cubicBezTo>
                    <a:pt x="78948" y="52740"/>
                    <a:pt x="80920" y="62263"/>
                    <a:pt x="80920" y="68764"/>
                  </a:cubicBezTo>
                  <a:cubicBezTo>
                    <a:pt x="80920" y="70143"/>
                    <a:pt x="80920" y="71193"/>
                    <a:pt x="80920" y="72572"/>
                  </a:cubicBezTo>
                  <a:close/>
                  <a:moveTo>
                    <a:pt x="152504" y="47618"/>
                  </a:moveTo>
                  <a:cubicBezTo>
                    <a:pt x="126235" y="50311"/>
                    <a:pt x="106532" y="78023"/>
                    <a:pt x="106532" y="101334"/>
                  </a:cubicBezTo>
                  <a:cubicBezTo>
                    <a:pt x="106532" y="115980"/>
                    <a:pt x="115069" y="132856"/>
                    <a:pt x="135430" y="132856"/>
                  </a:cubicBezTo>
                  <a:lnTo>
                    <a:pt x="137394" y="132856"/>
                  </a:lnTo>
                  <a:cubicBezTo>
                    <a:pt x="162348" y="130361"/>
                    <a:pt x="183367" y="104619"/>
                    <a:pt x="183367" y="79073"/>
                  </a:cubicBezTo>
                  <a:cubicBezTo>
                    <a:pt x="183367" y="64955"/>
                    <a:pt x="175487" y="47618"/>
                    <a:pt x="155126" y="47618"/>
                  </a:cubicBezTo>
                  <a:close/>
                  <a:moveTo>
                    <a:pt x="170228" y="73622"/>
                  </a:moveTo>
                  <a:cubicBezTo>
                    <a:pt x="168921" y="88859"/>
                    <a:pt x="164320" y="109478"/>
                    <a:pt x="151847" y="120641"/>
                  </a:cubicBezTo>
                  <a:cubicBezTo>
                    <a:pt x="147246" y="124451"/>
                    <a:pt x="141338" y="128194"/>
                    <a:pt x="135430" y="128194"/>
                  </a:cubicBezTo>
                  <a:cubicBezTo>
                    <a:pt x="126893" y="128194"/>
                    <a:pt x="120320" y="120312"/>
                    <a:pt x="120320" y="108426"/>
                  </a:cubicBezTo>
                  <a:lnTo>
                    <a:pt x="120320" y="105931"/>
                  </a:lnTo>
                  <a:cubicBezTo>
                    <a:pt x="120977" y="94833"/>
                    <a:pt x="129514" y="52215"/>
                    <a:pt x="154468" y="52215"/>
                  </a:cubicBezTo>
                  <a:lnTo>
                    <a:pt x="155126" y="52215"/>
                  </a:lnTo>
                  <a:cubicBezTo>
                    <a:pt x="165635" y="52215"/>
                    <a:pt x="170228" y="62526"/>
                    <a:pt x="170228" y="70931"/>
                  </a:cubicBezTo>
                  <a:cubicBezTo>
                    <a:pt x="170228" y="71718"/>
                    <a:pt x="170228" y="72835"/>
                    <a:pt x="170228" y="73622"/>
                  </a:cubicBezTo>
                  <a:close/>
                  <a:moveTo>
                    <a:pt x="239183" y="-188"/>
                  </a:moveTo>
                  <a:lnTo>
                    <a:pt x="220137" y="1453"/>
                  </a:lnTo>
                  <a:cubicBezTo>
                    <a:pt x="217515" y="1715"/>
                    <a:pt x="213571" y="1190"/>
                    <a:pt x="213571" y="5263"/>
                  </a:cubicBezTo>
                  <a:cubicBezTo>
                    <a:pt x="213571" y="7691"/>
                    <a:pt x="216201" y="7954"/>
                    <a:pt x="218822" y="7954"/>
                  </a:cubicBezTo>
                  <a:lnTo>
                    <a:pt x="220794" y="7954"/>
                  </a:lnTo>
                  <a:cubicBezTo>
                    <a:pt x="224081" y="7954"/>
                    <a:pt x="227359" y="8216"/>
                    <a:pt x="227359" y="10910"/>
                  </a:cubicBezTo>
                  <a:cubicBezTo>
                    <a:pt x="227359" y="14193"/>
                    <a:pt x="225395" y="18527"/>
                    <a:pt x="224738" y="22337"/>
                  </a:cubicBezTo>
                  <a:lnTo>
                    <a:pt x="208321" y="86691"/>
                  </a:lnTo>
                  <a:cubicBezTo>
                    <a:pt x="206349" y="94570"/>
                    <a:pt x="204377" y="102124"/>
                    <a:pt x="202405" y="110332"/>
                  </a:cubicBezTo>
                  <a:cubicBezTo>
                    <a:pt x="202405" y="111907"/>
                    <a:pt x="201756" y="113811"/>
                    <a:pt x="201756" y="115717"/>
                  </a:cubicBezTo>
                  <a:cubicBezTo>
                    <a:pt x="201756" y="124122"/>
                    <a:pt x="207006" y="132856"/>
                    <a:pt x="218822" y="132856"/>
                  </a:cubicBezTo>
                  <a:lnTo>
                    <a:pt x="220137" y="132856"/>
                  </a:lnTo>
                  <a:cubicBezTo>
                    <a:pt x="232618" y="131477"/>
                    <a:pt x="235896" y="114074"/>
                    <a:pt x="237868" y="106523"/>
                  </a:cubicBezTo>
                  <a:cubicBezTo>
                    <a:pt x="237868" y="105669"/>
                    <a:pt x="237868" y="104881"/>
                    <a:pt x="237868" y="104028"/>
                  </a:cubicBezTo>
                  <a:lnTo>
                    <a:pt x="237868" y="103502"/>
                  </a:lnTo>
                  <a:cubicBezTo>
                    <a:pt x="237868" y="101663"/>
                    <a:pt x="236554" y="101663"/>
                    <a:pt x="234590" y="101663"/>
                  </a:cubicBezTo>
                  <a:cubicBezTo>
                    <a:pt x="228674" y="101663"/>
                    <a:pt x="229331" y="128258"/>
                    <a:pt x="218173" y="128258"/>
                  </a:cubicBezTo>
                  <a:cubicBezTo>
                    <a:pt x="215543" y="128258"/>
                    <a:pt x="213571" y="125829"/>
                    <a:pt x="213571" y="120641"/>
                  </a:cubicBezTo>
                  <a:cubicBezTo>
                    <a:pt x="213571" y="112761"/>
                    <a:pt x="216858" y="103831"/>
                    <a:pt x="218822" y="95951"/>
                  </a:cubicBezTo>
                  <a:lnTo>
                    <a:pt x="241155" y="6641"/>
                  </a:lnTo>
                  <a:cubicBezTo>
                    <a:pt x="241155" y="5525"/>
                    <a:pt x="242470" y="3884"/>
                    <a:pt x="242470" y="2569"/>
                  </a:cubicBezTo>
                  <a:cubicBezTo>
                    <a:pt x="242470" y="1190"/>
                    <a:pt x="241812" y="74"/>
                    <a:pt x="239840" y="-188"/>
                  </a:cubicBezTo>
                  <a:close/>
                  <a:moveTo>
                    <a:pt x="302222" y="126288"/>
                  </a:moveTo>
                  <a:cubicBezTo>
                    <a:pt x="299601" y="140998"/>
                    <a:pt x="289092" y="164573"/>
                    <a:pt x="271360" y="164573"/>
                  </a:cubicBezTo>
                  <a:cubicBezTo>
                    <a:pt x="266767" y="164573"/>
                    <a:pt x="262823" y="162670"/>
                    <a:pt x="260193" y="156694"/>
                  </a:cubicBezTo>
                  <a:cubicBezTo>
                    <a:pt x="265452" y="156431"/>
                    <a:pt x="269388" y="152621"/>
                    <a:pt x="269388" y="146974"/>
                  </a:cubicBezTo>
                  <a:cubicBezTo>
                    <a:pt x="269388" y="143429"/>
                    <a:pt x="266109" y="141525"/>
                    <a:pt x="262823" y="141525"/>
                  </a:cubicBezTo>
                  <a:cubicBezTo>
                    <a:pt x="256257" y="141525"/>
                    <a:pt x="253628" y="147237"/>
                    <a:pt x="253628" y="152950"/>
                  </a:cubicBezTo>
                  <a:cubicBezTo>
                    <a:pt x="253628" y="163523"/>
                    <a:pt x="262165" y="169499"/>
                    <a:pt x="272017" y="169499"/>
                  </a:cubicBezTo>
                  <a:cubicBezTo>
                    <a:pt x="290406" y="169499"/>
                    <a:pt x="305509" y="153738"/>
                    <a:pt x="312074" y="137715"/>
                  </a:cubicBezTo>
                  <a:cubicBezTo>
                    <a:pt x="314703" y="130689"/>
                    <a:pt x="316675" y="123334"/>
                    <a:pt x="317982" y="115980"/>
                  </a:cubicBezTo>
                  <a:lnTo>
                    <a:pt x="332435" y="59504"/>
                  </a:lnTo>
                  <a:cubicBezTo>
                    <a:pt x="332435" y="57929"/>
                    <a:pt x="333092" y="56287"/>
                    <a:pt x="333092" y="54644"/>
                  </a:cubicBezTo>
                  <a:cubicBezTo>
                    <a:pt x="333092" y="52215"/>
                    <a:pt x="331120" y="49458"/>
                    <a:pt x="327834" y="49458"/>
                  </a:cubicBezTo>
                  <a:cubicBezTo>
                    <a:pt x="322583" y="49458"/>
                    <a:pt x="320611" y="53856"/>
                    <a:pt x="319296" y="58191"/>
                  </a:cubicBezTo>
                  <a:lnTo>
                    <a:pt x="306823" y="108953"/>
                  </a:lnTo>
                  <a:cubicBezTo>
                    <a:pt x="304194" y="118146"/>
                    <a:pt x="296971" y="128194"/>
                    <a:pt x="286462" y="128194"/>
                  </a:cubicBezTo>
                  <a:lnTo>
                    <a:pt x="286462" y="128194"/>
                  </a:lnTo>
                  <a:cubicBezTo>
                    <a:pt x="277925" y="128194"/>
                    <a:pt x="275953" y="120050"/>
                    <a:pt x="275953" y="113811"/>
                  </a:cubicBezTo>
                  <a:lnTo>
                    <a:pt x="275953" y="111120"/>
                  </a:lnTo>
                  <a:cubicBezTo>
                    <a:pt x="277925" y="99693"/>
                    <a:pt x="280554" y="89647"/>
                    <a:pt x="284490" y="79336"/>
                  </a:cubicBezTo>
                  <a:cubicBezTo>
                    <a:pt x="286462" y="73951"/>
                    <a:pt x="289092" y="68764"/>
                    <a:pt x="289092" y="63051"/>
                  </a:cubicBezTo>
                  <a:cubicBezTo>
                    <a:pt x="289092" y="53856"/>
                    <a:pt x="283841" y="47618"/>
                    <a:pt x="272674" y="47618"/>
                  </a:cubicBezTo>
                  <a:cubicBezTo>
                    <a:pt x="259536" y="48933"/>
                    <a:pt x="252313" y="64692"/>
                    <a:pt x="249692" y="74213"/>
                  </a:cubicBezTo>
                  <a:cubicBezTo>
                    <a:pt x="249692" y="75003"/>
                    <a:pt x="249035" y="75791"/>
                    <a:pt x="249035" y="76644"/>
                  </a:cubicBezTo>
                  <a:cubicBezTo>
                    <a:pt x="249035" y="78023"/>
                    <a:pt x="250349" y="78548"/>
                    <a:pt x="251656" y="78548"/>
                  </a:cubicBezTo>
                  <a:lnTo>
                    <a:pt x="252971" y="78548"/>
                  </a:lnTo>
                  <a:cubicBezTo>
                    <a:pt x="258229" y="78548"/>
                    <a:pt x="258229" y="53265"/>
                    <a:pt x="272674" y="52478"/>
                  </a:cubicBezTo>
                  <a:lnTo>
                    <a:pt x="273989" y="52478"/>
                  </a:lnTo>
                  <a:cubicBezTo>
                    <a:pt x="276610" y="52478"/>
                    <a:pt x="277925" y="54644"/>
                    <a:pt x="277925" y="57075"/>
                  </a:cubicBezTo>
                  <a:cubicBezTo>
                    <a:pt x="277925" y="63051"/>
                    <a:pt x="275304" y="68764"/>
                    <a:pt x="273332" y="74213"/>
                  </a:cubicBezTo>
                  <a:cubicBezTo>
                    <a:pt x="269388" y="85574"/>
                    <a:pt x="263480" y="98380"/>
                    <a:pt x="263480" y="110595"/>
                  </a:cubicBezTo>
                  <a:cubicBezTo>
                    <a:pt x="263480" y="124385"/>
                    <a:pt x="272674" y="132856"/>
                    <a:pt x="285148" y="132856"/>
                  </a:cubicBezTo>
                  <a:cubicBezTo>
                    <a:pt x="291721" y="132856"/>
                    <a:pt x="297629" y="130361"/>
                    <a:pt x="302222" y="126288"/>
                  </a:cubicBezTo>
                  <a:close/>
                </a:path>
              </a:pathLst>
            </a:custGeom>
            <a:solidFill>
              <a:srgbClr val="006100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C1AD3A7-A8BE-7A16-25B6-4EF75436A2A9}"/>
                </a:ext>
              </a:extLst>
            </p:cNvPr>
            <p:cNvSpPr/>
            <p:nvPr/>
          </p:nvSpPr>
          <p:spPr>
            <a:xfrm>
              <a:off x="5540948" y="3502878"/>
              <a:ext cx="919029" cy="177255"/>
            </a:xfrm>
            <a:custGeom>
              <a:avLst/>
              <a:gdLst>
                <a:gd name="connsiteX0" fmla="*/ -1115 w 1225372"/>
                <a:gd name="connsiteY0" fmla="*/ 236152 h 236340"/>
                <a:gd name="connsiteX1" fmla="*/ 1224258 w 1225372"/>
                <a:gd name="connsiteY1" fmla="*/ 236152 h 236340"/>
                <a:gd name="connsiteX2" fmla="*/ 1224258 w 1225372"/>
                <a:gd name="connsiteY2" fmla="*/ -189 h 236340"/>
                <a:gd name="connsiteX3" fmla="*/ -1115 w 1225372"/>
                <a:gd name="connsiteY3" fmla="*/ -189 h 236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5372" h="236340">
                  <a:moveTo>
                    <a:pt x="-1115" y="236152"/>
                  </a:moveTo>
                  <a:lnTo>
                    <a:pt x="1224258" y="236152"/>
                  </a:lnTo>
                  <a:lnTo>
                    <a:pt x="1224258" y="-189"/>
                  </a:lnTo>
                  <a:lnTo>
                    <a:pt x="-1115" y="-189"/>
                  </a:lnTo>
                  <a:close/>
                </a:path>
              </a:pathLst>
            </a:custGeom>
            <a:solidFill>
              <a:srgbClr val="C6EFCE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C9DE325-436F-8945-ABFA-23EBBE747B44}"/>
                </a:ext>
              </a:extLst>
            </p:cNvPr>
            <p:cNvSpPr/>
            <p:nvPr/>
          </p:nvSpPr>
          <p:spPr>
            <a:xfrm>
              <a:off x="5871429" y="3529869"/>
              <a:ext cx="250687" cy="127265"/>
            </a:xfrm>
            <a:custGeom>
              <a:avLst/>
              <a:gdLst>
                <a:gd name="connsiteX0" fmla="*/ 34341 w 334249"/>
                <a:gd name="connsiteY0" fmla="*/ 122547 h 169687"/>
                <a:gd name="connsiteX1" fmla="*/ 51415 w 334249"/>
                <a:gd name="connsiteY1" fmla="*/ 133118 h 169687"/>
                <a:gd name="connsiteX2" fmla="*/ 82943 w 334249"/>
                <a:gd name="connsiteY2" fmla="*/ 112170 h 169687"/>
                <a:gd name="connsiteX3" fmla="*/ 94758 w 334249"/>
                <a:gd name="connsiteY3" fmla="*/ 77432 h 169687"/>
                <a:gd name="connsiteX4" fmla="*/ 71776 w 334249"/>
                <a:gd name="connsiteY4" fmla="*/ 47618 h 169687"/>
                <a:gd name="connsiteX5" fmla="*/ 48137 w 334249"/>
                <a:gd name="connsiteY5" fmla="*/ 60358 h 169687"/>
                <a:gd name="connsiteX6" fmla="*/ 31719 w 334249"/>
                <a:gd name="connsiteY6" fmla="*/ 47618 h 169687"/>
                <a:gd name="connsiteX7" fmla="*/ 12016 w 334249"/>
                <a:gd name="connsiteY7" fmla="*/ 73951 h 169687"/>
                <a:gd name="connsiteX8" fmla="*/ 11358 w 334249"/>
                <a:gd name="connsiteY8" fmla="*/ 76644 h 169687"/>
                <a:gd name="connsiteX9" fmla="*/ 14645 w 334249"/>
                <a:gd name="connsiteY9" fmla="*/ 78548 h 169687"/>
                <a:gd name="connsiteX10" fmla="*/ 19238 w 334249"/>
                <a:gd name="connsiteY10" fmla="*/ 72310 h 169687"/>
                <a:gd name="connsiteX11" fmla="*/ 31062 w 334249"/>
                <a:gd name="connsiteY11" fmla="*/ 52215 h 169687"/>
                <a:gd name="connsiteX12" fmla="*/ 36313 w 334249"/>
                <a:gd name="connsiteY12" fmla="*/ 59504 h 169687"/>
                <a:gd name="connsiteX13" fmla="*/ 31719 w 334249"/>
                <a:gd name="connsiteY13" fmla="*/ 81767 h 169687"/>
                <a:gd name="connsiteX14" fmla="*/ 14645 w 334249"/>
                <a:gd name="connsiteY14" fmla="*/ 148289 h 169687"/>
                <a:gd name="connsiteX15" fmla="*/ 11358 w 334249"/>
                <a:gd name="connsiteY15" fmla="*/ 159714 h 169687"/>
                <a:gd name="connsiteX16" fmla="*/ 4793 w 334249"/>
                <a:gd name="connsiteY16" fmla="*/ 161620 h 169687"/>
                <a:gd name="connsiteX17" fmla="*/ 3479 w 334249"/>
                <a:gd name="connsiteY17" fmla="*/ 161620 h 169687"/>
                <a:gd name="connsiteX18" fmla="*/ -1115 w 334249"/>
                <a:gd name="connsiteY18" fmla="*/ 164573 h 169687"/>
                <a:gd name="connsiteX19" fmla="*/ -1115 w 334249"/>
                <a:gd name="connsiteY19" fmla="*/ 165099 h 169687"/>
                <a:gd name="connsiteX20" fmla="*/ 2821 w 334249"/>
                <a:gd name="connsiteY20" fmla="*/ 167267 h 169687"/>
                <a:gd name="connsiteX21" fmla="*/ 6765 w 334249"/>
                <a:gd name="connsiteY21" fmla="*/ 167002 h 169687"/>
                <a:gd name="connsiteX22" fmla="*/ 30405 w 334249"/>
                <a:gd name="connsiteY22" fmla="*/ 167002 h 169687"/>
                <a:gd name="connsiteX23" fmla="*/ 36313 w 334249"/>
                <a:gd name="connsiteY23" fmla="*/ 167267 h 169687"/>
                <a:gd name="connsiteX24" fmla="*/ 39599 w 334249"/>
                <a:gd name="connsiteY24" fmla="*/ 164048 h 169687"/>
                <a:gd name="connsiteX25" fmla="*/ 37627 w 334249"/>
                <a:gd name="connsiteY25" fmla="*/ 161620 h 169687"/>
                <a:gd name="connsiteX26" fmla="*/ 33691 w 334249"/>
                <a:gd name="connsiteY26" fmla="*/ 161620 h 169687"/>
                <a:gd name="connsiteX27" fmla="*/ 25812 w 334249"/>
                <a:gd name="connsiteY27" fmla="*/ 159123 h 169687"/>
                <a:gd name="connsiteX28" fmla="*/ 25812 w 334249"/>
                <a:gd name="connsiteY28" fmla="*/ 158335 h 169687"/>
                <a:gd name="connsiteX29" fmla="*/ 26461 w 334249"/>
                <a:gd name="connsiteY29" fmla="*/ 154790 h 169687"/>
                <a:gd name="connsiteX30" fmla="*/ 32377 w 334249"/>
                <a:gd name="connsiteY30" fmla="*/ 131477 h 169687"/>
                <a:gd name="connsiteX31" fmla="*/ 34341 w 334249"/>
                <a:gd name="connsiteY31" fmla="*/ 122481 h 169687"/>
                <a:gd name="connsiteX32" fmla="*/ 81628 w 334249"/>
                <a:gd name="connsiteY32" fmla="*/ 72572 h 169687"/>
                <a:gd name="connsiteX33" fmla="*/ 51415 w 334249"/>
                <a:gd name="connsiteY33" fmla="*/ 128194 h 169687"/>
                <a:gd name="connsiteX34" fmla="*/ 50758 w 334249"/>
                <a:gd name="connsiteY34" fmla="*/ 128194 h 169687"/>
                <a:gd name="connsiteX35" fmla="*/ 37627 w 334249"/>
                <a:gd name="connsiteY35" fmla="*/ 111382 h 169687"/>
                <a:gd name="connsiteX36" fmla="*/ 37627 w 334249"/>
                <a:gd name="connsiteY36" fmla="*/ 110857 h 169687"/>
                <a:gd name="connsiteX37" fmla="*/ 38942 w 334249"/>
                <a:gd name="connsiteY37" fmla="*/ 105144 h 169687"/>
                <a:gd name="connsiteX38" fmla="*/ 45507 w 334249"/>
                <a:gd name="connsiteY38" fmla="*/ 78811 h 169687"/>
                <a:gd name="connsiteX39" fmla="*/ 54044 w 334249"/>
                <a:gd name="connsiteY39" fmla="*/ 61999 h 169687"/>
                <a:gd name="connsiteX40" fmla="*/ 70461 w 334249"/>
                <a:gd name="connsiteY40" fmla="*/ 52215 h 169687"/>
                <a:gd name="connsiteX41" fmla="*/ 71776 w 334249"/>
                <a:gd name="connsiteY41" fmla="*/ 52215 h 169687"/>
                <a:gd name="connsiteX42" fmla="*/ 80971 w 334249"/>
                <a:gd name="connsiteY42" fmla="*/ 68764 h 169687"/>
                <a:gd name="connsiteX43" fmla="*/ 80971 w 334249"/>
                <a:gd name="connsiteY43" fmla="*/ 72572 h 169687"/>
                <a:gd name="connsiteX44" fmla="*/ 152547 w 334249"/>
                <a:gd name="connsiteY44" fmla="*/ 47618 h 169687"/>
                <a:gd name="connsiteX45" fmla="*/ 106582 w 334249"/>
                <a:gd name="connsiteY45" fmla="*/ 101334 h 169687"/>
                <a:gd name="connsiteX46" fmla="*/ 134815 w 334249"/>
                <a:gd name="connsiteY46" fmla="*/ 132856 h 169687"/>
                <a:gd name="connsiteX47" fmla="*/ 136787 w 334249"/>
                <a:gd name="connsiteY47" fmla="*/ 132856 h 169687"/>
                <a:gd name="connsiteX48" fmla="*/ 183409 w 334249"/>
                <a:gd name="connsiteY48" fmla="*/ 79073 h 169687"/>
                <a:gd name="connsiteX49" fmla="*/ 154519 w 334249"/>
                <a:gd name="connsiteY49" fmla="*/ 47618 h 169687"/>
                <a:gd name="connsiteX50" fmla="*/ 169621 w 334249"/>
                <a:gd name="connsiteY50" fmla="*/ 73622 h 169687"/>
                <a:gd name="connsiteX51" fmla="*/ 151232 w 334249"/>
                <a:gd name="connsiteY51" fmla="*/ 120641 h 169687"/>
                <a:gd name="connsiteX52" fmla="*/ 134815 w 334249"/>
                <a:gd name="connsiteY52" fmla="*/ 128194 h 169687"/>
                <a:gd name="connsiteX53" fmla="*/ 120370 w 334249"/>
                <a:gd name="connsiteY53" fmla="*/ 108426 h 169687"/>
                <a:gd name="connsiteX54" fmla="*/ 120370 w 334249"/>
                <a:gd name="connsiteY54" fmla="*/ 105931 h 169687"/>
                <a:gd name="connsiteX55" fmla="*/ 154519 w 334249"/>
                <a:gd name="connsiteY55" fmla="*/ 52215 h 169687"/>
                <a:gd name="connsiteX56" fmla="*/ 155176 w 334249"/>
                <a:gd name="connsiteY56" fmla="*/ 52215 h 169687"/>
                <a:gd name="connsiteX57" fmla="*/ 169621 w 334249"/>
                <a:gd name="connsiteY57" fmla="*/ 70931 h 169687"/>
                <a:gd name="connsiteX58" fmla="*/ 169621 w 334249"/>
                <a:gd name="connsiteY58" fmla="*/ 73622 h 169687"/>
                <a:gd name="connsiteX59" fmla="*/ 239234 w 334249"/>
                <a:gd name="connsiteY59" fmla="*/ -188 h 169687"/>
                <a:gd name="connsiteX60" fmla="*/ 220187 w 334249"/>
                <a:gd name="connsiteY60" fmla="*/ 1453 h 169687"/>
                <a:gd name="connsiteX61" fmla="*/ 213622 w 334249"/>
                <a:gd name="connsiteY61" fmla="*/ 5263 h 169687"/>
                <a:gd name="connsiteX62" fmla="*/ 218872 w 334249"/>
                <a:gd name="connsiteY62" fmla="*/ 7954 h 169687"/>
                <a:gd name="connsiteX63" fmla="*/ 220844 w 334249"/>
                <a:gd name="connsiteY63" fmla="*/ 7954 h 169687"/>
                <a:gd name="connsiteX64" fmla="*/ 227410 w 334249"/>
                <a:gd name="connsiteY64" fmla="*/ 10910 h 169687"/>
                <a:gd name="connsiteX65" fmla="*/ 224780 w 334249"/>
                <a:gd name="connsiteY65" fmla="*/ 22337 h 169687"/>
                <a:gd name="connsiteX66" fmla="*/ 208363 w 334249"/>
                <a:gd name="connsiteY66" fmla="*/ 86691 h 169687"/>
                <a:gd name="connsiteX67" fmla="*/ 202455 w 334249"/>
                <a:gd name="connsiteY67" fmla="*/ 110332 h 169687"/>
                <a:gd name="connsiteX68" fmla="*/ 201798 w 334249"/>
                <a:gd name="connsiteY68" fmla="*/ 115717 h 169687"/>
                <a:gd name="connsiteX69" fmla="*/ 218872 w 334249"/>
                <a:gd name="connsiteY69" fmla="*/ 132856 h 169687"/>
                <a:gd name="connsiteX70" fmla="*/ 220187 w 334249"/>
                <a:gd name="connsiteY70" fmla="*/ 132856 h 169687"/>
                <a:gd name="connsiteX71" fmla="*/ 237919 w 334249"/>
                <a:gd name="connsiteY71" fmla="*/ 106523 h 169687"/>
                <a:gd name="connsiteX72" fmla="*/ 237919 w 334249"/>
                <a:gd name="connsiteY72" fmla="*/ 104028 h 169687"/>
                <a:gd name="connsiteX73" fmla="*/ 237919 w 334249"/>
                <a:gd name="connsiteY73" fmla="*/ 103502 h 169687"/>
                <a:gd name="connsiteX74" fmla="*/ 234632 w 334249"/>
                <a:gd name="connsiteY74" fmla="*/ 101663 h 169687"/>
                <a:gd name="connsiteX75" fmla="*/ 218215 w 334249"/>
                <a:gd name="connsiteY75" fmla="*/ 128258 h 169687"/>
                <a:gd name="connsiteX76" fmla="*/ 213622 w 334249"/>
                <a:gd name="connsiteY76" fmla="*/ 120641 h 169687"/>
                <a:gd name="connsiteX77" fmla="*/ 218872 w 334249"/>
                <a:gd name="connsiteY77" fmla="*/ 95951 h 169687"/>
                <a:gd name="connsiteX78" fmla="*/ 241197 w 334249"/>
                <a:gd name="connsiteY78" fmla="*/ 6641 h 169687"/>
                <a:gd name="connsiteX79" fmla="*/ 241855 w 334249"/>
                <a:gd name="connsiteY79" fmla="*/ 2569 h 169687"/>
                <a:gd name="connsiteX80" fmla="*/ 239883 w 334249"/>
                <a:gd name="connsiteY80" fmla="*/ -188 h 169687"/>
                <a:gd name="connsiteX81" fmla="*/ 302273 w 334249"/>
                <a:gd name="connsiteY81" fmla="*/ 126288 h 169687"/>
                <a:gd name="connsiteX82" fmla="*/ 271410 w 334249"/>
                <a:gd name="connsiteY82" fmla="*/ 164573 h 169687"/>
                <a:gd name="connsiteX83" fmla="*/ 260244 w 334249"/>
                <a:gd name="connsiteY83" fmla="*/ 156694 h 169687"/>
                <a:gd name="connsiteX84" fmla="*/ 269438 w 334249"/>
                <a:gd name="connsiteY84" fmla="*/ 146974 h 169687"/>
                <a:gd name="connsiteX85" fmla="*/ 262873 w 334249"/>
                <a:gd name="connsiteY85" fmla="*/ 141525 h 169687"/>
                <a:gd name="connsiteX86" fmla="*/ 253679 w 334249"/>
                <a:gd name="connsiteY86" fmla="*/ 152950 h 169687"/>
                <a:gd name="connsiteX87" fmla="*/ 272068 w 334249"/>
                <a:gd name="connsiteY87" fmla="*/ 169499 h 169687"/>
                <a:gd name="connsiteX88" fmla="*/ 312124 w 334249"/>
                <a:gd name="connsiteY88" fmla="*/ 137715 h 169687"/>
                <a:gd name="connsiteX89" fmla="*/ 318032 w 334249"/>
                <a:gd name="connsiteY89" fmla="*/ 115980 h 169687"/>
                <a:gd name="connsiteX90" fmla="*/ 332477 w 334249"/>
                <a:gd name="connsiteY90" fmla="*/ 59504 h 169687"/>
                <a:gd name="connsiteX91" fmla="*/ 333135 w 334249"/>
                <a:gd name="connsiteY91" fmla="*/ 54644 h 169687"/>
                <a:gd name="connsiteX92" fmla="*/ 327884 w 334249"/>
                <a:gd name="connsiteY92" fmla="*/ 49458 h 169687"/>
                <a:gd name="connsiteX93" fmla="*/ 319347 w 334249"/>
                <a:gd name="connsiteY93" fmla="*/ 58191 h 169687"/>
                <a:gd name="connsiteX94" fmla="*/ 306866 w 334249"/>
                <a:gd name="connsiteY94" fmla="*/ 108953 h 169687"/>
                <a:gd name="connsiteX95" fmla="*/ 286513 w 334249"/>
                <a:gd name="connsiteY95" fmla="*/ 128194 h 169687"/>
                <a:gd name="connsiteX96" fmla="*/ 286513 w 334249"/>
                <a:gd name="connsiteY96" fmla="*/ 128194 h 169687"/>
                <a:gd name="connsiteX97" fmla="*/ 276004 w 334249"/>
                <a:gd name="connsiteY97" fmla="*/ 113811 h 169687"/>
                <a:gd name="connsiteX98" fmla="*/ 276004 w 334249"/>
                <a:gd name="connsiteY98" fmla="*/ 111120 h 169687"/>
                <a:gd name="connsiteX99" fmla="*/ 284541 w 334249"/>
                <a:gd name="connsiteY99" fmla="*/ 79336 h 169687"/>
                <a:gd name="connsiteX100" fmla="*/ 289134 w 334249"/>
                <a:gd name="connsiteY100" fmla="*/ 63051 h 169687"/>
                <a:gd name="connsiteX101" fmla="*/ 272717 w 334249"/>
                <a:gd name="connsiteY101" fmla="*/ 47618 h 169687"/>
                <a:gd name="connsiteX102" fmla="*/ 249735 w 334249"/>
                <a:gd name="connsiteY102" fmla="*/ 74213 h 169687"/>
                <a:gd name="connsiteX103" fmla="*/ 249077 w 334249"/>
                <a:gd name="connsiteY103" fmla="*/ 76644 h 169687"/>
                <a:gd name="connsiteX104" fmla="*/ 251707 w 334249"/>
                <a:gd name="connsiteY104" fmla="*/ 78548 h 169687"/>
                <a:gd name="connsiteX105" fmla="*/ 253021 w 334249"/>
                <a:gd name="connsiteY105" fmla="*/ 78548 h 169687"/>
                <a:gd name="connsiteX106" fmla="*/ 272717 w 334249"/>
                <a:gd name="connsiteY106" fmla="*/ 52478 h 169687"/>
                <a:gd name="connsiteX107" fmla="*/ 274032 w 334249"/>
                <a:gd name="connsiteY107" fmla="*/ 52478 h 169687"/>
                <a:gd name="connsiteX108" fmla="*/ 277976 w 334249"/>
                <a:gd name="connsiteY108" fmla="*/ 57075 h 169687"/>
                <a:gd name="connsiteX109" fmla="*/ 273374 w 334249"/>
                <a:gd name="connsiteY109" fmla="*/ 74213 h 169687"/>
                <a:gd name="connsiteX110" fmla="*/ 263530 w 334249"/>
                <a:gd name="connsiteY110" fmla="*/ 110595 h 169687"/>
                <a:gd name="connsiteX111" fmla="*/ 285198 w 334249"/>
                <a:gd name="connsiteY111" fmla="*/ 132856 h 169687"/>
                <a:gd name="connsiteX112" fmla="*/ 302273 w 334249"/>
                <a:gd name="connsiteY112" fmla="*/ 126288 h 16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334249" h="169687">
                  <a:moveTo>
                    <a:pt x="34341" y="122547"/>
                  </a:moveTo>
                  <a:cubicBezTo>
                    <a:pt x="38942" y="127932"/>
                    <a:pt x="42229" y="133118"/>
                    <a:pt x="51415" y="133118"/>
                  </a:cubicBezTo>
                  <a:cubicBezTo>
                    <a:pt x="65868" y="133118"/>
                    <a:pt x="77684" y="120050"/>
                    <a:pt x="82943" y="112170"/>
                  </a:cubicBezTo>
                  <a:cubicBezTo>
                    <a:pt x="90165" y="102124"/>
                    <a:pt x="94758" y="89647"/>
                    <a:pt x="94758" y="77432"/>
                  </a:cubicBezTo>
                  <a:cubicBezTo>
                    <a:pt x="94758" y="64430"/>
                    <a:pt x="88193" y="47618"/>
                    <a:pt x="71776" y="47618"/>
                  </a:cubicBezTo>
                  <a:cubicBezTo>
                    <a:pt x="61924" y="47618"/>
                    <a:pt x="54044" y="53528"/>
                    <a:pt x="48137" y="60358"/>
                  </a:cubicBezTo>
                  <a:cubicBezTo>
                    <a:pt x="45507" y="52740"/>
                    <a:pt x="39599" y="47618"/>
                    <a:pt x="31719" y="47618"/>
                  </a:cubicBezTo>
                  <a:cubicBezTo>
                    <a:pt x="17274" y="47618"/>
                    <a:pt x="13988" y="66334"/>
                    <a:pt x="12016" y="73951"/>
                  </a:cubicBezTo>
                  <a:cubicBezTo>
                    <a:pt x="12016" y="74738"/>
                    <a:pt x="11358" y="75528"/>
                    <a:pt x="11358" y="76644"/>
                  </a:cubicBezTo>
                  <a:cubicBezTo>
                    <a:pt x="11358" y="78548"/>
                    <a:pt x="13330" y="78548"/>
                    <a:pt x="14645" y="78548"/>
                  </a:cubicBezTo>
                  <a:cubicBezTo>
                    <a:pt x="18581" y="78548"/>
                    <a:pt x="17924" y="75528"/>
                    <a:pt x="19238" y="72310"/>
                  </a:cubicBezTo>
                  <a:cubicBezTo>
                    <a:pt x="21210" y="64955"/>
                    <a:pt x="24497" y="52215"/>
                    <a:pt x="31062" y="52215"/>
                  </a:cubicBezTo>
                  <a:cubicBezTo>
                    <a:pt x="34998" y="52215"/>
                    <a:pt x="36313" y="56287"/>
                    <a:pt x="36313" y="59504"/>
                  </a:cubicBezTo>
                  <a:cubicBezTo>
                    <a:pt x="36313" y="66859"/>
                    <a:pt x="33691" y="74476"/>
                    <a:pt x="31719" y="81767"/>
                  </a:cubicBezTo>
                  <a:lnTo>
                    <a:pt x="14645" y="148289"/>
                  </a:lnTo>
                  <a:cubicBezTo>
                    <a:pt x="13988" y="152096"/>
                    <a:pt x="13330" y="157285"/>
                    <a:pt x="11358" y="159714"/>
                  </a:cubicBezTo>
                  <a:cubicBezTo>
                    <a:pt x="9394" y="161355"/>
                    <a:pt x="6765" y="161355"/>
                    <a:pt x="4793" y="161620"/>
                  </a:cubicBezTo>
                  <a:lnTo>
                    <a:pt x="3479" y="161620"/>
                  </a:lnTo>
                  <a:cubicBezTo>
                    <a:pt x="1507" y="161620"/>
                    <a:pt x="-1115" y="161882"/>
                    <a:pt x="-1115" y="164573"/>
                  </a:cubicBezTo>
                  <a:lnTo>
                    <a:pt x="-1115" y="165099"/>
                  </a:lnTo>
                  <a:cubicBezTo>
                    <a:pt x="-1115" y="166740"/>
                    <a:pt x="857" y="167267"/>
                    <a:pt x="2821" y="167267"/>
                  </a:cubicBezTo>
                  <a:cubicBezTo>
                    <a:pt x="4136" y="167267"/>
                    <a:pt x="5451" y="167002"/>
                    <a:pt x="6765" y="167002"/>
                  </a:cubicBezTo>
                  <a:lnTo>
                    <a:pt x="30405" y="167002"/>
                  </a:lnTo>
                  <a:cubicBezTo>
                    <a:pt x="32377" y="167267"/>
                    <a:pt x="34341" y="167267"/>
                    <a:pt x="36313" y="167267"/>
                  </a:cubicBezTo>
                  <a:cubicBezTo>
                    <a:pt x="38285" y="167267"/>
                    <a:pt x="39599" y="165952"/>
                    <a:pt x="39599" y="164048"/>
                  </a:cubicBezTo>
                  <a:cubicBezTo>
                    <a:pt x="39599" y="162670"/>
                    <a:pt x="38942" y="161620"/>
                    <a:pt x="37627" y="161620"/>
                  </a:cubicBezTo>
                  <a:lnTo>
                    <a:pt x="33691" y="161620"/>
                  </a:lnTo>
                  <a:cubicBezTo>
                    <a:pt x="31062" y="161620"/>
                    <a:pt x="25812" y="161620"/>
                    <a:pt x="25812" y="159123"/>
                  </a:cubicBezTo>
                  <a:lnTo>
                    <a:pt x="25812" y="158335"/>
                  </a:lnTo>
                  <a:cubicBezTo>
                    <a:pt x="25812" y="157219"/>
                    <a:pt x="26461" y="155906"/>
                    <a:pt x="26461" y="154790"/>
                  </a:cubicBezTo>
                  <a:lnTo>
                    <a:pt x="32377" y="131477"/>
                  </a:lnTo>
                  <a:cubicBezTo>
                    <a:pt x="33034" y="128457"/>
                    <a:pt x="33691" y="125501"/>
                    <a:pt x="34341" y="122481"/>
                  </a:cubicBezTo>
                  <a:close/>
                  <a:moveTo>
                    <a:pt x="81628" y="72572"/>
                  </a:moveTo>
                  <a:cubicBezTo>
                    <a:pt x="80313" y="82358"/>
                    <a:pt x="73091" y="127405"/>
                    <a:pt x="51415" y="128194"/>
                  </a:cubicBezTo>
                  <a:lnTo>
                    <a:pt x="50758" y="128194"/>
                  </a:lnTo>
                  <a:cubicBezTo>
                    <a:pt x="42229" y="128194"/>
                    <a:pt x="37627" y="117883"/>
                    <a:pt x="37627" y="111382"/>
                  </a:cubicBezTo>
                  <a:lnTo>
                    <a:pt x="37627" y="110857"/>
                  </a:lnTo>
                  <a:cubicBezTo>
                    <a:pt x="37627" y="108953"/>
                    <a:pt x="38285" y="107048"/>
                    <a:pt x="38942" y="105144"/>
                  </a:cubicBezTo>
                  <a:lnTo>
                    <a:pt x="45507" y="78811"/>
                  </a:lnTo>
                  <a:cubicBezTo>
                    <a:pt x="47479" y="72310"/>
                    <a:pt x="48137" y="68764"/>
                    <a:pt x="54044" y="61999"/>
                  </a:cubicBezTo>
                  <a:cubicBezTo>
                    <a:pt x="57988" y="57666"/>
                    <a:pt x="63896" y="52215"/>
                    <a:pt x="70461" y="52215"/>
                  </a:cubicBezTo>
                  <a:lnTo>
                    <a:pt x="71776" y="52215"/>
                  </a:lnTo>
                  <a:cubicBezTo>
                    <a:pt x="78999" y="52740"/>
                    <a:pt x="80971" y="62263"/>
                    <a:pt x="80971" y="68764"/>
                  </a:cubicBezTo>
                  <a:cubicBezTo>
                    <a:pt x="80971" y="70143"/>
                    <a:pt x="80971" y="71193"/>
                    <a:pt x="80971" y="72572"/>
                  </a:cubicBezTo>
                  <a:close/>
                  <a:moveTo>
                    <a:pt x="152547" y="47618"/>
                  </a:moveTo>
                  <a:cubicBezTo>
                    <a:pt x="125621" y="50311"/>
                    <a:pt x="106582" y="78023"/>
                    <a:pt x="106582" y="101334"/>
                  </a:cubicBezTo>
                  <a:cubicBezTo>
                    <a:pt x="106582" y="115980"/>
                    <a:pt x="114462" y="132856"/>
                    <a:pt x="134815" y="132856"/>
                  </a:cubicBezTo>
                  <a:lnTo>
                    <a:pt x="136787" y="132856"/>
                  </a:lnTo>
                  <a:cubicBezTo>
                    <a:pt x="162399" y="130361"/>
                    <a:pt x="183409" y="104619"/>
                    <a:pt x="183409" y="79073"/>
                  </a:cubicBezTo>
                  <a:cubicBezTo>
                    <a:pt x="183409" y="64955"/>
                    <a:pt x="175529" y="47618"/>
                    <a:pt x="154519" y="47618"/>
                  </a:cubicBezTo>
                  <a:close/>
                  <a:moveTo>
                    <a:pt x="169621" y="73622"/>
                  </a:moveTo>
                  <a:cubicBezTo>
                    <a:pt x="168307" y="88859"/>
                    <a:pt x="164371" y="109478"/>
                    <a:pt x="151232" y="120641"/>
                  </a:cubicBezTo>
                  <a:cubicBezTo>
                    <a:pt x="147296" y="124451"/>
                    <a:pt x="140731" y="128194"/>
                    <a:pt x="134815" y="128194"/>
                  </a:cubicBezTo>
                  <a:cubicBezTo>
                    <a:pt x="126278" y="128194"/>
                    <a:pt x="120370" y="120312"/>
                    <a:pt x="120370" y="108426"/>
                  </a:cubicBezTo>
                  <a:lnTo>
                    <a:pt x="120370" y="105931"/>
                  </a:lnTo>
                  <a:cubicBezTo>
                    <a:pt x="121027" y="94833"/>
                    <a:pt x="129565" y="52215"/>
                    <a:pt x="154519" y="52215"/>
                  </a:cubicBezTo>
                  <a:lnTo>
                    <a:pt x="155176" y="52215"/>
                  </a:lnTo>
                  <a:cubicBezTo>
                    <a:pt x="165677" y="52215"/>
                    <a:pt x="169621" y="62526"/>
                    <a:pt x="169621" y="70931"/>
                  </a:cubicBezTo>
                  <a:cubicBezTo>
                    <a:pt x="169621" y="71718"/>
                    <a:pt x="169621" y="72835"/>
                    <a:pt x="169621" y="73622"/>
                  </a:cubicBezTo>
                  <a:close/>
                  <a:moveTo>
                    <a:pt x="239234" y="-188"/>
                  </a:moveTo>
                  <a:lnTo>
                    <a:pt x="220187" y="1453"/>
                  </a:lnTo>
                  <a:cubicBezTo>
                    <a:pt x="217558" y="1715"/>
                    <a:pt x="213622" y="1190"/>
                    <a:pt x="213622" y="5263"/>
                  </a:cubicBezTo>
                  <a:cubicBezTo>
                    <a:pt x="213622" y="7691"/>
                    <a:pt x="216243" y="7954"/>
                    <a:pt x="218872" y="7954"/>
                  </a:cubicBezTo>
                  <a:lnTo>
                    <a:pt x="220844" y="7954"/>
                  </a:lnTo>
                  <a:cubicBezTo>
                    <a:pt x="224123" y="7954"/>
                    <a:pt x="227410" y="8216"/>
                    <a:pt x="227410" y="10910"/>
                  </a:cubicBezTo>
                  <a:cubicBezTo>
                    <a:pt x="227410" y="14193"/>
                    <a:pt x="225438" y="18527"/>
                    <a:pt x="224780" y="22337"/>
                  </a:cubicBezTo>
                  <a:lnTo>
                    <a:pt x="208363" y="86691"/>
                  </a:lnTo>
                  <a:cubicBezTo>
                    <a:pt x="206399" y="94570"/>
                    <a:pt x="204427" y="102124"/>
                    <a:pt x="202455" y="110332"/>
                  </a:cubicBezTo>
                  <a:cubicBezTo>
                    <a:pt x="202455" y="111907"/>
                    <a:pt x="201798" y="113811"/>
                    <a:pt x="201798" y="115717"/>
                  </a:cubicBezTo>
                  <a:cubicBezTo>
                    <a:pt x="201798" y="124122"/>
                    <a:pt x="207049" y="132856"/>
                    <a:pt x="218872" y="132856"/>
                  </a:cubicBezTo>
                  <a:lnTo>
                    <a:pt x="220187" y="132856"/>
                  </a:lnTo>
                  <a:cubicBezTo>
                    <a:pt x="232660" y="131477"/>
                    <a:pt x="235947" y="114074"/>
                    <a:pt x="237919" y="106523"/>
                  </a:cubicBezTo>
                  <a:cubicBezTo>
                    <a:pt x="237919" y="105669"/>
                    <a:pt x="237919" y="104881"/>
                    <a:pt x="237919" y="104028"/>
                  </a:cubicBezTo>
                  <a:lnTo>
                    <a:pt x="237919" y="103502"/>
                  </a:lnTo>
                  <a:cubicBezTo>
                    <a:pt x="237919" y="101663"/>
                    <a:pt x="236604" y="101663"/>
                    <a:pt x="234632" y="101663"/>
                  </a:cubicBezTo>
                  <a:cubicBezTo>
                    <a:pt x="228724" y="101663"/>
                    <a:pt x="229382" y="128258"/>
                    <a:pt x="218215" y="128258"/>
                  </a:cubicBezTo>
                  <a:cubicBezTo>
                    <a:pt x="215586" y="128258"/>
                    <a:pt x="213622" y="125829"/>
                    <a:pt x="213622" y="120641"/>
                  </a:cubicBezTo>
                  <a:cubicBezTo>
                    <a:pt x="213622" y="112761"/>
                    <a:pt x="216901" y="103831"/>
                    <a:pt x="218872" y="95951"/>
                  </a:cubicBezTo>
                  <a:lnTo>
                    <a:pt x="241197" y="6641"/>
                  </a:lnTo>
                  <a:cubicBezTo>
                    <a:pt x="241197" y="5525"/>
                    <a:pt x="241855" y="3884"/>
                    <a:pt x="241855" y="2569"/>
                  </a:cubicBezTo>
                  <a:cubicBezTo>
                    <a:pt x="241855" y="1190"/>
                    <a:pt x="241197" y="74"/>
                    <a:pt x="239883" y="-188"/>
                  </a:cubicBezTo>
                  <a:close/>
                  <a:moveTo>
                    <a:pt x="302273" y="126288"/>
                  </a:moveTo>
                  <a:cubicBezTo>
                    <a:pt x="299643" y="140998"/>
                    <a:pt x="289134" y="164573"/>
                    <a:pt x="271410" y="164573"/>
                  </a:cubicBezTo>
                  <a:cubicBezTo>
                    <a:pt x="266809" y="164573"/>
                    <a:pt x="262873" y="162670"/>
                    <a:pt x="260244" y="156694"/>
                  </a:cubicBezTo>
                  <a:cubicBezTo>
                    <a:pt x="264837" y="156431"/>
                    <a:pt x="269438" y="152621"/>
                    <a:pt x="269438" y="146974"/>
                  </a:cubicBezTo>
                  <a:cubicBezTo>
                    <a:pt x="269438" y="143429"/>
                    <a:pt x="266152" y="141525"/>
                    <a:pt x="262873" y="141525"/>
                  </a:cubicBezTo>
                  <a:cubicBezTo>
                    <a:pt x="256300" y="141525"/>
                    <a:pt x="253679" y="147237"/>
                    <a:pt x="253679" y="152950"/>
                  </a:cubicBezTo>
                  <a:cubicBezTo>
                    <a:pt x="253679" y="163523"/>
                    <a:pt x="262216" y="169499"/>
                    <a:pt x="272068" y="169499"/>
                  </a:cubicBezTo>
                  <a:cubicBezTo>
                    <a:pt x="290449" y="169499"/>
                    <a:pt x="305551" y="153738"/>
                    <a:pt x="312124" y="137715"/>
                  </a:cubicBezTo>
                  <a:cubicBezTo>
                    <a:pt x="314746" y="130689"/>
                    <a:pt x="316718" y="123334"/>
                    <a:pt x="318032" y="115980"/>
                  </a:cubicBezTo>
                  <a:lnTo>
                    <a:pt x="332477" y="59504"/>
                  </a:lnTo>
                  <a:cubicBezTo>
                    <a:pt x="332477" y="57929"/>
                    <a:pt x="333135" y="56287"/>
                    <a:pt x="333135" y="54644"/>
                  </a:cubicBezTo>
                  <a:cubicBezTo>
                    <a:pt x="333135" y="52215"/>
                    <a:pt x="331163" y="49458"/>
                    <a:pt x="327884" y="49458"/>
                  </a:cubicBezTo>
                  <a:cubicBezTo>
                    <a:pt x="322626" y="49458"/>
                    <a:pt x="320662" y="53856"/>
                    <a:pt x="319347" y="58191"/>
                  </a:cubicBezTo>
                  <a:lnTo>
                    <a:pt x="306866" y="108953"/>
                  </a:lnTo>
                  <a:cubicBezTo>
                    <a:pt x="304244" y="118146"/>
                    <a:pt x="297014" y="128194"/>
                    <a:pt x="286513" y="128194"/>
                  </a:cubicBezTo>
                  <a:lnTo>
                    <a:pt x="286513" y="128194"/>
                  </a:lnTo>
                  <a:cubicBezTo>
                    <a:pt x="277976" y="128194"/>
                    <a:pt x="276004" y="120050"/>
                    <a:pt x="276004" y="113811"/>
                  </a:cubicBezTo>
                  <a:lnTo>
                    <a:pt x="276004" y="111120"/>
                  </a:lnTo>
                  <a:cubicBezTo>
                    <a:pt x="277976" y="99693"/>
                    <a:pt x="280597" y="89647"/>
                    <a:pt x="284541" y="79336"/>
                  </a:cubicBezTo>
                  <a:cubicBezTo>
                    <a:pt x="286513" y="73951"/>
                    <a:pt x="289134" y="68764"/>
                    <a:pt x="289134" y="63051"/>
                  </a:cubicBezTo>
                  <a:cubicBezTo>
                    <a:pt x="289134" y="53856"/>
                    <a:pt x="283883" y="47618"/>
                    <a:pt x="272717" y="47618"/>
                  </a:cubicBezTo>
                  <a:cubicBezTo>
                    <a:pt x="259587" y="48933"/>
                    <a:pt x="252364" y="64692"/>
                    <a:pt x="249735" y="74213"/>
                  </a:cubicBezTo>
                  <a:cubicBezTo>
                    <a:pt x="249735" y="75003"/>
                    <a:pt x="249077" y="75791"/>
                    <a:pt x="249077" y="76644"/>
                  </a:cubicBezTo>
                  <a:cubicBezTo>
                    <a:pt x="249077" y="78023"/>
                    <a:pt x="250392" y="78548"/>
                    <a:pt x="251707" y="78548"/>
                  </a:cubicBezTo>
                  <a:lnTo>
                    <a:pt x="253021" y="78548"/>
                  </a:lnTo>
                  <a:cubicBezTo>
                    <a:pt x="258272" y="78548"/>
                    <a:pt x="258272" y="53265"/>
                    <a:pt x="272717" y="52478"/>
                  </a:cubicBezTo>
                  <a:lnTo>
                    <a:pt x="274032" y="52478"/>
                  </a:lnTo>
                  <a:cubicBezTo>
                    <a:pt x="276661" y="52478"/>
                    <a:pt x="277976" y="54644"/>
                    <a:pt x="277976" y="57075"/>
                  </a:cubicBezTo>
                  <a:cubicBezTo>
                    <a:pt x="277976" y="63051"/>
                    <a:pt x="275346" y="68764"/>
                    <a:pt x="273374" y="74213"/>
                  </a:cubicBezTo>
                  <a:cubicBezTo>
                    <a:pt x="269438" y="85574"/>
                    <a:pt x="263530" y="98380"/>
                    <a:pt x="263530" y="110595"/>
                  </a:cubicBezTo>
                  <a:cubicBezTo>
                    <a:pt x="263530" y="124385"/>
                    <a:pt x="272717" y="132856"/>
                    <a:pt x="285198" y="132856"/>
                  </a:cubicBezTo>
                  <a:cubicBezTo>
                    <a:pt x="291763" y="132856"/>
                    <a:pt x="297671" y="130361"/>
                    <a:pt x="302273" y="126288"/>
                  </a:cubicBezTo>
                  <a:close/>
                </a:path>
              </a:pathLst>
            </a:custGeom>
            <a:solidFill>
              <a:srgbClr val="006100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8DF212B-6632-A0CB-A4FA-00F56F1E9547}"/>
                </a:ext>
              </a:extLst>
            </p:cNvPr>
            <p:cNvSpPr/>
            <p:nvPr/>
          </p:nvSpPr>
          <p:spPr>
            <a:xfrm>
              <a:off x="6788486" y="3529868"/>
              <a:ext cx="613668" cy="99783"/>
            </a:xfrm>
            <a:custGeom>
              <a:avLst/>
              <a:gdLst>
                <a:gd name="connsiteX0" fmla="*/ 13392 w 818224"/>
                <a:gd name="connsiteY0" fmla="*/ 3095 h 133044"/>
                <a:gd name="connsiteX1" fmla="*/ 10106 w 818224"/>
                <a:gd name="connsiteY1" fmla="*/ 11238 h 133044"/>
                <a:gd name="connsiteX2" fmla="*/ -1053 w 818224"/>
                <a:gd name="connsiteY2" fmla="*/ 42168 h 133044"/>
                <a:gd name="connsiteX3" fmla="*/ -1053 w 818224"/>
                <a:gd name="connsiteY3" fmla="*/ 42693 h 133044"/>
                <a:gd name="connsiteX4" fmla="*/ 1577 w 818224"/>
                <a:gd name="connsiteY4" fmla="*/ 45647 h 133044"/>
                <a:gd name="connsiteX5" fmla="*/ 6170 w 818224"/>
                <a:gd name="connsiteY5" fmla="*/ 40262 h 133044"/>
                <a:gd name="connsiteX6" fmla="*/ 17994 w 818224"/>
                <a:gd name="connsiteY6" fmla="*/ 16623 h 133044"/>
                <a:gd name="connsiteX7" fmla="*/ 43597 w 818224"/>
                <a:gd name="connsiteY7" fmla="*/ 8743 h 133044"/>
                <a:gd name="connsiteX8" fmla="*/ 54106 w 818224"/>
                <a:gd name="connsiteY8" fmla="*/ 8743 h 133044"/>
                <a:gd name="connsiteX9" fmla="*/ 56736 w 818224"/>
                <a:gd name="connsiteY9" fmla="*/ 10909 h 133044"/>
                <a:gd name="connsiteX10" fmla="*/ 54764 w 818224"/>
                <a:gd name="connsiteY10" fmla="*/ 19314 h 133044"/>
                <a:gd name="connsiteX11" fmla="*/ 31781 w 818224"/>
                <a:gd name="connsiteY11" fmla="*/ 111907 h 133044"/>
                <a:gd name="connsiteX12" fmla="*/ 12078 w 818224"/>
                <a:gd name="connsiteY12" fmla="*/ 124975 h 133044"/>
                <a:gd name="connsiteX13" fmla="*/ 7484 w 818224"/>
                <a:gd name="connsiteY13" fmla="*/ 124975 h 133044"/>
                <a:gd name="connsiteX14" fmla="*/ 2883 w 818224"/>
                <a:gd name="connsiteY14" fmla="*/ 127141 h 133044"/>
                <a:gd name="connsiteX15" fmla="*/ 2883 w 818224"/>
                <a:gd name="connsiteY15" fmla="*/ 128193 h 133044"/>
                <a:gd name="connsiteX16" fmla="*/ 6170 w 818224"/>
                <a:gd name="connsiteY16" fmla="*/ 130622 h 133044"/>
                <a:gd name="connsiteX17" fmla="*/ 23244 w 818224"/>
                <a:gd name="connsiteY17" fmla="*/ 130097 h 133044"/>
                <a:gd name="connsiteX18" fmla="*/ 45569 w 818224"/>
                <a:gd name="connsiteY18" fmla="*/ 130097 h 133044"/>
                <a:gd name="connsiteX19" fmla="*/ 64616 w 818224"/>
                <a:gd name="connsiteY19" fmla="*/ 130622 h 133044"/>
                <a:gd name="connsiteX20" fmla="*/ 68552 w 818224"/>
                <a:gd name="connsiteY20" fmla="*/ 127404 h 133044"/>
                <a:gd name="connsiteX21" fmla="*/ 64616 w 818224"/>
                <a:gd name="connsiteY21" fmla="*/ 124646 h 133044"/>
                <a:gd name="connsiteX22" fmla="*/ 60672 w 818224"/>
                <a:gd name="connsiteY22" fmla="*/ 124909 h 133044"/>
                <a:gd name="connsiteX23" fmla="*/ 58050 w 818224"/>
                <a:gd name="connsiteY23" fmla="*/ 124909 h 133044"/>
                <a:gd name="connsiteX24" fmla="*/ 45569 w 818224"/>
                <a:gd name="connsiteY24" fmla="*/ 121428 h 133044"/>
                <a:gd name="connsiteX25" fmla="*/ 45569 w 818224"/>
                <a:gd name="connsiteY25" fmla="*/ 120903 h 133044"/>
                <a:gd name="connsiteX26" fmla="*/ 46227 w 818224"/>
                <a:gd name="connsiteY26" fmla="*/ 117883 h 133044"/>
                <a:gd name="connsiteX27" fmla="*/ 70523 w 818224"/>
                <a:gd name="connsiteY27" fmla="*/ 19380 h 133044"/>
                <a:gd name="connsiteX28" fmla="*/ 79718 w 818224"/>
                <a:gd name="connsiteY28" fmla="*/ 8743 h 133044"/>
                <a:gd name="connsiteX29" fmla="*/ 90227 w 818224"/>
                <a:gd name="connsiteY29" fmla="*/ 8743 h 133044"/>
                <a:gd name="connsiteX30" fmla="*/ 109266 w 818224"/>
                <a:gd name="connsiteY30" fmla="*/ 15571 h 133044"/>
                <a:gd name="connsiteX31" fmla="*/ 110580 w 818224"/>
                <a:gd name="connsiteY31" fmla="*/ 23452 h 133044"/>
                <a:gd name="connsiteX32" fmla="*/ 109266 w 818224"/>
                <a:gd name="connsiteY32" fmla="*/ 36717 h 133044"/>
                <a:gd name="connsiteX33" fmla="*/ 108608 w 818224"/>
                <a:gd name="connsiteY33" fmla="*/ 42693 h 133044"/>
                <a:gd name="connsiteX34" fmla="*/ 111895 w 818224"/>
                <a:gd name="connsiteY34" fmla="*/ 45713 h 133044"/>
                <a:gd name="connsiteX35" fmla="*/ 115839 w 818224"/>
                <a:gd name="connsiteY35" fmla="*/ 36455 h 133044"/>
                <a:gd name="connsiteX36" fmla="*/ 121089 w 818224"/>
                <a:gd name="connsiteY36" fmla="*/ 6312 h 133044"/>
                <a:gd name="connsiteX37" fmla="*/ 117803 w 818224"/>
                <a:gd name="connsiteY37" fmla="*/ 3095 h 133044"/>
                <a:gd name="connsiteX38" fmla="*/ 14707 w 818224"/>
                <a:gd name="connsiteY38" fmla="*/ 3095 h 133044"/>
                <a:gd name="connsiteX39" fmla="*/ 13392 w 818224"/>
                <a:gd name="connsiteY39" fmla="*/ 3095 h 133044"/>
                <a:gd name="connsiteX40" fmla="*/ 148673 w 818224"/>
                <a:gd name="connsiteY40" fmla="*/ 59503 h 133044"/>
                <a:gd name="connsiteX41" fmla="*/ 158517 w 818224"/>
                <a:gd name="connsiteY41" fmla="*/ 18264 h 133044"/>
                <a:gd name="connsiteX42" fmla="*/ 161803 w 818224"/>
                <a:gd name="connsiteY42" fmla="*/ 6837 h 133044"/>
                <a:gd name="connsiteX43" fmla="*/ 162461 w 818224"/>
                <a:gd name="connsiteY43" fmla="*/ 2504 h 133044"/>
                <a:gd name="connsiteX44" fmla="*/ 159831 w 818224"/>
                <a:gd name="connsiteY44" fmla="*/ -189 h 133044"/>
                <a:gd name="connsiteX45" fmla="*/ 156553 w 818224"/>
                <a:gd name="connsiteY45" fmla="*/ 73 h 133044"/>
                <a:gd name="connsiteX46" fmla="*/ 139478 w 818224"/>
                <a:gd name="connsiteY46" fmla="*/ 1452 h 133044"/>
                <a:gd name="connsiteX47" fmla="*/ 133562 w 818224"/>
                <a:gd name="connsiteY47" fmla="*/ 4999 h 133044"/>
                <a:gd name="connsiteX48" fmla="*/ 139478 w 818224"/>
                <a:gd name="connsiteY48" fmla="*/ 7953 h 133044"/>
                <a:gd name="connsiteX49" fmla="*/ 140136 w 818224"/>
                <a:gd name="connsiteY49" fmla="*/ 7953 h 133044"/>
                <a:gd name="connsiteX50" fmla="*/ 147358 w 818224"/>
                <a:gd name="connsiteY50" fmla="*/ 10975 h 133044"/>
                <a:gd name="connsiteX51" fmla="*/ 144729 w 818224"/>
                <a:gd name="connsiteY51" fmla="*/ 23452 h 133044"/>
                <a:gd name="connsiteX52" fmla="*/ 120432 w 818224"/>
                <a:gd name="connsiteY52" fmla="*/ 118145 h 133044"/>
                <a:gd name="connsiteX53" fmla="*/ 118460 w 818224"/>
                <a:gd name="connsiteY53" fmla="*/ 127404 h 133044"/>
                <a:gd name="connsiteX54" fmla="*/ 124376 w 818224"/>
                <a:gd name="connsiteY54" fmla="*/ 132855 h 133044"/>
                <a:gd name="connsiteX55" fmla="*/ 132913 w 818224"/>
                <a:gd name="connsiteY55" fmla="*/ 123334 h 133044"/>
                <a:gd name="connsiteX56" fmla="*/ 142757 w 818224"/>
                <a:gd name="connsiteY56" fmla="*/ 82357 h 133044"/>
                <a:gd name="connsiteX57" fmla="*/ 173627 w 818224"/>
                <a:gd name="connsiteY57" fmla="*/ 52214 h 133044"/>
                <a:gd name="connsiteX58" fmla="*/ 173627 w 818224"/>
                <a:gd name="connsiteY58" fmla="*/ 52214 h 133044"/>
                <a:gd name="connsiteX59" fmla="*/ 182164 w 818224"/>
                <a:gd name="connsiteY59" fmla="*/ 64954 h 133044"/>
                <a:gd name="connsiteX60" fmla="*/ 172970 w 818224"/>
                <a:gd name="connsiteY60" fmla="*/ 100808 h 133044"/>
                <a:gd name="connsiteX61" fmla="*/ 168369 w 818224"/>
                <a:gd name="connsiteY61" fmla="*/ 118999 h 133044"/>
                <a:gd name="connsiteX62" fmla="*/ 182814 w 818224"/>
                <a:gd name="connsiteY62" fmla="*/ 132855 h 133044"/>
                <a:gd name="connsiteX63" fmla="*/ 207768 w 818224"/>
                <a:gd name="connsiteY63" fmla="*/ 104880 h 133044"/>
                <a:gd name="connsiteX64" fmla="*/ 207768 w 818224"/>
                <a:gd name="connsiteY64" fmla="*/ 104093 h 133044"/>
                <a:gd name="connsiteX65" fmla="*/ 204489 w 818224"/>
                <a:gd name="connsiteY65" fmla="*/ 101598 h 133044"/>
                <a:gd name="connsiteX66" fmla="*/ 199231 w 818224"/>
                <a:gd name="connsiteY66" fmla="*/ 109478 h 133044"/>
                <a:gd name="connsiteX67" fmla="*/ 184128 w 818224"/>
                <a:gd name="connsiteY67" fmla="*/ 127931 h 133044"/>
                <a:gd name="connsiteX68" fmla="*/ 183471 w 818224"/>
                <a:gd name="connsiteY68" fmla="*/ 127931 h 133044"/>
                <a:gd name="connsiteX69" fmla="*/ 179535 w 818224"/>
                <a:gd name="connsiteY69" fmla="*/ 122809 h 133044"/>
                <a:gd name="connsiteX70" fmla="*/ 184128 w 818224"/>
                <a:gd name="connsiteY70" fmla="*/ 106522 h 133044"/>
                <a:gd name="connsiteX71" fmla="*/ 193980 w 818224"/>
                <a:gd name="connsiteY71" fmla="*/ 67383 h 133044"/>
                <a:gd name="connsiteX72" fmla="*/ 173627 w 818224"/>
                <a:gd name="connsiteY72" fmla="*/ 47617 h 133044"/>
                <a:gd name="connsiteX73" fmla="*/ 148016 w 818224"/>
                <a:gd name="connsiteY73" fmla="*/ 59569 h 133044"/>
                <a:gd name="connsiteX74" fmla="*/ 241259 w 818224"/>
                <a:gd name="connsiteY74" fmla="*/ 47617 h 133044"/>
                <a:gd name="connsiteX75" fmla="*/ 219592 w 818224"/>
                <a:gd name="connsiteY75" fmla="*/ 73096 h 133044"/>
                <a:gd name="connsiteX76" fmla="*/ 218277 w 818224"/>
                <a:gd name="connsiteY76" fmla="*/ 76381 h 133044"/>
                <a:gd name="connsiteX77" fmla="*/ 222221 w 818224"/>
                <a:gd name="connsiteY77" fmla="*/ 78547 h 133044"/>
                <a:gd name="connsiteX78" fmla="*/ 243231 w 818224"/>
                <a:gd name="connsiteY78" fmla="*/ 52214 h 133044"/>
                <a:gd name="connsiteX79" fmla="*/ 247175 w 818224"/>
                <a:gd name="connsiteY79" fmla="*/ 57665 h 133044"/>
                <a:gd name="connsiteX80" fmla="*/ 243889 w 818224"/>
                <a:gd name="connsiteY80" fmla="*/ 70668 h 133044"/>
                <a:gd name="connsiteX81" fmla="*/ 232722 w 818224"/>
                <a:gd name="connsiteY81" fmla="*/ 100808 h 133044"/>
                <a:gd name="connsiteX82" fmla="*/ 227472 w 818224"/>
                <a:gd name="connsiteY82" fmla="*/ 115716 h 133044"/>
                <a:gd name="connsiteX83" fmla="*/ 227472 w 818224"/>
                <a:gd name="connsiteY83" fmla="*/ 117095 h 133044"/>
                <a:gd name="connsiteX84" fmla="*/ 242574 w 818224"/>
                <a:gd name="connsiteY84" fmla="*/ 132855 h 133044"/>
                <a:gd name="connsiteX85" fmla="*/ 244546 w 818224"/>
                <a:gd name="connsiteY85" fmla="*/ 132855 h 133044"/>
                <a:gd name="connsiteX86" fmla="*/ 266871 w 818224"/>
                <a:gd name="connsiteY86" fmla="*/ 106784 h 133044"/>
                <a:gd name="connsiteX87" fmla="*/ 267528 w 818224"/>
                <a:gd name="connsiteY87" fmla="*/ 103764 h 133044"/>
                <a:gd name="connsiteX88" fmla="*/ 264250 w 818224"/>
                <a:gd name="connsiteY88" fmla="*/ 101598 h 133044"/>
                <a:gd name="connsiteX89" fmla="*/ 258991 w 818224"/>
                <a:gd name="connsiteY89" fmla="*/ 109478 h 133044"/>
                <a:gd name="connsiteX90" fmla="*/ 243231 w 818224"/>
                <a:gd name="connsiteY90" fmla="*/ 128193 h 133044"/>
                <a:gd name="connsiteX91" fmla="*/ 239296 w 818224"/>
                <a:gd name="connsiteY91" fmla="*/ 123334 h 133044"/>
                <a:gd name="connsiteX92" fmla="*/ 242574 w 818224"/>
                <a:gd name="connsiteY92" fmla="*/ 108953 h 133044"/>
                <a:gd name="connsiteX93" fmla="*/ 253083 w 818224"/>
                <a:gd name="connsiteY93" fmla="*/ 82093 h 133044"/>
                <a:gd name="connsiteX94" fmla="*/ 255713 w 818224"/>
                <a:gd name="connsiteY94" fmla="*/ 73621 h 133044"/>
                <a:gd name="connsiteX95" fmla="*/ 258334 w 818224"/>
                <a:gd name="connsiteY95" fmla="*/ 63050 h 133044"/>
                <a:gd name="connsiteX96" fmla="*/ 243231 w 818224"/>
                <a:gd name="connsiteY96" fmla="*/ 47617 h 133044"/>
                <a:gd name="connsiteX97" fmla="*/ 257677 w 818224"/>
                <a:gd name="connsiteY97" fmla="*/ 7166 h 133044"/>
                <a:gd name="connsiteX98" fmla="*/ 249797 w 818224"/>
                <a:gd name="connsiteY98" fmla="*/ 15571 h 133044"/>
                <a:gd name="connsiteX99" fmla="*/ 256362 w 818224"/>
                <a:gd name="connsiteY99" fmla="*/ 22074 h 133044"/>
                <a:gd name="connsiteX100" fmla="*/ 265556 w 818224"/>
                <a:gd name="connsiteY100" fmla="*/ 13404 h 133044"/>
                <a:gd name="connsiteX101" fmla="*/ 258991 w 818224"/>
                <a:gd name="connsiteY101" fmla="*/ 6837 h 133044"/>
                <a:gd name="connsiteX102" fmla="*/ 257677 w 818224"/>
                <a:gd name="connsiteY102" fmla="*/ 7099 h 133044"/>
                <a:gd name="connsiteX103" fmla="*/ 283945 w 818224"/>
                <a:gd name="connsiteY103" fmla="*/ 117883 h 133044"/>
                <a:gd name="connsiteX104" fmla="*/ 293140 w 818224"/>
                <a:gd name="connsiteY104" fmla="*/ 108953 h 133044"/>
                <a:gd name="connsiteX105" fmla="*/ 286575 w 818224"/>
                <a:gd name="connsiteY105" fmla="*/ 102714 h 133044"/>
                <a:gd name="connsiteX106" fmla="*/ 277380 w 818224"/>
                <a:gd name="connsiteY106" fmla="*/ 114402 h 133044"/>
                <a:gd name="connsiteX107" fmla="*/ 302335 w 818224"/>
                <a:gd name="connsiteY107" fmla="*/ 132855 h 133044"/>
                <a:gd name="connsiteX108" fmla="*/ 321381 w 818224"/>
                <a:gd name="connsiteY108" fmla="*/ 128785 h 133044"/>
                <a:gd name="connsiteX109" fmla="*/ 338447 w 818224"/>
                <a:gd name="connsiteY109" fmla="*/ 101333 h 133044"/>
                <a:gd name="connsiteX110" fmla="*/ 322688 w 818224"/>
                <a:gd name="connsiteY110" fmla="*/ 81239 h 133044"/>
                <a:gd name="connsiteX111" fmla="*/ 302992 w 818224"/>
                <a:gd name="connsiteY111" fmla="*/ 69026 h 133044"/>
                <a:gd name="connsiteX112" fmla="*/ 322030 w 818224"/>
                <a:gd name="connsiteY112" fmla="*/ 52214 h 133044"/>
                <a:gd name="connsiteX113" fmla="*/ 336483 w 818224"/>
                <a:gd name="connsiteY113" fmla="*/ 61144 h 133044"/>
                <a:gd name="connsiteX114" fmla="*/ 329918 w 818224"/>
                <a:gd name="connsiteY114" fmla="*/ 68764 h 133044"/>
                <a:gd name="connsiteX115" fmla="*/ 335826 w 818224"/>
                <a:gd name="connsiteY115" fmla="*/ 73950 h 133044"/>
                <a:gd name="connsiteX116" fmla="*/ 343706 w 818224"/>
                <a:gd name="connsiteY116" fmla="*/ 63904 h 133044"/>
                <a:gd name="connsiteX117" fmla="*/ 322688 w 818224"/>
                <a:gd name="connsiteY117" fmla="*/ 47617 h 133044"/>
                <a:gd name="connsiteX118" fmla="*/ 293797 w 818224"/>
                <a:gd name="connsiteY118" fmla="*/ 66333 h 133044"/>
                <a:gd name="connsiteX119" fmla="*/ 291825 w 818224"/>
                <a:gd name="connsiteY119" fmla="*/ 75002 h 133044"/>
                <a:gd name="connsiteX120" fmla="*/ 297084 w 818224"/>
                <a:gd name="connsiteY120" fmla="*/ 88331 h 133044"/>
                <a:gd name="connsiteX121" fmla="*/ 327946 w 818224"/>
                <a:gd name="connsiteY121" fmla="*/ 107572 h 133044"/>
                <a:gd name="connsiteX122" fmla="*/ 302992 w 818224"/>
                <a:gd name="connsiteY122" fmla="*/ 128193 h 133044"/>
                <a:gd name="connsiteX123" fmla="*/ 283945 w 818224"/>
                <a:gd name="connsiteY123" fmla="*/ 117883 h 133044"/>
                <a:gd name="connsiteX124" fmla="*/ 485552 w 818224"/>
                <a:gd name="connsiteY124" fmla="*/ 120903 h 133044"/>
                <a:gd name="connsiteX125" fmla="*/ 506562 w 818224"/>
                <a:gd name="connsiteY125" fmla="*/ 132855 h 133044"/>
                <a:gd name="connsiteX126" fmla="*/ 534803 w 818224"/>
                <a:gd name="connsiteY126" fmla="*/ 108099 h 133044"/>
                <a:gd name="connsiteX127" fmla="*/ 544647 w 818224"/>
                <a:gd name="connsiteY127" fmla="*/ 73096 h 133044"/>
                <a:gd name="connsiteX128" fmla="*/ 545961 w 818224"/>
                <a:gd name="connsiteY128" fmla="*/ 61144 h 133044"/>
                <a:gd name="connsiteX129" fmla="*/ 537424 w 818224"/>
                <a:gd name="connsiteY129" fmla="*/ 47288 h 133044"/>
                <a:gd name="connsiteX130" fmla="*/ 528887 w 818224"/>
                <a:gd name="connsiteY130" fmla="*/ 56287 h 133044"/>
                <a:gd name="connsiteX131" fmla="*/ 532831 w 818224"/>
                <a:gd name="connsiteY131" fmla="*/ 63575 h 133044"/>
                <a:gd name="connsiteX132" fmla="*/ 536110 w 818224"/>
                <a:gd name="connsiteY132" fmla="*/ 75527 h 133044"/>
                <a:gd name="connsiteX133" fmla="*/ 533488 w 818224"/>
                <a:gd name="connsiteY133" fmla="*/ 91287 h 133044"/>
                <a:gd name="connsiteX134" fmla="*/ 507877 w 818224"/>
                <a:gd name="connsiteY134" fmla="*/ 128193 h 133044"/>
                <a:gd name="connsiteX135" fmla="*/ 507219 w 818224"/>
                <a:gd name="connsiteY135" fmla="*/ 128193 h 133044"/>
                <a:gd name="connsiteX136" fmla="*/ 495395 w 818224"/>
                <a:gd name="connsiteY136" fmla="*/ 112169 h 133044"/>
                <a:gd name="connsiteX137" fmla="*/ 498682 w 818224"/>
                <a:gd name="connsiteY137" fmla="*/ 93453 h 133044"/>
                <a:gd name="connsiteX138" fmla="*/ 507219 w 818224"/>
                <a:gd name="connsiteY138" fmla="*/ 60094 h 133044"/>
                <a:gd name="connsiteX139" fmla="*/ 508534 w 818224"/>
                <a:gd name="connsiteY139" fmla="*/ 55170 h 133044"/>
                <a:gd name="connsiteX140" fmla="*/ 502618 w 818224"/>
                <a:gd name="connsiteY140" fmla="*/ 49523 h 133044"/>
                <a:gd name="connsiteX141" fmla="*/ 494738 w 818224"/>
                <a:gd name="connsiteY141" fmla="*/ 58190 h 133044"/>
                <a:gd name="connsiteX142" fmla="*/ 486858 w 818224"/>
                <a:gd name="connsiteY142" fmla="*/ 88069 h 133044"/>
                <a:gd name="connsiteX143" fmla="*/ 483580 w 818224"/>
                <a:gd name="connsiteY143" fmla="*/ 106522 h 133044"/>
                <a:gd name="connsiteX144" fmla="*/ 483580 w 818224"/>
                <a:gd name="connsiteY144" fmla="*/ 111382 h 133044"/>
                <a:gd name="connsiteX145" fmla="*/ 466505 w 818224"/>
                <a:gd name="connsiteY145" fmla="*/ 128193 h 133044"/>
                <a:gd name="connsiteX146" fmla="*/ 453367 w 818224"/>
                <a:gd name="connsiteY146" fmla="*/ 111644 h 133044"/>
                <a:gd name="connsiteX147" fmla="*/ 465848 w 818224"/>
                <a:gd name="connsiteY147" fmla="*/ 67383 h 133044"/>
                <a:gd name="connsiteX148" fmla="*/ 466505 w 818224"/>
                <a:gd name="connsiteY148" fmla="*/ 63050 h 133044"/>
                <a:gd name="connsiteX149" fmla="*/ 450088 w 818224"/>
                <a:gd name="connsiteY149" fmla="*/ 47617 h 133044"/>
                <a:gd name="connsiteX150" fmla="*/ 427106 w 818224"/>
                <a:gd name="connsiteY150" fmla="*/ 74213 h 133044"/>
                <a:gd name="connsiteX151" fmla="*/ 426449 w 818224"/>
                <a:gd name="connsiteY151" fmla="*/ 76644 h 133044"/>
                <a:gd name="connsiteX152" fmla="*/ 429070 w 818224"/>
                <a:gd name="connsiteY152" fmla="*/ 78547 h 133044"/>
                <a:gd name="connsiteX153" fmla="*/ 430385 w 818224"/>
                <a:gd name="connsiteY153" fmla="*/ 78547 h 133044"/>
                <a:gd name="connsiteX154" fmla="*/ 450088 w 818224"/>
                <a:gd name="connsiteY154" fmla="*/ 52477 h 133044"/>
                <a:gd name="connsiteX155" fmla="*/ 451403 w 818224"/>
                <a:gd name="connsiteY155" fmla="*/ 52477 h 133044"/>
                <a:gd name="connsiteX156" fmla="*/ 455339 w 818224"/>
                <a:gd name="connsiteY156" fmla="*/ 57337 h 133044"/>
                <a:gd name="connsiteX157" fmla="*/ 450088 w 818224"/>
                <a:gd name="connsiteY157" fmla="*/ 75856 h 133044"/>
                <a:gd name="connsiteX158" fmla="*/ 440894 w 818224"/>
                <a:gd name="connsiteY158" fmla="*/ 109215 h 133044"/>
                <a:gd name="connsiteX159" fmla="*/ 466505 w 818224"/>
                <a:gd name="connsiteY159" fmla="*/ 132855 h 133044"/>
                <a:gd name="connsiteX160" fmla="*/ 485552 w 818224"/>
                <a:gd name="connsiteY160" fmla="*/ 120903 h 133044"/>
                <a:gd name="connsiteX161" fmla="*/ 607036 w 818224"/>
                <a:gd name="connsiteY161" fmla="*/ 47617 h 133044"/>
                <a:gd name="connsiteX162" fmla="*/ 561064 w 818224"/>
                <a:gd name="connsiteY162" fmla="*/ 101333 h 133044"/>
                <a:gd name="connsiteX163" fmla="*/ 589962 w 818224"/>
                <a:gd name="connsiteY163" fmla="*/ 132855 h 133044"/>
                <a:gd name="connsiteX164" fmla="*/ 591934 w 818224"/>
                <a:gd name="connsiteY164" fmla="*/ 132855 h 133044"/>
                <a:gd name="connsiteX165" fmla="*/ 637899 w 818224"/>
                <a:gd name="connsiteY165" fmla="*/ 79072 h 133044"/>
                <a:gd name="connsiteX166" fmla="*/ 609658 w 818224"/>
                <a:gd name="connsiteY166" fmla="*/ 47617 h 133044"/>
                <a:gd name="connsiteX167" fmla="*/ 624768 w 818224"/>
                <a:gd name="connsiteY167" fmla="*/ 73621 h 133044"/>
                <a:gd name="connsiteX168" fmla="*/ 606379 w 818224"/>
                <a:gd name="connsiteY168" fmla="*/ 120640 h 133044"/>
                <a:gd name="connsiteX169" fmla="*/ 589962 w 818224"/>
                <a:gd name="connsiteY169" fmla="*/ 128193 h 133044"/>
                <a:gd name="connsiteX170" fmla="*/ 574860 w 818224"/>
                <a:gd name="connsiteY170" fmla="*/ 108426 h 133044"/>
                <a:gd name="connsiteX171" fmla="*/ 574860 w 818224"/>
                <a:gd name="connsiteY171" fmla="*/ 105931 h 133044"/>
                <a:gd name="connsiteX172" fmla="*/ 609658 w 818224"/>
                <a:gd name="connsiteY172" fmla="*/ 52214 h 133044"/>
                <a:gd name="connsiteX173" fmla="*/ 610315 w 818224"/>
                <a:gd name="connsiteY173" fmla="*/ 52214 h 133044"/>
                <a:gd name="connsiteX174" fmla="*/ 624768 w 818224"/>
                <a:gd name="connsiteY174" fmla="*/ 70930 h 133044"/>
                <a:gd name="connsiteX175" fmla="*/ 624768 w 818224"/>
                <a:gd name="connsiteY175" fmla="*/ 73621 h 133044"/>
                <a:gd name="connsiteX176" fmla="*/ 723928 w 818224"/>
                <a:gd name="connsiteY176" fmla="*/ 54908 h 133044"/>
                <a:gd name="connsiteX177" fmla="*/ 723928 w 818224"/>
                <a:gd name="connsiteY177" fmla="*/ 55170 h 133044"/>
                <a:gd name="connsiteX178" fmla="*/ 717355 w 818224"/>
                <a:gd name="connsiteY178" fmla="*/ 63575 h 133044"/>
                <a:gd name="connsiteX179" fmla="*/ 723928 w 818224"/>
                <a:gd name="connsiteY179" fmla="*/ 69814 h 133044"/>
                <a:gd name="connsiteX180" fmla="*/ 733114 w 818224"/>
                <a:gd name="connsiteY180" fmla="*/ 59766 h 133044"/>
                <a:gd name="connsiteX181" fmla="*/ 714076 w 818224"/>
                <a:gd name="connsiteY181" fmla="*/ 47551 h 133044"/>
                <a:gd name="connsiteX182" fmla="*/ 690436 w 818224"/>
                <a:gd name="connsiteY182" fmla="*/ 60619 h 133044"/>
                <a:gd name="connsiteX183" fmla="*/ 687150 w 818224"/>
                <a:gd name="connsiteY183" fmla="*/ 52739 h 133044"/>
                <a:gd name="connsiteX184" fmla="*/ 674677 w 818224"/>
                <a:gd name="connsiteY184" fmla="*/ 47551 h 133044"/>
                <a:gd name="connsiteX185" fmla="*/ 654973 w 818224"/>
                <a:gd name="connsiteY185" fmla="*/ 73621 h 133044"/>
                <a:gd name="connsiteX186" fmla="*/ 654316 w 818224"/>
                <a:gd name="connsiteY186" fmla="*/ 76052 h 133044"/>
                <a:gd name="connsiteX187" fmla="*/ 656945 w 818224"/>
                <a:gd name="connsiteY187" fmla="*/ 78547 h 133044"/>
                <a:gd name="connsiteX188" fmla="*/ 661538 w 818224"/>
                <a:gd name="connsiteY188" fmla="*/ 72571 h 133044"/>
                <a:gd name="connsiteX189" fmla="*/ 674019 w 818224"/>
                <a:gd name="connsiteY189" fmla="*/ 52214 h 133044"/>
                <a:gd name="connsiteX190" fmla="*/ 678613 w 818224"/>
                <a:gd name="connsiteY190" fmla="*/ 59503 h 133044"/>
                <a:gd name="connsiteX191" fmla="*/ 676641 w 818224"/>
                <a:gd name="connsiteY191" fmla="*/ 70930 h 133044"/>
                <a:gd name="connsiteX192" fmla="*/ 664168 w 818224"/>
                <a:gd name="connsiteY192" fmla="*/ 122480 h 133044"/>
                <a:gd name="connsiteX193" fmla="*/ 662853 w 818224"/>
                <a:gd name="connsiteY193" fmla="*/ 127666 h 133044"/>
                <a:gd name="connsiteX194" fmla="*/ 668761 w 818224"/>
                <a:gd name="connsiteY194" fmla="*/ 132789 h 133044"/>
                <a:gd name="connsiteX195" fmla="*/ 669418 w 818224"/>
                <a:gd name="connsiteY195" fmla="*/ 132789 h 133044"/>
                <a:gd name="connsiteX196" fmla="*/ 677298 w 818224"/>
                <a:gd name="connsiteY196" fmla="*/ 122480 h 133044"/>
                <a:gd name="connsiteX197" fmla="*/ 687807 w 818224"/>
                <a:gd name="connsiteY197" fmla="*/ 79598 h 133044"/>
                <a:gd name="connsiteX198" fmla="*/ 714076 w 818224"/>
                <a:gd name="connsiteY198" fmla="*/ 52214 h 133044"/>
                <a:gd name="connsiteX199" fmla="*/ 723928 w 818224"/>
                <a:gd name="connsiteY199" fmla="*/ 54908 h 133044"/>
                <a:gd name="connsiteX200" fmla="*/ 758069 w 818224"/>
                <a:gd name="connsiteY200" fmla="*/ 88069 h 133044"/>
                <a:gd name="connsiteX201" fmla="*/ 777772 w 818224"/>
                <a:gd name="connsiteY201" fmla="*/ 102977 h 133044"/>
                <a:gd name="connsiteX202" fmla="*/ 776458 w 818224"/>
                <a:gd name="connsiteY202" fmla="*/ 112169 h 133044"/>
                <a:gd name="connsiteX203" fmla="*/ 776458 w 818224"/>
                <a:gd name="connsiteY203" fmla="*/ 113810 h 133044"/>
                <a:gd name="connsiteX204" fmla="*/ 794189 w 818224"/>
                <a:gd name="connsiteY204" fmla="*/ 132855 h 133044"/>
                <a:gd name="connsiteX205" fmla="*/ 814542 w 818224"/>
                <a:gd name="connsiteY205" fmla="*/ 105668 h 133044"/>
                <a:gd name="connsiteX206" fmla="*/ 814542 w 818224"/>
                <a:gd name="connsiteY206" fmla="*/ 104027 h 133044"/>
                <a:gd name="connsiteX207" fmla="*/ 811921 w 818224"/>
                <a:gd name="connsiteY207" fmla="*/ 101598 h 133044"/>
                <a:gd name="connsiteX208" fmla="*/ 806663 w 818224"/>
                <a:gd name="connsiteY208" fmla="*/ 107572 h 133044"/>
                <a:gd name="connsiteX209" fmla="*/ 792875 w 818224"/>
                <a:gd name="connsiteY209" fmla="*/ 128193 h 133044"/>
                <a:gd name="connsiteX210" fmla="*/ 787624 w 818224"/>
                <a:gd name="connsiteY210" fmla="*/ 120903 h 133044"/>
                <a:gd name="connsiteX211" fmla="*/ 790246 w 818224"/>
                <a:gd name="connsiteY211" fmla="*/ 102977 h 133044"/>
                <a:gd name="connsiteX212" fmla="*/ 764642 w 818224"/>
                <a:gd name="connsiteY212" fmla="*/ 83407 h 133044"/>
                <a:gd name="connsiteX213" fmla="*/ 794189 w 818224"/>
                <a:gd name="connsiteY213" fmla="*/ 56024 h 133044"/>
                <a:gd name="connsiteX214" fmla="*/ 804041 w 818224"/>
                <a:gd name="connsiteY214" fmla="*/ 52214 h 133044"/>
                <a:gd name="connsiteX215" fmla="*/ 809949 w 818224"/>
                <a:gd name="connsiteY215" fmla="*/ 54643 h 133044"/>
                <a:gd name="connsiteX216" fmla="*/ 801412 w 818224"/>
                <a:gd name="connsiteY216" fmla="*/ 63575 h 133044"/>
                <a:gd name="connsiteX217" fmla="*/ 807977 w 818224"/>
                <a:gd name="connsiteY217" fmla="*/ 69880 h 133044"/>
                <a:gd name="connsiteX218" fmla="*/ 817172 w 818224"/>
                <a:gd name="connsiteY218" fmla="*/ 59569 h 133044"/>
                <a:gd name="connsiteX219" fmla="*/ 805356 w 818224"/>
                <a:gd name="connsiteY219" fmla="*/ 47617 h 133044"/>
                <a:gd name="connsiteX220" fmla="*/ 759383 w 818224"/>
                <a:gd name="connsiteY220" fmla="*/ 80976 h 133044"/>
                <a:gd name="connsiteX221" fmla="*/ 762670 w 818224"/>
                <a:gd name="connsiteY221" fmla="*/ 67383 h 133044"/>
                <a:gd name="connsiteX222" fmla="*/ 778430 w 818224"/>
                <a:gd name="connsiteY222" fmla="*/ 4999 h 133044"/>
                <a:gd name="connsiteX223" fmla="*/ 779087 w 818224"/>
                <a:gd name="connsiteY223" fmla="*/ 2504 h 133044"/>
                <a:gd name="connsiteX224" fmla="*/ 775800 w 818224"/>
                <a:gd name="connsiteY224" fmla="*/ -189 h 133044"/>
                <a:gd name="connsiteX225" fmla="*/ 755447 w 818224"/>
                <a:gd name="connsiteY225" fmla="*/ 1452 h 133044"/>
                <a:gd name="connsiteX226" fmla="*/ 750189 w 818224"/>
                <a:gd name="connsiteY226" fmla="*/ 5262 h 133044"/>
                <a:gd name="connsiteX227" fmla="*/ 763327 w 818224"/>
                <a:gd name="connsiteY227" fmla="*/ 10647 h 133044"/>
                <a:gd name="connsiteX228" fmla="*/ 762013 w 818224"/>
                <a:gd name="connsiteY228" fmla="*/ 19905 h 133044"/>
                <a:gd name="connsiteX229" fmla="*/ 736401 w 818224"/>
                <a:gd name="connsiteY229" fmla="*/ 122282 h 133044"/>
                <a:gd name="connsiteX230" fmla="*/ 735086 w 818224"/>
                <a:gd name="connsiteY230" fmla="*/ 127404 h 133044"/>
                <a:gd name="connsiteX231" fmla="*/ 740345 w 818224"/>
                <a:gd name="connsiteY231" fmla="*/ 132855 h 133044"/>
                <a:gd name="connsiteX232" fmla="*/ 749531 w 818224"/>
                <a:gd name="connsiteY232" fmla="*/ 121428 h 133044"/>
                <a:gd name="connsiteX233" fmla="*/ 756105 w 818224"/>
                <a:gd name="connsiteY233" fmla="*/ 95950 h 133044"/>
                <a:gd name="connsiteX234" fmla="*/ 757411 w 818224"/>
                <a:gd name="connsiteY234" fmla="*/ 88069 h 133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</a:cxnLst>
              <a:rect l="l" t="t" r="r" b="b"/>
              <a:pathLst>
                <a:path w="818224" h="133044">
                  <a:moveTo>
                    <a:pt x="13392" y="3095"/>
                  </a:moveTo>
                  <a:cubicBezTo>
                    <a:pt x="11420" y="3883"/>
                    <a:pt x="10763" y="8743"/>
                    <a:pt x="10106" y="11238"/>
                  </a:cubicBezTo>
                  <a:cubicBezTo>
                    <a:pt x="6170" y="21284"/>
                    <a:pt x="1577" y="32120"/>
                    <a:pt x="-1053" y="42168"/>
                  </a:cubicBezTo>
                  <a:lnTo>
                    <a:pt x="-1053" y="42693"/>
                  </a:lnTo>
                  <a:cubicBezTo>
                    <a:pt x="-1053" y="44597"/>
                    <a:pt x="262" y="45647"/>
                    <a:pt x="1577" y="45647"/>
                  </a:cubicBezTo>
                  <a:cubicBezTo>
                    <a:pt x="5513" y="45647"/>
                    <a:pt x="5513" y="42693"/>
                    <a:pt x="6170" y="40262"/>
                  </a:cubicBezTo>
                  <a:cubicBezTo>
                    <a:pt x="8799" y="33170"/>
                    <a:pt x="12078" y="22599"/>
                    <a:pt x="17994" y="16623"/>
                  </a:cubicBezTo>
                  <a:cubicBezTo>
                    <a:pt x="24559" y="9530"/>
                    <a:pt x="34411" y="8743"/>
                    <a:pt x="43597" y="8743"/>
                  </a:cubicBezTo>
                  <a:lnTo>
                    <a:pt x="54106" y="8743"/>
                  </a:lnTo>
                  <a:cubicBezTo>
                    <a:pt x="55421" y="8743"/>
                    <a:pt x="56736" y="9005"/>
                    <a:pt x="56736" y="10909"/>
                  </a:cubicBezTo>
                  <a:cubicBezTo>
                    <a:pt x="56736" y="13338"/>
                    <a:pt x="56078" y="16623"/>
                    <a:pt x="54764" y="19314"/>
                  </a:cubicBezTo>
                  <a:lnTo>
                    <a:pt x="31781" y="111907"/>
                  </a:lnTo>
                  <a:cubicBezTo>
                    <a:pt x="29809" y="121955"/>
                    <a:pt x="27180" y="124975"/>
                    <a:pt x="12078" y="124975"/>
                  </a:cubicBezTo>
                  <a:lnTo>
                    <a:pt x="7484" y="124975"/>
                  </a:lnTo>
                  <a:cubicBezTo>
                    <a:pt x="5513" y="124975"/>
                    <a:pt x="3541" y="124975"/>
                    <a:pt x="2883" y="127141"/>
                  </a:cubicBezTo>
                  <a:lnTo>
                    <a:pt x="2883" y="128193"/>
                  </a:lnTo>
                  <a:cubicBezTo>
                    <a:pt x="2883" y="130097"/>
                    <a:pt x="4198" y="130622"/>
                    <a:pt x="6170" y="130622"/>
                  </a:cubicBezTo>
                  <a:cubicBezTo>
                    <a:pt x="12078" y="130622"/>
                    <a:pt x="17994" y="130097"/>
                    <a:pt x="23244" y="130097"/>
                  </a:cubicBezTo>
                  <a:lnTo>
                    <a:pt x="45569" y="130097"/>
                  </a:lnTo>
                  <a:cubicBezTo>
                    <a:pt x="51477" y="130097"/>
                    <a:pt x="58050" y="130622"/>
                    <a:pt x="64616" y="130622"/>
                  </a:cubicBezTo>
                  <a:cubicBezTo>
                    <a:pt x="66588" y="130622"/>
                    <a:pt x="68552" y="129835"/>
                    <a:pt x="68552" y="127404"/>
                  </a:cubicBezTo>
                  <a:cubicBezTo>
                    <a:pt x="68552" y="125237"/>
                    <a:pt x="65930" y="124646"/>
                    <a:pt x="64616" y="124646"/>
                  </a:cubicBezTo>
                  <a:cubicBezTo>
                    <a:pt x="63301" y="124646"/>
                    <a:pt x="61986" y="124909"/>
                    <a:pt x="60672" y="124909"/>
                  </a:cubicBezTo>
                  <a:lnTo>
                    <a:pt x="58050" y="124909"/>
                  </a:lnTo>
                  <a:cubicBezTo>
                    <a:pt x="52792" y="124909"/>
                    <a:pt x="45569" y="124646"/>
                    <a:pt x="45569" y="121428"/>
                  </a:cubicBezTo>
                  <a:lnTo>
                    <a:pt x="45569" y="120903"/>
                  </a:lnTo>
                  <a:cubicBezTo>
                    <a:pt x="45569" y="120049"/>
                    <a:pt x="45569" y="118999"/>
                    <a:pt x="46227" y="117883"/>
                  </a:cubicBezTo>
                  <a:lnTo>
                    <a:pt x="70523" y="19380"/>
                  </a:lnTo>
                  <a:cubicBezTo>
                    <a:pt x="71838" y="14192"/>
                    <a:pt x="71181" y="8743"/>
                    <a:pt x="79718" y="8743"/>
                  </a:cubicBezTo>
                  <a:lnTo>
                    <a:pt x="90227" y="8743"/>
                  </a:lnTo>
                  <a:cubicBezTo>
                    <a:pt x="96792" y="8743"/>
                    <a:pt x="106644" y="9268"/>
                    <a:pt x="109266" y="15571"/>
                  </a:cubicBezTo>
                  <a:cubicBezTo>
                    <a:pt x="110580" y="18001"/>
                    <a:pt x="110580" y="20955"/>
                    <a:pt x="110580" y="23452"/>
                  </a:cubicBezTo>
                  <a:cubicBezTo>
                    <a:pt x="110580" y="28048"/>
                    <a:pt x="109923" y="32382"/>
                    <a:pt x="109266" y="36717"/>
                  </a:cubicBezTo>
                  <a:cubicBezTo>
                    <a:pt x="109266" y="38621"/>
                    <a:pt x="108608" y="40787"/>
                    <a:pt x="108608" y="42693"/>
                  </a:cubicBezTo>
                  <a:cubicBezTo>
                    <a:pt x="108608" y="44597"/>
                    <a:pt x="109923" y="45713"/>
                    <a:pt x="111895" y="45713"/>
                  </a:cubicBezTo>
                  <a:cubicBezTo>
                    <a:pt x="115839" y="45713"/>
                    <a:pt x="115181" y="39737"/>
                    <a:pt x="115839" y="36455"/>
                  </a:cubicBezTo>
                  <a:cubicBezTo>
                    <a:pt x="117803" y="26406"/>
                    <a:pt x="119117" y="16360"/>
                    <a:pt x="121089" y="6312"/>
                  </a:cubicBezTo>
                  <a:cubicBezTo>
                    <a:pt x="121089" y="4408"/>
                    <a:pt x="120432" y="3095"/>
                    <a:pt x="117803" y="3095"/>
                  </a:cubicBezTo>
                  <a:lnTo>
                    <a:pt x="14707" y="3095"/>
                  </a:lnTo>
                  <a:cubicBezTo>
                    <a:pt x="14050" y="3095"/>
                    <a:pt x="14050" y="3095"/>
                    <a:pt x="13392" y="3095"/>
                  </a:cubicBezTo>
                  <a:close/>
                  <a:moveTo>
                    <a:pt x="148673" y="59503"/>
                  </a:moveTo>
                  <a:cubicBezTo>
                    <a:pt x="152609" y="45976"/>
                    <a:pt x="155238" y="32120"/>
                    <a:pt x="158517" y="18264"/>
                  </a:cubicBezTo>
                  <a:lnTo>
                    <a:pt x="161803" y="6837"/>
                  </a:lnTo>
                  <a:cubicBezTo>
                    <a:pt x="162461" y="5787"/>
                    <a:pt x="162461" y="4146"/>
                    <a:pt x="162461" y="2504"/>
                  </a:cubicBezTo>
                  <a:cubicBezTo>
                    <a:pt x="162461" y="336"/>
                    <a:pt x="161146" y="-189"/>
                    <a:pt x="159831" y="-189"/>
                  </a:cubicBezTo>
                  <a:cubicBezTo>
                    <a:pt x="158517" y="-189"/>
                    <a:pt x="157210" y="73"/>
                    <a:pt x="156553" y="73"/>
                  </a:cubicBezTo>
                  <a:cubicBezTo>
                    <a:pt x="150637" y="598"/>
                    <a:pt x="145386" y="1190"/>
                    <a:pt x="139478" y="1452"/>
                  </a:cubicBezTo>
                  <a:cubicBezTo>
                    <a:pt x="137506" y="1715"/>
                    <a:pt x="133562" y="1452"/>
                    <a:pt x="133562" y="4999"/>
                  </a:cubicBezTo>
                  <a:cubicBezTo>
                    <a:pt x="133562" y="7953"/>
                    <a:pt x="136849" y="7953"/>
                    <a:pt x="139478" y="7953"/>
                  </a:cubicBezTo>
                  <a:lnTo>
                    <a:pt x="140136" y="7953"/>
                  </a:lnTo>
                  <a:cubicBezTo>
                    <a:pt x="143414" y="7953"/>
                    <a:pt x="147358" y="7953"/>
                    <a:pt x="147358" y="10975"/>
                  </a:cubicBezTo>
                  <a:cubicBezTo>
                    <a:pt x="147358" y="15045"/>
                    <a:pt x="145386" y="19380"/>
                    <a:pt x="144729" y="23452"/>
                  </a:cubicBezTo>
                  <a:lnTo>
                    <a:pt x="120432" y="118145"/>
                  </a:lnTo>
                  <a:cubicBezTo>
                    <a:pt x="119775" y="121165"/>
                    <a:pt x="118460" y="124450"/>
                    <a:pt x="118460" y="127404"/>
                  </a:cubicBezTo>
                  <a:cubicBezTo>
                    <a:pt x="118460" y="130426"/>
                    <a:pt x="120432" y="132855"/>
                    <a:pt x="124376" y="132855"/>
                  </a:cubicBezTo>
                  <a:cubicBezTo>
                    <a:pt x="130284" y="132855"/>
                    <a:pt x="130941" y="128193"/>
                    <a:pt x="132913" y="123334"/>
                  </a:cubicBezTo>
                  <a:lnTo>
                    <a:pt x="142757" y="82357"/>
                  </a:lnTo>
                  <a:cubicBezTo>
                    <a:pt x="146701" y="67383"/>
                    <a:pt x="158517" y="52214"/>
                    <a:pt x="173627" y="52214"/>
                  </a:cubicBezTo>
                  <a:lnTo>
                    <a:pt x="173627" y="52214"/>
                  </a:lnTo>
                  <a:cubicBezTo>
                    <a:pt x="180850" y="52214"/>
                    <a:pt x="182164" y="59569"/>
                    <a:pt x="182164" y="64954"/>
                  </a:cubicBezTo>
                  <a:cubicBezTo>
                    <a:pt x="182164" y="76644"/>
                    <a:pt x="176906" y="89646"/>
                    <a:pt x="172970" y="100808"/>
                  </a:cubicBezTo>
                  <a:cubicBezTo>
                    <a:pt x="170998" y="107047"/>
                    <a:pt x="168369" y="111907"/>
                    <a:pt x="168369" y="118999"/>
                  </a:cubicBezTo>
                  <a:cubicBezTo>
                    <a:pt x="168369" y="127141"/>
                    <a:pt x="175591" y="132855"/>
                    <a:pt x="182814" y="132855"/>
                  </a:cubicBezTo>
                  <a:cubicBezTo>
                    <a:pt x="197267" y="132855"/>
                    <a:pt x="205147" y="116307"/>
                    <a:pt x="207768" y="104880"/>
                  </a:cubicBezTo>
                  <a:cubicBezTo>
                    <a:pt x="207768" y="104618"/>
                    <a:pt x="207768" y="104355"/>
                    <a:pt x="207768" y="104093"/>
                  </a:cubicBezTo>
                  <a:cubicBezTo>
                    <a:pt x="207768" y="102452"/>
                    <a:pt x="206461" y="101598"/>
                    <a:pt x="204489" y="101598"/>
                  </a:cubicBezTo>
                  <a:cubicBezTo>
                    <a:pt x="200545" y="101598"/>
                    <a:pt x="200545" y="106522"/>
                    <a:pt x="199231" y="109478"/>
                  </a:cubicBezTo>
                  <a:cubicBezTo>
                    <a:pt x="197267" y="117095"/>
                    <a:pt x="192666" y="127404"/>
                    <a:pt x="184128" y="127931"/>
                  </a:cubicBezTo>
                  <a:lnTo>
                    <a:pt x="183471" y="127931"/>
                  </a:lnTo>
                  <a:cubicBezTo>
                    <a:pt x="180192" y="127931"/>
                    <a:pt x="179535" y="125500"/>
                    <a:pt x="179535" y="122809"/>
                  </a:cubicBezTo>
                  <a:cubicBezTo>
                    <a:pt x="179535" y="117095"/>
                    <a:pt x="182164" y="111644"/>
                    <a:pt x="184128" y="106522"/>
                  </a:cubicBezTo>
                  <a:cubicBezTo>
                    <a:pt x="188072" y="94045"/>
                    <a:pt x="193980" y="80451"/>
                    <a:pt x="193980" y="67383"/>
                  </a:cubicBezTo>
                  <a:cubicBezTo>
                    <a:pt x="193980" y="58190"/>
                    <a:pt x="189387" y="47617"/>
                    <a:pt x="173627" y="47617"/>
                  </a:cubicBezTo>
                  <a:cubicBezTo>
                    <a:pt x="162461" y="47617"/>
                    <a:pt x="154581" y="52739"/>
                    <a:pt x="148016" y="59569"/>
                  </a:cubicBezTo>
                  <a:close/>
                  <a:moveTo>
                    <a:pt x="241259" y="47617"/>
                  </a:moveTo>
                  <a:cubicBezTo>
                    <a:pt x="228786" y="48932"/>
                    <a:pt x="222221" y="63575"/>
                    <a:pt x="219592" y="73096"/>
                  </a:cubicBezTo>
                  <a:cubicBezTo>
                    <a:pt x="219592" y="74213"/>
                    <a:pt x="218277" y="75265"/>
                    <a:pt x="218277" y="76381"/>
                  </a:cubicBezTo>
                  <a:cubicBezTo>
                    <a:pt x="218277" y="78547"/>
                    <a:pt x="220249" y="78547"/>
                    <a:pt x="222221" y="78547"/>
                  </a:cubicBezTo>
                  <a:cubicBezTo>
                    <a:pt x="227472" y="78547"/>
                    <a:pt x="229444" y="52214"/>
                    <a:pt x="243231" y="52214"/>
                  </a:cubicBezTo>
                  <a:cubicBezTo>
                    <a:pt x="245861" y="52214"/>
                    <a:pt x="247175" y="54908"/>
                    <a:pt x="247175" y="57665"/>
                  </a:cubicBezTo>
                  <a:cubicBezTo>
                    <a:pt x="247175" y="61998"/>
                    <a:pt x="245203" y="66595"/>
                    <a:pt x="243889" y="70668"/>
                  </a:cubicBezTo>
                  <a:cubicBezTo>
                    <a:pt x="239945" y="80714"/>
                    <a:pt x="236009" y="90762"/>
                    <a:pt x="232722" y="100808"/>
                  </a:cubicBezTo>
                  <a:cubicBezTo>
                    <a:pt x="230758" y="105406"/>
                    <a:pt x="228129" y="110594"/>
                    <a:pt x="227472" y="115716"/>
                  </a:cubicBezTo>
                  <a:lnTo>
                    <a:pt x="227472" y="117095"/>
                  </a:lnTo>
                  <a:cubicBezTo>
                    <a:pt x="227472" y="126879"/>
                    <a:pt x="234694" y="132855"/>
                    <a:pt x="242574" y="132855"/>
                  </a:cubicBezTo>
                  <a:lnTo>
                    <a:pt x="244546" y="132855"/>
                  </a:lnTo>
                  <a:cubicBezTo>
                    <a:pt x="257019" y="131739"/>
                    <a:pt x="264250" y="116307"/>
                    <a:pt x="266871" y="106784"/>
                  </a:cubicBezTo>
                  <a:cubicBezTo>
                    <a:pt x="267528" y="105931"/>
                    <a:pt x="267528" y="104618"/>
                    <a:pt x="267528" y="103764"/>
                  </a:cubicBezTo>
                  <a:cubicBezTo>
                    <a:pt x="267528" y="101860"/>
                    <a:pt x="265556" y="101598"/>
                    <a:pt x="264250" y="101598"/>
                  </a:cubicBezTo>
                  <a:cubicBezTo>
                    <a:pt x="260306" y="101598"/>
                    <a:pt x="260306" y="106522"/>
                    <a:pt x="258991" y="109478"/>
                  </a:cubicBezTo>
                  <a:cubicBezTo>
                    <a:pt x="257019" y="117095"/>
                    <a:pt x="251769" y="128193"/>
                    <a:pt x="243231" y="128193"/>
                  </a:cubicBezTo>
                  <a:cubicBezTo>
                    <a:pt x="240602" y="128193"/>
                    <a:pt x="239296" y="126288"/>
                    <a:pt x="239296" y="123334"/>
                  </a:cubicBezTo>
                  <a:cubicBezTo>
                    <a:pt x="239296" y="118145"/>
                    <a:pt x="241259" y="113285"/>
                    <a:pt x="242574" y="108953"/>
                  </a:cubicBezTo>
                  <a:cubicBezTo>
                    <a:pt x="245861" y="99955"/>
                    <a:pt x="249797" y="91025"/>
                    <a:pt x="253083" y="82093"/>
                  </a:cubicBezTo>
                  <a:lnTo>
                    <a:pt x="255713" y="73621"/>
                  </a:lnTo>
                  <a:cubicBezTo>
                    <a:pt x="257019" y="70668"/>
                    <a:pt x="258334" y="66858"/>
                    <a:pt x="258334" y="63050"/>
                  </a:cubicBezTo>
                  <a:cubicBezTo>
                    <a:pt x="258334" y="55170"/>
                    <a:pt x="253083" y="47617"/>
                    <a:pt x="243231" y="47617"/>
                  </a:cubicBezTo>
                  <a:close/>
                  <a:moveTo>
                    <a:pt x="257677" y="7166"/>
                  </a:moveTo>
                  <a:cubicBezTo>
                    <a:pt x="253741" y="7428"/>
                    <a:pt x="249797" y="11500"/>
                    <a:pt x="249797" y="15571"/>
                  </a:cubicBezTo>
                  <a:cubicBezTo>
                    <a:pt x="249797" y="19380"/>
                    <a:pt x="253083" y="22074"/>
                    <a:pt x="256362" y="22074"/>
                  </a:cubicBezTo>
                  <a:cubicBezTo>
                    <a:pt x="260963" y="22074"/>
                    <a:pt x="265556" y="18001"/>
                    <a:pt x="265556" y="13404"/>
                  </a:cubicBezTo>
                  <a:cubicBezTo>
                    <a:pt x="265556" y="9859"/>
                    <a:pt x="262278" y="6837"/>
                    <a:pt x="258991" y="6837"/>
                  </a:cubicBezTo>
                  <a:cubicBezTo>
                    <a:pt x="258991" y="6837"/>
                    <a:pt x="258334" y="7099"/>
                    <a:pt x="257677" y="7099"/>
                  </a:cubicBezTo>
                  <a:close/>
                  <a:moveTo>
                    <a:pt x="283945" y="117883"/>
                  </a:moveTo>
                  <a:cubicBezTo>
                    <a:pt x="288547" y="117883"/>
                    <a:pt x="293140" y="113810"/>
                    <a:pt x="293140" y="108953"/>
                  </a:cubicBezTo>
                  <a:cubicBezTo>
                    <a:pt x="293140" y="105406"/>
                    <a:pt x="289853" y="102714"/>
                    <a:pt x="286575" y="102714"/>
                  </a:cubicBezTo>
                  <a:cubicBezTo>
                    <a:pt x="280667" y="102714"/>
                    <a:pt x="277380" y="108953"/>
                    <a:pt x="277380" y="114402"/>
                  </a:cubicBezTo>
                  <a:cubicBezTo>
                    <a:pt x="277380" y="127931"/>
                    <a:pt x="291168" y="132855"/>
                    <a:pt x="302335" y="132855"/>
                  </a:cubicBezTo>
                  <a:cubicBezTo>
                    <a:pt x="308900" y="132855"/>
                    <a:pt x="315465" y="131739"/>
                    <a:pt x="321381" y="128785"/>
                  </a:cubicBezTo>
                  <a:cubicBezTo>
                    <a:pt x="331225" y="123334"/>
                    <a:pt x="338447" y="112760"/>
                    <a:pt x="338447" y="101333"/>
                  </a:cubicBezTo>
                  <a:cubicBezTo>
                    <a:pt x="338447" y="91287"/>
                    <a:pt x="331225" y="83670"/>
                    <a:pt x="322688" y="81239"/>
                  </a:cubicBezTo>
                  <a:cubicBezTo>
                    <a:pt x="315465" y="79335"/>
                    <a:pt x="302992" y="79598"/>
                    <a:pt x="302992" y="69026"/>
                  </a:cubicBezTo>
                  <a:cubicBezTo>
                    <a:pt x="302992" y="58190"/>
                    <a:pt x="313501" y="52214"/>
                    <a:pt x="322030" y="52214"/>
                  </a:cubicBezTo>
                  <a:cubicBezTo>
                    <a:pt x="327946" y="52214"/>
                    <a:pt x="335169" y="54643"/>
                    <a:pt x="336483" y="61144"/>
                  </a:cubicBezTo>
                  <a:cubicBezTo>
                    <a:pt x="332539" y="61409"/>
                    <a:pt x="329918" y="64954"/>
                    <a:pt x="329918" y="68764"/>
                  </a:cubicBezTo>
                  <a:cubicBezTo>
                    <a:pt x="329918" y="71193"/>
                    <a:pt x="331882" y="73950"/>
                    <a:pt x="335826" y="73950"/>
                  </a:cubicBezTo>
                  <a:cubicBezTo>
                    <a:pt x="340419" y="73950"/>
                    <a:pt x="343706" y="68499"/>
                    <a:pt x="343706" y="63904"/>
                  </a:cubicBezTo>
                  <a:cubicBezTo>
                    <a:pt x="343706" y="52477"/>
                    <a:pt x="331882" y="47617"/>
                    <a:pt x="322688" y="47617"/>
                  </a:cubicBezTo>
                  <a:cubicBezTo>
                    <a:pt x="308900" y="47617"/>
                    <a:pt x="299048" y="54118"/>
                    <a:pt x="293797" y="66333"/>
                  </a:cubicBezTo>
                  <a:cubicBezTo>
                    <a:pt x="292483" y="69026"/>
                    <a:pt x="291825" y="72046"/>
                    <a:pt x="291825" y="75002"/>
                  </a:cubicBezTo>
                  <a:cubicBezTo>
                    <a:pt x="291825" y="79926"/>
                    <a:pt x="293140" y="84786"/>
                    <a:pt x="297084" y="88331"/>
                  </a:cubicBezTo>
                  <a:cubicBezTo>
                    <a:pt x="304964" y="95884"/>
                    <a:pt x="327946" y="91550"/>
                    <a:pt x="327946" y="107572"/>
                  </a:cubicBezTo>
                  <a:cubicBezTo>
                    <a:pt x="327946" y="120640"/>
                    <a:pt x="314150" y="128193"/>
                    <a:pt x="302992" y="128193"/>
                  </a:cubicBezTo>
                  <a:cubicBezTo>
                    <a:pt x="295769" y="128193"/>
                    <a:pt x="286575" y="125763"/>
                    <a:pt x="283945" y="117883"/>
                  </a:cubicBezTo>
                  <a:close/>
                  <a:moveTo>
                    <a:pt x="485552" y="120903"/>
                  </a:moveTo>
                  <a:cubicBezTo>
                    <a:pt x="488830" y="129310"/>
                    <a:pt x="498682" y="132855"/>
                    <a:pt x="506562" y="132855"/>
                  </a:cubicBezTo>
                  <a:cubicBezTo>
                    <a:pt x="521664" y="132855"/>
                    <a:pt x="529544" y="120049"/>
                    <a:pt x="534803" y="108099"/>
                  </a:cubicBezTo>
                  <a:cubicBezTo>
                    <a:pt x="538739" y="97001"/>
                    <a:pt x="542025" y="84786"/>
                    <a:pt x="544647" y="73096"/>
                  </a:cubicBezTo>
                  <a:cubicBezTo>
                    <a:pt x="545304" y="69289"/>
                    <a:pt x="545961" y="65217"/>
                    <a:pt x="545961" y="61144"/>
                  </a:cubicBezTo>
                  <a:cubicBezTo>
                    <a:pt x="545961" y="55759"/>
                    <a:pt x="544647" y="47288"/>
                    <a:pt x="537424" y="47288"/>
                  </a:cubicBezTo>
                  <a:cubicBezTo>
                    <a:pt x="532831" y="47288"/>
                    <a:pt x="528887" y="51689"/>
                    <a:pt x="528887" y="56287"/>
                  </a:cubicBezTo>
                  <a:cubicBezTo>
                    <a:pt x="528887" y="59503"/>
                    <a:pt x="530859" y="61409"/>
                    <a:pt x="532831" y="63575"/>
                  </a:cubicBezTo>
                  <a:cubicBezTo>
                    <a:pt x="535452" y="66858"/>
                    <a:pt x="536110" y="71455"/>
                    <a:pt x="536110" y="75527"/>
                  </a:cubicBezTo>
                  <a:cubicBezTo>
                    <a:pt x="536110" y="80976"/>
                    <a:pt x="534803" y="86165"/>
                    <a:pt x="533488" y="91287"/>
                  </a:cubicBezTo>
                  <a:cubicBezTo>
                    <a:pt x="529544" y="105668"/>
                    <a:pt x="523636" y="128193"/>
                    <a:pt x="507877" y="128193"/>
                  </a:cubicBezTo>
                  <a:lnTo>
                    <a:pt x="507219" y="128193"/>
                  </a:lnTo>
                  <a:cubicBezTo>
                    <a:pt x="498025" y="126616"/>
                    <a:pt x="495395" y="119786"/>
                    <a:pt x="495395" y="112169"/>
                  </a:cubicBezTo>
                  <a:cubicBezTo>
                    <a:pt x="495395" y="105931"/>
                    <a:pt x="497367" y="99692"/>
                    <a:pt x="498682" y="93453"/>
                  </a:cubicBezTo>
                  <a:lnTo>
                    <a:pt x="507219" y="60094"/>
                  </a:lnTo>
                  <a:cubicBezTo>
                    <a:pt x="507219" y="58715"/>
                    <a:pt x="508534" y="57074"/>
                    <a:pt x="508534" y="55170"/>
                  </a:cubicBezTo>
                  <a:cubicBezTo>
                    <a:pt x="508534" y="52214"/>
                    <a:pt x="506562" y="49523"/>
                    <a:pt x="502618" y="49523"/>
                  </a:cubicBezTo>
                  <a:cubicBezTo>
                    <a:pt x="497367" y="49523"/>
                    <a:pt x="496053" y="53856"/>
                    <a:pt x="494738" y="58190"/>
                  </a:cubicBezTo>
                  <a:lnTo>
                    <a:pt x="486858" y="88069"/>
                  </a:lnTo>
                  <a:cubicBezTo>
                    <a:pt x="485552" y="93978"/>
                    <a:pt x="483580" y="100283"/>
                    <a:pt x="483580" y="106522"/>
                  </a:cubicBezTo>
                  <a:lnTo>
                    <a:pt x="483580" y="111382"/>
                  </a:lnTo>
                  <a:cubicBezTo>
                    <a:pt x="482265" y="117095"/>
                    <a:pt x="475042" y="128193"/>
                    <a:pt x="466505" y="128193"/>
                  </a:cubicBezTo>
                  <a:cubicBezTo>
                    <a:pt x="456653" y="128193"/>
                    <a:pt x="453367" y="118999"/>
                    <a:pt x="453367" y="111644"/>
                  </a:cubicBezTo>
                  <a:cubicBezTo>
                    <a:pt x="453367" y="96213"/>
                    <a:pt x="462561" y="81503"/>
                    <a:pt x="465848" y="67383"/>
                  </a:cubicBezTo>
                  <a:cubicBezTo>
                    <a:pt x="465848" y="66070"/>
                    <a:pt x="466505" y="64429"/>
                    <a:pt x="466505" y="63050"/>
                  </a:cubicBezTo>
                  <a:cubicBezTo>
                    <a:pt x="466505" y="54118"/>
                    <a:pt x="461255" y="47617"/>
                    <a:pt x="450088" y="47617"/>
                  </a:cubicBezTo>
                  <a:cubicBezTo>
                    <a:pt x="436950" y="47617"/>
                    <a:pt x="429727" y="65479"/>
                    <a:pt x="427106" y="74213"/>
                  </a:cubicBezTo>
                  <a:cubicBezTo>
                    <a:pt x="427106" y="75002"/>
                    <a:pt x="426449" y="75856"/>
                    <a:pt x="426449" y="76644"/>
                  </a:cubicBezTo>
                  <a:cubicBezTo>
                    <a:pt x="426449" y="78022"/>
                    <a:pt x="427763" y="78547"/>
                    <a:pt x="429070" y="78547"/>
                  </a:cubicBezTo>
                  <a:lnTo>
                    <a:pt x="430385" y="78547"/>
                  </a:lnTo>
                  <a:cubicBezTo>
                    <a:pt x="435643" y="78547"/>
                    <a:pt x="435643" y="53264"/>
                    <a:pt x="450088" y="52477"/>
                  </a:cubicBezTo>
                  <a:lnTo>
                    <a:pt x="451403" y="52477"/>
                  </a:lnTo>
                  <a:cubicBezTo>
                    <a:pt x="454024" y="52477"/>
                    <a:pt x="455339" y="54643"/>
                    <a:pt x="455339" y="57337"/>
                  </a:cubicBezTo>
                  <a:cubicBezTo>
                    <a:pt x="455339" y="63904"/>
                    <a:pt x="452060" y="70142"/>
                    <a:pt x="450088" y="75856"/>
                  </a:cubicBezTo>
                  <a:cubicBezTo>
                    <a:pt x="446144" y="86427"/>
                    <a:pt x="440894" y="98117"/>
                    <a:pt x="440894" y="109215"/>
                  </a:cubicBezTo>
                  <a:cubicBezTo>
                    <a:pt x="440894" y="125763"/>
                    <a:pt x="453367" y="132855"/>
                    <a:pt x="466505" y="132855"/>
                  </a:cubicBezTo>
                  <a:cubicBezTo>
                    <a:pt x="475042" y="132855"/>
                    <a:pt x="478978" y="128785"/>
                    <a:pt x="485552" y="120903"/>
                  </a:cubicBezTo>
                  <a:close/>
                  <a:moveTo>
                    <a:pt x="607036" y="47617"/>
                  </a:moveTo>
                  <a:cubicBezTo>
                    <a:pt x="580767" y="50311"/>
                    <a:pt x="561064" y="78022"/>
                    <a:pt x="561064" y="101333"/>
                  </a:cubicBezTo>
                  <a:cubicBezTo>
                    <a:pt x="561064" y="115979"/>
                    <a:pt x="569601" y="132855"/>
                    <a:pt x="589962" y="132855"/>
                  </a:cubicBezTo>
                  <a:lnTo>
                    <a:pt x="591934" y="132855"/>
                  </a:lnTo>
                  <a:cubicBezTo>
                    <a:pt x="617538" y="130360"/>
                    <a:pt x="637899" y="104618"/>
                    <a:pt x="637899" y="79072"/>
                  </a:cubicBezTo>
                  <a:cubicBezTo>
                    <a:pt x="637899" y="64954"/>
                    <a:pt x="630019" y="47617"/>
                    <a:pt x="609658" y="47617"/>
                  </a:cubicBezTo>
                  <a:close/>
                  <a:moveTo>
                    <a:pt x="624768" y="73621"/>
                  </a:moveTo>
                  <a:cubicBezTo>
                    <a:pt x="623453" y="88858"/>
                    <a:pt x="618852" y="109478"/>
                    <a:pt x="606379" y="120640"/>
                  </a:cubicBezTo>
                  <a:cubicBezTo>
                    <a:pt x="601778" y="124450"/>
                    <a:pt x="595870" y="128193"/>
                    <a:pt x="589962" y="128193"/>
                  </a:cubicBezTo>
                  <a:cubicBezTo>
                    <a:pt x="581425" y="128193"/>
                    <a:pt x="574860" y="120378"/>
                    <a:pt x="574860" y="108426"/>
                  </a:cubicBezTo>
                  <a:lnTo>
                    <a:pt x="574860" y="105931"/>
                  </a:lnTo>
                  <a:cubicBezTo>
                    <a:pt x="575517" y="94832"/>
                    <a:pt x="584054" y="52214"/>
                    <a:pt x="609658" y="52214"/>
                  </a:cubicBezTo>
                  <a:lnTo>
                    <a:pt x="610315" y="52214"/>
                  </a:lnTo>
                  <a:cubicBezTo>
                    <a:pt x="620167" y="52214"/>
                    <a:pt x="624768" y="62525"/>
                    <a:pt x="624768" y="70930"/>
                  </a:cubicBezTo>
                  <a:cubicBezTo>
                    <a:pt x="624768" y="71784"/>
                    <a:pt x="624768" y="72834"/>
                    <a:pt x="624768" y="73621"/>
                  </a:cubicBezTo>
                  <a:close/>
                  <a:moveTo>
                    <a:pt x="723928" y="54908"/>
                  </a:moveTo>
                  <a:lnTo>
                    <a:pt x="723928" y="55170"/>
                  </a:lnTo>
                  <a:cubicBezTo>
                    <a:pt x="720641" y="56287"/>
                    <a:pt x="717355" y="59241"/>
                    <a:pt x="717355" y="63575"/>
                  </a:cubicBezTo>
                  <a:cubicBezTo>
                    <a:pt x="717355" y="67120"/>
                    <a:pt x="720641" y="69814"/>
                    <a:pt x="723928" y="69814"/>
                  </a:cubicBezTo>
                  <a:cubicBezTo>
                    <a:pt x="729836" y="69814"/>
                    <a:pt x="733114" y="64429"/>
                    <a:pt x="733114" y="59766"/>
                  </a:cubicBezTo>
                  <a:cubicBezTo>
                    <a:pt x="733114" y="49194"/>
                    <a:pt x="719984" y="47551"/>
                    <a:pt x="714076" y="47551"/>
                  </a:cubicBezTo>
                  <a:cubicBezTo>
                    <a:pt x="704882" y="47551"/>
                    <a:pt x="694372" y="53264"/>
                    <a:pt x="690436" y="60619"/>
                  </a:cubicBezTo>
                  <a:cubicBezTo>
                    <a:pt x="689779" y="57928"/>
                    <a:pt x="689122" y="55170"/>
                    <a:pt x="687150" y="52739"/>
                  </a:cubicBezTo>
                  <a:cubicBezTo>
                    <a:pt x="683863" y="49457"/>
                    <a:pt x="679270" y="47551"/>
                    <a:pt x="674677" y="47551"/>
                  </a:cubicBezTo>
                  <a:cubicBezTo>
                    <a:pt x="660881" y="47551"/>
                    <a:pt x="656945" y="65217"/>
                    <a:pt x="654973" y="73621"/>
                  </a:cubicBezTo>
                  <a:cubicBezTo>
                    <a:pt x="654973" y="74149"/>
                    <a:pt x="654316" y="75265"/>
                    <a:pt x="654316" y="76052"/>
                  </a:cubicBezTo>
                  <a:cubicBezTo>
                    <a:pt x="654316" y="77956"/>
                    <a:pt x="655630" y="78547"/>
                    <a:pt x="656945" y="78547"/>
                  </a:cubicBezTo>
                  <a:cubicBezTo>
                    <a:pt x="660881" y="78547"/>
                    <a:pt x="660881" y="76052"/>
                    <a:pt x="661538" y="72571"/>
                  </a:cubicBezTo>
                  <a:cubicBezTo>
                    <a:pt x="663510" y="64954"/>
                    <a:pt x="666789" y="52214"/>
                    <a:pt x="674019" y="52214"/>
                  </a:cubicBezTo>
                  <a:cubicBezTo>
                    <a:pt x="677955" y="52214"/>
                    <a:pt x="678613" y="56287"/>
                    <a:pt x="678613" y="59503"/>
                  </a:cubicBezTo>
                  <a:cubicBezTo>
                    <a:pt x="678613" y="63313"/>
                    <a:pt x="677955" y="67120"/>
                    <a:pt x="676641" y="70930"/>
                  </a:cubicBezTo>
                  <a:lnTo>
                    <a:pt x="664168" y="122480"/>
                  </a:lnTo>
                  <a:cubicBezTo>
                    <a:pt x="664168" y="124121"/>
                    <a:pt x="662853" y="125763"/>
                    <a:pt x="662853" y="127666"/>
                  </a:cubicBezTo>
                  <a:cubicBezTo>
                    <a:pt x="662853" y="130622"/>
                    <a:pt x="666139" y="132789"/>
                    <a:pt x="668761" y="132789"/>
                  </a:cubicBezTo>
                  <a:lnTo>
                    <a:pt x="669418" y="132789"/>
                  </a:lnTo>
                  <a:cubicBezTo>
                    <a:pt x="674677" y="132526"/>
                    <a:pt x="675983" y="127666"/>
                    <a:pt x="677298" y="122480"/>
                  </a:cubicBezTo>
                  <a:lnTo>
                    <a:pt x="687807" y="79598"/>
                  </a:lnTo>
                  <a:cubicBezTo>
                    <a:pt x="690436" y="67910"/>
                    <a:pt x="700280" y="52477"/>
                    <a:pt x="714076" y="52214"/>
                  </a:cubicBezTo>
                  <a:cubicBezTo>
                    <a:pt x="718012" y="52214"/>
                    <a:pt x="720641" y="53264"/>
                    <a:pt x="723928" y="54908"/>
                  </a:cubicBezTo>
                  <a:close/>
                  <a:moveTo>
                    <a:pt x="758069" y="88069"/>
                  </a:moveTo>
                  <a:cubicBezTo>
                    <a:pt x="765949" y="88594"/>
                    <a:pt x="777772" y="93191"/>
                    <a:pt x="777772" y="102977"/>
                  </a:cubicBezTo>
                  <a:cubicBezTo>
                    <a:pt x="777772" y="106259"/>
                    <a:pt x="776458" y="109215"/>
                    <a:pt x="776458" y="112169"/>
                  </a:cubicBezTo>
                  <a:lnTo>
                    <a:pt x="776458" y="113810"/>
                  </a:lnTo>
                  <a:cubicBezTo>
                    <a:pt x="776458" y="123596"/>
                    <a:pt x="781059" y="132855"/>
                    <a:pt x="794189" y="132855"/>
                  </a:cubicBezTo>
                  <a:cubicBezTo>
                    <a:pt x="807320" y="132855"/>
                    <a:pt x="811921" y="113285"/>
                    <a:pt x="814542" y="105668"/>
                  </a:cubicBezTo>
                  <a:cubicBezTo>
                    <a:pt x="814542" y="105143"/>
                    <a:pt x="814542" y="104618"/>
                    <a:pt x="814542" y="104027"/>
                  </a:cubicBezTo>
                  <a:cubicBezTo>
                    <a:pt x="814542" y="102187"/>
                    <a:pt x="813236" y="101598"/>
                    <a:pt x="811921" y="101598"/>
                  </a:cubicBezTo>
                  <a:cubicBezTo>
                    <a:pt x="807320" y="101598"/>
                    <a:pt x="807977" y="104880"/>
                    <a:pt x="806663" y="107572"/>
                  </a:cubicBezTo>
                  <a:cubicBezTo>
                    <a:pt x="805356" y="115191"/>
                    <a:pt x="802069" y="128193"/>
                    <a:pt x="792875" y="128193"/>
                  </a:cubicBezTo>
                  <a:cubicBezTo>
                    <a:pt x="788939" y="128193"/>
                    <a:pt x="787624" y="124450"/>
                    <a:pt x="787624" y="120903"/>
                  </a:cubicBezTo>
                  <a:cubicBezTo>
                    <a:pt x="787624" y="114664"/>
                    <a:pt x="790246" y="109215"/>
                    <a:pt x="790246" y="102977"/>
                  </a:cubicBezTo>
                  <a:cubicBezTo>
                    <a:pt x="790246" y="87477"/>
                    <a:pt x="773179" y="86690"/>
                    <a:pt x="764642" y="83407"/>
                  </a:cubicBezTo>
                  <a:cubicBezTo>
                    <a:pt x="775800" y="77431"/>
                    <a:pt x="782366" y="63313"/>
                    <a:pt x="794189" y="56024"/>
                  </a:cubicBezTo>
                  <a:cubicBezTo>
                    <a:pt x="796819" y="54381"/>
                    <a:pt x="800755" y="52214"/>
                    <a:pt x="804041" y="52214"/>
                  </a:cubicBezTo>
                  <a:cubicBezTo>
                    <a:pt x="806663" y="52214"/>
                    <a:pt x="807977" y="53002"/>
                    <a:pt x="809949" y="54643"/>
                  </a:cubicBezTo>
                  <a:cubicBezTo>
                    <a:pt x="805356" y="55759"/>
                    <a:pt x="801412" y="58715"/>
                    <a:pt x="801412" y="63575"/>
                  </a:cubicBezTo>
                  <a:cubicBezTo>
                    <a:pt x="801412" y="66595"/>
                    <a:pt x="803384" y="69880"/>
                    <a:pt x="807977" y="69880"/>
                  </a:cubicBezTo>
                  <a:cubicBezTo>
                    <a:pt x="813236" y="69880"/>
                    <a:pt x="817172" y="64691"/>
                    <a:pt x="817172" y="59569"/>
                  </a:cubicBezTo>
                  <a:cubicBezTo>
                    <a:pt x="817172" y="51689"/>
                    <a:pt x="811264" y="47617"/>
                    <a:pt x="805356" y="47617"/>
                  </a:cubicBezTo>
                  <a:cubicBezTo>
                    <a:pt x="784338" y="47617"/>
                    <a:pt x="773828" y="75002"/>
                    <a:pt x="759383" y="80976"/>
                  </a:cubicBezTo>
                  <a:cubicBezTo>
                    <a:pt x="760041" y="76381"/>
                    <a:pt x="762013" y="71784"/>
                    <a:pt x="762670" y="67383"/>
                  </a:cubicBezTo>
                  <a:lnTo>
                    <a:pt x="778430" y="4999"/>
                  </a:lnTo>
                  <a:cubicBezTo>
                    <a:pt x="778430" y="4474"/>
                    <a:pt x="779087" y="3358"/>
                    <a:pt x="779087" y="2504"/>
                  </a:cubicBezTo>
                  <a:cubicBezTo>
                    <a:pt x="779087" y="598"/>
                    <a:pt x="777772" y="-189"/>
                    <a:pt x="775800" y="-189"/>
                  </a:cubicBezTo>
                  <a:cubicBezTo>
                    <a:pt x="769235" y="-189"/>
                    <a:pt x="762013" y="1190"/>
                    <a:pt x="755447" y="1452"/>
                  </a:cubicBezTo>
                  <a:cubicBezTo>
                    <a:pt x="753475" y="1979"/>
                    <a:pt x="750189" y="1452"/>
                    <a:pt x="750189" y="5262"/>
                  </a:cubicBezTo>
                  <a:cubicBezTo>
                    <a:pt x="750189" y="10122"/>
                    <a:pt x="763327" y="5787"/>
                    <a:pt x="763327" y="10647"/>
                  </a:cubicBezTo>
                  <a:cubicBezTo>
                    <a:pt x="763327" y="13667"/>
                    <a:pt x="762670" y="16951"/>
                    <a:pt x="762013" y="19905"/>
                  </a:cubicBezTo>
                  <a:lnTo>
                    <a:pt x="736401" y="122282"/>
                  </a:lnTo>
                  <a:cubicBezTo>
                    <a:pt x="736401" y="123859"/>
                    <a:pt x="735086" y="125763"/>
                    <a:pt x="735086" y="127404"/>
                  </a:cubicBezTo>
                  <a:cubicBezTo>
                    <a:pt x="735086" y="130688"/>
                    <a:pt x="737716" y="132855"/>
                    <a:pt x="740345" y="132855"/>
                  </a:cubicBezTo>
                  <a:cubicBezTo>
                    <a:pt x="746910" y="132855"/>
                    <a:pt x="748225" y="126354"/>
                    <a:pt x="749531" y="121428"/>
                  </a:cubicBezTo>
                  <a:lnTo>
                    <a:pt x="756105" y="95950"/>
                  </a:lnTo>
                  <a:cubicBezTo>
                    <a:pt x="756762" y="93191"/>
                    <a:pt x="757411" y="90499"/>
                    <a:pt x="757411" y="88069"/>
                  </a:cubicBezTo>
                  <a:close/>
                </a:path>
              </a:pathLst>
            </a:custGeom>
            <a:solidFill>
              <a:srgbClr val="000000"/>
            </a:solidFill>
            <a:ln w="210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291C27E-F6A3-CBFC-0259-4D17C04E3E8A}"/>
                </a:ext>
              </a:extLst>
            </p:cNvPr>
            <p:cNvSpPr/>
            <p:nvPr/>
          </p:nvSpPr>
          <p:spPr>
            <a:xfrm>
              <a:off x="1530425" y="3713526"/>
              <a:ext cx="5960877" cy="13031"/>
            </a:xfrm>
            <a:custGeom>
              <a:avLst/>
              <a:gdLst>
                <a:gd name="connsiteX0" fmla="*/ -1199 w 7947836"/>
                <a:gd name="connsiteY0" fmla="*/ -182 h 17374"/>
                <a:gd name="connsiteX1" fmla="*/ 7946638 w 7947836"/>
                <a:gd name="connsiteY1" fmla="*/ -182 h 1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47836" h="17374">
                  <a:moveTo>
                    <a:pt x="-1199" y="-182"/>
                  </a:moveTo>
                  <a:lnTo>
                    <a:pt x="7946638" y="-182"/>
                  </a:lnTo>
                </a:path>
              </a:pathLst>
            </a:custGeom>
            <a:noFill/>
            <a:ln w="16762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4A83589A-1827-EDF0-9D54-37AEEC2BCA0A}"/>
                </a:ext>
              </a:extLst>
            </p:cNvPr>
            <p:cNvSpPr/>
            <p:nvPr/>
          </p:nvSpPr>
          <p:spPr>
            <a:xfrm>
              <a:off x="1722013" y="3824046"/>
              <a:ext cx="123128" cy="86189"/>
            </a:xfrm>
            <a:custGeom>
              <a:avLst/>
              <a:gdLst>
                <a:gd name="connsiteX0" fmla="*/ -1352 w 164170"/>
                <a:gd name="connsiteY0" fmla="*/ 114747 h 114919"/>
                <a:gd name="connsiteX1" fmla="*/ 15065 w 164170"/>
                <a:gd name="connsiteY1" fmla="*/ 114747 h 114919"/>
                <a:gd name="connsiteX2" fmla="*/ 162818 w 164170"/>
                <a:gd name="connsiteY2" fmla="*/ -173 h 114919"/>
                <a:gd name="connsiteX3" fmla="*/ 146401 w 164170"/>
                <a:gd name="connsiteY3" fmla="*/ -173 h 114919"/>
                <a:gd name="connsiteX4" fmla="*/ -1352 w 164170"/>
                <a:gd name="connsiteY4" fmla="*/ 98329 h 114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170" h="114919">
                  <a:moveTo>
                    <a:pt x="-1352" y="114747"/>
                  </a:moveTo>
                  <a:lnTo>
                    <a:pt x="15065" y="114747"/>
                  </a:lnTo>
                  <a:cubicBezTo>
                    <a:pt x="80733" y="49078"/>
                    <a:pt x="80733" y="49078"/>
                    <a:pt x="162818" y="-173"/>
                  </a:cubicBezTo>
                  <a:lnTo>
                    <a:pt x="146401" y="-173"/>
                  </a:lnTo>
                  <a:cubicBezTo>
                    <a:pt x="80733" y="32661"/>
                    <a:pt x="80733" y="32661"/>
                    <a:pt x="-1352" y="98329"/>
                  </a:cubicBezTo>
                  <a:close/>
                </a:path>
              </a:pathLst>
            </a:custGeom>
            <a:solidFill>
              <a:srgbClr val="000000"/>
            </a:solidFill>
            <a:ln w="231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55E0762-A3ED-0421-0623-E3DE9A8C59A9}"/>
                </a:ext>
              </a:extLst>
            </p:cNvPr>
            <p:cNvSpPr/>
            <p:nvPr/>
          </p:nvSpPr>
          <p:spPr>
            <a:xfrm>
              <a:off x="1722013" y="3824045"/>
              <a:ext cx="123128" cy="73877"/>
            </a:xfrm>
            <a:custGeom>
              <a:avLst/>
              <a:gdLst>
                <a:gd name="connsiteX0" fmla="*/ 162818 w 164170"/>
                <a:gd name="connsiteY0" fmla="*/ 98329 h 98502"/>
                <a:gd name="connsiteX1" fmla="*/ 146401 w 164170"/>
                <a:gd name="connsiteY1" fmla="*/ 98329 h 98502"/>
                <a:gd name="connsiteX2" fmla="*/ -1352 w 164170"/>
                <a:gd name="connsiteY2" fmla="*/ -173 h 98502"/>
                <a:gd name="connsiteX3" fmla="*/ 15065 w 164170"/>
                <a:gd name="connsiteY3" fmla="*/ -173 h 98502"/>
                <a:gd name="connsiteX4" fmla="*/ 162818 w 164170"/>
                <a:gd name="connsiteY4" fmla="*/ 81912 h 9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170" h="98502">
                  <a:moveTo>
                    <a:pt x="162818" y="98329"/>
                  </a:moveTo>
                  <a:lnTo>
                    <a:pt x="146401" y="98329"/>
                  </a:lnTo>
                  <a:cubicBezTo>
                    <a:pt x="80733" y="65495"/>
                    <a:pt x="80733" y="65495"/>
                    <a:pt x="-1352" y="-173"/>
                  </a:cubicBezTo>
                  <a:lnTo>
                    <a:pt x="15065" y="-173"/>
                  </a:lnTo>
                  <a:cubicBezTo>
                    <a:pt x="80733" y="49078"/>
                    <a:pt x="80733" y="49078"/>
                    <a:pt x="162818" y="81912"/>
                  </a:cubicBezTo>
                  <a:close/>
                </a:path>
              </a:pathLst>
            </a:custGeom>
            <a:solidFill>
              <a:srgbClr val="000000"/>
            </a:solidFill>
            <a:ln w="231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CF39D90-8CFD-0A23-62F8-16958FA9770E}"/>
                </a:ext>
              </a:extLst>
            </p:cNvPr>
            <p:cNvSpPr/>
            <p:nvPr/>
          </p:nvSpPr>
          <p:spPr>
            <a:xfrm>
              <a:off x="1858932" y="3800307"/>
              <a:ext cx="5249193" cy="141893"/>
            </a:xfrm>
            <a:custGeom>
              <a:avLst/>
              <a:gdLst>
                <a:gd name="connsiteX0" fmla="*/ 8644 w 6998924"/>
                <a:gd name="connsiteY0" fmla="*/ 57024 h 189191"/>
                <a:gd name="connsiteX1" fmla="*/ -1200 w 6998924"/>
                <a:gd name="connsiteY1" fmla="*/ 68189 h 189191"/>
                <a:gd name="connsiteX2" fmla="*/ 9958 w 6998924"/>
                <a:gd name="connsiteY2" fmla="*/ 79287 h 189191"/>
                <a:gd name="connsiteX3" fmla="*/ 21125 w 6998924"/>
                <a:gd name="connsiteY3" fmla="*/ 68189 h 189191"/>
                <a:gd name="connsiteX4" fmla="*/ 10616 w 6998924"/>
                <a:gd name="connsiteY4" fmla="*/ 56762 h 189191"/>
                <a:gd name="connsiteX5" fmla="*/ 8644 w 6998924"/>
                <a:gd name="connsiteY5" fmla="*/ 57024 h 189191"/>
                <a:gd name="connsiteX6" fmla="*/ 8644 w 6998924"/>
                <a:gd name="connsiteY6" fmla="*/ 123809 h 189191"/>
                <a:gd name="connsiteX7" fmla="*/ -1200 w 6998924"/>
                <a:gd name="connsiteY7" fmla="*/ 134973 h 189191"/>
                <a:gd name="connsiteX8" fmla="*/ 9958 w 6998924"/>
                <a:gd name="connsiteY8" fmla="*/ 146072 h 189191"/>
                <a:gd name="connsiteX9" fmla="*/ 21125 w 6998924"/>
                <a:gd name="connsiteY9" fmla="*/ 134973 h 189191"/>
                <a:gd name="connsiteX10" fmla="*/ 9958 w 6998924"/>
                <a:gd name="connsiteY10" fmla="*/ 123809 h 189191"/>
                <a:gd name="connsiteX11" fmla="*/ 8644 w 6998924"/>
                <a:gd name="connsiteY11" fmla="*/ 123809 h 189191"/>
                <a:gd name="connsiteX12" fmla="*/ 97952 w 6998924"/>
                <a:gd name="connsiteY12" fmla="*/ 4358 h 189191"/>
                <a:gd name="connsiteX13" fmla="*/ 97952 w 6998924"/>
                <a:gd name="connsiteY13" fmla="*/ 10597 h 189191"/>
                <a:gd name="connsiteX14" fmla="*/ 106489 w 6998924"/>
                <a:gd name="connsiteY14" fmla="*/ 10597 h 189191"/>
                <a:gd name="connsiteX15" fmla="*/ 120285 w 6998924"/>
                <a:gd name="connsiteY15" fmla="*/ 19856 h 189191"/>
                <a:gd name="connsiteX16" fmla="*/ 120285 w 6998924"/>
                <a:gd name="connsiteY16" fmla="*/ 130376 h 189191"/>
                <a:gd name="connsiteX17" fmla="*/ 105840 w 6998924"/>
                <a:gd name="connsiteY17" fmla="*/ 139833 h 189191"/>
                <a:gd name="connsiteX18" fmla="*/ 97952 w 6998924"/>
                <a:gd name="connsiteY18" fmla="*/ 139833 h 189191"/>
                <a:gd name="connsiteX19" fmla="*/ 97952 w 6998924"/>
                <a:gd name="connsiteY19" fmla="*/ 146072 h 189191"/>
                <a:gd name="connsiteX20" fmla="*/ 161656 w 6998924"/>
                <a:gd name="connsiteY20" fmla="*/ 146072 h 189191"/>
                <a:gd name="connsiteX21" fmla="*/ 161656 w 6998924"/>
                <a:gd name="connsiteY21" fmla="*/ 139833 h 189191"/>
                <a:gd name="connsiteX22" fmla="*/ 153119 w 6998924"/>
                <a:gd name="connsiteY22" fmla="*/ 139833 h 189191"/>
                <a:gd name="connsiteX23" fmla="*/ 139323 w 6998924"/>
                <a:gd name="connsiteY23" fmla="*/ 130639 h 189191"/>
                <a:gd name="connsiteX24" fmla="*/ 139323 w 6998924"/>
                <a:gd name="connsiteY24" fmla="*/ 20120 h 189191"/>
                <a:gd name="connsiteX25" fmla="*/ 153776 w 6998924"/>
                <a:gd name="connsiteY25" fmla="*/ 10597 h 189191"/>
                <a:gd name="connsiteX26" fmla="*/ 161656 w 6998924"/>
                <a:gd name="connsiteY26" fmla="*/ 10597 h 189191"/>
                <a:gd name="connsiteX27" fmla="*/ 161656 w 6998924"/>
                <a:gd name="connsiteY27" fmla="*/ 4358 h 189191"/>
                <a:gd name="connsiteX28" fmla="*/ 176101 w 6998924"/>
                <a:gd name="connsiteY28" fmla="*/ 56762 h 189191"/>
                <a:gd name="connsiteX29" fmla="*/ 176101 w 6998924"/>
                <a:gd name="connsiteY29" fmla="*/ 63263 h 189191"/>
                <a:gd name="connsiteX30" fmla="*/ 179388 w 6998924"/>
                <a:gd name="connsiteY30" fmla="*/ 63263 h 189191"/>
                <a:gd name="connsiteX31" fmla="*/ 191861 w 6998924"/>
                <a:gd name="connsiteY31" fmla="*/ 73574 h 189191"/>
                <a:gd name="connsiteX32" fmla="*/ 191861 w 6998924"/>
                <a:gd name="connsiteY32" fmla="*/ 130901 h 189191"/>
                <a:gd name="connsiteX33" fmla="*/ 176101 w 6998924"/>
                <a:gd name="connsiteY33" fmla="*/ 139833 h 189191"/>
                <a:gd name="connsiteX34" fmla="*/ 176101 w 6998924"/>
                <a:gd name="connsiteY34" fmla="*/ 146072 h 189191"/>
                <a:gd name="connsiteX35" fmla="*/ 190546 w 6998924"/>
                <a:gd name="connsiteY35" fmla="*/ 145545 h 189191"/>
                <a:gd name="connsiteX36" fmla="*/ 222723 w 6998924"/>
                <a:gd name="connsiteY36" fmla="*/ 145545 h 189191"/>
                <a:gd name="connsiteX37" fmla="*/ 222723 w 6998924"/>
                <a:gd name="connsiteY37" fmla="*/ 139897 h 189191"/>
                <a:gd name="connsiteX38" fmla="*/ 218130 w 6998924"/>
                <a:gd name="connsiteY38" fmla="*/ 139897 h 189191"/>
                <a:gd name="connsiteX39" fmla="*/ 206963 w 6998924"/>
                <a:gd name="connsiteY39" fmla="*/ 131164 h 189191"/>
                <a:gd name="connsiteX40" fmla="*/ 206963 w 6998924"/>
                <a:gd name="connsiteY40" fmla="*/ 93732 h 189191"/>
                <a:gd name="connsiteX41" fmla="*/ 235861 w 6998924"/>
                <a:gd name="connsiteY41" fmla="*/ 59782 h 189191"/>
                <a:gd name="connsiteX42" fmla="*/ 250964 w 6998924"/>
                <a:gd name="connsiteY42" fmla="*/ 83095 h 189191"/>
                <a:gd name="connsiteX43" fmla="*/ 250964 w 6998924"/>
                <a:gd name="connsiteY43" fmla="*/ 131755 h 189191"/>
                <a:gd name="connsiteX44" fmla="*/ 237825 w 6998924"/>
                <a:gd name="connsiteY44" fmla="*/ 139897 h 189191"/>
                <a:gd name="connsiteX45" fmla="*/ 234547 w 6998924"/>
                <a:gd name="connsiteY45" fmla="*/ 139897 h 189191"/>
                <a:gd name="connsiteX46" fmla="*/ 234547 w 6998924"/>
                <a:gd name="connsiteY46" fmla="*/ 146136 h 189191"/>
                <a:gd name="connsiteX47" fmla="*/ 249649 w 6998924"/>
                <a:gd name="connsiteY47" fmla="*/ 145611 h 189191"/>
                <a:gd name="connsiteX48" fmla="*/ 281826 w 6998924"/>
                <a:gd name="connsiteY48" fmla="*/ 145611 h 189191"/>
                <a:gd name="connsiteX49" fmla="*/ 281826 w 6998924"/>
                <a:gd name="connsiteY49" fmla="*/ 139897 h 189191"/>
                <a:gd name="connsiteX50" fmla="*/ 277890 w 6998924"/>
                <a:gd name="connsiteY50" fmla="*/ 139897 h 189191"/>
                <a:gd name="connsiteX51" fmla="*/ 266066 w 6998924"/>
                <a:gd name="connsiteY51" fmla="*/ 131755 h 189191"/>
                <a:gd name="connsiteX52" fmla="*/ 266066 w 6998924"/>
                <a:gd name="connsiteY52" fmla="*/ 84802 h 189191"/>
                <a:gd name="connsiteX53" fmla="*/ 262780 w 6998924"/>
                <a:gd name="connsiteY53" fmla="*/ 66874 h 189191"/>
                <a:gd name="connsiteX54" fmla="*/ 236519 w 6998924"/>
                <a:gd name="connsiteY54" fmla="*/ 54662 h 189191"/>
                <a:gd name="connsiteX55" fmla="*/ 205649 w 6998924"/>
                <a:gd name="connsiteY55" fmla="*/ 75281 h 189191"/>
                <a:gd name="connsiteX56" fmla="*/ 205649 w 6998924"/>
                <a:gd name="connsiteY56" fmla="*/ 54662 h 189191"/>
                <a:gd name="connsiteX57" fmla="*/ 369819 w 6998924"/>
                <a:gd name="connsiteY57" fmla="*/ 18477 h 189191"/>
                <a:gd name="connsiteX58" fmla="*/ 342901 w 6998924"/>
                <a:gd name="connsiteY58" fmla="*/ 58141 h 189191"/>
                <a:gd name="connsiteX59" fmla="*/ 342901 w 6998924"/>
                <a:gd name="connsiteY59" fmla="*/ 63263 h 189191"/>
                <a:gd name="connsiteX60" fmla="*/ 360625 w 6998924"/>
                <a:gd name="connsiteY60" fmla="*/ 63263 h 189191"/>
                <a:gd name="connsiteX61" fmla="*/ 360625 w 6998924"/>
                <a:gd name="connsiteY61" fmla="*/ 118162 h 189191"/>
                <a:gd name="connsiteX62" fmla="*/ 364569 w 6998924"/>
                <a:gd name="connsiteY62" fmla="*/ 136352 h 189191"/>
                <a:gd name="connsiteX63" fmla="*/ 389523 w 6998924"/>
                <a:gd name="connsiteY63" fmla="*/ 148567 h 189191"/>
                <a:gd name="connsiteX64" fmla="*/ 391495 w 6998924"/>
                <a:gd name="connsiteY64" fmla="*/ 148567 h 189191"/>
                <a:gd name="connsiteX65" fmla="*/ 409876 w 6998924"/>
                <a:gd name="connsiteY65" fmla="*/ 116258 h 189191"/>
                <a:gd name="connsiteX66" fmla="*/ 409876 w 6998924"/>
                <a:gd name="connsiteY66" fmla="*/ 108640 h 189191"/>
                <a:gd name="connsiteX67" fmla="*/ 403968 w 6998924"/>
                <a:gd name="connsiteY67" fmla="*/ 108640 h 189191"/>
                <a:gd name="connsiteX68" fmla="*/ 403968 w 6998924"/>
                <a:gd name="connsiteY68" fmla="*/ 117570 h 189191"/>
                <a:gd name="connsiteX69" fmla="*/ 389523 w 6998924"/>
                <a:gd name="connsiteY69" fmla="*/ 142591 h 189191"/>
                <a:gd name="connsiteX70" fmla="*/ 375735 w 6998924"/>
                <a:gd name="connsiteY70" fmla="*/ 119476 h 189191"/>
                <a:gd name="connsiteX71" fmla="*/ 375735 w 6998924"/>
                <a:gd name="connsiteY71" fmla="*/ 63263 h 189191"/>
                <a:gd name="connsiteX72" fmla="*/ 405940 w 6998924"/>
                <a:gd name="connsiteY72" fmla="*/ 63263 h 189191"/>
                <a:gd name="connsiteX73" fmla="*/ 405940 w 6998924"/>
                <a:gd name="connsiteY73" fmla="*/ 56762 h 189191"/>
                <a:gd name="connsiteX74" fmla="*/ 375735 w 6998924"/>
                <a:gd name="connsiteY74" fmla="*/ 56762 h 189191"/>
                <a:gd name="connsiteX75" fmla="*/ 375735 w 6998924"/>
                <a:gd name="connsiteY75" fmla="*/ 18477 h 189191"/>
                <a:gd name="connsiteX76" fmla="*/ 428922 w 6998924"/>
                <a:gd name="connsiteY76" fmla="*/ 4358 h 189191"/>
                <a:gd name="connsiteX77" fmla="*/ 428922 w 6998924"/>
                <a:gd name="connsiteY77" fmla="*/ 10597 h 189191"/>
                <a:gd name="connsiteX78" fmla="*/ 432209 w 6998924"/>
                <a:gd name="connsiteY78" fmla="*/ 10597 h 189191"/>
                <a:gd name="connsiteX79" fmla="*/ 444682 w 6998924"/>
                <a:gd name="connsiteY79" fmla="*/ 21499 h 189191"/>
                <a:gd name="connsiteX80" fmla="*/ 444682 w 6998924"/>
                <a:gd name="connsiteY80" fmla="*/ 126304 h 189191"/>
                <a:gd name="connsiteX81" fmla="*/ 444682 w 6998924"/>
                <a:gd name="connsiteY81" fmla="*/ 130901 h 189191"/>
                <a:gd name="connsiteX82" fmla="*/ 430237 w 6998924"/>
                <a:gd name="connsiteY82" fmla="*/ 139833 h 189191"/>
                <a:gd name="connsiteX83" fmla="*/ 428922 w 6998924"/>
                <a:gd name="connsiteY83" fmla="*/ 139833 h 189191"/>
                <a:gd name="connsiteX84" fmla="*/ 428922 w 6998924"/>
                <a:gd name="connsiteY84" fmla="*/ 146072 h 189191"/>
                <a:gd name="connsiteX85" fmla="*/ 443368 w 6998924"/>
                <a:gd name="connsiteY85" fmla="*/ 145545 h 189191"/>
                <a:gd name="connsiteX86" fmla="*/ 476202 w 6998924"/>
                <a:gd name="connsiteY86" fmla="*/ 145545 h 189191"/>
                <a:gd name="connsiteX87" fmla="*/ 476202 w 6998924"/>
                <a:gd name="connsiteY87" fmla="*/ 139897 h 189191"/>
                <a:gd name="connsiteX88" fmla="*/ 471608 w 6998924"/>
                <a:gd name="connsiteY88" fmla="*/ 139897 h 189191"/>
                <a:gd name="connsiteX89" fmla="*/ 459785 w 6998924"/>
                <a:gd name="connsiteY89" fmla="*/ 131164 h 189191"/>
                <a:gd name="connsiteX90" fmla="*/ 459785 w 6998924"/>
                <a:gd name="connsiteY90" fmla="*/ 93732 h 189191"/>
                <a:gd name="connsiteX91" fmla="*/ 489340 w 6998924"/>
                <a:gd name="connsiteY91" fmla="*/ 59782 h 189191"/>
                <a:gd name="connsiteX92" fmla="*/ 503785 w 6998924"/>
                <a:gd name="connsiteY92" fmla="*/ 83161 h 189191"/>
                <a:gd name="connsiteX93" fmla="*/ 503785 w 6998924"/>
                <a:gd name="connsiteY93" fmla="*/ 131755 h 189191"/>
                <a:gd name="connsiteX94" fmla="*/ 491312 w 6998924"/>
                <a:gd name="connsiteY94" fmla="*/ 139897 h 189191"/>
                <a:gd name="connsiteX95" fmla="*/ 488026 w 6998924"/>
                <a:gd name="connsiteY95" fmla="*/ 139897 h 189191"/>
                <a:gd name="connsiteX96" fmla="*/ 488026 w 6998924"/>
                <a:gd name="connsiteY96" fmla="*/ 146136 h 189191"/>
                <a:gd name="connsiteX97" fmla="*/ 502471 w 6998924"/>
                <a:gd name="connsiteY97" fmla="*/ 145611 h 189191"/>
                <a:gd name="connsiteX98" fmla="*/ 535305 w 6998924"/>
                <a:gd name="connsiteY98" fmla="*/ 145611 h 189191"/>
                <a:gd name="connsiteX99" fmla="*/ 535305 w 6998924"/>
                <a:gd name="connsiteY99" fmla="*/ 139897 h 189191"/>
                <a:gd name="connsiteX100" fmla="*/ 531369 w 6998924"/>
                <a:gd name="connsiteY100" fmla="*/ 139897 h 189191"/>
                <a:gd name="connsiteX101" fmla="*/ 519545 w 6998924"/>
                <a:gd name="connsiteY101" fmla="*/ 131755 h 189191"/>
                <a:gd name="connsiteX102" fmla="*/ 519545 w 6998924"/>
                <a:gd name="connsiteY102" fmla="*/ 84802 h 189191"/>
                <a:gd name="connsiteX103" fmla="*/ 515609 w 6998924"/>
                <a:gd name="connsiteY103" fmla="*/ 66612 h 189191"/>
                <a:gd name="connsiteX104" fmla="*/ 490655 w 6998924"/>
                <a:gd name="connsiteY104" fmla="*/ 54662 h 189191"/>
                <a:gd name="connsiteX105" fmla="*/ 459785 w 6998924"/>
                <a:gd name="connsiteY105" fmla="*/ 73902 h 189191"/>
                <a:gd name="connsiteX106" fmla="*/ 459785 w 6998924"/>
                <a:gd name="connsiteY106" fmla="*/ 1996 h 189191"/>
                <a:gd name="connsiteX107" fmla="*/ 564203 w 6998924"/>
                <a:gd name="connsiteY107" fmla="*/ 98592 h 189191"/>
                <a:gd name="connsiteX108" fmla="*/ 625270 w 6998924"/>
                <a:gd name="connsiteY108" fmla="*/ 98592 h 189191"/>
                <a:gd name="connsiteX109" fmla="*/ 629214 w 6998924"/>
                <a:gd name="connsiteY109" fmla="*/ 95047 h 189191"/>
                <a:gd name="connsiteX110" fmla="*/ 591121 w 6998924"/>
                <a:gd name="connsiteY110" fmla="*/ 53217 h 189191"/>
                <a:gd name="connsiteX111" fmla="*/ 545814 w 6998924"/>
                <a:gd name="connsiteY111" fmla="*/ 100761 h 189191"/>
                <a:gd name="connsiteX112" fmla="*/ 594408 w 6998924"/>
                <a:gd name="connsiteY112" fmla="*/ 148501 h 189191"/>
                <a:gd name="connsiteX113" fmla="*/ 628557 w 6998924"/>
                <a:gd name="connsiteY113" fmla="*/ 123809 h 189191"/>
                <a:gd name="connsiteX114" fmla="*/ 629214 w 6998924"/>
                <a:gd name="connsiteY114" fmla="*/ 121380 h 189191"/>
                <a:gd name="connsiteX115" fmla="*/ 626585 w 6998924"/>
                <a:gd name="connsiteY115" fmla="*/ 118687 h 189191"/>
                <a:gd name="connsiteX116" fmla="*/ 620677 w 6998924"/>
                <a:gd name="connsiteY116" fmla="*/ 127881 h 189191"/>
                <a:gd name="connsiteX117" fmla="*/ 595065 w 6998924"/>
                <a:gd name="connsiteY117" fmla="*/ 142591 h 189191"/>
                <a:gd name="connsiteX118" fmla="*/ 593751 w 6998924"/>
                <a:gd name="connsiteY118" fmla="*/ 142591 h 189191"/>
                <a:gd name="connsiteX119" fmla="*/ 568796 w 6998924"/>
                <a:gd name="connsiteY119" fmla="*/ 125188 h 189191"/>
                <a:gd name="connsiteX120" fmla="*/ 564203 w 6998924"/>
                <a:gd name="connsiteY120" fmla="*/ 98592 h 189191"/>
                <a:gd name="connsiteX121" fmla="*/ 564203 w 6998924"/>
                <a:gd name="connsiteY121" fmla="*/ 93668 h 189191"/>
                <a:gd name="connsiteX122" fmla="*/ 585213 w 6998924"/>
                <a:gd name="connsiteY122" fmla="*/ 59193 h 189191"/>
                <a:gd name="connsiteX123" fmla="*/ 589815 w 6998924"/>
                <a:gd name="connsiteY123" fmla="*/ 58403 h 189191"/>
                <a:gd name="connsiteX124" fmla="*/ 614769 w 6998924"/>
                <a:gd name="connsiteY124" fmla="*/ 93668 h 189191"/>
                <a:gd name="connsiteX125" fmla="*/ 653511 w 6998924"/>
                <a:gd name="connsiteY125" fmla="*/ 139306 h 189191"/>
                <a:gd name="connsiteX126" fmla="*/ 677808 w 6998924"/>
                <a:gd name="connsiteY126" fmla="*/ 148567 h 189191"/>
                <a:gd name="connsiteX127" fmla="*/ 711299 w 6998924"/>
                <a:gd name="connsiteY127" fmla="*/ 119476 h 189191"/>
                <a:gd name="connsiteX128" fmla="*/ 711299 w 6998924"/>
                <a:gd name="connsiteY128" fmla="*/ 117308 h 189191"/>
                <a:gd name="connsiteX129" fmla="*/ 690938 w 6998924"/>
                <a:gd name="connsiteY129" fmla="*/ 92881 h 189191"/>
                <a:gd name="connsiteX130" fmla="*/ 675179 w 6998924"/>
                <a:gd name="connsiteY130" fmla="*/ 89071 h 189191"/>
                <a:gd name="connsiteX131" fmla="*/ 652196 w 6998924"/>
                <a:gd name="connsiteY131" fmla="*/ 72784 h 189191"/>
                <a:gd name="connsiteX132" fmla="*/ 676493 w 6998924"/>
                <a:gd name="connsiteY132" fmla="*/ 57878 h 189191"/>
                <a:gd name="connsiteX133" fmla="*/ 700790 w 6998924"/>
                <a:gd name="connsiteY133" fmla="*/ 80404 h 189191"/>
                <a:gd name="connsiteX134" fmla="*/ 703419 w 6998924"/>
                <a:gd name="connsiteY134" fmla="*/ 84211 h 189191"/>
                <a:gd name="connsiteX135" fmla="*/ 706041 w 6998924"/>
                <a:gd name="connsiteY135" fmla="*/ 81782 h 189191"/>
                <a:gd name="connsiteX136" fmla="*/ 706041 w 6998924"/>
                <a:gd name="connsiteY136" fmla="*/ 56762 h 189191"/>
                <a:gd name="connsiteX137" fmla="*/ 703419 w 6998924"/>
                <a:gd name="connsiteY137" fmla="*/ 53217 h 189191"/>
                <a:gd name="connsiteX138" fmla="*/ 695540 w 6998924"/>
                <a:gd name="connsiteY138" fmla="*/ 58403 h 189191"/>
                <a:gd name="connsiteX139" fmla="*/ 694882 w 6998924"/>
                <a:gd name="connsiteY139" fmla="*/ 58403 h 189191"/>
                <a:gd name="connsiteX140" fmla="*/ 690938 w 6998924"/>
                <a:gd name="connsiteY140" fmla="*/ 56237 h 189191"/>
                <a:gd name="connsiteX141" fmla="*/ 676493 w 6998924"/>
                <a:gd name="connsiteY141" fmla="*/ 53217 h 189191"/>
                <a:gd name="connsiteX142" fmla="*/ 641687 w 6998924"/>
                <a:gd name="connsiteY142" fmla="*/ 79287 h 189191"/>
                <a:gd name="connsiteX143" fmla="*/ 681087 w 6998924"/>
                <a:gd name="connsiteY143" fmla="*/ 106737 h 189191"/>
                <a:gd name="connsiteX144" fmla="*/ 700790 w 6998924"/>
                <a:gd name="connsiteY144" fmla="*/ 123809 h 189191"/>
                <a:gd name="connsiteX145" fmla="*/ 677808 w 6998924"/>
                <a:gd name="connsiteY145" fmla="*/ 143378 h 189191"/>
                <a:gd name="connsiteX146" fmla="*/ 675179 w 6998924"/>
                <a:gd name="connsiteY146" fmla="*/ 143378 h 189191"/>
                <a:gd name="connsiteX147" fmla="*/ 648252 w 6998924"/>
                <a:gd name="connsiteY147" fmla="*/ 116783 h 189191"/>
                <a:gd name="connsiteX148" fmla="*/ 644974 w 6998924"/>
                <a:gd name="connsiteY148" fmla="*/ 111069 h 189191"/>
                <a:gd name="connsiteX149" fmla="*/ 641687 w 6998924"/>
                <a:gd name="connsiteY149" fmla="*/ 114616 h 189191"/>
                <a:gd name="connsiteX150" fmla="*/ 641687 w 6998924"/>
                <a:gd name="connsiteY150" fmla="*/ 141475 h 189191"/>
                <a:gd name="connsiteX151" fmla="*/ 641687 w 6998924"/>
                <a:gd name="connsiteY151" fmla="*/ 144166 h 189191"/>
                <a:gd name="connsiteX152" fmla="*/ 644316 w 6998924"/>
                <a:gd name="connsiteY152" fmla="*/ 148501 h 189191"/>
                <a:gd name="connsiteX153" fmla="*/ 649567 w 6998924"/>
                <a:gd name="connsiteY153" fmla="*/ 144757 h 189191"/>
                <a:gd name="connsiteX154" fmla="*/ 650224 w 6998924"/>
                <a:gd name="connsiteY154" fmla="*/ 143378 h 189191"/>
                <a:gd name="connsiteX155" fmla="*/ 654168 w 6998924"/>
                <a:gd name="connsiteY155" fmla="*/ 139306 h 189191"/>
                <a:gd name="connsiteX156" fmla="*/ 742819 w 6998924"/>
                <a:gd name="connsiteY156" fmla="*/ 98592 h 189191"/>
                <a:gd name="connsiteX157" fmla="*/ 804543 w 6998924"/>
                <a:gd name="connsiteY157" fmla="*/ 98592 h 189191"/>
                <a:gd name="connsiteX158" fmla="*/ 807830 w 6998924"/>
                <a:gd name="connsiteY158" fmla="*/ 95047 h 189191"/>
                <a:gd name="connsiteX159" fmla="*/ 769745 w 6998924"/>
                <a:gd name="connsiteY159" fmla="*/ 53217 h 189191"/>
                <a:gd name="connsiteX160" fmla="*/ 724430 w 6998924"/>
                <a:gd name="connsiteY160" fmla="*/ 100761 h 189191"/>
                <a:gd name="connsiteX161" fmla="*/ 773024 w 6998924"/>
                <a:gd name="connsiteY161" fmla="*/ 148501 h 189191"/>
                <a:gd name="connsiteX162" fmla="*/ 807173 w 6998924"/>
                <a:gd name="connsiteY162" fmla="*/ 123809 h 189191"/>
                <a:gd name="connsiteX163" fmla="*/ 807830 w 6998924"/>
                <a:gd name="connsiteY163" fmla="*/ 121380 h 189191"/>
                <a:gd name="connsiteX164" fmla="*/ 805201 w 6998924"/>
                <a:gd name="connsiteY164" fmla="*/ 118687 h 189191"/>
                <a:gd name="connsiteX165" fmla="*/ 799293 w 6998924"/>
                <a:gd name="connsiteY165" fmla="*/ 127881 h 189191"/>
                <a:gd name="connsiteX166" fmla="*/ 773681 w 6998924"/>
                <a:gd name="connsiteY166" fmla="*/ 142591 h 189191"/>
                <a:gd name="connsiteX167" fmla="*/ 772366 w 6998924"/>
                <a:gd name="connsiteY167" fmla="*/ 142591 h 189191"/>
                <a:gd name="connsiteX168" fmla="*/ 747412 w 6998924"/>
                <a:gd name="connsiteY168" fmla="*/ 125188 h 189191"/>
                <a:gd name="connsiteX169" fmla="*/ 742819 w 6998924"/>
                <a:gd name="connsiteY169" fmla="*/ 98592 h 189191"/>
                <a:gd name="connsiteX170" fmla="*/ 742819 w 6998924"/>
                <a:gd name="connsiteY170" fmla="*/ 93668 h 189191"/>
                <a:gd name="connsiteX171" fmla="*/ 763829 w 6998924"/>
                <a:gd name="connsiteY171" fmla="*/ 59193 h 189191"/>
                <a:gd name="connsiteX172" fmla="*/ 768430 w 6998924"/>
                <a:gd name="connsiteY172" fmla="*/ 58403 h 189191"/>
                <a:gd name="connsiteX173" fmla="*/ 793385 w 6998924"/>
                <a:gd name="connsiteY173" fmla="*/ 93668 h 189191"/>
                <a:gd name="connsiteX174" fmla="*/ 868905 w 6998924"/>
                <a:gd name="connsiteY174" fmla="*/ 56762 h 189191"/>
                <a:gd name="connsiteX175" fmla="*/ 868905 w 6998924"/>
                <a:gd name="connsiteY175" fmla="*/ 63263 h 189191"/>
                <a:gd name="connsiteX176" fmla="*/ 872184 w 6998924"/>
                <a:gd name="connsiteY176" fmla="*/ 63263 h 189191"/>
                <a:gd name="connsiteX177" fmla="*/ 889258 w 6998924"/>
                <a:gd name="connsiteY177" fmla="*/ 83949 h 189191"/>
                <a:gd name="connsiteX178" fmla="*/ 910276 w 6998924"/>
                <a:gd name="connsiteY178" fmla="*/ 143116 h 189191"/>
                <a:gd name="connsiteX179" fmla="*/ 914869 w 6998924"/>
                <a:gd name="connsiteY179" fmla="*/ 148567 h 189191"/>
                <a:gd name="connsiteX180" fmla="*/ 915527 w 6998924"/>
                <a:gd name="connsiteY180" fmla="*/ 148567 h 189191"/>
                <a:gd name="connsiteX181" fmla="*/ 920777 w 6998924"/>
                <a:gd name="connsiteY181" fmla="*/ 143641 h 189191"/>
                <a:gd name="connsiteX182" fmla="*/ 926693 w 6998924"/>
                <a:gd name="connsiteY182" fmla="*/ 128210 h 189191"/>
                <a:gd name="connsiteX183" fmla="*/ 938509 w 6998924"/>
                <a:gd name="connsiteY183" fmla="*/ 95572 h 189191"/>
                <a:gd name="connsiteX184" fmla="*/ 941796 w 6998924"/>
                <a:gd name="connsiteY184" fmla="*/ 85853 h 189191"/>
                <a:gd name="connsiteX185" fmla="*/ 941796 w 6998924"/>
                <a:gd name="connsiteY185" fmla="*/ 85853 h 189191"/>
                <a:gd name="connsiteX186" fmla="*/ 945074 w 6998924"/>
                <a:gd name="connsiteY186" fmla="*/ 95572 h 189191"/>
                <a:gd name="connsiteX187" fmla="*/ 950990 w 6998924"/>
                <a:gd name="connsiteY187" fmla="*/ 111332 h 189191"/>
                <a:gd name="connsiteX188" fmla="*/ 956898 w 6998924"/>
                <a:gd name="connsiteY188" fmla="*/ 128210 h 189191"/>
                <a:gd name="connsiteX189" fmla="*/ 962806 w 6998924"/>
                <a:gd name="connsiteY189" fmla="*/ 143641 h 189191"/>
                <a:gd name="connsiteX190" fmla="*/ 968057 w 6998924"/>
                <a:gd name="connsiteY190" fmla="*/ 148567 h 189191"/>
                <a:gd name="connsiteX191" fmla="*/ 968714 w 6998924"/>
                <a:gd name="connsiteY191" fmla="*/ 148567 h 189191"/>
                <a:gd name="connsiteX192" fmla="*/ 973315 w 6998924"/>
                <a:gd name="connsiteY192" fmla="*/ 143116 h 189191"/>
                <a:gd name="connsiteX193" fmla="*/ 996298 w 6998924"/>
                <a:gd name="connsiteY193" fmla="*/ 79876 h 189191"/>
                <a:gd name="connsiteX194" fmla="*/ 1014687 w 6998924"/>
                <a:gd name="connsiteY194" fmla="*/ 63263 h 189191"/>
                <a:gd name="connsiteX195" fmla="*/ 1014687 w 6998924"/>
                <a:gd name="connsiteY195" fmla="*/ 56762 h 189191"/>
                <a:gd name="connsiteX196" fmla="*/ 979880 w 6998924"/>
                <a:gd name="connsiteY196" fmla="*/ 56762 h 189191"/>
                <a:gd name="connsiteX197" fmla="*/ 979880 w 6998924"/>
                <a:gd name="connsiteY197" fmla="*/ 63263 h 189191"/>
                <a:gd name="connsiteX198" fmla="*/ 991704 w 6998924"/>
                <a:gd name="connsiteY198" fmla="*/ 73049 h 189191"/>
                <a:gd name="connsiteX199" fmla="*/ 985788 w 6998924"/>
                <a:gd name="connsiteY199" fmla="*/ 91829 h 189191"/>
                <a:gd name="connsiteX200" fmla="*/ 972001 w 6998924"/>
                <a:gd name="connsiteY200" fmla="*/ 129785 h 189191"/>
                <a:gd name="connsiteX201" fmla="*/ 950990 w 6998924"/>
                <a:gd name="connsiteY201" fmla="*/ 73638 h 189191"/>
                <a:gd name="connsiteX202" fmla="*/ 949676 w 6998924"/>
                <a:gd name="connsiteY202" fmla="*/ 68977 h 189191"/>
                <a:gd name="connsiteX203" fmla="*/ 961491 w 6998924"/>
                <a:gd name="connsiteY203" fmla="*/ 63263 h 189191"/>
                <a:gd name="connsiteX204" fmla="*/ 961491 w 6998924"/>
                <a:gd name="connsiteY204" fmla="*/ 56762 h 189191"/>
                <a:gd name="connsiteX205" fmla="*/ 921435 w 6998924"/>
                <a:gd name="connsiteY205" fmla="*/ 56762 h 189191"/>
                <a:gd name="connsiteX206" fmla="*/ 921435 w 6998924"/>
                <a:gd name="connsiteY206" fmla="*/ 63263 h 189191"/>
                <a:gd name="connsiteX207" fmla="*/ 923407 w 6998924"/>
                <a:gd name="connsiteY207" fmla="*/ 63263 h 189191"/>
                <a:gd name="connsiteX208" fmla="*/ 937194 w 6998924"/>
                <a:gd name="connsiteY208" fmla="*/ 72784 h 189191"/>
                <a:gd name="connsiteX209" fmla="*/ 938509 w 6998924"/>
                <a:gd name="connsiteY209" fmla="*/ 77119 h 189191"/>
                <a:gd name="connsiteX210" fmla="*/ 938509 w 6998924"/>
                <a:gd name="connsiteY210" fmla="*/ 77644 h 189191"/>
                <a:gd name="connsiteX211" fmla="*/ 936537 w 6998924"/>
                <a:gd name="connsiteY211" fmla="*/ 83095 h 189191"/>
                <a:gd name="connsiteX212" fmla="*/ 932601 w 6998924"/>
                <a:gd name="connsiteY212" fmla="*/ 93668 h 189191"/>
                <a:gd name="connsiteX213" fmla="*/ 920777 w 6998924"/>
                <a:gd name="connsiteY213" fmla="*/ 126831 h 189191"/>
                <a:gd name="connsiteX214" fmla="*/ 901082 w 6998924"/>
                <a:gd name="connsiteY214" fmla="*/ 73574 h 189191"/>
                <a:gd name="connsiteX215" fmla="*/ 899767 w 6998924"/>
                <a:gd name="connsiteY215" fmla="*/ 68977 h 189191"/>
                <a:gd name="connsiteX216" fmla="*/ 911583 w 6998924"/>
                <a:gd name="connsiteY216" fmla="*/ 63263 h 189191"/>
                <a:gd name="connsiteX217" fmla="*/ 911583 w 6998924"/>
                <a:gd name="connsiteY217" fmla="*/ 56762 h 189191"/>
                <a:gd name="connsiteX218" fmla="*/ 1063281 w 6998924"/>
                <a:gd name="connsiteY218" fmla="*/ 53281 h 189191"/>
                <a:gd name="connsiteX219" fmla="*/ 1019280 w 6998924"/>
                <a:gd name="connsiteY219" fmla="*/ 101877 h 189191"/>
                <a:gd name="connsiteX220" fmla="*/ 1066559 w 6998924"/>
                <a:gd name="connsiteY220" fmla="*/ 148567 h 189191"/>
                <a:gd name="connsiteX221" fmla="*/ 1113846 w 6998924"/>
                <a:gd name="connsiteY221" fmla="*/ 102139 h 189191"/>
                <a:gd name="connsiteX222" fmla="*/ 1066559 w 6998924"/>
                <a:gd name="connsiteY222" fmla="*/ 53281 h 189191"/>
                <a:gd name="connsiteX223" fmla="*/ 1063281 w 6998924"/>
                <a:gd name="connsiteY223" fmla="*/ 53281 h 189191"/>
                <a:gd name="connsiteX224" fmla="*/ 1037669 w 6998924"/>
                <a:gd name="connsiteY224" fmla="*/ 106737 h 189191"/>
                <a:gd name="connsiteX225" fmla="*/ 1037669 w 6998924"/>
                <a:gd name="connsiteY225" fmla="*/ 97805 h 189191"/>
                <a:gd name="connsiteX226" fmla="*/ 1066559 w 6998924"/>
                <a:gd name="connsiteY226" fmla="*/ 58403 h 189191"/>
                <a:gd name="connsiteX227" fmla="*/ 1095457 w 6998924"/>
                <a:gd name="connsiteY227" fmla="*/ 88021 h 189191"/>
                <a:gd name="connsiteX228" fmla="*/ 1096115 w 6998924"/>
                <a:gd name="connsiteY228" fmla="*/ 101023 h 189191"/>
                <a:gd name="connsiteX229" fmla="*/ 1087577 w 6998924"/>
                <a:gd name="connsiteY229" fmla="*/ 132805 h 189191"/>
                <a:gd name="connsiteX230" fmla="*/ 1066559 w 6998924"/>
                <a:gd name="connsiteY230" fmla="*/ 142591 h 189191"/>
                <a:gd name="connsiteX231" fmla="*/ 1038326 w 6998924"/>
                <a:gd name="connsiteY231" fmla="*/ 114616 h 189191"/>
                <a:gd name="connsiteX232" fmla="*/ 1037669 w 6998924"/>
                <a:gd name="connsiteY232" fmla="*/ 106737 h 189191"/>
                <a:gd name="connsiteX233" fmla="*/ 1126320 w 6998924"/>
                <a:gd name="connsiteY233" fmla="*/ 56762 h 189191"/>
                <a:gd name="connsiteX234" fmla="*/ 1126320 w 6998924"/>
                <a:gd name="connsiteY234" fmla="*/ 63263 h 189191"/>
                <a:gd name="connsiteX235" fmla="*/ 1129606 w 6998924"/>
                <a:gd name="connsiteY235" fmla="*/ 63263 h 189191"/>
                <a:gd name="connsiteX236" fmla="*/ 1142079 w 6998924"/>
                <a:gd name="connsiteY236" fmla="*/ 73638 h 189191"/>
                <a:gd name="connsiteX237" fmla="*/ 1142079 w 6998924"/>
                <a:gd name="connsiteY237" fmla="*/ 130901 h 189191"/>
                <a:gd name="connsiteX238" fmla="*/ 1126320 w 6998924"/>
                <a:gd name="connsiteY238" fmla="*/ 139833 h 189191"/>
                <a:gd name="connsiteX239" fmla="*/ 1126320 w 6998924"/>
                <a:gd name="connsiteY239" fmla="*/ 146072 h 189191"/>
                <a:gd name="connsiteX240" fmla="*/ 1140765 w 6998924"/>
                <a:gd name="connsiteY240" fmla="*/ 145545 h 189191"/>
                <a:gd name="connsiteX241" fmla="*/ 1176885 w 6998924"/>
                <a:gd name="connsiteY241" fmla="*/ 145545 h 189191"/>
                <a:gd name="connsiteX242" fmla="*/ 1176885 w 6998924"/>
                <a:gd name="connsiteY242" fmla="*/ 139897 h 189191"/>
                <a:gd name="connsiteX243" fmla="*/ 1170320 w 6998924"/>
                <a:gd name="connsiteY243" fmla="*/ 139897 h 189191"/>
                <a:gd name="connsiteX244" fmla="*/ 1157182 w 6998924"/>
                <a:gd name="connsiteY244" fmla="*/ 130901 h 189191"/>
                <a:gd name="connsiteX245" fmla="*/ 1157182 w 6998924"/>
                <a:gd name="connsiteY245" fmla="*/ 96163 h 189191"/>
                <a:gd name="connsiteX246" fmla="*/ 1183451 w 6998924"/>
                <a:gd name="connsiteY246" fmla="*/ 59782 h 189191"/>
                <a:gd name="connsiteX247" fmla="*/ 1183451 w 6998924"/>
                <a:gd name="connsiteY247" fmla="*/ 60047 h 189191"/>
                <a:gd name="connsiteX248" fmla="*/ 1179515 w 6998924"/>
                <a:gd name="connsiteY248" fmla="*/ 67664 h 189191"/>
                <a:gd name="connsiteX249" fmla="*/ 1188709 w 6998924"/>
                <a:gd name="connsiteY249" fmla="*/ 76856 h 189191"/>
                <a:gd name="connsiteX250" fmla="*/ 1197246 w 6998924"/>
                <a:gd name="connsiteY250" fmla="*/ 67401 h 189191"/>
                <a:gd name="connsiteX251" fmla="*/ 1181479 w 6998924"/>
                <a:gd name="connsiteY251" fmla="*/ 54596 h 189191"/>
                <a:gd name="connsiteX252" fmla="*/ 1155875 w 6998924"/>
                <a:gd name="connsiteY252" fmla="*/ 76856 h 189191"/>
                <a:gd name="connsiteX253" fmla="*/ 1155875 w 6998924"/>
                <a:gd name="connsiteY253" fmla="*/ 54596 h 189191"/>
                <a:gd name="connsiteX254" fmla="*/ 1209720 w 6998924"/>
                <a:gd name="connsiteY254" fmla="*/ 4358 h 189191"/>
                <a:gd name="connsiteX255" fmla="*/ 1209720 w 6998924"/>
                <a:gd name="connsiteY255" fmla="*/ 10663 h 189191"/>
                <a:gd name="connsiteX256" fmla="*/ 1213664 w 6998924"/>
                <a:gd name="connsiteY256" fmla="*/ 10663 h 189191"/>
                <a:gd name="connsiteX257" fmla="*/ 1226137 w 6998924"/>
                <a:gd name="connsiteY257" fmla="*/ 21499 h 189191"/>
                <a:gd name="connsiteX258" fmla="*/ 1226137 w 6998924"/>
                <a:gd name="connsiteY258" fmla="*/ 126304 h 189191"/>
                <a:gd name="connsiteX259" fmla="*/ 1226137 w 6998924"/>
                <a:gd name="connsiteY259" fmla="*/ 130901 h 189191"/>
                <a:gd name="connsiteX260" fmla="*/ 1211034 w 6998924"/>
                <a:gd name="connsiteY260" fmla="*/ 139833 h 189191"/>
                <a:gd name="connsiteX261" fmla="*/ 1209720 w 6998924"/>
                <a:gd name="connsiteY261" fmla="*/ 139833 h 189191"/>
                <a:gd name="connsiteX262" fmla="*/ 1209720 w 6998924"/>
                <a:gd name="connsiteY262" fmla="*/ 146072 h 189191"/>
                <a:gd name="connsiteX263" fmla="*/ 1224165 w 6998924"/>
                <a:gd name="connsiteY263" fmla="*/ 145545 h 189191"/>
                <a:gd name="connsiteX264" fmla="*/ 1255684 w 6998924"/>
                <a:gd name="connsiteY264" fmla="*/ 145545 h 189191"/>
                <a:gd name="connsiteX265" fmla="*/ 1255684 w 6998924"/>
                <a:gd name="connsiteY265" fmla="*/ 139897 h 189191"/>
                <a:gd name="connsiteX266" fmla="*/ 1250434 w 6998924"/>
                <a:gd name="connsiteY266" fmla="*/ 139897 h 189191"/>
                <a:gd name="connsiteX267" fmla="*/ 1239924 w 6998924"/>
                <a:gd name="connsiteY267" fmla="*/ 130114 h 189191"/>
                <a:gd name="connsiteX268" fmla="*/ 1239924 w 6998924"/>
                <a:gd name="connsiteY268" fmla="*/ 114879 h 189191"/>
                <a:gd name="connsiteX269" fmla="*/ 1239924 w 6998924"/>
                <a:gd name="connsiteY269" fmla="*/ 111661 h 189191"/>
                <a:gd name="connsiteX270" fmla="*/ 1243868 w 6998924"/>
                <a:gd name="connsiteY270" fmla="*/ 105947 h 189191"/>
                <a:gd name="connsiteX271" fmla="*/ 1253720 w 6998924"/>
                <a:gd name="connsiteY271" fmla="*/ 98330 h 189191"/>
                <a:gd name="connsiteX272" fmla="*/ 1275388 w 6998924"/>
                <a:gd name="connsiteY272" fmla="*/ 128210 h 189191"/>
                <a:gd name="connsiteX273" fmla="*/ 1278017 w 6998924"/>
                <a:gd name="connsiteY273" fmla="*/ 135236 h 189191"/>
                <a:gd name="connsiteX274" fmla="*/ 1270795 w 6998924"/>
                <a:gd name="connsiteY274" fmla="*/ 139897 h 189191"/>
                <a:gd name="connsiteX275" fmla="*/ 1270795 w 6998924"/>
                <a:gd name="connsiteY275" fmla="*/ 146136 h 189191"/>
                <a:gd name="connsiteX276" fmla="*/ 1312166 w 6998924"/>
                <a:gd name="connsiteY276" fmla="*/ 146136 h 189191"/>
                <a:gd name="connsiteX277" fmla="*/ 1312166 w 6998924"/>
                <a:gd name="connsiteY277" fmla="*/ 139897 h 189191"/>
                <a:gd name="connsiteX278" fmla="*/ 1295749 w 6998924"/>
                <a:gd name="connsiteY278" fmla="*/ 132805 h 189191"/>
                <a:gd name="connsiteX279" fmla="*/ 1287212 w 6998924"/>
                <a:gd name="connsiteY279" fmla="*/ 121118 h 189191"/>
                <a:gd name="connsiteX280" fmla="*/ 1263564 w 6998924"/>
                <a:gd name="connsiteY280" fmla="*/ 89400 h 189191"/>
                <a:gd name="connsiteX281" fmla="*/ 1267508 w 6998924"/>
                <a:gd name="connsiteY281" fmla="*/ 86378 h 189191"/>
                <a:gd name="connsiteX282" fmla="*/ 1272759 w 6998924"/>
                <a:gd name="connsiteY282" fmla="*/ 81782 h 189191"/>
                <a:gd name="connsiteX283" fmla="*/ 1307565 w 6998924"/>
                <a:gd name="connsiteY283" fmla="*/ 63329 h 189191"/>
                <a:gd name="connsiteX284" fmla="*/ 1307565 w 6998924"/>
                <a:gd name="connsiteY284" fmla="*/ 56828 h 189191"/>
                <a:gd name="connsiteX285" fmla="*/ 1269480 w 6998924"/>
                <a:gd name="connsiteY285" fmla="*/ 56828 h 189191"/>
                <a:gd name="connsiteX286" fmla="*/ 1269480 w 6998924"/>
                <a:gd name="connsiteY286" fmla="*/ 63329 h 189191"/>
                <a:gd name="connsiteX287" fmla="*/ 1274731 w 6998924"/>
                <a:gd name="connsiteY287" fmla="*/ 68189 h 189191"/>
                <a:gd name="connsiteX288" fmla="*/ 1262915 w 6998924"/>
                <a:gd name="connsiteY288" fmla="*/ 82307 h 189191"/>
                <a:gd name="connsiteX289" fmla="*/ 1248462 w 6998924"/>
                <a:gd name="connsiteY289" fmla="*/ 94259 h 189191"/>
                <a:gd name="connsiteX290" fmla="*/ 1240582 w 6998924"/>
                <a:gd name="connsiteY290" fmla="*/ 101023 h 189191"/>
                <a:gd name="connsiteX291" fmla="*/ 1240582 w 6998924"/>
                <a:gd name="connsiteY291" fmla="*/ 1996 h 189191"/>
                <a:gd name="connsiteX292" fmla="*/ 1335148 w 6998924"/>
                <a:gd name="connsiteY292" fmla="*/ 139306 h 189191"/>
                <a:gd name="connsiteX293" fmla="*/ 1358788 w 6998924"/>
                <a:gd name="connsiteY293" fmla="*/ 148567 h 189191"/>
                <a:gd name="connsiteX294" fmla="*/ 1392937 w 6998924"/>
                <a:gd name="connsiteY294" fmla="*/ 119476 h 189191"/>
                <a:gd name="connsiteX295" fmla="*/ 1392937 w 6998924"/>
                <a:gd name="connsiteY295" fmla="*/ 117308 h 189191"/>
                <a:gd name="connsiteX296" fmla="*/ 1372576 w 6998924"/>
                <a:gd name="connsiteY296" fmla="*/ 92881 h 189191"/>
                <a:gd name="connsiteX297" fmla="*/ 1356159 w 6998924"/>
                <a:gd name="connsiteY297" fmla="*/ 89071 h 189191"/>
                <a:gd name="connsiteX298" fmla="*/ 1333834 w 6998924"/>
                <a:gd name="connsiteY298" fmla="*/ 72784 h 189191"/>
                <a:gd name="connsiteX299" fmla="*/ 1358131 w 6998924"/>
                <a:gd name="connsiteY299" fmla="*/ 57878 h 189191"/>
                <a:gd name="connsiteX300" fmla="*/ 1381770 w 6998924"/>
                <a:gd name="connsiteY300" fmla="*/ 80404 h 189191"/>
                <a:gd name="connsiteX301" fmla="*/ 1384399 w 6998924"/>
                <a:gd name="connsiteY301" fmla="*/ 84211 h 189191"/>
                <a:gd name="connsiteX302" fmla="*/ 1387678 w 6998924"/>
                <a:gd name="connsiteY302" fmla="*/ 81782 h 189191"/>
                <a:gd name="connsiteX303" fmla="*/ 1387678 w 6998924"/>
                <a:gd name="connsiteY303" fmla="*/ 56762 h 189191"/>
                <a:gd name="connsiteX304" fmla="*/ 1385057 w 6998924"/>
                <a:gd name="connsiteY304" fmla="*/ 53281 h 189191"/>
                <a:gd name="connsiteX305" fmla="*/ 1377177 w 6998924"/>
                <a:gd name="connsiteY305" fmla="*/ 58403 h 189191"/>
                <a:gd name="connsiteX306" fmla="*/ 1376520 w 6998924"/>
                <a:gd name="connsiteY306" fmla="*/ 58403 h 189191"/>
                <a:gd name="connsiteX307" fmla="*/ 1372576 w 6998924"/>
                <a:gd name="connsiteY307" fmla="*/ 56237 h 189191"/>
                <a:gd name="connsiteX308" fmla="*/ 1358131 w 6998924"/>
                <a:gd name="connsiteY308" fmla="*/ 53281 h 189191"/>
                <a:gd name="connsiteX309" fmla="*/ 1323324 w 6998924"/>
                <a:gd name="connsiteY309" fmla="*/ 79287 h 189191"/>
                <a:gd name="connsiteX310" fmla="*/ 1362724 w 6998924"/>
                <a:gd name="connsiteY310" fmla="*/ 106737 h 189191"/>
                <a:gd name="connsiteX311" fmla="*/ 1382428 w 6998924"/>
                <a:gd name="connsiteY311" fmla="*/ 123809 h 189191"/>
                <a:gd name="connsiteX312" fmla="*/ 1358788 w 6998924"/>
                <a:gd name="connsiteY312" fmla="*/ 143378 h 189191"/>
                <a:gd name="connsiteX313" fmla="*/ 1356816 w 6998924"/>
                <a:gd name="connsiteY313" fmla="*/ 143378 h 189191"/>
                <a:gd name="connsiteX314" fmla="*/ 1329890 w 6998924"/>
                <a:gd name="connsiteY314" fmla="*/ 116783 h 189191"/>
                <a:gd name="connsiteX315" fmla="*/ 1325954 w 6998924"/>
                <a:gd name="connsiteY315" fmla="*/ 111069 h 189191"/>
                <a:gd name="connsiteX316" fmla="*/ 1323324 w 6998924"/>
                <a:gd name="connsiteY316" fmla="*/ 114616 h 189191"/>
                <a:gd name="connsiteX317" fmla="*/ 1323324 w 6998924"/>
                <a:gd name="connsiteY317" fmla="*/ 141475 h 189191"/>
                <a:gd name="connsiteX318" fmla="*/ 1323324 w 6998924"/>
                <a:gd name="connsiteY318" fmla="*/ 144166 h 189191"/>
                <a:gd name="connsiteX319" fmla="*/ 1325954 w 6998924"/>
                <a:gd name="connsiteY319" fmla="*/ 148567 h 189191"/>
                <a:gd name="connsiteX320" fmla="*/ 1330547 w 6998924"/>
                <a:gd name="connsiteY320" fmla="*/ 144757 h 189191"/>
                <a:gd name="connsiteX321" fmla="*/ 1331862 w 6998924"/>
                <a:gd name="connsiteY321" fmla="*/ 143378 h 189191"/>
                <a:gd name="connsiteX322" fmla="*/ 1335148 w 6998924"/>
                <a:gd name="connsiteY322" fmla="*/ 139306 h 189191"/>
                <a:gd name="connsiteX323" fmla="*/ 1482902 w 6998924"/>
                <a:gd name="connsiteY323" fmla="*/ 18477 h 189191"/>
                <a:gd name="connsiteX324" fmla="*/ 1455976 w 6998924"/>
                <a:gd name="connsiteY324" fmla="*/ 58141 h 189191"/>
                <a:gd name="connsiteX325" fmla="*/ 1455976 w 6998924"/>
                <a:gd name="connsiteY325" fmla="*/ 63329 h 189191"/>
                <a:gd name="connsiteX326" fmla="*/ 1473707 w 6998924"/>
                <a:gd name="connsiteY326" fmla="*/ 63329 h 189191"/>
                <a:gd name="connsiteX327" fmla="*/ 1473707 w 6998924"/>
                <a:gd name="connsiteY327" fmla="*/ 118162 h 189191"/>
                <a:gd name="connsiteX328" fmla="*/ 1477643 w 6998924"/>
                <a:gd name="connsiteY328" fmla="*/ 136352 h 189191"/>
                <a:gd name="connsiteX329" fmla="*/ 1502598 w 6998924"/>
                <a:gd name="connsiteY329" fmla="*/ 148567 h 189191"/>
                <a:gd name="connsiteX330" fmla="*/ 1504570 w 6998924"/>
                <a:gd name="connsiteY330" fmla="*/ 148567 h 189191"/>
                <a:gd name="connsiteX331" fmla="*/ 1522959 w 6998924"/>
                <a:gd name="connsiteY331" fmla="*/ 116258 h 189191"/>
                <a:gd name="connsiteX332" fmla="*/ 1522959 w 6998924"/>
                <a:gd name="connsiteY332" fmla="*/ 108640 h 189191"/>
                <a:gd name="connsiteX333" fmla="*/ 1517051 w 6998924"/>
                <a:gd name="connsiteY333" fmla="*/ 108640 h 189191"/>
                <a:gd name="connsiteX334" fmla="*/ 1517051 w 6998924"/>
                <a:gd name="connsiteY334" fmla="*/ 117570 h 189191"/>
                <a:gd name="connsiteX335" fmla="*/ 1502598 w 6998924"/>
                <a:gd name="connsiteY335" fmla="*/ 142591 h 189191"/>
                <a:gd name="connsiteX336" fmla="*/ 1488810 w 6998924"/>
                <a:gd name="connsiteY336" fmla="*/ 119476 h 189191"/>
                <a:gd name="connsiteX337" fmla="*/ 1488810 w 6998924"/>
                <a:gd name="connsiteY337" fmla="*/ 63263 h 189191"/>
                <a:gd name="connsiteX338" fmla="*/ 1519015 w 6998924"/>
                <a:gd name="connsiteY338" fmla="*/ 63263 h 189191"/>
                <a:gd name="connsiteX339" fmla="*/ 1519015 w 6998924"/>
                <a:gd name="connsiteY339" fmla="*/ 56762 h 189191"/>
                <a:gd name="connsiteX340" fmla="*/ 1488810 w 6998924"/>
                <a:gd name="connsiteY340" fmla="*/ 56762 h 189191"/>
                <a:gd name="connsiteX341" fmla="*/ 1488810 w 6998924"/>
                <a:gd name="connsiteY341" fmla="*/ 18477 h 189191"/>
                <a:gd name="connsiteX342" fmla="*/ 1542005 w 6998924"/>
                <a:gd name="connsiteY342" fmla="*/ 4358 h 189191"/>
                <a:gd name="connsiteX343" fmla="*/ 1542005 w 6998924"/>
                <a:gd name="connsiteY343" fmla="*/ 10663 h 189191"/>
                <a:gd name="connsiteX344" fmla="*/ 1545284 w 6998924"/>
                <a:gd name="connsiteY344" fmla="*/ 10663 h 189191"/>
                <a:gd name="connsiteX345" fmla="*/ 1557765 w 6998924"/>
                <a:gd name="connsiteY345" fmla="*/ 21499 h 189191"/>
                <a:gd name="connsiteX346" fmla="*/ 1557765 w 6998924"/>
                <a:gd name="connsiteY346" fmla="*/ 126304 h 189191"/>
                <a:gd name="connsiteX347" fmla="*/ 1557765 w 6998924"/>
                <a:gd name="connsiteY347" fmla="*/ 130901 h 189191"/>
                <a:gd name="connsiteX348" fmla="*/ 1543312 w 6998924"/>
                <a:gd name="connsiteY348" fmla="*/ 139833 h 189191"/>
                <a:gd name="connsiteX349" fmla="*/ 1542005 w 6998924"/>
                <a:gd name="connsiteY349" fmla="*/ 139833 h 189191"/>
                <a:gd name="connsiteX350" fmla="*/ 1542005 w 6998924"/>
                <a:gd name="connsiteY350" fmla="*/ 146072 h 189191"/>
                <a:gd name="connsiteX351" fmla="*/ 1556450 w 6998924"/>
                <a:gd name="connsiteY351" fmla="*/ 145545 h 189191"/>
                <a:gd name="connsiteX352" fmla="*/ 1589284 w 6998924"/>
                <a:gd name="connsiteY352" fmla="*/ 145545 h 189191"/>
                <a:gd name="connsiteX353" fmla="*/ 1589284 w 6998924"/>
                <a:gd name="connsiteY353" fmla="*/ 139897 h 189191"/>
                <a:gd name="connsiteX354" fmla="*/ 1584683 w 6998924"/>
                <a:gd name="connsiteY354" fmla="*/ 139897 h 189191"/>
                <a:gd name="connsiteX355" fmla="*/ 1573525 w 6998924"/>
                <a:gd name="connsiteY355" fmla="*/ 131164 h 189191"/>
                <a:gd name="connsiteX356" fmla="*/ 1573525 w 6998924"/>
                <a:gd name="connsiteY356" fmla="*/ 93732 h 189191"/>
                <a:gd name="connsiteX357" fmla="*/ 1602415 w 6998924"/>
                <a:gd name="connsiteY357" fmla="*/ 59782 h 189191"/>
                <a:gd name="connsiteX358" fmla="*/ 1616860 w 6998924"/>
                <a:gd name="connsiteY358" fmla="*/ 83161 h 189191"/>
                <a:gd name="connsiteX359" fmla="*/ 1616860 w 6998924"/>
                <a:gd name="connsiteY359" fmla="*/ 131755 h 189191"/>
                <a:gd name="connsiteX360" fmla="*/ 1604387 w 6998924"/>
                <a:gd name="connsiteY360" fmla="*/ 139897 h 189191"/>
                <a:gd name="connsiteX361" fmla="*/ 1601100 w 6998924"/>
                <a:gd name="connsiteY361" fmla="*/ 139897 h 189191"/>
                <a:gd name="connsiteX362" fmla="*/ 1601100 w 6998924"/>
                <a:gd name="connsiteY362" fmla="*/ 146136 h 189191"/>
                <a:gd name="connsiteX363" fmla="*/ 1615553 w 6998924"/>
                <a:gd name="connsiteY363" fmla="*/ 145611 h 189191"/>
                <a:gd name="connsiteX364" fmla="*/ 1648387 w 6998924"/>
                <a:gd name="connsiteY364" fmla="*/ 145611 h 189191"/>
                <a:gd name="connsiteX365" fmla="*/ 1648387 w 6998924"/>
                <a:gd name="connsiteY365" fmla="*/ 139897 h 189191"/>
                <a:gd name="connsiteX366" fmla="*/ 1644443 w 6998924"/>
                <a:gd name="connsiteY366" fmla="*/ 139897 h 189191"/>
                <a:gd name="connsiteX367" fmla="*/ 1632628 w 6998924"/>
                <a:gd name="connsiteY367" fmla="*/ 131755 h 189191"/>
                <a:gd name="connsiteX368" fmla="*/ 1632628 w 6998924"/>
                <a:gd name="connsiteY368" fmla="*/ 84802 h 189191"/>
                <a:gd name="connsiteX369" fmla="*/ 1628684 w 6998924"/>
                <a:gd name="connsiteY369" fmla="*/ 66612 h 189191"/>
                <a:gd name="connsiteX370" fmla="*/ 1603729 w 6998924"/>
                <a:gd name="connsiteY370" fmla="*/ 54662 h 189191"/>
                <a:gd name="connsiteX371" fmla="*/ 1572867 w 6998924"/>
                <a:gd name="connsiteY371" fmla="*/ 73902 h 189191"/>
                <a:gd name="connsiteX372" fmla="*/ 1572867 w 6998924"/>
                <a:gd name="connsiteY372" fmla="*/ 1996 h 189191"/>
                <a:gd name="connsiteX373" fmla="*/ 1677278 w 6998924"/>
                <a:gd name="connsiteY373" fmla="*/ 98592 h 189191"/>
                <a:gd name="connsiteX374" fmla="*/ 1738353 w 6998924"/>
                <a:gd name="connsiteY374" fmla="*/ 98592 h 189191"/>
                <a:gd name="connsiteX375" fmla="*/ 1742289 w 6998924"/>
                <a:gd name="connsiteY375" fmla="*/ 95047 h 189191"/>
                <a:gd name="connsiteX376" fmla="*/ 1704204 w 6998924"/>
                <a:gd name="connsiteY376" fmla="*/ 53217 h 189191"/>
                <a:gd name="connsiteX377" fmla="*/ 1658888 w 6998924"/>
                <a:gd name="connsiteY377" fmla="*/ 100761 h 189191"/>
                <a:gd name="connsiteX378" fmla="*/ 1707482 w 6998924"/>
                <a:gd name="connsiteY378" fmla="*/ 148567 h 189191"/>
                <a:gd name="connsiteX379" fmla="*/ 1741631 w 6998924"/>
                <a:gd name="connsiteY379" fmla="*/ 123809 h 189191"/>
                <a:gd name="connsiteX380" fmla="*/ 1742289 w 6998924"/>
                <a:gd name="connsiteY380" fmla="*/ 121380 h 189191"/>
                <a:gd name="connsiteX381" fmla="*/ 1739659 w 6998924"/>
                <a:gd name="connsiteY381" fmla="*/ 118687 h 189191"/>
                <a:gd name="connsiteX382" fmla="*/ 1733751 w 6998924"/>
                <a:gd name="connsiteY382" fmla="*/ 127881 h 189191"/>
                <a:gd name="connsiteX383" fmla="*/ 1708140 w 6998924"/>
                <a:gd name="connsiteY383" fmla="*/ 142591 h 189191"/>
                <a:gd name="connsiteX384" fmla="*/ 1706825 w 6998924"/>
                <a:gd name="connsiteY384" fmla="*/ 142591 h 189191"/>
                <a:gd name="connsiteX385" fmla="*/ 1681879 w 6998924"/>
                <a:gd name="connsiteY385" fmla="*/ 125188 h 189191"/>
                <a:gd name="connsiteX386" fmla="*/ 1677278 w 6998924"/>
                <a:gd name="connsiteY386" fmla="*/ 98592 h 189191"/>
                <a:gd name="connsiteX387" fmla="*/ 1677278 w 6998924"/>
                <a:gd name="connsiteY387" fmla="*/ 93732 h 189191"/>
                <a:gd name="connsiteX388" fmla="*/ 1698296 w 6998924"/>
                <a:gd name="connsiteY388" fmla="*/ 59257 h 189191"/>
                <a:gd name="connsiteX389" fmla="*/ 1702889 w 6998924"/>
                <a:gd name="connsiteY389" fmla="*/ 58403 h 189191"/>
                <a:gd name="connsiteX390" fmla="*/ 1727843 w 6998924"/>
                <a:gd name="connsiteY390" fmla="*/ 93732 h 189191"/>
                <a:gd name="connsiteX391" fmla="*/ 1824374 w 6998924"/>
                <a:gd name="connsiteY391" fmla="*/ 65758 h 189191"/>
                <a:gd name="connsiteX392" fmla="*/ 1846699 w 6998924"/>
                <a:gd name="connsiteY392" fmla="*/ 58403 h 189191"/>
                <a:gd name="connsiteX393" fmla="*/ 1864431 w 6998924"/>
                <a:gd name="connsiteY393" fmla="*/ 68714 h 189191"/>
                <a:gd name="connsiteX394" fmla="*/ 1868375 w 6998924"/>
                <a:gd name="connsiteY394" fmla="*/ 87758 h 189191"/>
                <a:gd name="connsiteX395" fmla="*/ 1868375 w 6998924"/>
                <a:gd name="connsiteY395" fmla="*/ 91237 h 189191"/>
                <a:gd name="connsiteX396" fmla="*/ 1819781 w 6998924"/>
                <a:gd name="connsiteY396" fmla="*/ 104043 h 189191"/>
                <a:gd name="connsiteX397" fmla="*/ 1807957 w 6998924"/>
                <a:gd name="connsiteY397" fmla="*/ 125715 h 189191"/>
                <a:gd name="connsiteX398" fmla="*/ 1842106 w 6998924"/>
                <a:gd name="connsiteY398" fmla="*/ 148567 h 189191"/>
                <a:gd name="connsiteX399" fmla="*/ 1870347 w 6998924"/>
                <a:gd name="connsiteY399" fmla="*/ 131164 h 189191"/>
                <a:gd name="connsiteX400" fmla="*/ 1886764 w 6998924"/>
                <a:gd name="connsiteY400" fmla="*/ 147451 h 189191"/>
                <a:gd name="connsiteX401" fmla="*/ 1904487 w 6998924"/>
                <a:gd name="connsiteY401" fmla="*/ 125450 h 189191"/>
                <a:gd name="connsiteX402" fmla="*/ 1904487 w 6998924"/>
                <a:gd name="connsiteY402" fmla="*/ 115929 h 189191"/>
                <a:gd name="connsiteX403" fmla="*/ 1898579 w 6998924"/>
                <a:gd name="connsiteY403" fmla="*/ 115929 h 189191"/>
                <a:gd name="connsiteX404" fmla="*/ 1898579 w 6998924"/>
                <a:gd name="connsiteY404" fmla="*/ 126567 h 189191"/>
                <a:gd name="connsiteX405" fmla="*/ 1891357 w 6998924"/>
                <a:gd name="connsiteY405" fmla="*/ 140096 h 189191"/>
                <a:gd name="connsiteX406" fmla="*/ 1884134 w 6998924"/>
                <a:gd name="connsiteY406" fmla="*/ 126567 h 189191"/>
                <a:gd name="connsiteX407" fmla="*/ 1884134 w 6998924"/>
                <a:gd name="connsiteY407" fmla="*/ 85853 h 189191"/>
                <a:gd name="connsiteX408" fmla="*/ 1846699 w 6998924"/>
                <a:gd name="connsiteY408" fmla="*/ 53281 h 189191"/>
                <a:gd name="connsiteX409" fmla="*/ 1814522 w 6998924"/>
                <a:gd name="connsiteY409" fmla="*/ 75215 h 189191"/>
                <a:gd name="connsiteX410" fmla="*/ 1825689 w 6998924"/>
                <a:gd name="connsiteY410" fmla="*/ 84999 h 189191"/>
                <a:gd name="connsiteX411" fmla="*/ 1834226 w 6998924"/>
                <a:gd name="connsiteY411" fmla="*/ 75215 h 189191"/>
                <a:gd name="connsiteX412" fmla="*/ 1824374 w 6998924"/>
                <a:gd name="connsiteY412" fmla="*/ 65758 h 189191"/>
                <a:gd name="connsiteX413" fmla="*/ 1868375 w 6998924"/>
                <a:gd name="connsiteY413" fmla="*/ 96426 h 189191"/>
                <a:gd name="connsiteX414" fmla="*/ 1868375 w 6998924"/>
                <a:gd name="connsiteY414" fmla="*/ 116783 h 189191"/>
                <a:gd name="connsiteX415" fmla="*/ 1844078 w 6998924"/>
                <a:gd name="connsiteY415" fmla="*/ 143378 h 189191"/>
                <a:gd name="connsiteX416" fmla="*/ 1842106 w 6998924"/>
                <a:gd name="connsiteY416" fmla="*/ 143378 h 189191"/>
                <a:gd name="connsiteX417" fmla="*/ 1825031 w 6998924"/>
                <a:gd name="connsiteY417" fmla="*/ 125715 h 189191"/>
                <a:gd name="connsiteX418" fmla="*/ 1868375 w 6998924"/>
                <a:gd name="connsiteY418" fmla="*/ 96426 h 189191"/>
                <a:gd name="connsiteX419" fmla="*/ 1937321 w 6998924"/>
                <a:gd name="connsiteY419" fmla="*/ 18477 h 189191"/>
                <a:gd name="connsiteX420" fmla="*/ 1910403 w 6998924"/>
                <a:gd name="connsiteY420" fmla="*/ 58141 h 189191"/>
                <a:gd name="connsiteX421" fmla="*/ 1910403 w 6998924"/>
                <a:gd name="connsiteY421" fmla="*/ 63329 h 189191"/>
                <a:gd name="connsiteX422" fmla="*/ 1928135 w 6998924"/>
                <a:gd name="connsiteY422" fmla="*/ 63329 h 189191"/>
                <a:gd name="connsiteX423" fmla="*/ 1928135 w 6998924"/>
                <a:gd name="connsiteY423" fmla="*/ 118162 h 189191"/>
                <a:gd name="connsiteX424" fmla="*/ 1932071 w 6998924"/>
                <a:gd name="connsiteY424" fmla="*/ 136352 h 189191"/>
                <a:gd name="connsiteX425" fmla="*/ 1957025 w 6998924"/>
                <a:gd name="connsiteY425" fmla="*/ 148567 h 189191"/>
                <a:gd name="connsiteX426" fmla="*/ 1958997 w 6998924"/>
                <a:gd name="connsiteY426" fmla="*/ 148567 h 189191"/>
                <a:gd name="connsiteX427" fmla="*/ 1977386 w 6998924"/>
                <a:gd name="connsiteY427" fmla="*/ 116258 h 189191"/>
                <a:gd name="connsiteX428" fmla="*/ 1977386 w 6998924"/>
                <a:gd name="connsiteY428" fmla="*/ 108640 h 189191"/>
                <a:gd name="connsiteX429" fmla="*/ 1971470 w 6998924"/>
                <a:gd name="connsiteY429" fmla="*/ 108640 h 189191"/>
                <a:gd name="connsiteX430" fmla="*/ 1971470 w 6998924"/>
                <a:gd name="connsiteY430" fmla="*/ 117570 h 189191"/>
                <a:gd name="connsiteX431" fmla="*/ 1957025 w 6998924"/>
                <a:gd name="connsiteY431" fmla="*/ 142591 h 189191"/>
                <a:gd name="connsiteX432" fmla="*/ 1943237 w 6998924"/>
                <a:gd name="connsiteY432" fmla="*/ 119476 h 189191"/>
                <a:gd name="connsiteX433" fmla="*/ 1943237 w 6998924"/>
                <a:gd name="connsiteY433" fmla="*/ 63263 h 189191"/>
                <a:gd name="connsiteX434" fmla="*/ 1973442 w 6998924"/>
                <a:gd name="connsiteY434" fmla="*/ 63263 h 189191"/>
                <a:gd name="connsiteX435" fmla="*/ 1973442 w 6998924"/>
                <a:gd name="connsiteY435" fmla="*/ 56762 h 189191"/>
                <a:gd name="connsiteX436" fmla="*/ 1943237 w 6998924"/>
                <a:gd name="connsiteY436" fmla="*/ 56762 h 189191"/>
                <a:gd name="connsiteX437" fmla="*/ 1943237 w 6998924"/>
                <a:gd name="connsiteY437" fmla="*/ 18477 h 189191"/>
                <a:gd name="connsiteX438" fmla="*/ 2020721 w 6998924"/>
                <a:gd name="connsiteY438" fmla="*/ 18477 h 189191"/>
                <a:gd name="connsiteX439" fmla="*/ 1993146 w 6998924"/>
                <a:gd name="connsiteY439" fmla="*/ 58141 h 189191"/>
                <a:gd name="connsiteX440" fmla="*/ 1993146 w 6998924"/>
                <a:gd name="connsiteY440" fmla="*/ 63329 h 189191"/>
                <a:gd name="connsiteX441" fmla="*/ 2010870 w 6998924"/>
                <a:gd name="connsiteY441" fmla="*/ 63329 h 189191"/>
                <a:gd name="connsiteX442" fmla="*/ 2010870 w 6998924"/>
                <a:gd name="connsiteY442" fmla="*/ 118162 h 189191"/>
                <a:gd name="connsiteX443" fmla="*/ 2014814 w 6998924"/>
                <a:gd name="connsiteY443" fmla="*/ 136352 h 189191"/>
                <a:gd name="connsiteX444" fmla="*/ 2039768 w 6998924"/>
                <a:gd name="connsiteY444" fmla="*/ 148567 h 189191"/>
                <a:gd name="connsiteX445" fmla="*/ 2041740 w 6998924"/>
                <a:gd name="connsiteY445" fmla="*/ 148567 h 189191"/>
                <a:gd name="connsiteX446" fmla="*/ 2060121 w 6998924"/>
                <a:gd name="connsiteY446" fmla="*/ 116258 h 189191"/>
                <a:gd name="connsiteX447" fmla="*/ 2060121 w 6998924"/>
                <a:gd name="connsiteY447" fmla="*/ 108640 h 189191"/>
                <a:gd name="connsiteX448" fmla="*/ 2054213 w 6998924"/>
                <a:gd name="connsiteY448" fmla="*/ 108640 h 189191"/>
                <a:gd name="connsiteX449" fmla="*/ 2054213 w 6998924"/>
                <a:gd name="connsiteY449" fmla="*/ 117570 h 189191"/>
                <a:gd name="connsiteX450" fmla="*/ 2039768 w 6998924"/>
                <a:gd name="connsiteY450" fmla="*/ 142591 h 189191"/>
                <a:gd name="connsiteX451" fmla="*/ 2026637 w 6998924"/>
                <a:gd name="connsiteY451" fmla="*/ 119476 h 189191"/>
                <a:gd name="connsiteX452" fmla="*/ 2026637 w 6998924"/>
                <a:gd name="connsiteY452" fmla="*/ 63263 h 189191"/>
                <a:gd name="connsiteX453" fmla="*/ 2056185 w 6998924"/>
                <a:gd name="connsiteY453" fmla="*/ 63263 h 189191"/>
                <a:gd name="connsiteX454" fmla="*/ 2056185 w 6998924"/>
                <a:gd name="connsiteY454" fmla="*/ 56762 h 189191"/>
                <a:gd name="connsiteX455" fmla="*/ 2026637 w 6998924"/>
                <a:gd name="connsiteY455" fmla="*/ 56762 h 189191"/>
                <a:gd name="connsiteX456" fmla="*/ 2026637 w 6998924"/>
                <a:gd name="connsiteY456" fmla="*/ 18477 h 189191"/>
                <a:gd name="connsiteX457" fmla="*/ 2097556 w 6998924"/>
                <a:gd name="connsiteY457" fmla="*/ 65758 h 189191"/>
                <a:gd name="connsiteX458" fmla="*/ 2119224 w 6998924"/>
                <a:gd name="connsiteY458" fmla="*/ 58403 h 189191"/>
                <a:gd name="connsiteX459" fmla="*/ 2136956 w 6998924"/>
                <a:gd name="connsiteY459" fmla="*/ 68714 h 189191"/>
                <a:gd name="connsiteX460" fmla="*/ 2141557 w 6998924"/>
                <a:gd name="connsiteY460" fmla="*/ 87758 h 189191"/>
                <a:gd name="connsiteX461" fmla="*/ 2141557 w 6998924"/>
                <a:gd name="connsiteY461" fmla="*/ 91237 h 189191"/>
                <a:gd name="connsiteX462" fmla="*/ 2092955 w 6998924"/>
                <a:gd name="connsiteY462" fmla="*/ 104043 h 189191"/>
                <a:gd name="connsiteX463" fmla="*/ 2080482 w 6998924"/>
                <a:gd name="connsiteY463" fmla="*/ 125715 h 189191"/>
                <a:gd name="connsiteX464" fmla="*/ 2114631 w 6998924"/>
                <a:gd name="connsiteY464" fmla="*/ 148567 h 189191"/>
                <a:gd name="connsiteX465" fmla="*/ 2143521 w 6998924"/>
                <a:gd name="connsiteY465" fmla="*/ 131164 h 189191"/>
                <a:gd name="connsiteX466" fmla="*/ 2159281 w 6998924"/>
                <a:gd name="connsiteY466" fmla="*/ 147451 h 189191"/>
                <a:gd name="connsiteX467" fmla="*/ 2177670 w 6998924"/>
                <a:gd name="connsiteY467" fmla="*/ 125450 h 189191"/>
                <a:gd name="connsiteX468" fmla="*/ 2177670 w 6998924"/>
                <a:gd name="connsiteY468" fmla="*/ 115929 h 189191"/>
                <a:gd name="connsiteX469" fmla="*/ 2171762 w 6998924"/>
                <a:gd name="connsiteY469" fmla="*/ 115929 h 189191"/>
                <a:gd name="connsiteX470" fmla="*/ 2171762 w 6998924"/>
                <a:gd name="connsiteY470" fmla="*/ 126567 h 189191"/>
                <a:gd name="connsiteX471" fmla="*/ 2163882 w 6998924"/>
                <a:gd name="connsiteY471" fmla="*/ 140096 h 189191"/>
                <a:gd name="connsiteX472" fmla="*/ 2156659 w 6998924"/>
                <a:gd name="connsiteY472" fmla="*/ 126567 h 189191"/>
                <a:gd name="connsiteX473" fmla="*/ 2156659 w 6998924"/>
                <a:gd name="connsiteY473" fmla="*/ 85853 h 189191"/>
                <a:gd name="connsiteX474" fmla="*/ 2119224 w 6998924"/>
                <a:gd name="connsiteY474" fmla="*/ 53281 h 189191"/>
                <a:gd name="connsiteX475" fmla="*/ 2087047 w 6998924"/>
                <a:gd name="connsiteY475" fmla="*/ 75215 h 189191"/>
                <a:gd name="connsiteX476" fmla="*/ 2098214 w 6998924"/>
                <a:gd name="connsiteY476" fmla="*/ 84999 h 189191"/>
                <a:gd name="connsiteX477" fmla="*/ 2106751 w 6998924"/>
                <a:gd name="connsiteY477" fmla="*/ 75215 h 189191"/>
                <a:gd name="connsiteX478" fmla="*/ 2097556 w 6998924"/>
                <a:gd name="connsiteY478" fmla="*/ 65758 h 189191"/>
                <a:gd name="connsiteX479" fmla="*/ 2141557 w 6998924"/>
                <a:gd name="connsiteY479" fmla="*/ 96426 h 189191"/>
                <a:gd name="connsiteX480" fmla="*/ 2141557 w 6998924"/>
                <a:gd name="connsiteY480" fmla="*/ 116783 h 189191"/>
                <a:gd name="connsiteX481" fmla="*/ 2116603 w 6998924"/>
                <a:gd name="connsiteY481" fmla="*/ 143378 h 189191"/>
                <a:gd name="connsiteX482" fmla="*/ 2115288 w 6998924"/>
                <a:gd name="connsiteY482" fmla="*/ 143378 h 189191"/>
                <a:gd name="connsiteX483" fmla="*/ 2098214 w 6998924"/>
                <a:gd name="connsiteY483" fmla="*/ 125715 h 189191"/>
                <a:gd name="connsiteX484" fmla="*/ 2141557 w 6998924"/>
                <a:gd name="connsiteY484" fmla="*/ 96426 h 189191"/>
                <a:gd name="connsiteX485" fmla="*/ 2254505 w 6998924"/>
                <a:gd name="connsiteY485" fmla="*/ 64642 h 189191"/>
                <a:gd name="connsiteX486" fmla="*/ 2245967 w 6998924"/>
                <a:gd name="connsiteY486" fmla="*/ 74428 h 189191"/>
                <a:gd name="connsiteX487" fmla="*/ 2255162 w 6998924"/>
                <a:gd name="connsiteY487" fmla="*/ 83949 h 189191"/>
                <a:gd name="connsiteX488" fmla="*/ 2265006 w 6998924"/>
                <a:gd name="connsiteY488" fmla="*/ 73638 h 189191"/>
                <a:gd name="connsiteX489" fmla="*/ 2234801 w 6998924"/>
                <a:gd name="connsiteY489" fmla="*/ 53281 h 189191"/>
                <a:gd name="connsiteX490" fmla="*/ 2232829 w 6998924"/>
                <a:gd name="connsiteY490" fmla="*/ 53281 h 189191"/>
                <a:gd name="connsiteX491" fmla="*/ 2186207 w 6998924"/>
                <a:gd name="connsiteY491" fmla="*/ 101023 h 189191"/>
                <a:gd name="connsiteX492" fmla="*/ 2232172 w 6998924"/>
                <a:gd name="connsiteY492" fmla="*/ 148567 h 189191"/>
                <a:gd name="connsiteX493" fmla="*/ 2266320 w 6998924"/>
                <a:gd name="connsiteY493" fmla="*/ 126041 h 189191"/>
                <a:gd name="connsiteX494" fmla="*/ 2267635 w 6998924"/>
                <a:gd name="connsiteY494" fmla="*/ 121380 h 189191"/>
                <a:gd name="connsiteX495" fmla="*/ 2265006 w 6998924"/>
                <a:gd name="connsiteY495" fmla="*/ 118949 h 189191"/>
                <a:gd name="connsiteX496" fmla="*/ 2259098 w 6998924"/>
                <a:gd name="connsiteY496" fmla="*/ 127356 h 189191"/>
                <a:gd name="connsiteX497" fmla="*/ 2233486 w 6998924"/>
                <a:gd name="connsiteY497" fmla="*/ 142591 h 189191"/>
                <a:gd name="connsiteX498" fmla="*/ 2203939 w 6998924"/>
                <a:gd name="connsiteY498" fmla="*/ 100761 h 189191"/>
                <a:gd name="connsiteX499" fmla="*/ 2233486 w 6998924"/>
                <a:gd name="connsiteY499" fmla="*/ 59257 h 189191"/>
                <a:gd name="connsiteX500" fmla="*/ 2249903 w 6998924"/>
                <a:gd name="connsiteY500" fmla="*/ 62213 h 189191"/>
                <a:gd name="connsiteX501" fmla="*/ 2254505 w 6998924"/>
                <a:gd name="connsiteY501" fmla="*/ 64642 h 189191"/>
                <a:gd name="connsiteX502" fmla="*/ 2274200 w 6998924"/>
                <a:gd name="connsiteY502" fmla="*/ 4358 h 189191"/>
                <a:gd name="connsiteX503" fmla="*/ 2274200 w 6998924"/>
                <a:gd name="connsiteY503" fmla="*/ 10663 h 189191"/>
                <a:gd name="connsiteX504" fmla="*/ 2277487 w 6998924"/>
                <a:gd name="connsiteY504" fmla="*/ 10663 h 189191"/>
                <a:gd name="connsiteX505" fmla="*/ 2289960 w 6998924"/>
                <a:gd name="connsiteY505" fmla="*/ 21499 h 189191"/>
                <a:gd name="connsiteX506" fmla="*/ 2289960 w 6998924"/>
                <a:gd name="connsiteY506" fmla="*/ 126304 h 189191"/>
                <a:gd name="connsiteX507" fmla="*/ 2289960 w 6998924"/>
                <a:gd name="connsiteY507" fmla="*/ 130901 h 189191"/>
                <a:gd name="connsiteX508" fmla="*/ 2275515 w 6998924"/>
                <a:gd name="connsiteY508" fmla="*/ 139833 h 189191"/>
                <a:gd name="connsiteX509" fmla="*/ 2274200 w 6998924"/>
                <a:gd name="connsiteY509" fmla="*/ 139833 h 189191"/>
                <a:gd name="connsiteX510" fmla="*/ 2274200 w 6998924"/>
                <a:gd name="connsiteY510" fmla="*/ 146072 h 189191"/>
                <a:gd name="connsiteX511" fmla="*/ 2287996 w 6998924"/>
                <a:gd name="connsiteY511" fmla="*/ 145545 h 189191"/>
                <a:gd name="connsiteX512" fmla="*/ 2320173 w 6998924"/>
                <a:gd name="connsiteY512" fmla="*/ 145545 h 189191"/>
                <a:gd name="connsiteX513" fmla="*/ 2320173 w 6998924"/>
                <a:gd name="connsiteY513" fmla="*/ 139897 h 189191"/>
                <a:gd name="connsiteX514" fmla="*/ 2314914 w 6998924"/>
                <a:gd name="connsiteY514" fmla="*/ 139897 h 189191"/>
                <a:gd name="connsiteX515" fmla="*/ 2304413 w 6998924"/>
                <a:gd name="connsiteY515" fmla="*/ 130114 h 189191"/>
                <a:gd name="connsiteX516" fmla="*/ 2304413 w 6998924"/>
                <a:gd name="connsiteY516" fmla="*/ 114879 h 189191"/>
                <a:gd name="connsiteX517" fmla="*/ 2304413 w 6998924"/>
                <a:gd name="connsiteY517" fmla="*/ 111661 h 189191"/>
                <a:gd name="connsiteX518" fmla="*/ 2308349 w 6998924"/>
                <a:gd name="connsiteY518" fmla="*/ 105947 h 189191"/>
                <a:gd name="connsiteX519" fmla="*/ 2318201 w 6998924"/>
                <a:gd name="connsiteY519" fmla="*/ 98330 h 189191"/>
                <a:gd name="connsiteX520" fmla="*/ 2339869 w 6998924"/>
                <a:gd name="connsiteY520" fmla="*/ 128210 h 189191"/>
                <a:gd name="connsiteX521" fmla="*/ 2342498 w 6998924"/>
                <a:gd name="connsiteY521" fmla="*/ 135236 h 189191"/>
                <a:gd name="connsiteX522" fmla="*/ 2335933 w 6998924"/>
                <a:gd name="connsiteY522" fmla="*/ 139897 h 189191"/>
                <a:gd name="connsiteX523" fmla="*/ 2335933 w 6998924"/>
                <a:gd name="connsiteY523" fmla="*/ 146136 h 189191"/>
                <a:gd name="connsiteX524" fmla="*/ 2376647 w 6998924"/>
                <a:gd name="connsiteY524" fmla="*/ 146136 h 189191"/>
                <a:gd name="connsiteX525" fmla="*/ 2376647 w 6998924"/>
                <a:gd name="connsiteY525" fmla="*/ 139897 h 189191"/>
                <a:gd name="connsiteX526" fmla="*/ 2360230 w 6998924"/>
                <a:gd name="connsiteY526" fmla="*/ 132805 h 189191"/>
                <a:gd name="connsiteX527" fmla="*/ 2351692 w 6998924"/>
                <a:gd name="connsiteY527" fmla="*/ 121118 h 189191"/>
                <a:gd name="connsiteX528" fmla="*/ 2328053 w 6998924"/>
                <a:gd name="connsiteY528" fmla="*/ 89400 h 189191"/>
                <a:gd name="connsiteX529" fmla="*/ 2331989 w 6998924"/>
                <a:gd name="connsiteY529" fmla="*/ 86378 h 189191"/>
                <a:gd name="connsiteX530" fmla="*/ 2337247 w 6998924"/>
                <a:gd name="connsiteY530" fmla="*/ 81782 h 189191"/>
                <a:gd name="connsiteX531" fmla="*/ 2372045 w 6998924"/>
                <a:gd name="connsiteY531" fmla="*/ 63329 h 189191"/>
                <a:gd name="connsiteX532" fmla="*/ 2372045 w 6998924"/>
                <a:gd name="connsiteY532" fmla="*/ 56828 h 189191"/>
                <a:gd name="connsiteX533" fmla="*/ 2333961 w 6998924"/>
                <a:gd name="connsiteY533" fmla="*/ 56828 h 189191"/>
                <a:gd name="connsiteX534" fmla="*/ 2333961 w 6998924"/>
                <a:gd name="connsiteY534" fmla="*/ 63329 h 189191"/>
                <a:gd name="connsiteX535" fmla="*/ 2339211 w 6998924"/>
                <a:gd name="connsiteY535" fmla="*/ 68189 h 189191"/>
                <a:gd name="connsiteX536" fmla="*/ 2327395 w 6998924"/>
                <a:gd name="connsiteY536" fmla="*/ 82307 h 189191"/>
                <a:gd name="connsiteX537" fmla="*/ 2312950 w 6998924"/>
                <a:gd name="connsiteY537" fmla="*/ 94259 h 189191"/>
                <a:gd name="connsiteX538" fmla="*/ 2305070 w 6998924"/>
                <a:gd name="connsiteY538" fmla="*/ 101023 h 189191"/>
                <a:gd name="connsiteX539" fmla="*/ 2305070 w 6998924"/>
                <a:gd name="connsiteY539" fmla="*/ 1996 h 189191"/>
                <a:gd name="connsiteX540" fmla="*/ 2398314 w 6998924"/>
                <a:gd name="connsiteY540" fmla="*/ 98592 h 189191"/>
                <a:gd name="connsiteX541" fmla="*/ 2460047 w 6998924"/>
                <a:gd name="connsiteY541" fmla="*/ 98592 h 189191"/>
                <a:gd name="connsiteX542" fmla="*/ 2463325 w 6998924"/>
                <a:gd name="connsiteY542" fmla="*/ 95047 h 189191"/>
                <a:gd name="connsiteX543" fmla="*/ 2425241 w 6998924"/>
                <a:gd name="connsiteY543" fmla="*/ 53217 h 189191"/>
                <a:gd name="connsiteX544" fmla="*/ 2380583 w 6998924"/>
                <a:gd name="connsiteY544" fmla="*/ 100761 h 189191"/>
                <a:gd name="connsiteX545" fmla="*/ 2429176 w 6998924"/>
                <a:gd name="connsiteY545" fmla="*/ 148567 h 189191"/>
                <a:gd name="connsiteX546" fmla="*/ 2462668 w 6998924"/>
                <a:gd name="connsiteY546" fmla="*/ 123809 h 189191"/>
                <a:gd name="connsiteX547" fmla="*/ 2463325 w 6998924"/>
                <a:gd name="connsiteY547" fmla="*/ 121380 h 189191"/>
                <a:gd name="connsiteX548" fmla="*/ 2460704 w 6998924"/>
                <a:gd name="connsiteY548" fmla="*/ 118687 h 189191"/>
                <a:gd name="connsiteX549" fmla="*/ 2454788 w 6998924"/>
                <a:gd name="connsiteY549" fmla="*/ 127881 h 189191"/>
                <a:gd name="connsiteX550" fmla="*/ 2429176 w 6998924"/>
                <a:gd name="connsiteY550" fmla="*/ 142591 h 189191"/>
                <a:gd name="connsiteX551" fmla="*/ 2427870 w 6998924"/>
                <a:gd name="connsiteY551" fmla="*/ 142591 h 189191"/>
                <a:gd name="connsiteX552" fmla="*/ 2402916 w 6998924"/>
                <a:gd name="connsiteY552" fmla="*/ 125188 h 189191"/>
                <a:gd name="connsiteX553" fmla="*/ 2398314 w 6998924"/>
                <a:gd name="connsiteY553" fmla="*/ 98592 h 189191"/>
                <a:gd name="connsiteX554" fmla="*/ 2398314 w 6998924"/>
                <a:gd name="connsiteY554" fmla="*/ 93732 h 189191"/>
                <a:gd name="connsiteX555" fmla="*/ 2419333 w 6998924"/>
                <a:gd name="connsiteY555" fmla="*/ 59257 h 189191"/>
                <a:gd name="connsiteX556" fmla="*/ 2423926 w 6998924"/>
                <a:gd name="connsiteY556" fmla="*/ 58403 h 189191"/>
                <a:gd name="connsiteX557" fmla="*/ 2448880 w 6998924"/>
                <a:gd name="connsiteY557" fmla="*/ 93732 h 189191"/>
                <a:gd name="connsiteX558" fmla="*/ 2475806 w 6998924"/>
                <a:gd name="connsiteY558" fmla="*/ 56762 h 189191"/>
                <a:gd name="connsiteX559" fmla="*/ 2475806 w 6998924"/>
                <a:gd name="connsiteY559" fmla="*/ 63329 h 189191"/>
                <a:gd name="connsiteX560" fmla="*/ 2479085 w 6998924"/>
                <a:gd name="connsiteY560" fmla="*/ 63329 h 189191"/>
                <a:gd name="connsiteX561" fmla="*/ 2491566 w 6998924"/>
                <a:gd name="connsiteY561" fmla="*/ 73638 h 189191"/>
                <a:gd name="connsiteX562" fmla="*/ 2491566 w 6998924"/>
                <a:gd name="connsiteY562" fmla="*/ 130901 h 189191"/>
                <a:gd name="connsiteX563" fmla="*/ 2475806 w 6998924"/>
                <a:gd name="connsiteY563" fmla="*/ 139833 h 189191"/>
                <a:gd name="connsiteX564" fmla="*/ 2475806 w 6998924"/>
                <a:gd name="connsiteY564" fmla="*/ 146072 h 189191"/>
                <a:gd name="connsiteX565" fmla="*/ 2489594 w 6998924"/>
                <a:gd name="connsiteY565" fmla="*/ 145545 h 189191"/>
                <a:gd name="connsiteX566" fmla="*/ 2526372 w 6998924"/>
                <a:gd name="connsiteY566" fmla="*/ 145545 h 189191"/>
                <a:gd name="connsiteX567" fmla="*/ 2526372 w 6998924"/>
                <a:gd name="connsiteY567" fmla="*/ 139897 h 189191"/>
                <a:gd name="connsiteX568" fmla="*/ 2519150 w 6998924"/>
                <a:gd name="connsiteY568" fmla="*/ 139897 h 189191"/>
                <a:gd name="connsiteX569" fmla="*/ 2506011 w 6998924"/>
                <a:gd name="connsiteY569" fmla="*/ 130901 h 189191"/>
                <a:gd name="connsiteX570" fmla="*/ 2506011 w 6998924"/>
                <a:gd name="connsiteY570" fmla="*/ 96163 h 189191"/>
                <a:gd name="connsiteX571" fmla="*/ 2532280 w 6998924"/>
                <a:gd name="connsiteY571" fmla="*/ 59782 h 189191"/>
                <a:gd name="connsiteX572" fmla="*/ 2532280 w 6998924"/>
                <a:gd name="connsiteY572" fmla="*/ 60047 h 189191"/>
                <a:gd name="connsiteX573" fmla="*/ 2528336 w 6998924"/>
                <a:gd name="connsiteY573" fmla="*/ 67664 h 189191"/>
                <a:gd name="connsiteX574" fmla="*/ 2537531 w 6998924"/>
                <a:gd name="connsiteY574" fmla="*/ 76856 h 189191"/>
                <a:gd name="connsiteX575" fmla="*/ 2546725 w 6998924"/>
                <a:gd name="connsiteY575" fmla="*/ 67401 h 189191"/>
                <a:gd name="connsiteX576" fmla="*/ 2530966 w 6998924"/>
                <a:gd name="connsiteY576" fmla="*/ 54596 h 189191"/>
                <a:gd name="connsiteX577" fmla="*/ 2505354 w 6998924"/>
                <a:gd name="connsiteY577" fmla="*/ 76856 h 189191"/>
                <a:gd name="connsiteX578" fmla="*/ 2505354 w 6998924"/>
                <a:gd name="connsiteY578" fmla="*/ 54596 h 189191"/>
                <a:gd name="connsiteX579" fmla="*/ 2611736 w 6998924"/>
                <a:gd name="connsiteY579" fmla="*/ 4358 h 189191"/>
                <a:gd name="connsiteX580" fmla="*/ 2611736 w 6998924"/>
                <a:gd name="connsiteY580" fmla="*/ 10663 h 189191"/>
                <a:gd name="connsiteX581" fmla="*/ 2615023 w 6998924"/>
                <a:gd name="connsiteY581" fmla="*/ 10663 h 189191"/>
                <a:gd name="connsiteX582" fmla="*/ 2627496 w 6998924"/>
                <a:gd name="connsiteY582" fmla="*/ 21499 h 189191"/>
                <a:gd name="connsiteX583" fmla="*/ 2627496 w 6998924"/>
                <a:gd name="connsiteY583" fmla="*/ 126304 h 189191"/>
                <a:gd name="connsiteX584" fmla="*/ 2627496 w 6998924"/>
                <a:gd name="connsiteY584" fmla="*/ 130901 h 189191"/>
                <a:gd name="connsiteX585" fmla="*/ 2612394 w 6998924"/>
                <a:gd name="connsiteY585" fmla="*/ 139833 h 189191"/>
                <a:gd name="connsiteX586" fmla="*/ 2611736 w 6998924"/>
                <a:gd name="connsiteY586" fmla="*/ 139833 h 189191"/>
                <a:gd name="connsiteX587" fmla="*/ 2611736 w 6998924"/>
                <a:gd name="connsiteY587" fmla="*/ 146136 h 189191"/>
                <a:gd name="connsiteX588" fmla="*/ 2626181 w 6998924"/>
                <a:gd name="connsiteY588" fmla="*/ 145611 h 189191"/>
                <a:gd name="connsiteX589" fmla="*/ 2659015 w 6998924"/>
                <a:gd name="connsiteY589" fmla="*/ 145611 h 189191"/>
                <a:gd name="connsiteX590" fmla="*/ 2659015 w 6998924"/>
                <a:gd name="connsiteY590" fmla="*/ 139897 h 189191"/>
                <a:gd name="connsiteX591" fmla="*/ 2654422 w 6998924"/>
                <a:gd name="connsiteY591" fmla="*/ 139897 h 189191"/>
                <a:gd name="connsiteX592" fmla="*/ 2642598 w 6998924"/>
                <a:gd name="connsiteY592" fmla="*/ 131164 h 189191"/>
                <a:gd name="connsiteX593" fmla="*/ 2642598 w 6998924"/>
                <a:gd name="connsiteY593" fmla="*/ 93732 h 189191"/>
                <a:gd name="connsiteX594" fmla="*/ 2672154 w 6998924"/>
                <a:gd name="connsiteY594" fmla="*/ 59782 h 189191"/>
                <a:gd name="connsiteX595" fmla="*/ 2686599 w 6998924"/>
                <a:gd name="connsiteY595" fmla="*/ 83161 h 189191"/>
                <a:gd name="connsiteX596" fmla="*/ 2686599 w 6998924"/>
                <a:gd name="connsiteY596" fmla="*/ 131755 h 189191"/>
                <a:gd name="connsiteX597" fmla="*/ 2673469 w 6998924"/>
                <a:gd name="connsiteY597" fmla="*/ 139897 h 189191"/>
                <a:gd name="connsiteX598" fmla="*/ 2670182 w 6998924"/>
                <a:gd name="connsiteY598" fmla="*/ 139897 h 189191"/>
                <a:gd name="connsiteX599" fmla="*/ 2670182 w 6998924"/>
                <a:gd name="connsiteY599" fmla="*/ 146136 h 189191"/>
                <a:gd name="connsiteX600" fmla="*/ 2685284 w 6998924"/>
                <a:gd name="connsiteY600" fmla="*/ 145611 h 189191"/>
                <a:gd name="connsiteX601" fmla="*/ 2717461 w 6998924"/>
                <a:gd name="connsiteY601" fmla="*/ 145611 h 189191"/>
                <a:gd name="connsiteX602" fmla="*/ 2717461 w 6998924"/>
                <a:gd name="connsiteY602" fmla="*/ 139897 h 189191"/>
                <a:gd name="connsiteX603" fmla="*/ 2714183 w 6998924"/>
                <a:gd name="connsiteY603" fmla="*/ 139897 h 189191"/>
                <a:gd name="connsiteX604" fmla="*/ 2701701 w 6998924"/>
                <a:gd name="connsiteY604" fmla="*/ 131755 h 189191"/>
                <a:gd name="connsiteX605" fmla="*/ 2701701 w 6998924"/>
                <a:gd name="connsiteY605" fmla="*/ 84802 h 189191"/>
                <a:gd name="connsiteX606" fmla="*/ 2698423 w 6998924"/>
                <a:gd name="connsiteY606" fmla="*/ 66612 h 189191"/>
                <a:gd name="connsiteX607" fmla="*/ 2673469 w 6998924"/>
                <a:gd name="connsiteY607" fmla="*/ 54662 h 189191"/>
                <a:gd name="connsiteX608" fmla="*/ 2642598 w 6998924"/>
                <a:gd name="connsiteY608" fmla="*/ 73902 h 189191"/>
                <a:gd name="connsiteX609" fmla="*/ 2642598 w 6998924"/>
                <a:gd name="connsiteY609" fmla="*/ 1996 h 189191"/>
                <a:gd name="connsiteX610" fmla="*/ 2748331 w 6998924"/>
                <a:gd name="connsiteY610" fmla="*/ 65758 h 189191"/>
                <a:gd name="connsiteX611" fmla="*/ 2769999 w 6998924"/>
                <a:gd name="connsiteY611" fmla="*/ 58403 h 189191"/>
                <a:gd name="connsiteX612" fmla="*/ 2787731 w 6998924"/>
                <a:gd name="connsiteY612" fmla="*/ 68714 h 189191"/>
                <a:gd name="connsiteX613" fmla="*/ 2792324 w 6998924"/>
                <a:gd name="connsiteY613" fmla="*/ 87758 h 189191"/>
                <a:gd name="connsiteX614" fmla="*/ 2792324 w 6998924"/>
                <a:gd name="connsiteY614" fmla="*/ 91237 h 189191"/>
                <a:gd name="connsiteX615" fmla="*/ 2743730 w 6998924"/>
                <a:gd name="connsiteY615" fmla="*/ 104043 h 189191"/>
                <a:gd name="connsiteX616" fmla="*/ 2731257 w 6998924"/>
                <a:gd name="connsiteY616" fmla="*/ 125715 h 189191"/>
                <a:gd name="connsiteX617" fmla="*/ 2765406 w 6998924"/>
                <a:gd name="connsiteY617" fmla="*/ 148567 h 189191"/>
                <a:gd name="connsiteX618" fmla="*/ 2793639 w 6998924"/>
                <a:gd name="connsiteY618" fmla="*/ 131164 h 189191"/>
                <a:gd name="connsiteX619" fmla="*/ 2810056 w 6998924"/>
                <a:gd name="connsiteY619" fmla="*/ 147451 h 189191"/>
                <a:gd name="connsiteX620" fmla="*/ 2828445 w 6998924"/>
                <a:gd name="connsiteY620" fmla="*/ 125450 h 189191"/>
                <a:gd name="connsiteX621" fmla="*/ 2828445 w 6998924"/>
                <a:gd name="connsiteY621" fmla="*/ 115995 h 189191"/>
                <a:gd name="connsiteX622" fmla="*/ 2821880 w 6998924"/>
                <a:gd name="connsiteY622" fmla="*/ 115995 h 189191"/>
                <a:gd name="connsiteX623" fmla="*/ 2821880 w 6998924"/>
                <a:gd name="connsiteY623" fmla="*/ 126567 h 189191"/>
                <a:gd name="connsiteX624" fmla="*/ 2814657 w 6998924"/>
                <a:gd name="connsiteY624" fmla="*/ 140096 h 189191"/>
                <a:gd name="connsiteX625" fmla="*/ 2807426 w 6998924"/>
                <a:gd name="connsiteY625" fmla="*/ 126567 h 189191"/>
                <a:gd name="connsiteX626" fmla="*/ 2807426 w 6998924"/>
                <a:gd name="connsiteY626" fmla="*/ 85853 h 189191"/>
                <a:gd name="connsiteX627" fmla="*/ 2769999 w 6998924"/>
                <a:gd name="connsiteY627" fmla="*/ 53281 h 189191"/>
                <a:gd name="connsiteX628" fmla="*/ 2737822 w 6998924"/>
                <a:gd name="connsiteY628" fmla="*/ 75215 h 189191"/>
                <a:gd name="connsiteX629" fmla="*/ 2748989 w 6998924"/>
                <a:gd name="connsiteY629" fmla="*/ 84999 h 189191"/>
                <a:gd name="connsiteX630" fmla="*/ 2757518 w 6998924"/>
                <a:gd name="connsiteY630" fmla="*/ 75215 h 189191"/>
                <a:gd name="connsiteX631" fmla="*/ 2748331 w 6998924"/>
                <a:gd name="connsiteY631" fmla="*/ 65758 h 189191"/>
                <a:gd name="connsiteX632" fmla="*/ 2792324 w 6998924"/>
                <a:gd name="connsiteY632" fmla="*/ 96426 h 189191"/>
                <a:gd name="connsiteX633" fmla="*/ 2792324 w 6998924"/>
                <a:gd name="connsiteY633" fmla="*/ 116783 h 189191"/>
                <a:gd name="connsiteX634" fmla="*/ 2767370 w 6998924"/>
                <a:gd name="connsiteY634" fmla="*/ 143378 h 189191"/>
                <a:gd name="connsiteX635" fmla="*/ 2765406 w 6998924"/>
                <a:gd name="connsiteY635" fmla="*/ 143378 h 189191"/>
                <a:gd name="connsiteX636" fmla="*/ 2748331 w 6998924"/>
                <a:gd name="connsiteY636" fmla="*/ 125715 h 189191"/>
                <a:gd name="connsiteX637" fmla="*/ 2792324 w 6998924"/>
                <a:gd name="connsiteY637" fmla="*/ 96426 h 189191"/>
                <a:gd name="connsiteX638" fmla="*/ 2848798 w 6998924"/>
                <a:gd name="connsiteY638" fmla="*/ 139306 h 189191"/>
                <a:gd name="connsiteX639" fmla="*/ 2872437 w 6998924"/>
                <a:gd name="connsiteY639" fmla="*/ 148567 h 189191"/>
                <a:gd name="connsiteX640" fmla="*/ 2906586 w 6998924"/>
                <a:gd name="connsiteY640" fmla="*/ 119476 h 189191"/>
                <a:gd name="connsiteX641" fmla="*/ 2906586 w 6998924"/>
                <a:gd name="connsiteY641" fmla="*/ 117308 h 189191"/>
                <a:gd name="connsiteX642" fmla="*/ 2886233 w 6998924"/>
                <a:gd name="connsiteY642" fmla="*/ 92881 h 189191"/>
                <a:gd name="connsiteX643" fmla="*/ 2869816 w 6998924"/>
                <a:gd name="connsiteY643" fmla="*/ 89071 h 189191"/>
                <a:gd name="connsiteX644" fmla="*/ 2846834 w 6998924"/>
                <a:gd name="connsiteY644" fmla="*/ 72784 h 189191"/>
                <a:gd name="connsiteX645" fmla="*/ 2871131 w 6998924"/>
                <a:gd name="connsiteY645" fmla="*/ 57878 h 189191"/>
                <a:gd name="connsiteX646" fmla="*/ 2895428 w 6998924"/>
                <a:gd name="connsiteY646" fmla="*/ 80404 h 189191"/>
                <a:gd name="connsiteX647" fmla="*/ 2898049 w 6998924"/>
                <a:gd name="connsiteY647" fmla="*/ 84211 h 189191"/>
                <a:gd name="connsiteX648" fmla="*/ 2900678 w 6998924"/>
                <a:gd name="connsiteY648" fmla="*/ 81782 h 189191"/>
                <a:gd name="connsiteX649" fmla="*/ 2900678 w 6998924"/>
                <a:gd name="connsiteY649" fmla="*/ 56762 h 189191"/>
                <a:gd name="connsiteX650" fmla="*/ 2898706 w 6998924"/>
                <a:gd name="connsiteY650" fmla="*/ 53281 h 189191"/>
                <a:gd name="connsiteX651" fmla="*/ 2890827 w 6998924"/>
                <a:gd name="connsiteY651" fmla="*/ 58403 h 189191"/>
                <a:gd name="connsiteX652" fmla="*/ 2890169 w 6998924"/>
                <a:gd name="connsiteY652" fmla="*/ 58403 h 189191"/>
                <a:gd name="connsiteX653" fmla="*/ 2885576 w 6998924"/>
                <a:gd name="connsiteY653" fmla="*/ 56237 h 189191"/>
                <a:gd name="connsiteX654" fmla="*/ 2871131 w 6998924"/>
                <a:gd name="connsiteY654" fmla="*/ 53281 h 189191"/>
                <a:gd name="connsiteX655" fmla="*/ 2836325 w 6998924"/>
                <a:gd name="connsiteY655" fmla="*/ 79287 h 189191"/>
                <a:gd name="connsiteX656" fmla="*/ 2875724 w 6998924"/>
                <a:gd name="connsiteY656" fmla="*/ 106737 h 189191"/>
                <a:gd name="connsiteX657" fmla="*/ 2895428 w 6998924"/>
                <a:gd name="connsiteY657" fmla="*/ 123809 h 189191"/>
                <a:gd name="connsiteX658" fmla="*/ 2872437 w 6998924"/>
                <a:gd name="connsiteY658" fmla="*/ 143378 h 189191"/>
                <a:gd name="connsiteX659" fmla="*/ 2869816 w 6998924"/>
                <a:gd name="connsiteY659" fmla="*/ 143378 h 189191"/>
                <a:gd name="connsiteX660" fmla="*/ 2842890 w 6998924"/>
                <a:gd name="connsiteY660" fmla="*/ 116783 h 189191"/>
                <a:gd name="connsiteX661" fmla="*/ 2839603 w 6998924"/>
                <a:gd name="connsiteY661" fmla="*/ 111069 h 189191"/>
                <a:gd name="connsiteX662" fmla="*/ 2836325 w 6998924"/>
                <a:gd name="connsiteY662" fmla="*/ 114616 h 189191"/>
                <a:gd name="connsiteX663" fmla="*/ 2836325 w 6998924"/>
                <a:gd name="connsiteY663" fmla="*/ 141475 h 189191"/>
                <a:gd name="connsiteX664" fmla="*/ 2836325 w 6998924"/>
                <a:gd name="connsiteY664" fmla="*/ 144166 h 189191"/>
                <a:gd name="connsiteX665" fmla="*/ 2838954 w 6998924"/>
                <a:gd name="connsiteY665" fmla="*/ 148567 h 189191"/>
                <a:gd name="connsiteX666" fmla="*/ 2844205 w 6998924"/>
                <a:gd name="connsiteY666" fmla="*/ 144757 h 189191"/>
                <a:gd name="connsiteX667" fmla="*/ 2844862 w 6998924"/>
                <a:gd name="connsiteY667" fmla="*/ 143378 h 189191"/>
                <a:gd name="connsiteX668" fmla="*/ 2848798 w 6998924"/>
                <a:gd name="connsiteY668" fmla="*/ 139306 h 189191"/>
                <a:gd name="connsiteX669" fmla="*/ 2988014 w 6998924"/>
                <a:gd name="connsiteY669" fmla="*/ 56762 h 189191"/>
                <a:gd name="connsiteX670" fmla="*/ 2971597 w 6998924"/>
                <a:gd name="connsiteY670" fmla="*/ 56762 h 189191"/>
                <a:gd name="connsiteX671" fmla="*/ 2971597 w 6998924"/>
                <a:gd name="connsiteY671" fmla="*/ 63329 h 189191"/>
                <a:gd name="connsiteX672" fmla="*/ 2988014 w 6998924"/>
                <a:gd name="connsiteY672" fmla="*/ 63329 h 189191"/>
                <a:gd name="connsiteX673" fmla="*/ 2988014 w 6998924"/>
                <a:gd name="connsiteY673" fmla="*/ 131689 h 189191"/>
                <a:gd name="connsiteX674" fmla="*/ 2975541 w 6998924"/>
                <a:gd name="connsiteY674" fmla="*/ 139833 h 189191"/>
                <a:gd name="connsiteX675" fmla="*/ 2972912 w 6998924"/>
                <a:gd name="connsiteY675" fmla="*/ 139833 h 189191"/>
                <a:gd name="connsiteX676" fmla="*/ 2972912 w 6998924"/>
                <a:gd name="connsiteY676" fmla="*/ 146072 h 189191"/>
                <a:gd name="connsiteX677" fmla="*/ 2987357 w 6998924"/>
                <a:gd name="connsiteY677" fmla="*/ 145545 h 189191"/>
                <a:gd name="connsiteX678" fmla="*/ 3022820 w 6998924"/>
                <a:gd name="connsiteY678" fmla="*/ 145545 h 189191"/>
                <a:gd name="connsiteX679" fmla="*/ 3022820 w 6998924"/>
                <a:gd name="connsiteY679" fmla="*/ 139897 h 189191"/>
                <a:gd name="connsiteX680" fmla="*/ 3016255 w 6998924"/>
                <a:gd name="connsiteY680" fmla="*/ 139897 h 189191"/>
                <a:gd name="connsiteX681" fmla="*/ 3003125 w 6998924"/>
                <a:gd name="connsiteY681" fmla="*/ 130114 h 189191"/>
                <a:gd name="connsiteX682" fmla="*/ 3003125 w 6998924"/>
                <a:gd name="connsiteY682" fmla="*/ 63329 h 189191"/>
                <a:gd name="connsiteX683" fmla="*/ 3027422 w 6998924"/>
                <a:gd name="connsiteY683" fmla="*/ 63329 h 189191"/>
                <a:gd name="connsiteX684" fmla="*/ 3027422 w 6998924"/>
                <a:gd name="connsiteY684" fmla="*/ 56828 h 189191"/>
                <a:gd name="connsiteX685" fmla="*/ 3002467 w 6998924"/>
                <a:gd name="connsiteY685" fmla="*/ 56828 h 189191"/>
                <a:gd name="connsiteX686" fmla="*/ 3002467 w 6998924"/>
                <a:gd name="connsiteY686" fmla="*/ 38046 h 189191"/>
                <a:gd name="connsiteX687" fmla="*/ 3021506 w 6998924"/>
                <a:gd name="connsiteY687" fmla="*/ 4950 h 189191"/>
                <a:gd name="connsiteX688" fmla="*/ 3028079 w 6998924"/>
                <a:gd name="connsiteY688" fmla="*/ 6328 h 189191"/>
                <a:gd name="connsiteX689" fmla="*/ 3022820 w 6998924"/>
                <a:gd name="connsiteY689" fmla="*/ 14735 h 189191"/>
                <a:gd name="connsiteX690" fmla="*/ 3032015 w 6998924"/>
                <a:gd name="connsiteY690" fmla="*/ 23928 h 189191"/>
                <a:gd name="connsiteX691" fmla="*/ 3041209 w 6998924"/>
                <a:gd name="connsiteY691" fmla="*/ 14473 h 189191"/>
                <a:gd name="connsiteX692" fmla="*/ 3021506 w 6998924"/>
                <a:gd name="connsiteY692" fmla="*/ -173 h 189191"/>
                <a:gd name="connsiteX693" fmla="*/ 2989986 w 6998924"/>
                <a:gd name="connsiteY693" fmla="*/ 22878 h 189191"/>
                <a:gd name="connsiteX694" fmla="*/ 2988014 w 6998924"/>
                <a:gd name="connsiteY694" fmla="*/ 34567 h 189191"/>
                <a:gd name="connsiteX695" fmla="*/ 3037266 w 6998924"/>
                <a:gd name="connsiteY695" fmla="*/ 56762 h 189191"/>
                <a:gd name="connsiteX696" fmla="*/ 3037266 w 6998924"/>
                <a:gd name="connsiteY696" fmla="*/ 63329 h 189191"/>
                <a:gd name="connsiteX697" fmla="*/ 3039238 w 6998924"/>
                <a:gd name="connsiteY697" fmla="*/ 63329 h 189191"/>
                <a:gd name="connsiteX698" fmla="*/ 3053025 w 6998924"/>
                <a:gd name="connsiteY698" fmla="*/ 69830 h 189191"/>
                <a:gd name="connsiteX699" fmla="*/ 3053683 w 6998924"/>
                <a:gd name="connsiteY699" fmla="*/ 76331 h 189191"/>
                <a:gd name="connsiteX700" fmla="*/ 3053683 w 6998924"/>
                <a:gd name="connsiteY700" fmla="*/ 117833 h 189191"/>
                <a:gd name="connsiteX701" fmla="*/ 3056969 w 6998924"/>
                <a:gd name="connsiteY701" fmla="*/ 135761 h 189191"/>
                <a:gd name="connsiteX702" fmla="*/ 3086517 w 6998924"/>
                <a:gd name="connsiteY702" fmla="*/ 148567 h 189191"/>
                <a:gd name="connsiteX703" fmla="*/ 3112786 w 6998924"/>
                <a:gd name="connsiteY703" fmla="*/ 130901 h 189191"/>
                <a:gd name="connsiteX704" fmla="*/ 3112786 w 6998924"/>
                <a:gd name="connsiteY704" fmla="*/ 148567 h 189191"/>
                <a:gd name="connsiteX705" fmla="*/ 3143648 w 6998924"/>
                <a:gd name="connsiteY705" fmla="*/ 146072 h 189191"/>
                <a:gd name="connsiteX706" fmla="*/ 3143648 w 6998924"/>
                <a:gd name="connsiteY706" fmla="*/ 139833 h 189191"/>
                <a:gd name="connsiteX707" fmla="*/ 3139712 w 6998924"/>
                <a:gd name="connsiteY707" fmla="*/ 139833 h 189191"/>
                <a:gd name="connsiteX708" fmla="*/ 3127888 w 6998924"/>
                <a:gd name="connsiteY708" fmla="*/ 129785 h 189191"/>
                <a:gd name="connsiteX709" fmla="*/ 3127888 w 6998924"/>
                <a:gd name="connsiteY709" fmla="*/ 54596 h 189191"/>
                <a:gd name="connsiteX710" fmla="*/ 3096369 w 6998924"/>
                <a:gd name="connsiteY710" fmla="*/ 56762 h 189191"/>
                <a:gd name="connsiteX711" fmla="*/ 3096369 w 6998924"/>
                <a:gd name="connsiteY711" fmla="*/ 63263 h 189191"/>
                <a:gd name="connsiteX712" fmla="*/ 3098998 w 6998924"/>
                <a:gd name="connsiteY712" fmla="*/ 63263 h 189191"/>
                <a:gd name="connsiteX713" fmla="*/ 3112128 w 6998924"/>
                <a:gd name="connsiteY713" fmla="*/ 73311 h 189191"/>
                <a:gd name="connsiteX714" fmla="*/ 3112128 w 6998924"/>
                <a:gd name="connsiteY714" fmla="*/ 114616 h 189191"/>
                <a:gd name="connsiteX715" fmla="*/ 3086517 w 6998924"/>
                <a:gd name="connsiteY715" fmla="*/ 143378 h 189191"/>
                <a:gd name="connsiteX716" fmla="*/ 3069442 w 6998924"/>
                <a:gd name="connsiteY716" fmla="*/ 130376 h 189191"/>
                <a:gd name="connsiteX717" fmla="*/ 3068793 w 6998924"/>
                <a:gd name="connsiteY717" fmla="*/ 118687 h 189191"/>
                <a:gd name="connsiteX718" fmla="*/ 3068793 w 6998924"/>
                <a:gd name="connsiteY718" fmla="*/ 54596 h 189191"/>
                <a:gd name="connsiteX719" fmla="*/ 3156129 w 6998924"/>
                <a:gd name="connsiteY719" fmla="*/ 4358 h 189191"/>
                <a:gd name="connsiteX720" fmla="*/ 3156129 w 6998924"/>
                <a:gd name="connsiteY720" fmla="*/ 10663 h 189191"/>
                <a:gd name="connsiteX721" fmla="*/ 3158758 w 6998924"/>
                <a:gd name="connsiteY721" fmla="*/ 10663 h 189191"/>
                <a:gd name="connsiteX722" fmla="*/ 3171889 w 6998924"/>
                <a:gd name="connsiteY722" fmla="*/ 21499 h 189191"/>
                <a:gd name="connsiteX723" fmla="*/ 3171889 w 6998924"/>
                <a:gd name="connsiteY723" fmla="*/ 126304 h 189191"/>
                <a:gd name="connsiteX724" fmla="*/ 3171889 w 6998924"/>
                <a:gd name="connsiteY724" fmla="*/ 130901 h 189191"/>
                <a:gd name="connsiteX725" fmla="*/ 3157444 w 6998924"/>
                <a:gd name="connsiteY725" fmla="*/ 139833 h 189191"/>
                <a:gd name="connsiteX726" fmla="*/ 3156129 w 6998924"/>
                <a:gd name="connsiteY726" fmla="*/ 139833 h 189191"/>
                <a:gd name="connsiteX727" fmla="*/ 3156129 w 6998924"/>
                <a:gd name="connsiteY727" fmla="*/ 146136 h 189191"/>
                <a:gd name="connsiteX728" fmla="*/ 3202751 w 6998924"/>
                <a:gd name="connsiteY728" fmla="*/ 146136 h 189191"/>
                <a:gd name="connsiteX729" fmla="*/ 3202751 w 6998924"/>
                <a:gd name="connsiteY729" fmla="*/ 139833 h 189191"/>
                <a:gd name="connsiteX730" fmla="*/ 3197500 w 6998924"/>
                <a:gd name="connsiteY730" fmla="*/ 139833 h 189191"/>
                <a:gd name="connsiteX731" fmla="*/ 3186991 w 6998924"/>
                <a:gd name="connsiteY731" fmla="*/ 131689 h 189191"/>
                <a:gd name="connsiteX732" fmla="*/ 3186991 w 6998924"/>
                <a:gd name="connsiteY732" fmla="*/ 1929 h 189191"/>
                <a:gd name="connsiteX733" fmla="*/ 3215889 w 6998924"/>
                <a:gd name="connsiteY733" fmla="*/ 4358 h 189191"/>
                <a:gd name="connsiteX734" fmla="*/ 3215889 w 6998924"/>
                <a:gd name="connsiteY734" fmla="*/ 10663 h 189191"/>
                <a:gd name="connsiteX735" fmla="*/ 3217853 w 6998924"/>
                <a:gd name="connsiteY735" fmla="*/ 10663 h 189191"/>
                <a:gd name="connsiteX736" fmla="*/ 3231649 w 6998924"/>
                <a:gd name="connsiteY736" fmla="*/ 21499 h 189191"/>
                <a:gd name="connsiteX737" fmla="*/ 3231649 w 6998924"/>
                <a:gd name="connsiteY737" fmla="*/ 126304 h 189191"/>
                <a:gd name="connsiteX738" fmla="*/ 3231649 w 6998924"/>
                <a:gd name="connsiteY738" fmla="*/ 130901 h 189191"/>
                <a:gd name="connsiteX739" fmla="*/ 3216547 w 6998924"/>
                <a:gd name="connsiteY739" fmla="*/ 139833 h 189191"/>
                <a:gd name="connsiteX740" fmla="*/ 3215232 w 6998924"/>
                <a:gd name="connsiteY740" fmla="*/ 139833 h 189191"/>
                <a:gd name="connsiteX741" fmla="*/ 3215232 w 6998924"/>
                <a:gd name="connsiteY741" fmla="*/ 146136 h 189191"/>
                <a:gd name="connsiteX742" fmla="*/ 3261854 w 6998924"/>
                <a:gd name="connsiteY742" fmla="*/ 146136 h 189191"/>
                <a:gd name="connsiteX743" fmla="*/ 3261854 w 6998924"/>
                <a:gd name="connsiteY743" fmla="*/ 139833 h 189191"/>
                <a:gd name="connsiteX744" fmla="*/ 3257261 w 6998924"/>
                <a:gd name="connsiteY744" fmla="*/ 139833 h 189191"/>
                <a:gd name="connsiteX745" fmla="*/ 3246094 w 6998924"/>
                <a:gd name="connsiteY745" fmla="*/ 131689 h 189191"/>
                <a:gd name="connsiteX746" fmla="*/ 3246094 w 6998924"/>
                <a:gd name="connsiteY746" fmla="*/ 1929 h 189191"/>
                <a:gd name="connsiteX747" fmla="*/ 3343939 w 6998924"/>
                <a:gd name="connsiteY747" fmla="*/ 65758 h 189191"/>
                <a:gd name="connsiteX748" fmla="*/ 3365607 w 6998924"/>
                <a:gd name="connsiteY748" fmla="*/ 58403 h 189191"/>
                <a:gd name="connsiteX749" fmla="*/ 3383996 w 6998924"/>
                <a:gd name="connsiteY749" fmla="*/ 68714 h 189191"/>
                <a:gd name="connsiteX750" fmla="*/ 3387940 w 6998924"/>
                <a:gd name="connsiteY750" fmla="*/ 87758 h 189191"/>
                <a:gd name="connsiteX751" fmla="*/ 3387940 w 6998924"/>
                <a:gd name="connsiteY751" fmla="*/ 91237 h 189191"/>
                <a:gd name="connsiteX752" fmla="*/ 3339346 w 6998924"/>
                <a:gd name="connsiteY752" fmla="*/ 104043 h 189191"/>
                <a:gd name="connsiteX753" fmla="*/ 3327522 w 6998924"/>
                <a:gd name="connsiteY753" fmla="*/ 125715 h 189191"/>
                <a:gd name="connsiteX754" fmla="*/ 3361671 w 6998924"/>
                <a:gd name="connsiteY754" fmla="*/ 148567 h 189191"/>
                <a:gd name="connsiteX755" fmla="*/ 3389904 w 6998924"/>
                <a:gd name="connsiteY755" fmla="*/ 131164 h 189191"/>
                <a:gd name="connsiteX756" fmla="*/ 3405672 w 6998924"/>
                <a:gd name="connsiteY756" fmla="*/ 147451 h 189191"/>
                <a:gd name="connsiteX757" fmla="*/ 3424053 w 6998924"/>
                <a:gd name="connsiteY757" fmla="*/ 125450 h 189191"/>
                <a:gd name="connsiteX758" fmla="*/ 3424053 w 6998924"/>
                <a:gd name="connsiteY758" fmla="*/ 115995 h 189191"/>
                <a:gd name="connsiteX759" fmla="*/ 3418145 w 6998924"/>
                <a:gd name="connsiteY759" fmla="*/ 115995 h 189191"/>
                <a:gd name="connsiteX760" fmla="*/ 3418145 w 6998924"/>
                <a:gd name="connsiteY760" fmla="*/ 126567 h 189191"/>
                <a:gd name="connsiteX761" fmla="*/ 3410922 w 6998924"/>
                <a:gd name="connsiteY761" fmla="*/ 140096 h 189191"/>
                <a:gd name="connsiteX762" fmla="*/ 3403042 w 6998924"/>
                <a:gd name="connsiteY762" fmla="*/ 126567 h 189191"/>
                <a:gd name="connsiteX763" fmla="*/ 3403042 w 6998924"/>
                <a:gd name="connsiteY763" fmla="*/ 85853 h 189191"/>
                <a:gd name="connsiteX764" fmla="*/ 3366264 w 6998924"/>
                <a:gd name="connsiteY764" fmla="*/ 53281 h 189191"/>
                <a:gd name="connsiteX765" fmla="*/ 3334088 w 6998924"/>
                <a:gd name="connsiteY765" fmla="*/ 75215 h 189191"/>
                <a:gd name="connsiteX766" fmla="*/ 3344597 w 6998924"/>
                <a:gd name="connsiteY766" fmla="*/ 84999 h 189191"/>
                <a:gd name="connsiteX767" fmla="*/ 3353134 w 6998924"/>
                <a:gd name="connsiteY767" fmla="*/ 75215 h 189191"/>
                <a:gd name="connsiteX768" fmla="*/ 3343939 w 6998924"/>
                <a:gd name="connsiteY768" fmla="*/ 65758 h 189191"/>
                <a:gd name="connsiteX769" fmla="*/ 3387940 w 6998924"/>
                <a:gd name="connsiteY769" fmla="*/ 96426 h 189191"/>
                <a:gd name="connsiteX770" fmla="*/ 3387940 w 6998924"/>
                <a:gd name="connsiteY770" fmla="*/ 116783 h 189191"/>
                <a:gd name="connsiteX771" fmla="*/ 3363643 w 6998924"/>
                <a:gd name="connsiteY771" fmla="*/ 143378 h 189191"/>
                <a:gd name="connsiteX772" fmla="*/ 3361671 w 6998924"/>
                <a:gd name="connsiteY772" fmla="*/ 143378 h 189191"/>
                <a:gd name="connsiteX773" fmla="*/ 3344597 w 6998924"/>
                <a:gd name="connsiteY773" fmla="*/ 125715 h 189191"/>
                <a:gd name="connsiteX774" fmla="*/ 3387940 w 6998924"/>
                <a:gd name="connsiteY774" fmla="*/ 96426 h 189191"/>
                <a:gd name="connsiteX775" fmla="*/ 3500888 w 6998924"/>
                <a:gd name="connsiteY775" fmla="*/ 64642 h 189191"/>
                <a:gd name="connsiteX776" fmla="*/ 3492350 w 6998924"/>
                <a:gd name="connsiteY776" fmla="*/ 74428 h 189191"/>
                <a:gd name="connsiteX777" fmla="*/ 3502202 w 6998924"/>
                <a:gd name="connsiteY777" fmla="*/ 83949 h 189191"/>
                <a:gd name="connsiteX778" fmla="*/ 3512054 w 6998924"/>
                <a:gd name="connsiteY778" fmla="*/ 73638 h 189191"/>
                <a:gd name="connsiteX779" fmla="*/ 3481841 w 6998924"/>
                <a:gd name="connsiteY779" fmla="*/ 53281 h 189191"/>
                <a:gd name="connsiteX780" fmla="*/ 3479869 w 6998924"/>
                <a:gd name="connsiteY780" fmla="*/ 53281 h 189191"/>
                <a:gd name="connsiteX781" fmla="*/ 3432590 w 6998924"/>
                <a:gd name="connsiteY781" fmla="*/ 101023 h 189191"/>
                <a:gd name="connsiteX782" fmla="*/ 3479220 w 6998924"/>
                <a:gd name="connsiteY782" fmla="*/ 148567 h 189191"/>
                <a:gd name="connsiteX783" fmla="*/ 3512703 w 6998924"/>
                <a:gd name="connsiteY783" fmla="*/ 126041 h 189191"/>
                <a:gd name="connsiteX784" fmla="*/ 3514675 w 6998924"/>
                <a:gd name="connsiteY784" fmla="*/ 121380 h 189191"/>
                <a:gd name="connsiteX785" fmla="*/ 3511397 w 6998924"/>
                <a:gd name="connsiteY785" fmla="*/ 118949 h 189191"/>
                <a:gd name="connsiteX786" fmla="*/ 3506138 w 6998924"/>
                <a:gd name="connsiteY786" fmla="*/ 127356 h 189191"/>
                <a:gd name="connsiteX787" fmla="*/ 3480527 w 6998924"/>
                <a:gd name="connsiteY787" fmla="*/ 142591 h 189191"/>
                <a:gd name="connsiteX788" fmla="*/ 3450979 w 6998924"/>
                <a:gd name="connsiteY788" fmla="*/ 100761 h 189191"/>
                <a:gd name="connsiteX789" fmla="*/ 3479869 w 6998924"/>
                <a:gd name="connsiteY789" fmla="*/ 59257 h 189191"/>
                <a:gd name="connsiteX790" fmla="*/ 3496944 w 6998924"/>
                <a:gd name="connsiteY790" fmla="*/ 62213 h 189191"/>
                <a:gd name="connsiteX791" fmla="*/ 3500888 w 6998924"/>
                <a:gd name="connsiteY791" fmla="*/ 64642 h 189191"/>
                <a:gd name="connsiteX792" fmla="*/ 3596103 w 6998924"/>
                <a:gd name="connsiteY792" fmla="*/ 64642 h 189191"/>
                <a:gd name="connsiteX793" fmla="*/ 3587566 w 6998924"/>
                <a:gd name="connsiteY793" fmla="*/ 74428 h 189191"/>
                <a:gd name="connsiteX794" fmla="*/ 3596761 w 6998924"/>
                <a:gd name="connsiteY794" fmla="*/ 83949 h 189191"/>
                <a:gd name="connsiteX795" fmla="*/ 3606613 w 6998924"/>
                <a:gd name="connsiteY795" fmla="*/ 73638 h 189191"/>
                <a:gd name="connsiteX796" fmla="*/ 3576408 w 6998924"/>
                <a:gd name="connsiteY796" fmla="*/ 53281 h 189191"/>
                <a:gd name="connsiteX797" fmla="*/ 3574436 w 6998924"/>
                <a:gd name="connsiteY797" fmla="*/ 53281 h 189191"/>
                <a:gd name="connsiteX798" fmla="*/ 3527814 w 6998924"/>
                <a:gd name="connsiteY798" fmla="*/ 101023 h 189191"/>
                <a:gd name="connsiteX799" fmla="*/ 3573778 w 6998924"/>
                <a:gd name="connsiteY799" fmla="*/ 148567 h 189191"/>
                <a:gd name="connsiteX800" fmla="*/ 3607927 w 6998924"/>
                <a:gd name="connsiteY800" fmla="*/ 126041 h 189191"/>
                <a:gd name="connsiteX801" fmla="*/ 3609242 w 6998924"/>
                <a:gd name="connsiteY801" fmla="*/ 121380 h 189191"/>
                <a:gd name="connsiteX802" fmla="*/ 3606613 w 6998924"/>
                <a:gd name="connsiteY802" fmla="*/ 118949 h 189191"/>
                <a:gd name="connsiteX803" fmla="*/ 3600705 w 6998924"/>
                <a:gd name="connsiteY803" fmla="*/ 127356 h 189191"/>
                <a:gd name="connsiteX804" fmla="*/ 3575093 w 6998924"/>
                <a:gd name="connsiteY804" fmla="*/ 142591 h 189191"/>
                <a:gd name="connsiteX805" fmla="*/ 3545538 w 6998924"/>
                <a:gd name="connsiteY805" fmla="*/ 100761 h 189191"/>
                <a:gd name="connsiteX806" fmla="*/ 3575093 w 6998924"/>
                <a:gd name="connsiteY806" fmla="*/ 59257 h 189191"/>
                <a:gd name="connsiteX807" fmla="*/ 3591510 w 6998924"/>
                <a:gd name="connsiteY807" fmla="*/ 62213 h 189191"/>
                <a:gd name="connsiteX808" fmla="*/ 3596103 w 6998924"/>
                <a:gd name="connsiteY808" fmla="*/ 64642 h 189191"/>
                <a:gd name="connsiteX809" fmla="*/ 3639447 w 6998924"/>
                <a:gd name="connsiteY809" fmla="*/ 98592 h 189191"/>
                <a:gd name="connsiteX810" fmla="*/ 3700522 w 6998924"/>
                <a:gd name="connsiteY810" fmla="*/ 98592 h 189191"/>
                <a:gd name="connsiteX811" fmla="*/ 3703800 w 6998924"/>
                <a:gd name="connsiteY811" fmla="*/ 95047 h 189191"/>
                <a:gd name="connsiteX812" fmla="*/ 3666373 w 6998924"/>
                <a:gd name="connsiteY812" fmla="*/ 53281 h 189191"/>
                <a:gd name="connsiteX813" fmla="*/ 3621058 w 6998924"/>
                <a:gd name="connsiteY813" fmla="*/ 100761 h 189191"/>
                <a:gd name="connsiteX814" fmla="*/ 3669652 w 6998924"/>
                <a:gd name="connsiteY814" fmla="*/ 148567 h 189191"/>
                <a:gd name="connsiteX815" fmla="*/ 3703800 w 6998924"/>
                <a:gd name="connsiteY815" fmla="*/ 123809 h 189191"/>
                <a:gd name="connsiteX816" fmla="*/ 3704458 w 6998924"/>
                <a:gd name="connsiteY816" fmla="*/ 121380 h 189191"/>
                <a:gd name="connsiteX817" fmla="*/ 3701828 w 6998924"/>
                <a:gd name="connsiteY817" fmla="*/ 118687 h 189191"/>
                <a:gd name="connsiteX818" fmla="*/ 3695263 w 6998924"/>
                <a:gd name="connsiteY818" fmla="*/ 127881 h 189191"/>
                <a:gd name="connsiteX819" fmla="*/ 3670309 w 6998924"/>
                <a:gd name="connsiteY819" fmla="*/ 142591 h 189191"/>
                <a:gd name="connsiteX820" fmla="*/ 3668345 w 6998924"/>
                <a:gd name="connsiteY820" fmla="*/ 142591 h 189191"/>
                <a:gd name="connsiteX821" fmla="*/ 3643391 w 6998924"/>
                <a:gd name="connsiteY821" fmla="*/ 125188 h 189191"/>
                <a:gd name="connsiteX822" fmla="*/ 3639447 w 6998924"/>
                <a:gd name="connsiteY822" fmla="*/ 98592 h 189191"/>
                <a:gd name="connsiteX823" fmla="*/ 3639447 w 6998924"/>
                <a:gd name="connsiteY823" fmla="*/ 93732 h 189191"/>
                <a:gd name="connsiteX824" fmla="*/ 3659808 w 6998924"/>
                <a:gd name="connsiteY824" fmla="*/ 59257 h 189191"/>
                <a:gd name="connsiteX825" fmla="*/ 3665058 w 6998924"/>
                <a:gd name="connsiteY825" fmla="*/ 58403 h 189191"/>
                <a:gd name="connsiteX826" fmla="*/ 3689355 w 6998924"/>
                <a:gd name="connsiteY826" fmla="*/ 93732 h 189191"/>
                <a:gd name="connsiteX827" fmla="*/ 3728755 w 6998924"/>
                <a:gd name="connsiteY827" fmla="*/ 139306 h 189191"/>
                <a:gd name="connsiteX828" fmla="*/ 3753052 w 6998924"/>
                <a:gd name="connsiteY828" fmla="*/ 148567 h 189191"/>
                <a:gd name="connsiteX829" fmla="*/ 3786543 w 6998924"/>
                <a:gd name="connsiteY829" fmla="*/ 119476 h 189191"/>
                <a:gd name="connsiteX830" fmla="*/ 3786543 w 6998924"/>
                <a:gd name="connsiteY830" fmla="*/ 117308 h 189191"/>
                <a:gd name="connsiteX831" fmla="*/ 3766190 w 6998924"/>
                <a:gd name="connsiteY831" fmla="*/ 92881 h 189191"/>
                <a:gd name="connsiteX832" fmla="*/ 3750430 w 6998924"/>
                <a:gd name="connsiteY832" fmla="*/ 89071 h 189191"/>
                <a:gd name="connsiteX833" fmla="*/ 3727440 w 6998924"/>
                <a:gd name="connsiteY833" fmla="*/ 72784 h 189191"/>
                <a:gd name="connsiteX834" fmla="*/ 3751737 w 6998924"/>
                <a:gd name="connsiteY834" fmla="*/ 57878 h 189191"/>
                <a:gd name="connsiteX835" fmla="*/ 3775377 w 6998924"/>
                <a:gd name="connsiteY835" fmla="*/ 80404 h 189191"/>
                <a:gd name="connsiteX836" fmla="*/ 3778663 w 6998924"/>
                <a:gd name="connsiteY836" fmla="*/ 84211 h 189191"/>
                <a:gd name="connsiteX837" fmla="*/ 3781293 w 6998924"/>
                <a:gd name="connsiteY837" fmla="*/ 81782 h 189191"/>
                <a:gd name="connsiteX838" fmla="*/ 3781293 w 6998924"/>
                <a:gd name="connsiteY838" fmla="*/ 56762 h 189191"/>
                <a:gd name="connsiteX839" fmla="*/ 3778663 w 6998924"/>
                <a:gd name="connsiteY839" fmla="*/ 53281 h 189191"/>
                <a:gd name="connsiteX840" fmla="*/ 3770783 w 6998924"/>
                <a:gd name="connsiteY840" fmla="*/ 58403 h 189191"/>
                <a:gd name="connsiteX841" fmla="*/ 3770126 w 6998924"/>
                <a:gd name="connsiteY841" fmla="*/ 58403 h 189191"/>
                <a:gd name="connsiteX842" fmla="*/ 3766190 w 6998924"/>
                <a:gd name="connsiteY842" fmla="*/ 56237 h 189191"/>
                <a:gd name="connsiteX843" fmla="*/ 3751737 w 6998924"/>
                <a:gd name="connsiteY843" fmla="*/ 53281 h 189191"/>
                <a:gd name="connsiteX844" fmla="*/ 3716939 w 6998924"/>
                <a:gd name="connsiteY844" fmla="*/ 79351 h 189191"/>
                <a:gd name="connsiteX845" fmla="*/ 3756338 w 6998924"/>
                <a:gd name="connsiteY845" fmla="*/ 106737 h 189191"/>
                <a:gd name="connsiteX846" fmla="*/ 3776034 w 6998924"/>
                <a:gd name="connsiteY846" fmla="*/ 123809 h 189191"/>
                <a:gd name="connsiteX847" fmla="*/ 3753052 w 6998924"/>
                <a:gd name="connsiteY847" fmla="*/ 143378 h 189191"/>
                <a:gd name="connsiteX848" fmla="*/ 3750430 w 6998924"/>
                <a:gd name="connsiteY848" fmla="*/ 143378 h 189191"/>
                <a:gd name="connsiteX849" fmla="*/ 3723504 w 6998924"/>
                <a:gd name="connsiteY849" fmla="*/ 116783 h 189191"/>
                <a:gd name="connsiteX850" fmla="*/ 3719560 w 6998924"/>
                <a:gd name="connsiteY850" fmla="*/ 111069 h 189191"/>
                <a:gd name="connsiteX851" fmla="*/ 3716939 w 6998924"/>
                <a:gd name="connsiteY851" fmla="*/ 114616 h 189191"/>
                <a:gd name="connsiteX852" fmla="*/ 3716939 w 6998924"/>
                <a:gd name="connsiteY852" fmla="*/ 141475 h 189191"/>
                <a:gd name="connsiteX853" fmla="*/ 3716939 w 6998924"/>
                <a:gd name="connsiteY853" fmla="*/ 144166 h 189191"/>
                <a:gd name="connsiteX854" fmla="*/ 3719560 w 6998924"/>
                <a:gd name="connsiteY854" fmla="*/ 148567 h 189191"/>
                <a:gd name="connsiteX855" fmla="*/ 3724161 w 6998924"/>
                <a:gd name="connsiteY855" fmla="*/ 144757 h 189191"/>
                <a:gd name="connsiteX856" fmla="*/ 3725476 w 6998924"/>
                <a:gd name="connsiteY856" fmla="*/ 143378 h 189191"/>
                <a:gd name="connsiteX857" fmla="*/ 3728755 w 6998924"/>
                <a:gd name="connsiteY857" fmla="*/ 139306 h 189191"/>
                <a:gd name="connsiteX858" fmla="*/ 3813469 w 6998924"/>
                <a:gd name="connsiteY858" fmla="*/ 139306 h 189191"/>
                <a:gd name="connsiteX859" fmla="*/ 3837109 w 6998924"/>
                <a:gd name="connsiteY859" fmla="*/ 148567 h 189191"/>
                <a:gd name="connsiteX860" fmla="*/ 3871258 w 6998924"/>
                <a:gd name="connsiteY860" fmla="*/ 119476 h 189191"/>
                <a:gd name="connsiteX861" fmla="*/ 3871258 w 6998924"/>
                <a:gd name="connsiteY861" fmla="*/ 117308 h 189191"/>
                <a:gd name="connsiteX862" fmla="*/ 3850897 w 6998924"/>
                <a:gd name="connsiteY862" fmla="*/ 92881 h 189191"/>
                <a:gd name="connsiteX863" fmla="*/ 3834480 w 6998924"/>
                <a:gd name="connsiteY863" fmla="*/ 89071 h 189191"/>
                <a:gd name="connsiteX864" fmla="*/ 3812155 w 6998924"/>
                <a:gd name="connsiteY864" fmla="*/ 72784 h 189191"/>
                <a:gd name="connsiteX865" fmla="*/ 3835794 w 6998924"/>
                <a:gd name="connsiteY865" fmla="*/ 57878 h 189191"/>
                <a:gd name="connsiteX866" fmla="*/ 3860091 w 6998924"/>
                <a:gd name="connsiteY866" fmla="*/ 80404 h 189191"/>
                <a:gd name="connsiteX867" fmla="*/ 3862721 w 6998924"/>
                <a:gd name="connsiteY867" fmla="*/ 84211 h 189191"/>
                <a:gd name="connsiteX868" fmla="*/ 3865350 w 6998924"/>
                <a:gd name="connsiteY868" fmla="*/ 81782 h 189191"/>
                <a:gd name="connsiteX869" fmla="*/ 3865350 w 6998924"/>
                <a:gd name="connsiteY869" fmla="*/ 56762 h 189191"/>
                <a:gd name="connsiteX870" fmla="*/ 3863378 w 6998924"/>
                <a:gd name="connsiteY870" fmla="*/ 53281 h 189191"/>
                <a:gd name="connsiteX871" fmla="*/ 3855498 w 6998924"/>
                <a:gd name="connsiteY871" fmla="*/ 58403 h 189191"/>
                <a:gd name="connsiteX872" fmla="*/ 3854841 w 6998924"/>
                <a:gd name="connsiteY872" fmla="*/ 58403 h 189191"/>
                <a:gd name="connsiteX873" fmla="*/ 3850239 w 6998924"/>
                <a:gd name="connsiteY873" fmla="*/ 56237 h 189191"/>
                <a:gd name="connsiteX874" fmla="*/ 3835794 w 6998924"/>
                <a:gd name="connsiteY874" fmla="*/ 53281 h 189191"/>
                <a:gd name="connsiteX875" fmla="*/ 3800988 w 6998924"/>
                <a:gd name="connsiteY875" fmla="*/ 79351 h 189191"/>
                <a:gd name="connsiteX876" fmla="*/ 3840396 w 6998924"/>
                <a:gd name="connsiteY876" fmla="*/ 106737 h 189191"/>
                <a:gd name="connsiteX877" fmla="*/ 3860091 w 6998924"/>
                <a:gd name="connsiteY877" fmla="*/ 123809 h 189191"/>
                <a:gd name="connsiteX878" fmla="*/ 3837109 w 6998924"/>
                <a:gd name="connsiteY878" fmla="*/ 143378 h 189191"/>
                <a:gd name="connsiteX879" fmla="*/ 3834480 w 6998924"/>
                <a:gd name="connsiteY879" fmla="*/ 143378 h 189191"/>
                <a:gd name="connsiteX880" fmla="*/ 3807561 w 6998924"/>
                <a:gd name="connsiteY880" fmla="*/ 116783 h 189191"/>
                <a:gd name="connsiteX881" fmla="*/ 3804275 w 6998924"/>
                <a:gd name="connsiteY881" fmla="*/ 111069 h 189191"/>
                <a:gd name="connsiteX882" fmla="*/ 3800988 w 6998924"/>
                <a:gd name="connsiteY882" fmla="*/ 114616 h 189191"/>
                <a:gd name="connsiteX883" fmla="*/ 3800988 w 6998924"/>
                <a:gd name="connsiteY883" fmla="*/ 141475 h 189191"/>
                <a:gd name="connsiteX884" fmla="*/ 3800988 w 6998924"/>
                <a:gd name="connsiteY884" fmla="*/ 144166 h 189191"/>
                <a:gd name="connsiteX885" fmla="*/ 3803618 w 6998924"/>
                <a:gd name="connsiteY885" fmla="*/ 148567 h 189191"/>
                <a:gd name="connsiteX886" fmla="*/ 3808868 w 6998924"/>
                <a:gd name="connsiteY886" fmla="*/ 144757 h 189191"/>
                <a:gd name="connsiteX887" fmla="*/ 3809525 w 6998924"/>
                <a:gd name="connsiteY887" fmla="*/ 143378 h 189191"/>
                <a:gd name="connsiteX888" fmla="*/ 3813469 w 6998924"/>
                <a:gd name="connsiteY888" fmla="*/ 139306 h 189191"/>
                <a:gd name="connsiteX889" fmla="*/ 3961223 w 6998924"/>
                <a:gd name="connsiteY889" fmla="*/ 18477 h 189191"/>
                <a:gd name="connsiteX890" fmla="*/ 3933639 w 6998924"/>
                <a:gd name="connsiteY890" fmla="*/ 58141 h 189191"/>
                <a:gd name="connsiteX891" fmla="*/ 3933639 w 6998924"/>
                <a:gd name="connsiteY891" fmla="*/ 63329 h 189191"/>
                <a:gd name="connsiteX892" fmla="*/ 3952029 w 6998924"/>
                <a:gd name="connsiteY892" fmla="*/ 63329 h 189191"/>
                <a:gd name="connsiteX893" fmla="*/ 3952029 w 6998924"/>
                <a:gd name="connsiteY893" fmla="*/ 118162 h 189191"/>
                <a:gd name="connsiteX894" fmla="*/ 3955964 w 6998924"/>
                <a:gd name="connsiteY894" fmla="*/ 136352 h 189191"/>
                <a:gd name="connsiteX895" fmla="*/ 3980919 w 6998924"/>
                <a:gd name="connsiteY895" fmla="*/ 148567 h 189191"/>
                <a:gd name="connsiteX896" fmla="*/ 3982233 w 6998924"/>
                <a:gd name="connsiteY896" fmla="*/ 148567 h 189191"/>
                <a:gd name="connsiteX897" fmla="*/ 4001280 w 6998924"/>
                <a:gd name="connsiteY897" fmla="*/ 116258 h 189191"/>
                <a:gd name="connsiteX898" fmla="*/ 4001280 w 6998924"/>
                <a:gd name="connsiteY898" fmla="*/ 108640 h 189191"/>
                <a:gd name="connsiteX899" fmla="*/ 3995372 w 6998924"/>
                <a:gd name="connsiteY899" fmla="*/ 108640 h 189191"/>
                <a:gd name="connsiteX900" fmla="*/ 3995372 w 6998924"/>
                <a:gd name="connsiteY900" fmla="*/ 117570 h 189191"/>
                <a:gd name="connsiteX901" fmla="*/ 3980919 w 6998924"/>
                <a:gd name="connsiteY901" fmla="*/ 142591 h 189191"/>
                <a:gd name="connsiteX902" fmla="*/ 3967131 w 6998924"/>
                <a:gd name="connsiteY902" fmla="*/ 119476 h 189191"/>
                <a:gd name="connsiteX903" fmla="*/ 3967131 w 6998924"/>
                <a:gd name="connsiteY903" fmla="*/ 63263 h 189191"/>
                <a:gd name="connsiteX904" fmla="*/ 3997336 w 6998924"/>
                <a:gd name="connsiteY904" fmla="*/ 63263 h 189191"/>
                <a:gd name="connsiteX905" fmla="*/ 3997336 w 6998924"/>
                <a:gd name="connsiteY905" fmla="*/ 56762 h 189191"/>
                <a:gd name="connsiteX906" fmla="*/ 3967131 w 6998924"/>
                <a:gd name="connsiteY906" fmla="*/ 56762 h 189191"/>
                <a:gd name="connsiteX907" fmla="*/ 3967131 w 6998924"/>
                <a:gd name="connsiteY907" fmla="*/ 18477 h 189191"/>
                <a:gd name="connsiteX908" fmla="*/ 4063004 w 6998924"/>
                <a:gd name="connsiteY908" fmla="*/ 53281 h 189191"/>
                <a:gd name="connsiteX909" fmla="*/ 4019011 w 6998924"/>
                <a:gd name="connsiteY909" fmla="*/ 101877 h 189191"/>
                <a:gd name="connsiteX910" fmla="*/ 4066291 w 6998924"/>
                <a:gd name="connsiteY910" fmla="*/ 148567 h 189191"/>
                <a:gd name="connsiteX911" fmla="*/ 4113570 w 6998924"/>
                <a:gd name="connsiteY911" fmla="*/ 102139 h 189191"/>
                <a:gd name="connsiteX912" fmla="*/ 4066291 w 6998924"/>
                <a:gd name="connsiteY912" fmla="*/ 53281 h 189191"/>
                <a:gd name="connsiteX913" fmla="*/ 4063004 w 6998924"/>
                <a:gd name="connsiteY913" fmla="*/ 53281 h 189191"/>
                <a:gd name="connsiteX914" fmla="*/ 4036743 w 6998924"/>
                <a:gd name="connsiteY914" fmla="*/ 106737 h 189191"/>
                <a:gd name="connsiteX915" fmla="*/ 4036743 w 6998924"/>
                <a:gd name="connsiteY915" fmla="*/ 97805 h 189191"/>
                <a:gd name="connsiteX916" fmla="*/ 4066291 w 6998924"/>
                <a:gd name="connsiteY916" fmla="*/ 58403 h 189191"/>
                <a:gd name="connsiteX917" fmla="*/ 4095189 w 6998924"/>
                <a:gd name="connsiteY917" fmla="*/ 88021 h 189191"/>
                <a:gd name="connsiteX918" fmla="*/ 4095838 w 6998924"/>
                <a:gd name="connsiteY918" fmla="*/ 101023 h 189191"/>
                <a:gd name="connsiteX919" fmla="*/ 4087301 w 6998924"/>
                <a:gd name="connsiteY919" fmla="*/ 132805 h 189191"/>
                <a:gd name="connsiteX920" fmla="*/ 4066291 w 6998924"/>
                <a:gd name="connsiteY920" fmla="*/ 142591 h 189191"/>
                <a:gd name="connsiteX921" fmla="*/ 4037400 w 6998924"/>
                <a:gd name="connsiteY921" fmla="*/ 114616 h 189191"/>
                <a:gd name="connsiteX922" fmla="*/ 4036743 w 6998924"/>
                <a:gd name="connsiteY922" fmla="*/ 106737 h 189191"/>
                <a:gd name="connsiteX923" fmla="*/ 4196313 w 6998924"/>
                <a:gd name="connsiteY923" fmla="*/ 65758 h 189191"/>
                <a:gd name="connsiteX924" fmla="*/ 4217988 w 6998924"/>
                <a:gd name="connsiteY924" fmla="*/ 58403 h 189191"/>
                <a:gd name="connsiteX925" fmla="*/ 4236369 w 6998924"/>
                <a:gd name="connsiteY925" fmla="*/ 68714 h 189191"/>
                <a:gd name="connsiteX926" fmla="*/ 4240313 w 6998924"/>
                <a:gd name="connsiteY926" fmla="*/ 87758 h 189191"/>
                <a:gd name="connsiteX927" fmla="*/ 4240313 w 6998924"/>
                <a:gd name="connsiteY927" fmla="*/ 91237 h 189191"/>
                <a:gd name="connsiteX928" fmla="*/ 4191719 w 6998924"/>
                <a:gd name="connsiteY928" fmla="*/ 104043 h 189191"/>
                <a:gd name="connsiteX929" fmla="*/ 4179896 w 6998924"/>
                <a:gd name="connsiteY929" fmla="*/ 125715 h 189191"/>
                <a:gd name="connsiteX930" fmla="*/ 4214045 w 6998924"/>
                <a:gd name="connsiteY930" fmla="*/ 148567 h 189191"/>
                <a:gd name="connsiteX931" fmla="*/ 4242285 w 6998924"/>
                <a:gd name="connsiteY931" fmla="*/ 131164 h 189191"/>
                <a:gd name="connsiteX932" fmla="*/ 4258045 w 6998924"/>
                <a:gd name="connsiteY932" fmla="*/ 147451 h 189191"/>
                <a:gd name="connsiteX933" fmla="*/ 4276426 w 6998924"/>
                <a:gd name="connsiteY933" fmla="*/ 125450 h 189191"/>
                <a:gd name="connsiteX934" fmla="*/ 4276426 w 6998924"/>
                <a:gd name="connsiteY934" fmla="*/ 115995 h 189191"/>
                <a:gd name="connsiteX935" fmla="*/ 4270518 w 6998924"/>
                <a:gd name="connsiteY935" fmla="*/ 115995 h 189191"/>
                <a:gd name="connsiteX936" fmla="*/ 4270518 w 6998924"/>
                <a:gd name="connsiteY936" fmla="*/ 126567 h 189191"/>
                <a:gd name="connsiteX937" fmla="*/ 4262638 w 6998924"/>
                <a:gd name="connsiteY937" fmla="*/ 140096 h 189191"/>
                <a:gd name="connsiteX938" fmla="*/ 4255416 w 6998924"/>
                <a:gd name="connsiteY938" fmla="*/ 126567 h 189191"/>
                <a:gd name="connsiteX939" fmla="*/ 4255416 w 6998924"/>
                <a:gd name="connsiteY939" fmla="*/ 85853 h 189191"/>
                <a:gd name="connsiteX940" fmla="*/ 4218638 w 6998924"/>
                <a:gd name="connsiteY940" fmla="*/ 53281 h 189191"/>
                <a:gd name="connsiteX941" fmla="*/ 4186461 w 6998924"/>
                <a:gd name="connsiteY941" fmla="*/ 75215 h 189191"/>
                <a:gd name="connsiteX942" fmla="*/ 4196970 w 6998924"/>
                <a:gd name="connsiteY942" fmla="*/ 84999 h 189191"/>
                <a:gd name="connsiteX943" fmla="*/ 4205507 w 6998924"/>
                <a:gd name="connsiteY943" fmla="*/ 75215 h 189191"/>
                <a:gd name="connsiteX944" fmla="*/ 4196313 w 6998924"/>
                <a:gd name="connsiteY944" fmla="*/ 65758 h 189191"/>
                <a:gd name="connsiteX945" fmla="*/ 4240313 w 6998924"/>
                <a:gd name="connsiteY945" fmla="*/ 96426 h 189191"/>
                <a:gd name="connsiteX946" fmla="*/ 4240313 w 6998924"/>
                <a:gd name="connsiteY946" fmla="*/ 116783 h 189191"/>
                <a:gd name="connsiteX947" fmla="*/ 4216016 w 6998924"/>
                <a:gd name="connsiteY947" fmla="*/ 143378 h 189191"/>
                <a:gd name="connsiteX948" fmla="*/ 4214045 w 6998924"/>
                <a:gd name="connsiteY948" fmla="*/ 143378 h 189191"/>
                <a:gd name="connsiteX949" fmla="*/ 4196970 w 6998924"/>
                <a:gd name="connsiteY949" fmla="*/ 125715 h 189191"/>
                <a:gd name="connsiteX950" fmla="*/ 4240313 w 6998924"/>
                <a:gd name="connsiteY950" fmla="*/ 96426 h 189191"/>
                <a:gd name="connsiteX951" fmla="*/ 4284963 w 6998924"/>
                <a:gd name="connsiteY951" fmla="*/ 4358 h 189191"/>
                <a:gd name="connsiteX952" fmla="*/ 4284963 w 6998924"/>
                <a:gd name="connsiteY952" fmla="*/ 10663 h 189191"/>
                <a:gd name="connsiteX953" fmla="*/ 4287593 w 6998924"/>
                <a:gd name="connsiteY953" fmla="*/ 10663 h 189191"/>
                <a:gd name="connsiteX954" fmla="*/ 4300723 w 6998924"/>
                <a:gd name="connsiteY954" fmla="*/ 21499 h 189191"/>
                <a:gd name="connsiteX955" fmla="*/ 4300723 w 6998924"/>
                <a:gd name="connsiteY955" fmla="*/ 126304 h 189191"/>
                <a:gd name="connsiteX956" fmla="*/ 4300723 w 6998924"/>
                <a:gd name="connsiteY956" fmla="*/ 130901 h 189191"/>
                <a:gd name="connsiteX957" fmla="*/ 4286278 w 6998924"/>
                <a:gd name="connsiteY957" fmla="*/ 139833 h 189191"/>
                <a:gd name="connsiteX958" fmla="*/ 4284963 w 6998924"/>
                <a:gd name="connsiteY958" fmla="*/ 139833 h 189191"/>
                <a:gd name="connsiteX959" fmla="*/ 4284963 w 6998924"/>
                <a:gd name="connsiteY959" fmla="*/ 146136 h 189191"/>
                <a:gd name="connsiteX960" fmla="*/ 4331593 w 6998924"/>
                <a:gd name="connsiteY960" fmla="*/ 146136 h 189191"/>
                <a:gd name="connsiteX961" fmla="*/ 4331593 w 6998924"/>
                <a:gd name="connsiteY961" fmla="*/ 139833 h 189191"/>
                <a:gd name="connsiteX962" fmla="*/ 4326335 w 6998924"/>
                <a:gd name="connsiteY962" fmla="*/ 139833 h 189191"/>
                <a:gd name="connsiteX963" fmla="*/ 4315834 w 6998924"/>
                <a:gd name="connsiteY963" fmla="*/ 131689 h 189191"/>
                <a:gd name="connsiteX964" fmla="*/ 4315834 w 6998924"/>
                <a:gd name="connsiteY964" fmla="*/ 1929 h 189191"/>
                <a:gd name="connsiteX965" fmla="*/ 4344724 w 6998924"/>
                <a:gd name="connsiteY965" fmla="*/ 4358 h 189191"/>
                <a:gd name="connsiteX966" fmla="*/ 4344724 w 6998924"/>
                <a:gd name="connsiteY966" fmla="*/ 10663 h 189191"/>
                <a:gd name="connsiteX967" fmla="*/ 4347353 w 6998924"/>
                <a:gd name="connsiteY967" fmla="*/ 10663 h 189191"/>
                <a:gd name="connsiteX968" fmla="*/ 4360484 w 6998924"/>
                <a:gd name="connsiteY968" fmla="*/ 21499 h 189191"/>
                <a:gd name="connsiteX969" fmla="*/ 4360484 w 6998924"/>
                <a:gd name="connsiteY969" fmla="*/ 126304 h 189191"/>
                <a:gd name="connsiteX970" fmla="*/ 4360484 w 6998924"/>
                <a:gd name="connsiteY970" fmla="*/ 130901 h 189191"/>
                <a:gd name="connsiteX971" fmla="*/ 4345381 w 6998924"/>
                <a:gd name="connsiteY971" fmla="*/ 139833 h 189191"/>
                <a:gd name="connsiteX972" fmla="*/ 4344724 w 6998924"/>
                <a:gd name="connsiteY972" fmla="*/ 139833 h 189191"/>
                <a:gd name="connsiteX973" fmla="*/ 4344724 w 6998924"/>
                <a:gd name="connsiteY973" fmla="*/ 146136 h 189191"/>
                <a:gd name="connsiteX974" fmla="*/ 4391346 w 6998924"/>
                <a:gd name="connsiteY974" fmla="*/ 146136 h 189191"/>
                <a:gd name="connsiteX975" fmla="*/ 4391346 w 6998924"/>
                <a:gd name="connsiteY975" fmla="*/ 139833 h 189191"/>
                <a:gd name="connsiteX976" fmla="*/ 4386095 w 6998924"/>
                <a:gd name="connsiteY976" fmla="*/ 139833 h 189191"/>
                <a:gd name="connsiteX977" fmla="*/ 4374929 w 6998924"/>
                <a:gd name="connsiteY977" fmla="*/ 131689 h 189191"/>
                <a:gd name="connsiteX978" fmla="*/ 4374929 w 6998924"/>
                <a:gd name="connsiteY978" fmla="*/ 1929 h 189191"/>
                <a:gd name="connsiteX979" fmla="*/ 4479347 w 6998924"/>
                <a:gd name="connsiteY979" fmla="*/ 18477 h 189191"/>
                <a:gd name="connsiteX980" fmla="*/ 4451763 w 6998924"/>
                <a:gd name="connsiteY980" fmla="*/ 58141 h 189191"/>
                <a:gd name="connsiteX981" fmla="*/ 4451763 w 6998924"/>
                <a:gd name="connsiteY981" fmla="*/ 63329 h 189191"/>
                <a:gd name="connsiteX982" fmla="*/ 4469495 w 6998924"/>
                <a:gd name="connsiteY982" fmla="*/ 63329 h 189191"/>
                <a:gd name="connsiteX983" fmla="*/ 4469495 w 6998924"/>
                <a:gd name="connsiteY983" fmla="*/ 118162 h 189191"/>
                <a:gd name="connsiteX984" fmla="*/ 4473431 w 6998924"/>
                <a:gd name="connsiteY984" fmla="*/ 136352 h 189191"/>
                <a:gd name="connsiteX985" fmla="*/ 4498385 w 6998924"/>
                <a:gd name="connsiteY985" fmla="*/ 148567 h 189191"/>
                <a:gd name="connsiteX986" fmla="*/ 4500357 w 6998924"/>
                <a:gd name="connsiteY986" fmla="*/ 148567 h 189191"/>
                <a:gd name="connsiteX987" fmla="*/ 4518746 w 6998924"/>
                <a:gd name="connsiteY987" fmla="*/ 116258 h 189191"/>
                <a:gd name="connsiteX988" fmla="*/ 4518746 w 6998924"/>
                <a:gd name="connsiteY988" fmla="*/ 108640 h 189191"/>
                <a:gd name="connsiteX989" fmla="*/ 4512838 w 6998924"/>
                <a:gd name="connsiteY989" fmla="*/ 108640 h 189191"/>
                <a:gd name="connsiteX990" fmla="*/ 4512838 w 6998924"/>
                <a:gd name="connsiteY990" fmla="*/ 117570 h 189191"/>
                <a:gd name="connsiteX991" fmla="*/ 4498385 w 6998924"/>
                <a:gd name="connsiteY991" fmla="*/ 142591 h 189191"/>
                <a:gd name="connsiteX992" fmla="*/ 4484598 w 6998924"/>
                <a:gd name="connsiteY992" fmla="*/ 119476 h 189191"/>
                <a:gd name="connsiteX993" fmla="*/ 4484598 w 6998924"/>
                <a:gd name="connsiteY993" fmla="*/ 63263 h 189191"/>
                <a:gd name="connsiteX994" fmla="*/ 4514802 w 6998924"/>
                <a:gd name="connsiteY994" fmla="*/ 63263 h 189191"/>
                <a:gd name="connsiteX995" fmla="*/ 4514802 w 6998924"/>
                <a:gd name="connsiteY995" fmla="*/ 56762 h 189191"/>
                <a:gd name="connsiteX996" fmla="*/ 4484598 w 6998924"/>
                <a:gd name="connsiteY996" fmla="*/ 56762 h 189191"/>
                <a:gd name="connsiteX997" fmla="*/ 4484598 w 6998924"/>
                <a:gd name="connsiteY997" fmla="*/ 18477 h 189191"/>
                <a:gd name="connsiteX998" fmla="*/ 4537793 w 6998924"/>
                <a:gd name="connsiteY998" fmla="*/ 4358 h 189191"/>
                <a:gd name="connsiteX999" fmla="*/ 4537793 w 6998924"/>
                <a:gd name="connsiteY999" fmla="*/ 10663 h 189191"/>
                <a:gd name="connsiteX1000" fmla="*/ 4541729 w 6998924"/>
                <a:gd name="connsiteY1000" fmla="*/ 10663 h 189191"/>
                <a:gd name="connsiteX1001" fmla="*/ 4554210 w 6998924"/>
                <a:gd name="connsiteY1001" fmla="*/ 21499 h 189191"/>
                <a:gd name="connsiteX1002" fmla="*/ 4554210 w 6998924"/>
                <a:gd name="connsiteY1002" fmla="*/ 126304 h 189191"/>
                <a:gd name="connsiteX1003" fmla="*/ 4554210 w 6998924"/>
                <a:gd name="connsiteY1003" fmla="*/ 130901 h 189191"/>
                <a:gd name="connsiteX1004" fmla="*/ 4539099 w 6998924"/>
                <a:gd name="connsiteY1004" fmla="*/ 139833 h 189191"/>
                <a:gd name="connsiteX1005" fmla="*/ 4538450 w 6998924"/>
                <a:gd name="connsiteY1005" fmla="*/ 139833 h 189191"/>
                <a:gd name="connsiteX1006" fmla="*/ 4538450 w 6998924"/>
                <a:gd name="connsiteY1006" fmla="*/ 146136 h 189191"/>
                <a:gd name="connsiteX1007" fmla="*/ 4552895 w 6998924"/>
                <a:gd name="connsiteY1007" fmla="*/ 145611 h 189191"/>
                <a:gd name="connsiteX1008" fmla="*/ 4585072 w 6998924"/>
                <a:gd name="connsiteY1008" fmla="*/ 145611 h 189191"/>
                <a:gd name="connsiteX1009" fmla="*/ 4585072 w 6998924"/>
                <a:gd name="connsiteY1009" fmla="*/ 139897 h 189191"/>
                <a:gd name="connsiteX1010" fmla="*/ 4580471 w 6998924"/>
                <a:gd name="connsiteY1010" fmla="*/ 139897 h 189191"/>
                <a:gd name="connsiteX1011" fmla="*/ 4569312 w 6998924"/>
                <a:gd name="connsiteY1011" fmla="*/ 131164 h 189191"/>
                <a:gd name="connsiteX1012" fmla="*/ 4569312 w 6998924"/>
                <a:gd name="connsiteY1012" fmla="*/ 93732 h 189191"/>
                <a:gd name="connsiteX1013" fmla="*/ 4598202 w 6998924"/>
                <a:gd name="connsiteY1013" fmla="*/ 59782 h 189191"/>
                <a:gd name="connsiteX1014" fmla="*/ 4613305 w 6998924"/>
                <a:gd name="connsiteY1014" fmla="*/ 83161 h 189191"/>
                <a:gd name="connsiteX1015" fmla="*/ 4613305 w 6998924"/>
                <a:gd name="connsiteY1015" fmla="*/ 131755 h 189191"/>
                <a:gd name="connsiteX1016" fmla="*/ 4600174 w 6998924"/>
                <a:gd name="connsiteY1016" fmla="*/ 139897 h 189191"/>
                <a:gd name="connsiteX1017" fmla="*/ 4596888 w 6998924"/>
                <a:gd name="connsiteY1017" fmla="*/ 139897 h 189191"/>
                <a:gd name="connsiteX1018" fmla="*/ 4596888 w 6998924"/>
                <a:gd name="connsiteY1018" fmla="*/ 146136 h 189191"/>
                <a:gd name="connsiteX1019" fmla="*/ 4611998 w 6998924"/>
                <a:gd name="connsiteY1019" fmla="*/ 145611 h 189191"/>
                <a:gd name="connsiteX1020" fmla="*/ 4644175 w 6998924"/>
                <a:gd name="connsiteY1020" fmla="*/ 145611 h 189191"/>
                <a:gd name="connsiteX1021" fmla="*/ 4644175 w 6998924"/>
                <a:gd name="connsiteY1021" fmla="*/ 139897 h 189191"/>
                <a:gd name="connsiteX1022" fmla="*/ 4640231 w 6998924"/>
                <a:gd name="connsiteY1022" fmla="*/ 139897 h 189191"/>
                <a:gd name="connsiteX1023" fmla="*/ 4628415 w 6998924"/>
                <a:gd name="connsiteY1023" fmla="*/ 131755 h 189191"/>
                <a:gd name="connsiteX1024" fmla="*/ 4628415 w 6998924"/>
                <a:gd name="connsiteY1024" fmla="*/ 84802 h 189191"/>
                <a:gd name="connsiteX1025" fmla="*/ 4625129 w 6998924"/>
                <a:gd name="connsiteY1025" fmla="*/ 66612 h 189191"/>
                <a:gd name="connsiteX1026" fmla="*/ 4599517 w 6998924"/>
                <a:gd name="connsiteY1026" fmla="*/ 54662 h 189191"/>
                <a:gd name="connsiteX1027" fmla="*/ 4569312 w 6998924"/>
                <a:gd name="connsiteY1027" fmla="*/ 73902 h 189191"/>
                <a:gd name="connsiteX1028" fmla="*/ 4569312 w 6998924"/>
                <a:gd name="connsiteY1028" fmla="*/ 1996 h 189191"/>
                <a:gd name="connsiteX1029" fmla="*/ 4673065 w 6998924"/>
                <a:gd name="connsiteY1029" fmla="*/ 98592 h 189191"/>
                <a:gd name="connsiteX1030" fmla="*/ 4734798 w 6998924"/>
                <a:gd name="connsiteY1030" fmla="*/ 98592 h 189191"/>
                <a:gd name="connsiteX1031" fmla="*/ 4738076 w 6998924"/>
                <a:gd name="connsiteY1031" fmla="*/ 95047 h 189191"/>
                <a:gd name="connsiteX1032" fmla="*/ 4699992 w 6998924"/>
                <a:gd name="connsiteY1032" fmla="*/ 53281 h 189191"/>
                <a:gd name="connsiteX1033" fmla="*/ 4655334 w 6998924"/>
                <a:gd name="connsiteY1033" fmla="*/ 100761 h 189191"/>
                <a:gd name="connsiteX1034" fmla="*/ 4703927 w 6998924"/>
                <a:gd name="connsiteY1034" fmla="*/ 148567 h 189191"/>
                <a:gd name="connsiteX1035" fmla="*/ 4737419 w 6998924"/>
                <a:gd name="connsiteY1035" fmla="*/ 123809 h 189191"/>
                <a:gd name="connsiteX1036" fmla="*/ 4738076 w 6998924"/>
                <a:gd name="connsiteY1036" fmla="*/ 121380 h 189191"/>
                <a:gd name="connsiteX1037" fmla="*/ 4735455 w 6998924"/>
                <a:gd name="connsiteY1037" fmla="*/ 118687 h 189191"/>
                <a:gd name="connsiteX1038" fmla="*/ 4729539 w 6998924"/>
                <a:gd name="connsiteY1038" fmla="*/ 127881 h 189191"/>
                <a:gd name="connsiteX1039" fmla="*/ 4703927 w 6998924"/>
                <a:gd name="connsiteY1039" fmla="*/ 142591 h 189191"/>
                <a:gd name="connsiteX1040" fmla="*/ 4702621 w 6998924"/>
                <a:gd name="connsiteY1040" fmla="*/ 142591 h 189191"/>
                <a:gd name="connsiteX1041" fmla="*/ 4677667 w 6998924"/>
                <a:gd name="connsiteY1041" fmla="*/ 125188 h 189191"/>
                <a:gd name="connsiteX1042" fmla="*/ 4673065 w 6998924"/>
                <a:gd name="connsiteY1042" fmla="*/ 98592 h 189191"/>
                <a:gd name="connsiteX1043" fmla="*/ 4673065 w 6998924"/>
                <a:gd name="connsiteY1043" fmla="*/ 93732 h 189191"/>
                <a:gd name="connsiteX1044" fmla="*/ 4694084 w 6998924"/>
                <a:gd name="connsiteY1044" fmla="*/ 59257 h 189191"/>
                <a:gd name="connsiteX1045" fmla="*/ 4698677 w 6998924"/>
                <a:gd name="connsiteY1045" fmla="*/ 58403 h 189191"/>
                <a:gd name="connsiteX1046" fmla="*/ 4723631 w 6998924"/>
                <a:gd name="connsiteY1046" fmla="*/ 93732 h 189191"/>
                <a:gd name="connsiteX1047" fmla="*/ 4845773 w 6998924"/>
                <a:gd name="connsiteY1047" fmla="*/ 53281 h 189191"/>
                <a:gd name="connsiteX1048" fmla="*/ 4801773 w 6998924"/>
                <a:gd name="connsiteY1048" fmla="*/ 101877 h 189191"/>
                <a:gd name="connsiteX1049" fmla="*/ 4849060 w 6998924"/>
                <a:gd name="connsiteY1049" fmla="*/ 148567 h 189191"/>
                <a:gd name="connsiteX1050" fmla="*/ 4895682 w 6998924"/>
                <a:gd name="connsiteY1050" fmla="*/ 102139 h 189191"/>
                <a:gd name="connsiteX1051" fmla="*/ 4848403 w 6998924"/>
                <a:gd name="connsiteY1051" fmla="*/ 53281 h 189191"/>
                <a:gd name="connsiteX1052" fmla="*/ 4845773 w 6998924"/>
                <a:gd name="connsiteY1052" fmla="*/ 53281 h 189191"/>
                <a:gd name="connsiteX1053" fmla="*/ 4819504 w 6998924"/>
                <a:gd name="connsiteY1053" fmla="*/ 106737 h 189191"/>
                <a:gd name="connsiteX1054" fmla="*/ 4819504 w 6998924"/>
                <a:gd name="connsiteY1054" fmla="*/ 97805 h 189191"/>
                <a:gd name="connsiteX1055" fmla="*/ 4849060 w 6998924"/>
                <a:gd name="connsiteY1055" fmla="*/ 58403 h 189191"/>
                <a:gd name="connsiteX1056" fmla="*/ 4877293 w 6998924"/>
                <a:gd name="connsiteY1056" fmla="*/ 88021 h 189191"/>
                <a:gd name="connsiteX1057" fmla="*/ 4877950 w 6998924"/>
                <a:gd name="connsiteY1057" fmla="*/ 101023 h 189191"/>
                <a:gd name="connsiteX1058" fmla="*/ 4870070 w 6998924"/>
                <a:gd name="connsiteY1058" fmla="*/ 132805 h 189191"/>
                <a:gd name="connsiteX1059" fmla="*/ 4849060 w 6998924"/>
                <a:gd name="connsiteY1059" fmla="*/ 142591 h 189191"/>
                <a:gd name="connsiteX1060" fmla="*/ 4820162 w 6998924"/>
                <a:gd name="connsiteY1060" fmla="*/ 114616 h 189191"/>
                <a:gd name="connsiteX1061" fmla="*/ 4819504 w 6998924"/>
                <a:gd name="connsiteY1061" fmla="*/ 106737 h 189191"/>
                <a:gd name="connsiteX1062" fmla="*/ 4909470 w 6998924"/>
                <a:gd name="connsiteY1062" fmla="*/ 56762 h 189191"/>
                <a:gd name="connsiteX1063" fmla="*/ 4909470 w 6998924"/>
                <a:gd name="connsiteY1063" fmla="*/ 63329 h 189191"/>
                <a:gd name="connsiteX1064" fmla="*/ 4911442 w 6998924"/>
                <a:gd name="connsiteY1064" fmla="*/ 63329 h 189191"/>
                <a:gd name="connsiteX1065" fmla="*/ 4925229 w 6998924"/>
                <a:gd name="connsiteY1065" fmla="*/ 69830 h 189191"/>
                <a:gd name="connsiteX1066" fmla="*/ 4925887 w 6998924"/>
                <a:gd name="connsiteY1066" fmla="*/ 76331 h 189191"/>
                <a:gd name="connsiteX1067" fmla="*/ 4925887 w 6998924"/>
                <a:gd name="connsiteY1067" fmla="*/ 117833 h 189191"/>
                <a:gd name="connsiteX1068" fmla="*/ 4929173 w 6998924"/>
                <a:gd name="connsiteY1068" fmla="*/ 135761 h 189191"/>
                <a:gd name="connsiteX1069" fmla="*/ 4958721 w 6998924"/>
                <a:gd name="connsiteY1069" fmla="*/ 148567 h 189191"/>
                <a:gd name="connsiteX1070" fmla="*/ 4984990 w 6998924"/>
                <a:gd name="connsiteY1070" fmla="*/ 130901 h 189191"/>
                <a:gd name="connsiteX1071" fmla="*/ 4984990 w 6998924"/>
                <a:gd name="connsiteY1071" fmla="*/ 148567 h 189191"/>
                <a:gd name="connsiteX1072" fmla="*/ 5015852 w 6998924"/>
                <a:gd name="connsiteY1072" fmla="*/ 146072 h 189191"/>
                <a:gd name="connsiteX1073" fmla="*/ 5015852 w 6998924"/>
                <a:gd name="connsiteY1073" fmla="*/ 139833 h 189191"/>
                <a:gd name="connsiteX1074" fmla="*/ 5011916 w 6998924"/>
                <a:gd name="connsiteY1074" fmla="*/ 139833 h 189191"/>
                <a:gd name="connsiteX1075" fmla="*/ 5000092 w 6998924"/>
                <a:gd name="connsiteY1075" fmla="*/ 129785 h 189191"/>
                <a:gd name="connsiteX1076" fmla="*/ 5000092 w 6998924"/>
                <a:gd name="connsiteY1076" fmla="*/ 54596 h 189191"/>
                <a:gd name="connsiteX1077" fmla="*/ 4968573 w 6998924"/>
                <a:gd name="connsiteY1077" fmla="*/ 56762 h 189191"/>
                <a:gd name="connsiteX1078" fmla="*/ 4968573 w 6998924"/>
                <a:gd name="connsiteY1078" fmla="*/ 63329 h 189191"/>
                <a:gd name="connsiteX1079" fmla="*/ 4971202 w 6998924"/>
                <a:gd name="connsiteY1079" fmla="*/ 63329 h 189191"/>
                <a:gd name="connsiteX1080" fmla="*/ 4984332 w 6998924"/>
                <a:gd name="connsiteY1080" fmla="*/ 73311 h 189191"/>
                <a:gd name="connsiteX1081" fmla="*/ 4984332 w 6998924"/>
                <a:gd name="connsiteY1081" fmla="*/ 114616 h 189191"/>
                <a:gd name="connsiteX1082" fmla="*/ 4958721 w 6998924"/>
                <a:gd name="connsiteY1082" fmla="*/ 143378 h 189191"/>
                <a:gd name="connsiteX1083" fmla="*/ 4940989 w 6998924"/>
                <a:gd name="connsiteY1083" fmla="*/ 130376 h 189191"/>
                <a:gd name="connsiteX1084" fmla="*/ 4940340 w 6998924"/>
                <a:gd name="connsiteY1084" fmla="*/ 118687 h 189191"/>
                <a:gd name="connsiteX1085" fmla="*/ 4940340 w 6998924"/>
                <a:gd name="connsiteY1085" fmla="*/ 54596 h 189191"/>
                <a:gd name="connsiteX1086" fmla="*/ 5052630 w 6998924"/>
                <a:gd name="connsiteY1086" fmla="*/ 18477 h 189191"/>
                <a:gd name="connsiteX1087" fmla="*/ 5025046 w 6998924"/>
                <a:gd name="connsiteY1087" fmla="*/ 58141 h 189191"/>
                <a:gd name="connsiteX1088" fmla="*/ 5025046 w 6998924"/>
                <a:gd name="connsiteY1088" fmla="*/ 63329 h 189191"/>
                <a:gd name="connsiteX1089" fmla="*/ 5042778 w 6998924"/>
                <a:gd name="connsiteY1089" fmla="*/ 63329 h 189191"/>
                <a:gd name="connsiteX1090" fmla="*/ 5042778 w 6998924"/>
                <a:gd name="connsiteY1090" fmla="*/ 118162 h 189191"/>
                <a:gd name="connsiteX1091" fmla="*/ 5046722 w 6998924"/>
                <a:gd name="connsiteY1091" fmla="*/ 136352 h 189191"/>
                <a:gd name="connsiteX1092" fmla="*/ 5071676 w 6998924"/>
                <a:gd name="connsiteY1092" fmla="*/ 148567 h 189191"/>
                <a:gd name="connsiteX1093" fmla="*/ 5073640 w 6998924"/>
                <a:gd name="connsiteY1093" fmla="*/ 148567 h 189191"/>
                <a:gd name="connsiteX1094" fmla="*/ 5092029 w 6998924"/>
                <a:gd name="connsiteY1094" fmla="*/ 116258 h 189191"/>
                <a:gd name="connsiteX1095" fmla="*/ 5092029 w 6998924"/>
                <a:gd name="connsiteY1095" fmla="*/ 108640 h 189191"/>
                <a:gd name="connsiteX1096" fmla="*/ 5086121 w 6998924"/>
                <a:gd name="connsiteY1096" fmla="*/ 108640 h 189191"/>
                <a:gd name="connsiteX1097" fmla="*/ 5086121 w 6998924"/>
                <a:gd name="connsiteY1097" fmla="*/ 117570 h 189191"/>
                <a:gd name="connsiteX1098" fmla="*/ 5071676 w 6998924"/>
                <a:gd name="connsiteY1098" fmla="*/ 142591 h 189191"/>
                <a:gd name="connsiteX1099" fmla="*/ 5057881 w 6998924"/>
                <a:gd name="connsiteY1099" fmla="*/ 119476 h 189191"/>
                <a:gd name="connsiteX1100" fmla="*/ 5057881 w 6998924"/>
                <a:gd name="connsiteY1100" fmla="*/ 63263 h 189191"/>
                <a:gd name="connsiteX1101" fmla="*/ 5088093 w 6998924"/>
                <a:gd name="connsiteY1101" fmla="*/ 63263 h 189191"/>
                <a:gd name="connsiteX1102" fmla="*/ 5088093 w 6998924"/>
                <a:gd name="connsiteY1102" fmla="*/ 56762 h 189191"/>
                <a:gd name="connsiteX1103" fmla="*/ 5057881 w 6998924"/>
                <a:gd name="connsiteY1103" fmla="*/ 56762 h 189191"/>
                <a:gd name="connsiteX1104" fmla="*/ 5057881 w 6998924"/>
                <a:gd name="connsiteY1104" fmla="*/ 18477 h 189191"/>
                <a:gd name="connsiteX1105" fmla="*/ 5109761 w 6998924"/>
                <a:gd name="connsiteY1105" fmla="*/ 56762 h 189191"/>
                <a:gd name="connsiteX1106" fmla="*/ 5109761 w 6998924"/>
                <a:gd name="connsiteY1106" fmla="*/ 63329 h 189191"/>
                <a:gd name="connsiteX1107" fmla="*/ 5113697 w 6998924"/>
                <a:gd name="connsiteY1107" fmla="*/ 63329 h 189191"/>
                <a:gd name="connsiteX1108" fmla="*/ 5126178 w 6998924"/>
                <a:gd name="connsiteY1108" fmla="*/ 72259 h 189191"/>
                <a:gd name="connsiteX1109" fmla="*/ 5126178 w 6998924"/>
                <a:gd name="connsiteY1109" fmla="*/ 171615 h 189191"/>
                <a:gd name="connsiteX1110" fmla="*/ 5109761 w 6998924"/>
                <a:gd name="connsiteY1110" fmla="*/ 180022 h 189191"/>
                <a:gd name="connsiteX1111" fmla="*/ 5109761 w 6998924"/>
                <a:gd name="connsiteY1111" fmla="*/ 186523 h 189191"/>
                <a:gd name="connsiteX1112" fmla="*/ 5124864 w 6998924"/>
                <a:gd name="connsiteY1112" fmla="*/ 185734 h 189191"/>
                <a:gd name="connsiteX1113" fmla="*/ 5157040 w 6998924"/>
                <a:gd name="connsiteY1113" fmla="*/ 185734 h 189191"/>
                <a:gd name="connsiteX1114" fmla="*/ 5157040 w 6998924"/>
                <a:gd name="connsiteY1114" fmla="*/ 180022 h 189191"/>
                <a:gd name="connsiteX1115" fmla="*/ 5152447 w 6998924"/>
                <a:gd name="connsiteY1115" fmla="*/ 180022 h 189191"/>
                <a:gd name="connsiteX1116" fmla="*/ 5141281 w 6998924"/>
                <a:gd name="connsiteY1116" fmla="*/ 171615 h 189191"/>
                <a:gd name="connsiteX1117" fmla="*/ 5141281 w 6998924"/>
                <a:gd name="connsiteY1117" fmla="*/ 136352 h 189191"/>
                <a:gd name="connsiteX1118" fmla="*/ 5167550 w 6998924"/>
                <a:gd name="connsiteY1118" fmla="*/ 148567 h 189191"/>
                <a:gd name="connsiteX1119" fmla="*/ 5215486 w 6998924"/>
                <a:gd name="connsiteY1119" fmla="*/ 101548 h 189191"/>
                <a:gd name="connsiteX1120" fmla="*/ 5170179 w 6998924"/>
                <a:gd name="connsiteY1120" fmla="*/ 54596 h 189191"/>
                <a:gd name="connsiteX1121" fmla="*/ 5140623 w 6998924"/>
                <a:gd name="connsiteY1121" fmla="*/ 67664 h 189191"/>
                <a:gd name="connsiteX1122" fmla="*/ 5140623 w 6998924"/>
                <a:gd name="connsiteY1122" fmla="*/ 54596 h 189191"/>
                <a:gd name="connsiteX1123" fmla="*/ 5197097 w 6998924"/>
                <a:gd name="connsiteY1123" fmla="*/ 104568 h 189191"/>
                <a:gd name="connsiteX1124" fmla="*/ 5165578 w 6998924"/>
                <a:gd name="connsiteY1124" fmla="*/ 143378 h 189191"/>
                <a:gd name="connsiteX1125" fmla="*/ 5141281 w 6998924"/>
                <a:gd name="connsiteY1125" fmla="*/ 123546 h 189191"/>
                <a:gd name="connsiteX1126" fmla="*/ 5141281 w 6998924"/>
                <a:gd name="connsiteY1126" fmla="*/ 89334 h 189191"/>
                <a:gd name="connsiteX1127" fmla="*/ 5141281 w 6998924"/>
                <a:gd name="connsiteY1127" fmla="*/ 81520 h 189191"/>
                <a:gd name="connsiteX1128" fmla="*/ 5168207 w 6998924"/>
                <a:gd name="connsiteY1128" fmla="*/ 60309 h 189191"/>
                <a:gd name="connsiteX1129" fmla="*/ 5197097 w 6998924"/>
                <a:gd name="connsiteY1129" fmla="*/ 100761 h 189191"/>
                <a:gd name="connsiteX1130" fmla="*/ 5197097 w 6998924"/>
                <a:gd name="connsiteY1130" fmla="*/ 104568 h 189191"/>
                <a:gd name="connsiteX1131" fmla="*/ 5229931 w 6998924"/>
                <a:gd name="connsiteY1131" fmla="*/ 56762 h 189191"/>
                <a:gd name="connsiteX1132" fmla="*/ 5229931 w 6998924"/>
                <a:gd name="connsiteY1132" fmla="*/ 63329 h 189191"/>
                <a:gd name="connsiteX1133" fmla="*/ 5231246 w 6998924"/>
                <a:gd name="connsiteY1133" fmla="*/ 63329 h 189191"/>
                <a:gd name="connsiteX1134" fmla="*/ 5245034 w 6998924"/>
                <a:gd name="connsiteY1134" fmla="*/ 69830 h 189191"/>
                <a:gd name="connsiteX1135" fmla="*/ 5245691 w 6998924"/>
                <a:gd name="connsiteY1135" fmla="*/ 76331 h 189191"/>
                <a:gd name="connsiteX1136" fmla="*/ 5245691 w 6998924"/>
                <a:gd name="connsiteY1136" fmla="*/ 117833 h 189191"/>
                <a:gd name="connsiteX1137" fmla="*/ 5248978 w 6998924"/>
                <a:gd name="connsiteY1137" fmla="*/ 135761 h 189191"/>
                <a:gd name="connsiteX1138" fmla="*/ 5278525 w 6998924"/>
                <a:gd name="connsiteY1138" fmla="*/ 148567 h 189191"/>
                <a:gd name="connsiteX1139" fmla="*/ 5304794 w 6998924"/>
                <a:gd name="connsiteY1139" fmla="*/ 130901 h 189191"/>
                <a:gd name="connsiteX1140" fmla="*/ 5304794 w 6998924"/>
                <a:gd name="connsiteY1140" fmla="*/ 148567 h 189191"/>
                <a:gd name="connsiteX1141" fmla="*/ 5335656 w 6998924"/>
                <a:gd name="connsiteY1141" fmla="*/ 146072 h 189191"/>
                <a:gd name="connsiteX1142" fmla="*/ 5335656 w 6998924"/>
                <a:gd name="connsiteY1142" fmla="*/ 139833 h 189191"/>
                <a:gd name="connsiteX1143" fmla="*/ 5332378 w 6998924"/>
                <a:gd name="connsiteY1143" fmla="*/ 139833 h 189191"/>
                <a:gd name="connsiteX1144" fmla="*/ 5319896 w 6998924"/>
                <a:gd name="connsiteY1144" fmla="*/ 129785 h 189191"/>
                <a:gd name="connsiteX1145" fmla="*/ 5319896 w 6998924"/>
                <a:gd name="connsiteY1145" fmla="*/ 54596 h 189191"/>
                <a:gd name="connsiteX1146" fmla="*/ 5288377 w 6998924"/>
                <a:gd name="connsiteY1146" fmla="*/ 56762 h 189191"/>
                <a:gd name="connsiteX1147" fmla="*/ 5288377 w 6998924"/>
                <a:gd name="connsiteY1147" fmla="*/ 63329 h 189191"/>
                <a:gd name="connsiteX1148" fmla="*/ 5291664 w 6998924"/>
                <a:gd name="connsiteY1148" fmla="*/ 63329 h 189191"/>
                <a:gd name="connsiteX1149" fmla="*/ 5304137 w 6998924"/>
                <a:gd name="connsiteY1149" fmla="*/ 73311 h 189191"/>
                <a:gd name="connsiteX1150" fmla="*/ 5304137 w 6998924"/>
                <a:gd name="connsiteY1150" fmla="*/ 114616 h 189191"/>
                <a:gd name="connsiteX1151" fmla="*/ 5279182 w 6998924"/>
                <a:gd name="connsiteY1151" fmla="*/ 143378 h 189191"/>
                <a:gd name="connsiteX1152" fmla="*/ 5261451 w 6998924"/>
                <a:gd name="connsiteY1152" fmla="*/ 130376 h 189191"/>
                <a:gd name="connsiteX1153" fmla="*/ 5260801 w 6998924"/>
                <a:gd name="connsiteY1153" fmla="*/ 118687 h 189191"/>
                <a:gd name="connsiteX1154" fmla="*/ 5260801 w 6998924"/>
                <a:gd name="connsiteY1154" fmla="*/ 54596 h 189191"/>
                <a:gd name="connsiteX1155" fmla="*/ 5372434 w 6998924"/>
                <a:gd name="connsiteY1155" fmla="*/ 18477 h 189191"/>
                <a:gd name="connsiteX1156" fmla="*/ 5344851 w 6998924"/>
                <a:gd name="connsiteY1156" fmla="*/ 58141 h 189191"/>
                <a:gd name="connsiteX1157" fmla="*/ 5344851 w 6998924"/>
                <a:gd name="connsiteY1157" fmla="*/ 63329 h 189191"/>
                <a:gd name="connsiteX1158" fmla="*/ 5362582 w 6998924"/>
                <a:gd name="connsiteY1158" fmla="*/ 63329 h 189191"/>
                <a:gd name="connsiteX1159" fmla="*/ 5362582 w 6998924"/>
                <a:gd name="connsiteY1159" fmla="*/ 118162 h 189191"/>
                <a:gd name="connsiteX1160" fmla="*/ 5366526 w 6998924"/>
                <a:gd name="connsiteY1160" fmla="*/ 136352 h 189191"/>
                <a:gd name="connsiteX1161" fmla="*/ 5391481 w 6998924"/>
                <a:gd name="connsiteY1161" fmla="*/ 148567 h 189191"/>
                <a:gd name="connsiteX1162" fmla="*/ 5393445 w 6998924"/>
                <a:gd name="connsiteY1162" fmla="*/ 148567 h 189191"/>
                <a:gd name="connsiteX1163" fmla="*/ 5411834 w 6998924"/>
                <a:gd name="connsiteY1163" fmla="*/ 116258 h 189191"/>
                <a:gd name="connsiteX1164" fmla="*/ 5411834 w 6998924"/>
                <a:gd name="connsiteY1164" fmla="*/ 108640 h 189191"/>
                <a:gd name="connsiteX1165" fmla="*/ 5405926 w 6998924"/>
                <a:gd name="connsiteY1165" fmla="*/ 108640 h 189191"/>
                <a:gd name="connsiteX1166" fmla="*/ 5405926 w 6998924"/>
                <a:gd name="connsiteY1166" fmla="*/ 117570 h 189191"/>
                <a:gd name="connsiteX1167" fmla="*/ 5391481 w 6998924"/>
                <a:gd name="connsiteY1167" fmla="*/ 142591 h 189191"/>
                <a:gd name="connsiteX1168" fmla="*/ 5378342 w 6998924"/>
                <a:gd name="connsiteY1168" fmla="*/ 119476 h 189191"/>
                <a:gd name="connsiteX1169" fmla="*/ 5378342 w 6998924"/>
                <a:gd name="connsiteY1169" fmla="*/ 63263 h 189191"/>
                <a:gd name="connsiteX1170" fmla="*/ 5408555 w 6998924"/>
                <a:gd name="connsiteY1170" fmla="*/ 63263 h 189191"/>
                <a:gd name="connsiteX1171" fmla="*/ 5408555 w 6998924"/>
                <a:gd name="connsiteY1171" fmla="*/ 56762 h 189191"/>
                <a:gd name="connsiteX1172" fmla="*/ 5378342 w 6998924"/>
                <a:gd name="connsiteY1172" fmla="*/ 56762 h 189191"/>
                <a:gd name="connsiteX1173" fmla="*/ 5378342 w 6998924"/>
                <a:gd name="connsiteY1173" fmla="*/ 18477 h 189191"/>
                <a:gd name="connsiteX1174" fmla="*/ 5482753 w 6998924"/>
                <a:gd name="connsiteY1174" fmla="*/ 4358 h 189191"/>
                <a:gd name="connsiteX1175" fmla="*/ 5482753 w 6998924"/>
                <a:gd name="connsiteY1175" fmla="*/ 10663 h 189191"/>
                <a:gd name="connsiteX1176" fmla="*/ 5485382 w 6998924"/>
                <a:gd name="connsiteY1176" fmla="*/ 10663 h 189191"/>
                <a:gd name="connsiteX1177" fmla="*/ 5498520 w 6998924"/>
                <a:gd name="connsiteY1177" fmla="*/ 21499 h 189191"/>
                <a:gd name="connsiteX1178" fmla="*/ 5498520 w 6998924"/>
                <a:gd name="connsiteY1178" fmla="*/ 126304 h 189191"/>
                <a:gd name="connsiteX1179" fmla="*/ 5498520 w 6998924"/>
                <a:gd name="connsiteY1179" fmla="*/ 130901 h 189191"/>
                <a:gd name="connsiteX1180" fmla="*/ 5484067 w 6998924"/>
                <a:gd name="connsiteY1180" fmla="*/ 139833 h 189191"/>
                <a:gd name="connsiteX1181" fmla="*/ 5482753 w 6998924"/>
                <a:gd name="connsiteY1181" fmla="*/ 139833 h 189191"/>
                <a:gd name="connsiteX1182" fmla="*/ 5482753 w 6998924"/>
                <a:gd name="connsiteY1182" fmla="*/ 146136 h 189191"/>
                <a:gd name="connsiteX1183" fmla="*/ 5529382 w 6998924"/>
                <a:gd name="connsiteY1183" fmla="*/ 146136 h 189191"/>
                <a:gd name="connsiteX1184" fmla="*/ 5529382 w 6998924"/>
                <a:gd name="connsiteY1184" fmla="*/ 139833 h 189191"/>
                <a:gd name="connsiteX1185" fmla="*/ 5524124 w 6998924"/>
                <a:gd name="connsiteY1185" fmla="*/ 139833 h 189191"/>
                <a:gd name="connsiteX1186" fmla="*/ 5513623 w 6998924"/>
                <a:gd name="connsiteY1186" fmla="*/ 131689 h 189191"/>
                <a:gd name="connsiteX1187" fmla="*/ 5513623 w 6998924"/>
                <a:gd name="connsiteY1187" fmla="*/ 1929 h 189191"/>
                <a:gd name="connsiteX1188" fmla="*/ 5585199 w 6998924"/>
                <a:gd name="connsiteY1188" fmla="*/ 53281 h 189191"/>
                <a:gd name="connsiteX1189" fmla="*/ 5541198 w 6998924"/>
                <a:gd name="connsiteY1189" fmla="*/ 101877 h 189191"/>
                <a:gd name="connsiteX1190" fmla="*/ 5588486 w 6998924"/>
                <a:gd name="connsiteY1190" fmla="*/ 148567 h 189191"/>
                <a:gd name="connsiteX1191" fmla="*/ 5635107 w 6998924"/>
                <a:gd name="connsiteY1191" fmla="*/ 102139 h 189191"/>
                <a:gd name="connsiteX1192" fmla="*/ 5587828 w 6998924"/>
                <a:gd name="connsiteY1192" fmla="*/ 53281 h 189191"/>
                <a:gd name="connsiteX1193" fmla="*/ 5585199 w 6998924"/>
                <a:gd name="connsiteY1193" fmla="*/ 53281 h 189191"/>
                <a:gd name="connsiteX1194" fmla="*/ 5558930 w 6998924"/>
                <a:gd name="connsiteY1194" fmla="*/ 106737 h 189191"/>
                <a:gd name="connsiteX1195" fmla="*/ 5558930 w 6998924"/>
                <a:gd name="connsiteY1195" fmla="*/ 97805 h 189191"/>
                <a:gd name="connsiteX1196" fmla="*/ 5588486 w 6998924"/>
                <a:gd name="connsiteY1196" fmla="*/ 58403 h 189191"/>
                <a:gd name="connsiteX1197" fmla="*/ 5616718 w 6998924"/>
                <a:gd name="connsiteY1197" fmla="*/ 88021 h 189191"/>
                <a:gd name="connsiteX1198" fmla="*/ 5617376 w 6998924"/>
                <a:gd name="connsiteY1198" fmla="*/ 101023 h 189191"/>
                <a:gd name="connsiteX1199" fmla="*/ 5609496 w 6998924"/>
                <a:gd name="connsiteY1199" fmla="*/ 132805 h 189191"/>
                <a:gd name="connsiteX1200" fmla="*/ 5587828 w 6998924"/>
                <a:gd name="connsiteY1200" fmla="*/ 142591 h 189191"/>
                <a:gd name="connsiteX1201" fmla="*/ 5559587 w 6998924"/>
                <a:gd name="connsiteY1201" fmla="*/ 114616 h 189191"/>
                <a:gd name="connsiteX1202" fmla="*/ 5558930 w 6998924"/>
                <a:gd name="connsiteY1202" fmla="*/ 106737 h 189191"/>
                <a:gd name="connsiteX1203" fmla="*/ 5663998 w 6998924"/>
                <a:gd name="connsiteY1203" fmla="*/ 106210 h 189191"/>
                <a:gd name="connsiteX1204" fmla="*/ 5657432 w 6998924"/>
                <a:gd name="connsiteY1204" fmla="*/ 123284 h 189191"/>
                <a:gd name="connsiteX1205" fmla="*/ 5666627 w 6998924"/>
                <a:gd name="connsiteY1205" fmla="*/ 141475 h 189191"/>
                <a:gd name="connsiteX1206" fmla="*/ 5647581 w 6998924"/>
                <a:gd name="connsiteY1206" fmla="*/ 162423 h 189191"/>
                <a:gd name="connsiteX1207" fmla="*/ 5694868 w 6998924"/>
                <a:gd name="connsiteY1207" fmla="*/ 189018 h 189191"/>
                <a:gd name="connsiteX1208" fmla="*/ 5742147 w 6998924"/>
                <a:gd name="connsiteY1208" fmla="*/ 161898 h 189191"/>
                <a:gd name="connsiteX1209" fmla="*/ 5695525 w 6998924"/>
                <a:gd name="connsiteY1209" fmla="*/ 132018 h 189191"/>
                <a:gd name="connsiteX1210" fmla="*/ 5676479 w 6998924"/>
                <a:gd name="connsiteY1210" fmla="*/ 132018 h 189191"/>
                <a:gd name="connsiteX1211" fmla="*/ 5664655 w 6998924"/>
                <a:gd name="connsiteY1211" fmla="*/ 118424 h 189191"/>
                <a:gd name="connsiteX1212" fmla="*/ 5667942 w 6998924"/>
                <a:gd name="connsiteY1212" fmla="*/ 109757 h 189191"/>
                <a:gd name="connsiteX1213" fmla="*/ 5668599 w 6998924"/>
                <a:gd name="connsiteY1213" fmla="*/ 109757 h 189191"/>
                <a:gd name="connsiteX1214" fmla="*/ 5677136 w 6998924"/>
                <a:gd name="connsiteY1214" fmla="*/ 113564 h 189191"/>
                <a:gd name="connsiteX1215" fmla="*/ 5688952 w 6998924"/>
                <a:gd name="connsiteY1215" fmla="*/ 115470 h 189191"/>
                <a:gd name="connsiteX1216" fmla="*/ 5723758 w 6998924"/>
                <a:gd name="connsiteY1216" fmla="*/ 85590 h 189191"/>
                <a:gd name="connsiteX1217" fmla="*/ 5715221 w 6998924"/>
                <a:gd name="connsiteY1217" fmla="*/ 65233 h 189191"/>
                <a:gd name="connsiteX1218" fmla="*/ 5715221 w 6998924"/>
                <a:gd name="connsiteY1218" fmla="*/ 64970 h 189191"/>
                <a:gd name="connsiteX1219" fmla="*/ 5735582 w 6998924"/>
                <a:gd name="connsiteY1219" fmla="*/ 57616 h 189191"/>
                <a:gd name="connsiteX1220" fmla="*/ 5732295 w 6998924"/>
                <a:gd name="connsiteY1220" fmla="*/ 62804 h 189191"/>
                <a:gd name="connsiteX1221" fmla="*/ 5738861 w 6998924"/>
                <a:gd name="connsiteY1221" fmla="*/ 69043 h 189191"/>
                <a:gd name="connsiteX1222" fmla="*/ 5745426 w 6998924"/>
                <a:gd name="connsiteY1222" fmla="*/ 62804 h 189191"/>
                <a:gd name="connsiteX1223" fmla="*/ 5733610 w 6998924"/>
                <a:gd name="connsiteY1223" fmla="*/ 52231 h 189191"/>
                <a:gd name="connsiteX1224" fmla="*/ 5732295 w 6998924"/>
                <a:gd name="connsiteY1224" fmla="*/ 52231 h 189191"/>
                <a:gd name="connsiteX1225" fmla="*/ 5713906 w 6998924"/>
                <a:gd name="connsiteY1225" fmla="*/ 59519 h 189191"/>
                <a:gd name="connsiteX1226" fmla="*/ 5711285 w 6998924"/>
                <a:gd name="connsiteY1226" fmla="*/ 61163 h 189191"/>
                <a:gd name="connsiteX1227" fmla="*/ 5711285 w 6998924"/>
                <a:gd name="connsiteY1227" fmla="*/ 61163 h 189191"/>
                <a:gd name="connsiteX1228" fmla="*/ 5702090 w 6998924"/>
                <a:gd name="connsiteY1228" fmla="*/ 56828 h 189191"/>
                <a:gd name="connsiteX1229" fmla="*/ 5689609 w 6998924"/>
                <a:gd name="connsiteY1229" fmla="*/ 54662 h 189191"/>
                <a:gd name="connsiteX1230" fmla="*/ 5654811 w 6998924"/>
                <a:gd name="connsiteY1230" fmla="*/ 85065 h 189191"/>
                <a:gd name="connsiteX1231" fmla="*/ 5664655 w 6998924"/>
                <a:gd name="connsiteY1231" fmla="*/ 106210 h 189191"/>
                <a:gd name="connsiteX1232" fmla="*/ 5659404 w 6998924"/>
                <a:gd name="connsiteY1232" fmla="*/ 163473 h 189191"/>
                <a:gd name="connsiteX1233" fmla="*/ 5659404 w 6998924"/>
                <a:gd name="connsiteY1233" fmla="*/ 161898 h 189191"/>
                <a:gd name="connsiteX1234" fmla="*/ 5679757 w 6998924"/>
                <a:gd name="connsiteY1234" fmla="*/ 145020 h 189191"/>
                <a:gd name="connsiteX1235" fmla="*/ 5685673 w 6998924"/>
                <a:gd name="connsiteY1235" fmla="*/ 145020 h 189191"/>
                <a:gd name="connsiteX1236" fmla="*/ 5696832 w 6998924"/>
                <a:gd name="connsiteY1236" fmla="*/ 145020 h 189191"/>
                <a:gd name="connsiteX1237" fmla="*/ 5730323 w 6998924"/>
                <a:gd name="connsiteY1237" fmla="*/ 161044 h 189191"/>
                <a:gd name="connsiteX1238" fmla="*/ 5730323 w 6998924"/>
                <a:gd name="connsiteY1238" fmla="*/ 162685 h 189191"/>
                <a:gd name="connsiteX1239" fmla="*/ 5694211 w 6998924"/>
                <a:gd name="connsiteY1239" fmla="*/ 183305 h 189191"/>
                <a:gd name="connsiteX1240" fmla="*/ 5659404 w 6998924"/>
                <a:gd name="connsiteY1240" fmla="*/ 163473 h 189191"/>
                <a:gd name="connsiteX1241" fmla="*/ 5669914 w 6998924"/>
                <a:gd name="connsiteY1241" fmla="*/ 88546 h 189191"/>
                <a:gd name="connsiteX1242" fmla="*/ 5669914 w 6998924"/>
                <a:gd name="connsiteY1242" fmla="*/ 86378 h 189191"/>
                <a:gd name="connsiteX1243" fmla="*/ 5688952 w 6998924"/>
                <a:gd name="connsiteY1243" fmla="*/ 60309 h 189191"/>
                <a:gd name="connsiteX1244" fmla="*/ 5707341 w 6998924"/>
                <a:gd name="connsiteY1244" fmla="*/ 85853 h 189191"/>
                <a:gd name="connsiteX1245" fmla="*/ 5688952 w 6998924"/>
                <a:gd name="connsiteY1245" fmla="*/ 109757 h 189191"/>
                <a:gd name="connsiteX1246" fmla="*/ 5675164 w 6998924"/>
                <a:gd name="connsiteY1246" fmla="*/ 103256 h 189191"/>
                <a:gd name="connsiteX1247" fmla="*/ 5670571 w 6998924"/>
                <a:gd name="connsiteY1247" fmla="*/ 88546 h 189191"/>
                <a:gd name="connsiteX1248" fmla="*/ 5756592 w 6998924"/>
                <a:gd name="connsiteY1248" fmla="*/ 56828 h 189191"/>
                <a:gd name="connsiteX1249" fmla="*/ 5756592 w 6998924"/>
                <a:gd name="connsiteY1249" fmla="*/ 63329 h 189191"/>
                <a:gd name="connsiteX1250" fmla="*/ 5759879 w 6998924"/>
                <a:gd name="connsiteY1250" fmla="*/ 63329 h 189191"/>
                <a:gd name="connsiteX1251" fmla="*/ 5771695 w 6998924"/>
                <a:gd name="connsiteY1251" fmla="*/ 73638 h 189191"/>
                <a:gd name="connsiteX1252" fmla="*/ 5771695 w 6998924"/>
                <a:gd name="connsiteY1252" fmla="*/ 131164 h 189191"/>
                <a:gd name="connsiteX1253" fmla="*/ 5755935 w 6998924"/>
                <a:gd name="connsiteY1253" fmla="*/ 139897 h 189191"/>
                <a:gd name="connsiteX1254" fmla="*/ 5755935 w 6998924"/>
                <a:gd name="connsiteY1254" fmla="*/ 146136 h 189191"/>
                <a:gd name="connsiteX1255" fmla="*/ 5800593 w 6998924"/>
                <a:gd name="connsiteY1255" fmla="*/ 146136 h 189191"/>
                <a:gd name="connsiteX1256" fmla="*/ 5800593 w 6998924"/>
                <a:gd name="connsiteY1256" fmla="*/ 139897 h 189191"/>
                <a:gd name="connsiteX1257" fmla="*/ 5797306 w 6998924"/>
                <a:gd name="connsiteY1257" fmla="*/ 139897 h 189191"/>
                <a:gd name="connsiteX1258" fmla="*/ 5786797 w 6998924"/>
                <a:gd name="connsiteY1258" fmla="*/ 132543 h 189191"/>
                <a:gd name="connsiteX1259" fmla="*/ 5786797 w 6998924"/>
                <a:gd name="connsiteY1259" fmla="*/ 54662 h 189191"/>
                <a:gd name="connsiteX1260" fmla="*/ 5774324 w 6998924"/>
                <a:gd name="connsiteY1260" fmla="*/ 7116 h 189191"/>
                <a:gd name="connsiteX1261" fmla="*/ 5764472 w 6998924"/>
                <a:gd name="connsiteY1261" fmla="*/ 18280 h 189191"/>
                <a:gd name="connsiteX1262" fmla="*/ 5775639 w 6998924"/>
                <a:gd name="connsiteY1262" fmla="*/ 29379 h 189191"/>
                <a:gd name="connsiteX1263" fmla="*/ 5777611 w 6998924"/>
                <a:gd name="connsiteY1263" fmla="*/ 29379 h 189191"/>
                <a:gd name="connsiteX1264" fmla="*/ 5786797 w 6998924"/>
                <a:gd name="connsiteY1264" fmla="*/ 18280 h 189191"/>
                <a:gd name="connsiteX1265" fmla="*/ 5775639 w 6998924"/>
                <a:gd name="connsiteY1265" fmla="*/ 7116 h 189191"/>
                <a:gd name="connsiteX1266" fmla="*/ 5838678 w 6998924"/>
                <a:gd name="connsiteY1266" fmla="*/ 18543 h 189191"/>
                <a:gd name="connsiteX1267" fmla="*/ 5811751 w 6998924"/>
                <a:gd name="connsiteY1267" fmla="*/ 58141 h 189191"/>
                <a:gd name="connsiteX1268" fmla="*/ 5811751 w 6998924"/>
                <a:gd name="connsiteY1268" fmla="*/ 63329 h 189191"/>
                <a:gd name="connsiteX1269" fmla="*/ 5829483 w 6998924"/>
                <a:gd name="connsiteY1269" fmla="*/ 63329 h 189191"/>
                <a:gd name="connsiteX1270" fmla="*/ 5829483 w 6998924"/>
                <a:gd name="connsiteY1270" fmla="*/ 118162 h 189191"/>
                <a:gd name="connsiteX1271" fmla="*/ 5833427 w 6998924"/>
                <a:gd name="connsiteY1271" fmla="*/ 136352 h 189191"/>
                <a:gd name="connsiteX1272" fmla="*/ 5858381 w 6998924"/>
                <a:gd name="connsiteY1272" fmla="*/ 148567 h 189191"/>
                <a:gd name="connsiteX1273" fmla="*/ 5860345 w 6998924"/>
                <a:gd name="connsiteY1273" fmla="*/ 148567 h 189191"/>
                <a:gd name="connsiteX1274" fmla="*/ 5878734 w 6998924"/>
                <a:gd name="connsiteY1274" fmla="*/ 116258 h 189191"/>
                <a:gd name="connsiteX1275" fmla="*/ 5878734 w 6998924"/>
                <a:gd name="connsiteY1275" fmla="*/ 108640 h 189191"/>
                <a:gd name="connsiteX1276" fmla="*/ 5872826 w 6998924"/>
                <a:gd name="connsiteY1276" fmla="*/ 108640 h 189191"/>
                <a:gd name="connsiteX1277" fmla="*/ 5872826 w 6998924"/>
                <a:gd name="connsiteY1277" fmla="*/ 117570 h 189191"/>
                <a:gd name="connsiteX1278" fmla="*/ 5858381 w 6998924"/>
                <a:gd name="connsiteY1278" fmla="*/ 142591 h 189191"/>
                <a:gd name="connsiteX1279" fmla="*/ 5844586 w 6998924"/>
                <a:gd name="connsiteY1279" fmla="*/ 119476 h 189191"/>
                <a:gd name="connsiteX1280" fmla="*/ 5844586 w 6998924"/>
                <a:gd name="connsiteY1280" fmla="*/ 63263 h 189191"/>
                <a:gd name="connsiteX1281" fmla="*/ 5874798 w 6998924"/>
                <a:gd name="connsiteY1281" fmla="*/ 63263 h 189191"/>
                <a:gd name="connsiteX1282" fmla="*/ 5874798 w 6998924"/>
                <a:gd name="connsiteY1282" fmla="*/ 56762 h 189191"/>
                <a:gd name="connsiteX1283" fmla="*/ 5844586 w 6998924"/>
                <a:gd name="connsiteY1283" fmla="*/ 56762 h 189191"/>
                <a:gd name="connsiteX1284" fmla="*/ 5844586 w 6998924"/>
                <a:gd name="connsiteY1284" fmla="*/ 18477 h 189191"/>
                <a:gd name="connsiteX1285" fmla="*/ 5909597 w 6998924"/>
                <a:gd name="connsiteY1285" fmla="*/ 139306 h 189191"/>
                <a:gd name="connsiteX1286" fmla="*/ 5933244 w 6998924"/>
                <a:gd name="connsiteY1286" fmla="*/ 148567 h 189191"/>
                <a:gd name="connsiteX1287" fmla="*/ 5967385 w 6998924"/>
                <a:gd name="connsiteY1287" fmla="*/ 119540 h 189191"/>
                <a:gd name="connsiteX1288" fmla="*/ 5967385 w 6998924"/>
                <a:gd name="connsiteY1288" fmla="*/ 117374 h 189191"/>
                <a:gd name="connsiteX1289" fmla="*/ 5947032 w 6998924"/>
                <a:gd name="connsiteY1289" fmla="*/ 92881 h 189191"/>
                <a:gd name="connsiteX1290" fmla="*/ 5930615 w 6998924"/>
                <a:gd name="connsiteY1290" fmla="*/ 89137 h 189191"/>
                <a:gd name="connsiteX1291" fmla="*/ 5908290 w 6998924"/>
                <a:gd name="connsiteY1291" fmla="*/ 72850 h 189191"/>
                <a:gd name="connsiteX1292" fmla="*/ 5932587 w 6998924"/>
                <a:gd name="connsiteY1292" fmla="*/ 57878 h 189191"/>
                <a:gd name="connsiteX1293" fmla="*/ 5956226 w 6998924"/>
                <a:gd name="connsiteY1293" fmla="*/ 80404 h 189191"/>
                <a:gd name="connsiteX1294" fmla="*/ 5958848 w 6998924"/>
                <a:gd name="connsiteY1294" fmla="*/ 84211 h 189191"/>
                <a:gd name="connsiteX1295" fmla="*/ 5962134 w 6998924"/>
                <a:gd name="connsiteY1295" fmla="*/ 81782 h 189191"/>
                <a:gd name="connsiteX1296" fmla="*/ 5962134 w 6998924"/>
                <a:gd name="connsiteY1296" fmla="*/ 56828 h 189191"/>
                <a:gd name="connsiteX1297" fmla="*/ 5959505 w 6998924"/>
                <a:gd name="connsiteY1297" fmla="*/ 53281 h 189191"/>
                <a:gd name="connsiteX1298" fmla="*/ 5951625 w 6998924"/>
                <a:gd name="connsiteY1298" fmla="*/ 58469 h 189191"/>
                <a:gd name="connsiteX1299" fmla="*/ 5950968 w 6998924"/>
                <a:gd name="connsiteY1299" fmla="*/ 58469 h 189191"/>
                <a:gd name="connsiteX1300" fmla="*/ 5947032 w 6998924"/>
                <a:gd name="connsiteY1300" fmla="*/ 56237 h 189191"/>
                <a:gd name="connsiteX1301" fmla="*/ 5931929 w 6998924"/>
                <a:gd name="connsiteY1301" fmla="*/ 53281 h 189191"/>
                <a:gd name="connsiteX1302" fmla="*/ 5897123 w 6998924"/>
                <a:gd name="connsiteY1302" fmla="*/ 79351 h 189191"/>
                <a:gd name="connsiteX1303" fmla="*/ 5936523 w 6998924"/>
                <a:gd name="connsiteY1303" fmla="*/ 106737 h 189191"/>
                <a:gd name="connsiteX1304" fmla="*/ 5956884 w 6998924"/>
                <a:gd name="connsiteY1304" fmla="*/ 123875 h 189191"/>
                <a:gd name="connsiteX1305" fmla="*/ 5933244 w 6998924"/>
                <a:gd name="connsiteY1305" fmla="*/ 143378 h 189191"/>
                <a:gd name="connsiteX1306" fmla="*/ 5931272 w 6998924"/>
                <a:gd name="connsiteY1306" fmla="*/ 143378 h 189191"/>
                <a:gd name="connsiteX1307" fmla="*/ 5903689 w 6998924"/>
                <a:gd name="connsiteY1307" fmla="*/ 116783 h 189191"/>
                <a:gd name="connsiteX1308" fmla="*/ 5900410 w 6998924"/>
                <a:gd name="connsiteY1308" fmla="*/ 111069 h 189191"/>
                <a:gd name="connsiteX1309" fmla="*/ 5897123 w 6998924"/>
                <a:gd name="connsiteY1309" fmla="*/ 114616 h 189191"/>
                <a:gd name="connsiteX1310" fmla="*/ 5897123 w 6998924"/>
                <a:gd name="connsiteY1310" fmla="*/ 141475 h 189191"/>
                <a:gd name="connsiteX1311" fmla="*/ 5897123 w 6998924"/>
                <a:gd name="connsiteY1311" fmla="*/ 144232 h 189191"/>
                <a:gd name="connsiteX1312" fmla="*/ 5899753 w 6998924"/>
                <a:gd name="connsiteY1312" fmla="*/ 148567 h 189191"/>
                <a:gd name="connsiteX1313" fmla="*/ 5905003 w 6998924"/>
                <a:gd name="connsiteY1313" fmla="*/ 144757 h 189191"/>
                <a:gd name="connsiteX1314" fmla="*/ 5906318 w 6998924"/>
                <a:gd name="connsiteY1314" fmla="*/ 143378 h 189191"/>
                <a:gd name="connsiteX1315" fmla="*/ 5909597 w 6998924"/>
                <a:gd name="connsiteY1315" fmla="*/ 139306 h 189191"/>
                <a:gd name="connsiteX1316" fmla="*/ 6034368 w 6998924"/>
                <a:gd name="connsiteY1316" fmla="*/ 56828 h 189191"/>
                <a:gd name="connsiteX1317" fmla="*/ 6034368 w 6998924"/>
                <a:gd name="connsiteY1317" fmla="*/ 63329 h 189191"/>
                <a:gd name="connsiteX1318" fmla="*/ 6037654 w 6998924"/>
                <a:gd name="connsiteY1318" fmla="*/ 63329 h 189191"/>
                <a:gd name="connsiteX1319" fmla="*/ 6049470 w 6998924"/>
                <a:gd name="connsiteY1319" fmla="*/ 73638 h 189191"/>
                <a:gd name="connsiteX1320" fmla="*/ 6049470 w 6998924"/>
                <a:gd name="connsiteY1320" fmla="*/ 131164 h 189191"/>
                <a:gd name="connsiteX1321" fmla="*/ 6033711 w 6998924"/>
                <a:gd name="connsiteY1321" fmla="*/ 139897 h 189191"/>
                <a:gd name="connsiteX1322" fmla="*/ 6033711 w 6998924"/>
                <a:gd name="connsiteY1322" fmla="*/ 146136 h 189191"/>
                <a:gd name="connsiteX1323" fmla="*/ 6079026 w 6998924"/>
                <a:gd name="connsiteY1323" fmla="*/ 146136 h 189191"/>
                <a:gd name="connsiteX1324" fmla="*/ 6079026 w 6998924"/>
                <a:gd name="connsiteY1324" fmla="*/ 139897 h 189191"/>
                <a:gd name="connsiteX1325" fmla="*/ 6075082 w 6998924"/>
                <a:gd name="connsiteY1325" fmla="*/ 139897 h 189191"/>
                <a:gd name="connsiteX1326" fmla="*/ 6064581 w 6998924"/>
                <a:gd name="connsiteY1326" fmla="*/ 132543 h 189191"/>
                <a:gd name="connsiteX1327" fmla="*/ 6064581 w 6998924"/>
                <a:gd name="connsiteY1327" fmla="*/ 54662 h 189191"/>
                <a:gd name="connsiteX1328" fmla="*/ 6052100 w 6998924"/>
                <a:gd name="connsiteY1328" fmla="*/ 7116 h 189191"/>
                <a:gd name="connsiteX1329" fmla="*/ 6042248 w 6998924"/>
                <a:gd name="connsiteY1329" fmla="*/ 18280 h 189191"/>
                <a:gd name="connsiteX1330" fmla="*/ 6054072 w 6998924"/>
                <a:gd name="connsiteY1330" fmla="*/ 29379 h 189191"/>
                <a:gd name="connsiteX1331" fmla="*/ 6055386 w 6998924"/>
                <a:gd name="connsiteY1331" fmla="*/ 29379 h 189191"/>
                <a:gd name="connsiteX1332" fmla="*/ 6065238 w 6998924"/>
                <a:gd name="connsiteY1332" fmla="*/ 18280 h 189191"/>
                <a:gd name="connsiteX1333" fmla="*/ 6054072 w 6998924"/>
                <a:gd name="connsiteY1333" fmla="*/ 7116 h 189191"/>
                <a:gd name="connsiteX1334" fmla="*/ 6092814 w 6998924"/>
                <a:gd name="connsiteY1334" fmla="*/ 56828 h 189191"/>
                <a:gd name="connsiteX1335" fmla="*/ 6092814 w 6998924"/>
                <a:gd name="connsiteY1335" fmla="*/ 63329 h 189191"/>
                <a:gd name="connsiteX1336" fmla="*/ 6096100 w 6998924"/>
                <a:gd name="connsiteY1336" fmla="*/ 63329 h 189191"/>
                <a:gd name="connsiteX1337" fmla="*/ 6108573 w 6998924"/>
                <a:gd name="connsiteY1337" fmla="*/ 73638 h 189191"/>
                <a:gd name="connsiteX1338" fmla="*/ 6108573 w 6998924"/>
                <a:gd name="connsiteY1338" fmla="*/ 130901 h 189191"/>
                <a:gd name="connsiteX1339" fmla="*/ 6092814 w 6998924"/>
                <a:gd name="connsiteY1339" fmla="*/ 139897 h 189191"/>
                <a:gd name="connsiteX1340" fmla="*/ 6092814 w 6998924"/>
                <a:gd name="connsiteY1340" fmla="*/ 146136 h 189191"/>
                <a:gd name="connsiteX1341" fmla="*/ 6107259 w 6998924"/>
                <a:gd name="connsiteY1341" fmla="*/ 145611 h 189191"/>
                <a:gd name="connsiteX1342" fmla="*/ 6140093 w 6998924"/>
                <a:gd name="connsiteY1342" fmla="*/ 145611 h 189191"/>
                <a:gd name="connsiteX1343" fmla="*/ 6140093 w 6998924"/>
                <a:gd name="connsiteY1343" fmla="*/ 139897 h 189191"/>
                <a:gd name="connsiteX1344" fmla="*/ 6135500 w 6998924"/>
                <a:gd name="connsiteY1344" fmla="*/ 139897 h 189191"/>
                <a:gd name="connsiteX1345" fmla="*/ 6124333 w 6998924"/>
                <a:gd name="connsiteY1345" fmla="*/ 131230 h 189191"/>
                <a:gd name="connsiteX1346" fmla="*/ 6124333 w 6998924"/>
                <a:gd name="connsiteY1346" fmla="*/ 93732 h 189191"/>
                <a:gd name="connsiteX1347" fmla="*/ 6153231 w 6998924"/>
                <a:gd name="connsiteY1347" fmla="*/ 59782 h 189191"/>
                <a:gd name="connsiteX1348" fmla="*/ 6167676 w 6998924"/>
                <a:gd name="connsiteY1348" fmla="*/ 83161 h 189191"/>
                <a:gd name="connsiteX1349" fmla="*/ 6167676 w 6998924"/>
                <a:gd name="connsiteY1349" fmla="*/ 131755 h 189191"/>
                <a:gd name="connsiteX1350" fmla="*/ 6155203 w 6998924"/>
                <a:gd name="connsiteY1350" fmla="*/ 139897 h 189191"/>
                <a:gd name="connsiteX1351" fmla="*/ 6151917 w 6998924"/>
                <a:gd name="connsiteY1351" fmla="*/ 139897 h 189191"/>
                <a:gd name="connsiteX1352" fmla="*/ 6151917 w 6998924"/>
                <a:gd name="connsiteY1352" fmla="*/ 146136 h 189191"/>
                <a:gd name="connsiteX1353" fmla="*/ 6166362 w 6998924"/>
                <a:gd name="connsiteY1353" fmla="*/ 145611 h 189191"/>
                <a:gd name="connsiteX1354" fmla="*/ 6199196 w 6998924"/>
                <a:gd name="connsiteY1354" fmla="*/ 145611 h 189191"/>
                <a:gd name="connsiteX1355" fmla="*/ 6199196 w 6998924"/>
                <a:gd name="connsiteY1355" fmla="*/ 139897 h 189191"/>
                <a:gd name="connsiteX1356" fmla="*/ 6195260 w 6998924"/>
                <a:gd name="connsiteY1356" fmla="*/ 139897 h 189191"/>
                <a:gd name="connsiteX1357" fmla="*/ 6183436 w 6998924"/>
                <a:gd name="connsiteY1357" fmla="*/ 131755 h 189191"/>
                <a:gd name="connsiteX1358" fmla="*/ 6183436 w 6998924"/>
                <a:gd name="connsiteY1358" fmla="*/ 84802 h 189191"/>
                <a:gd name="connsiteX1359" fmla="*/ 6179500 w 6998924"/>
                <a:gd name="connsiteY1359" fmla="*/ 66874 h 189191"/>
                <a:gd name="connsiteX1360" fmla="*/ 6153889 w 6998924"/>
                <a:gd name="connsiteY1360" fmla="*/ 54662 h 189191"/>
                <a:gd name="connsiteX1361" fmla="*/ 6123018 w 6998924"/>
                <a:gd name="connsiteY1361" fmla="*/ 75281 h 189191"/>
                <a:gd name="connsiteX1362" fmla="*/ 6123018 w 6998924"/>
                <a:gd name="connsiteY1362" fmla="*/ 54662 h 189191"/>
                <a:gd name="connsiteX1363" fmla="*/ 6274059 w 6998924"/>
                <a:gd name="connsiteY1363" fmla="*/ 139306 h 189191"/>
                <a:gd name="connsiteX1364" fmla="*/ 6298356 w 6998924"/>
                <a:gd name="connsiteY1364" fmla="*/ 148567 h 189191"/>
                <a:gd name="connsiteX1365" fmla="*/ 6331847 w 6998924"/>
                <a:gd name="connsiteY1365" fmla="*/ 119540 h 189191"/>
                <a:gd name="connsiteX1366" fmla="*/ 6331847 w 6998924"/>
                <a:gd name="connsiteY1366" fmla="*/ 117374 h 189191"/>
                <a:gd name="connsiteX1367" fmla="*/ 6311494 w 6998924"/>
                <a:gd name="connsiteY1367" fmla="*/ 92881 h 189191"/>
                <a:gd name="connsiteX1368" fmla="*/ 6295726 w 6998924"/>
                <a:gd name="connsiteY1368" fmla="*/ 89137 h 189191"/>
                <a:gd name="connsiteX1369" fmla="*/ 6272744 w 6998924"/>
                <a:gd name="connsiteY1369" fmla="*/ 72850 h 189191"/>
                <a:gd name="connsiteX1370" fmla="*/ 6297041 w 6998924"/>
                <a:gd name="connsiteY1370" fmla="*/ 57878 h 189191"/>
                <a:gd name="connsiteX1371" fmla="*/ 6321338 w 6998924"/>
                <a:gd name="connsiteY1371" fmla="*/ 80404 h 189191"/>
                <a:gd name="connsiteX1372" fmla="*/ 6323967 w 6998924"/>
                <a:gd name="connsiteY1372" fmla="*/ 84211 h 189191"/>
                <a:gd name="connsiteX1373" fmla="*/ 6326597 w 6998924"/>
                <a:gd name="connsiteY1373" fmla="*/ 81782 h 189191"/>
                <a:gd name="connsiteX1374" fmla="*/ 6326597 w 6998924"/>
                <a:gd name="connsiteY1374" fmla="*/ 56828 h 189191"/>
                <a:gd name="connsiteX1375" fmla="*/ 6323967 w 6998924"/>
                <a:gd name="connsiteY1375" fmla="*/ 53281 h 189191"/>
                <a:gd name="connsiteX1376" fmla="*/ 6316087 w 6998924"/>
                <a:gd name="connsiteY1376" fmla="*/ 58469 h 189191"/>
                <a:gd name="connsiteX1377" fmla="*/ 6315430 w 6998924"/>
                <a:gd name="connsiteY1377" fmla="*/ 58469 h 189191"/>
                <a:gd name="connsiteX1378" fmla="*/ 6311494 w 6998924"/>
                <a:gd name="connsiteY1378" fmla="*/ 56237 h 189191"/>
                <a:gd name="connsiteX1379" fmla="*/ 6297041 w 6998924"/>
                <a:gd name="connsiteY1379" fmla="*/ 53281 h 189191"/>
                <a:gd name="connsiteX1380" fmla="*/ 6262243 w 6998924"/>
                <a:gd name="connsiteY1380" fmla="*/ 79351 h 189191"/>
                <a:gd name="connsiteX1381" fmla="*/ 6301642 w 6998924"/>
                <a:gd name="connsiteY1381" fmla="*/ 106737 h 189191"/>
                <a:gd name="connsiteX1382" fmla="*/ 6321338 w 6998924"/>
                <a:gd name="connsiteY1382" fmla="*/ 123875 h 189191"/>
                <a:gd name="connsiteX1383" fmla="*/ 6298356 w 6998924"/>
                <a:gd name="connsiteY1383" fmla="*/ 143378 h 189191"/>
                <a:gd name="connsiteX1384" fmla="*/ 6295726 w 6998924"/>
                <a:gd name="connsiteY1384" fmla="*/ 143378 h 189191"/>
                <a:gd name="connsiteX1385" fmla="*/ 6268808 w 6998924"/>
                <a:gd name="connsiteY1385" fmla="*/ 116783 h 189191"/>
                <a:gd name="connsiteX1386" fmla="*/ 6265522 w 6998924"/>
                <a:gd name="connsiteY1386" fmla="*/ 111069 h 189191"/>
                <a:gd name="connsiteX1387" fmla="*/ 6262243 w 6998924"/>
                <a:gd name="connsiteY1387" fmla="*/ 114616 h 189191"/>
                <a:gd name="connsiteX1388" fmla="*/ 6262243 w 6998924"/>
                <a:gd name="connsiteY1388" fmla="*/ 141475 h 189191"/>
                <a:gd name="connsiteX1389" fmla="*/ 6262243 w 6998924"/>
                <a:gd name="connsiteY1389" fmla="*/ 144232 h 189191"/>
                <a:gd name="connsiteX1390" fmla="*/ 6264864 w 6998924"/>
                <a:gd name="connsiteY1390" fmla="*/ 148567 h 189191"/>
                <a:gd name="connsiteX1391" fmla="*/ 6270123 w 6998924"/>
                <a:gd name="connsiteY1391" fmla="*/ 144757 h 189191"/>
                <a:gd name="connsiteX1392" fmla="*/ 6270772 w 6998924"/>
                <a:gd name="connsiteY1392" fmla="*/ 143378 h 189191"/>
                <a:gd name="connsiteX1393" fmla="*/ 6274716 w 6998924"/>
                <a:gd name="connsiteY1393" fmla="*/ 139306 h 189191"/>
                <a:gd name="connsiteX1394" fmla="*/ 6415247 w 6998924"/>
                <a:gd name="connsiteY1394" fmla="*/ 64708 h 189191"/>
                <a:gd name="connsiteX1395" fmla="*/ 6406710 w 6998924"/>
                <a:gd name="connsiteY1395" fmla="*/ 74428 h 189191"/>
                <a:gd name="connsiteX1396" fmla="*/ 6415905 w 6998924"/>
                <a:gd name="connsiteY1396" fmla="*/ 83949 h 189191"/>
                <a:gd name="connsiteX1397" fmla="*/ 6425756 w 6998924"/>
                <a:gd name="connsiteY1397" fmla="*/ 73638 h 189191"/>
                <a:gd name="connsiteX1398" fmla="*/ 6395544 w 6998924"/>
                <a:gd name="connsiteY1398" fmla="*/ 53281 h 189191"/>
                <a:gd name="connsiteX1399" fmla="*/ 6393580 w 6998924"/>
                <a:gd name="connsiteY1399" fmla="*/ 53281 h 189191"/>
                <a:gd name="connsiteX1400" fmla="*/ 6346950 w 6998924"/>
                <a:gd name="connsiteY1400" fmla="*/ 101023 h 189191"/>
                <a:gd name="connsiteX1401" fmla="*/ 6392922 w 6998924"/>
                <a:gd name="connsiteY1401" fmla="*/ 148567 h 189191"/>
                <a:gd name="connsiteX1402" fmla="*/ 6426414 w 6998924"/>
                <a:gd name="connsiteY1402" fmla="*/ 126041 h 189191"/>
                <a:gd name="connsiteX1403" fmla="*/ 6428378 w 6998924"/>
                <a:gd name="connsiteY1403" fmla="*/ 121446 h 189191"/>
                <a:gd name="connsiteX1404" fmla="*/ 6425099 w 6998924"/>
                <a:gd name="connsiteY1404" fmla="*/ 118949 h 189191"/>
                <a:gd name="connsiteX1405" fmla="*/ 6419840 w 6998924"/>
                <a:gd name="connsiteY1405" fmla="*/ 127356 h 189191"/>
                <a:gd name="connsiteX1406" fmla="*/ 6394229 w 6998924"/>
                <a:gd name="connsiteY1406" fmla="*/ 142591 h 189191"/>
                <a:gd name="connsiteX1407" fmla="*/ 6364681 w 6998924"/>
                <a:gd name="connsiteY1407" fmla="*/ 100761 h 189191"/>
                <a:gd name="connsiteX1408" fmla="*/ 6393580 w 6998924"/>
                <a:gd name="connsiteY1408" fmla="*/ 59257 h 189191"/>
                <a:gd name="connsiteX1409" fmla="*/ 6410646 w 6998924"/>
                <a:gd name="connsiteY1409" fmla="*/ 62213 h 189191"/>
                <a:gd name="connsiteX1410" fmla="*/ 6415247 w 6998924"/>
                <a:gd name="connsiteY1410" fmla="*/ 64708 h 189191"/>
                <a:gd name="connsiteX1411" fmla="*/ 6458591 w 6998924"/>
                <a:gd name="connsiteY1411" fmla="*/ 98592 h 189191"/>
                <a:gd name="connsiteX1412" fmla="*/ 6519658 w 6998924"/>
                <a:gd name="connsiteY1412" fmla="*/ 98592 h 189191"/>
                <a:gd name="connsiteX1413" fmla="*/ 6522944 w 6998924"/>
                <a:gd name="connsiteY1413" fmla="*/ 95047 h 189191"/>
                <a:gd name="connsiteX1414" fmla="*/ 6484851 w 6998924"/>
                <a:gd name="connsiteY1414" fmla="*/ 53281 h 189191"/>
                <a:gd name="connsiteX1415" fmla="*/ 6440202 w 6998924"/>
                <a:gd name="connsiteY1415" fmla="*/ 100761 h 189191"/>
                <a:gd name="connsiteX1416" fmla="*/ 6488795 w 6998924"/>
                <a:gd name="connsiteY1416" fmla="*/ 148567 h 189191"/>
                <a:gd name="connsiteX1417" fmla="*/ 6522944 w 6998924"/>
                <a:gd name="connsiteY1417" fmla="*/ 123875 h 189191"/>
                <a:gd name="connsiteX1418" fmla="*/ 6523602 w 6998924"/>
                <a:gd name="connsiteY1418" fmla="*/ 121446 h 189191"/>
                <a:gd name="connsiteX1419" fmla="*/ 6520315 w 6998924"/>
                <a:gd name="connsiteY1419" fmla="*/ 118687 h 189191"/>
                <a:gd name="connsiteX1420" fmla="*/ 6514407 w 6998924"/>
                <a:gd name="connsiteY1420" fmla="*/ 127947 h 189191"/>
                <a:gd name="connsiteX1421" fmla="*/ 6488795 w 6998924"/>
                <a:gd name="connsiteY1421" fmla="*/ 142591 h 189191"/>
                <a:gd name="connsiteX1422" fmla="*/ 6487481 w 6998924"/>
                <a:gd name="connsiteY1422" fmla="*/ 142591 h 189191"/>
                <a:gd name="connsiteX1423" fmla="*/ 6462526 w 6998924"/>
                <a:gd name="connsiteY1423" fmla="*/ 125188 h 189191"/>
                <a:gd name="connsiteX1424" fmla="*/ 6458591 w 6998924"/>
                <a:gd name="connsiteY1424" fmla="*/ 98592 h 189191"/>
                <a:gd name="connsiteX1425" fmla="*/ 6458591 w 6998924"/>
                <a:gd name="connsiteY1425" fmla="*/ 93732 h 189191"/>
                <a:gd name="connsiteX1426" fmla="*/ 6478944 w 6998924"/>
                <a:gd name="connsiteY1426" fmla="*/ 59257 h 189191"/>
                <a:gd name="connsiteX1427" fmla="*/ 6484194 w 6998924"/>
                <a:gd name="connsiteY1427" fmla="*/ 58403 h 189191"/>
                <a:gd name="connsiteX1428" fmla="*/ 6508499 w 6998924"/>
                <a:gd name="connsiteY1428" fmla="*/ 93732 h 189191"/>
                <a:gd name="connsiteX1429" fmla="*/ 6536075 w 6998924"/>
                <a:gd name="connsiteY1429" fmla="*/ 56828 h 189191"/>
                <a:gd name="connsiteX1430" fmla="*/ 6536075 w 6998924"/>
                <a:gd name="connsiteY1430" fmla="*/ 63329 h 189191"/>
                <a:gd name="connsiteX1431" fmla="*/ 6539361 w 6998924"/>
                <a:gd name="connsiteY1431" fmla="*/ 63329 h 189191"/>
                <a:gd name="connsiteX1432" fmla="*/ 6552492 w 6998924"/>
                <a:gd name="connsiteY1432" fmla="*/ 73638 h 189191"/>
                <a:gd name="connsiteX1433" fmla="*/ 6552492 w 6998924"/>
                <a:gd name="connsiteY1433" fmla="*/ 130901 h 189191"/>
                <a:gd name="connsiteX1434" fmla="*/ 6536732 w 6998924"/>
                <a:gd name="connsiteY1434" fmla="*/ 139897 h 189191"/>
                <a:gd name="connsiteX1435" fmla="*/ 6536732 w 6998924"/>
                <a:gd name="connsiteY1435" fmla="*/ 146136 h 189191"/>
                <a:gd name="connsiteX1436" fmla="*/ 6551177 w 6998924"/>
                <a:gd name="connsiteY1436" fmla="*/ 145611 h 189191"/>
                <a:gd name="connsiteX1437" fmla="*/ 6583354 w 6998924"/>
                <a:gd name="connsiteY1437" fmla="*/ 145611 h 189191"/>
                <a:gd name="connsiteX1438" fmla="*/ 6583354 w 6998924"/>
                <a:gd name="connsiteY1438" fmla="*/ 139897 h 189191"/>
                <a:gd name="connsiteX1439" fmla="*/ 6578761 w 6998924"/>
                <a:gd name="connsiteY1439" fmla="*/ 139897 h 189191"/>
                <a:gd name="connsiteX1440" fmla="*/ 6567594 w 6998924"/>
                <a:gd name="connsiteY1440" fmla="*/ 131230 h 189191"/>
                <a:gd name="connsiteX1441" fmla="*/ 6567594 w 6998924"/>
                <a:gd name="connsiteY1441" fmla="*/ 93732 h 189191"/>
                <a:gd name="connsiteX1442" fmla="*/ 6596492 w 6998924"/>
                <a:gd name="connsiteY1442" fmla="*/ 59782 h 189191"/>
                <a:gd name="connsiteX1443" fmla="*/ 6611595 w 6998924"/>
                <a:gd name="connsiteY1443" fmla="*/ 83161 h 189191"/>
                <a:gd name="connsiteX1444" fmla="*/ 6611595 w 6998924"/>
                <a:gd name="connsiteY1444" fmla="*/ 131755 h 189191"/>
                <a:gd name="connsiteX1445" fmla="*/ 6598464 w 6998924"/>
                <a:gd name="connsiteY1445" fmla="*/ 139897 h 189191"/>
                <a:gd name="connsiteX1446" fmla="*/ 6595178 w 6998924"/>
                <a:gd name="connsiteY1446" fmla="*/ 139897 h 189191"/>
                <a:gd name="connsiteX1447" fmla="*/ 6595178 w 6998924"/>
                <a:gd name="connsiteY1447" fmla="*/ 146136 h 189191"/>
                <a:gd name="connsiteX1448" fmla="*/ 6610280 w 6998924"/>
                <a:gd name="connsiteY1448" fmla="*/ 145611 h 189191"/>
                <a:gd name="connsiteX1449" fmla="*/ 6642457 w 6998924"/>
                <a:gd name="connsiteY1449" fmla="*/ 145611 h 189191"/>
                <a:gd name="connsiteX1450" fmla="*/ 6642457 w 6998924"/>
                <a:gd name="connsiteY1450" fmla="*/ 139897 h 189191"/>
                <a:gd name="connsiteX1451" fmla="*/ 6638521 w 6998924"/>
                <a:gd name="connsiteY1451" fmla="*/ 139897 h 189191"/>
                <a:gd name="connsiteX1452" fmla="*/ 6626697 w 6998924"/>
                <a:gd name="connsiteY1452" fmla="*/ 131755 h 189191"/>
                <a:gd name="connsiteX1453" fmla="*/ 6626697 w 6998924"/>
                <a:gd name="connsiteY1453" fmla="*/ 84802 h 189191"/>
                <a:gd name="connsiteX1454" fmla="*/ 6623419 w 6998924"/>
                <a:gd name="connsiteY1454" fmla="*/ 66874 h 189191"/>
                <a:gd name="connsiteX1455" fmla="*/ 6597150 w 6998924"/>
                <a:gd name="connsiteY1455" fmla="*/ 54662 h 189191"/>
                <a:gd name="connsiteX1456" fmla="*/ 6566280 w 6998924"/>
                <a:gd name="connsiteY1456" fmla="*/ 75281 h 189191"/>
                <a:gd name="connsiteX1457" fmla="*/ 6566280 w 6998924"/>
                <a:gd name="connsiteY1457" fmla="*/ 54662 h 189191"/>
                <a:gd name="connsiteX1458" fmla="*/ 6672670 w 6998924"/>
                <a:gd name="connsiteY1458" fmla="*/ 65758 h 189191"/>
                <a:gd name="connsiteX1459" fmla="*/ 6694338 w 6998924"/>
                <a:gd name="connsiteY1459" fmla="*/ 58403 h 189191"/>
                <a:gd name="connsiteX1460" fmla="*/ 6712727 w 6998924"/>
                <a:gd name="connsiteY1460" fmla="*/ 68780 h 189191"/>
                <a:gd name="connsiteX1461" fmla="*/ 6716662 w 6998924"/>
                <a:gd name="connsiteY1461" fmla="*/ 87758 h 189191"/>
                <a:gd name="connsiteX1462" fmla="*/ 6716662 w 6998924"/>
                <a:gd name="connsiteY1462" fmla="*/ 91304 h 189191"/>
                <a:gd name="connsiteX1463" fmla="*/ 6668069 w 6998924"/>
                <a:gd name="connsiteY1463" fmla="*/ 104043 h 189191"/>
                <a:gd name="connsiteX1464" fmla="*/ 6656253 w 6998924"/>
                <a:gd name="connsiteY1464" fmla="*/ 125779 h 189191"/>
                <a:gd name="connsiteX1465" fmla="*/ 6690394 w 6998924"/>
                <a:gd name="connsiteY1465" fmla="*/ 148567 h 189191"/>
                <a:gd name="connsiteX1466" fmla="*/ 6718634 w 6998924"/>
                <a:gd name="connsiteY1466" fmla="*/ 131164 h 189191"/>
                <a:gd name="connsiteX1467" fmla="*/ 6735052 w 6998924"/>
                <a:gd name="connsiteY1467" fmla="*/ 147451 h 189191"/>
                <a:gd name="connsiteX1468" fmla="*/ 6752783 w 6998924"/>
                <a:gd name="connsiteY1468" fmla="*/ 125516 h 189191"/>
                <a:gd name="connsiteX1469" fmla="*/ 6752783 w 6998924"/>
                <a:gd name="connsiteY1469" fmla="*/ 115995 h 189191"/>
                <a:gd name="connsiteX1470" fmla="*/ 6746867 w 6998924"/>
                <a:gd name="connsiteY1470" fmla="*/ 115995 h 189191"/>
                <a:gd name="connsiteX1471" fmla="*/ 6746867 w 6998924"/>
                <a:gd name="connsiteY1471" fmla="*/ 126567 h 189191"/>
                <a:gd name="connsiteX1472" fmla="*/ 6739645 w 6998924"/>
                <a:gd name="connsiteY1472" fmla="*/ 140160 h 189191"/>
                <a:gd name="connsiteX1473" fmla="*/ 6731765 w 6998924"/>
                <a:gd name="connsiteY1473" fmla="*/ 126567 h 189191"/>
                <a:gd name="connsiteX1474" fmla="*/ 6731765 w 6998924"/>
                <a:gd name="connsiteY1474" fmla="*/ 85853 h 189191"/>
                <a:gd name="connsiteX1475" fmla="*/ 6694995 w 6998924"/>
                <a:gd name="connsiteY1475" fmla="*/ 53281 h 189191"/>
                <a:gd name="connsiteX1476" fmla="*/ 6662818 w 6998924"/>
                <a:gd name="connsiteY1476" fmla="*/ 75281 h 189191"/>
                <a:gd name="connsiteX1477" fmla="*/ 6673976 w 6998924"/>
                <a:gd name="connsiteY1477" fmla="*/ 85065 h 189191"/>
                <a:gd name="connsiteX1478" fmla="*/ 6681856 w 6998924"/>
                <a:gd name="connsiteY1478" fmla="*/ 75281 h 189191"/>
                <a:gd name="connsiteX1479" fmla="*/ 6672670 w 6998924"/>
                <a:gd name="connsiteY1479" fmla="*/ 65758 h 189191"/>
                <a:gd name="connsiteX1480" fmla="*/ 6716662 w 6998924"/>
                <a:gd name="connsiteY1480" fmla="*/ 96426 h 189191"/>
                <a:gd name="connsiteX1481" fmla="*/ 6716662 w 6998924"/>
                <a:gd name="connsiteY1481" fmla="*/ 116783 h 189191"/>
                <a:gd name="connsiteX1482" fmla="*/ 6692366 w 6998924"/>
                <a:gd name="connsiteY1482" fmla="*/ 143378 h 189191"/>
                <a:gd name="connsiteX1483" fmla="*/ 6690394 w 6998924"/>
                <a:gd name="connsiteY1483" fmla="*/ 143378 h 189191"/>
                <a:gd name="connsiteX1484" fmla="*/ 6673319 w 6998924"/>
                <a:gd name="connsiteY1484" fmla="*/ 125779 h 189191"/>
                <a:gd name="connsiteX1485" fmla="*/ 6716662 w 6998924"/>
                <a:gd name="connsiteY1485" fmla="*/ 96426 h 189191"/>
                <a:gd name="connsiteX1486" fmla="*/ 6760663 w 6998924"/>
                <a:gd name="connsiteY1486" fmla="*/ 56828 h 189191"/>
                <a:gd name="connsiteX1487" fmla="*/ 6760663 w 6998924"/>
                <a:gd name="connsiteY1487" fmla="*/ 63329 h 189191"/>
                <a:gd name="connsiteX1488" fmla="*/ 6763942 w 6998924"/>
                <a:gd name="connsiteY1488" fmla="*/ 63329 h 189191"/>
                <a:gd name="connsiteX1489" fmla="*/ 6776423 w 6998924"/>
                <a:gd name="connsiteY1489" fmla="*/ 73638 h 189191"/>
                <a:gd name="connsiteX1490" fmla="*/ 6776423 w 6998924"/>
                <a:gd name="connsiteY1490" fmla="*/ 130901 h 189191"/>
                <a:gd name="connsiteX1491" fmla="*/ 6760663 w 6998924"/>
                <a:gd name="connsiteY1491" fmla="*/ 139897 h 189191"/>
                <a:gd name="connsiteX1492" fmla="*/ 6760663 w 6998924"/>
                <a:gd name="connsiteY1492" fmla="*/ 146136 h 189191"/>
                <a:gd name="connsiteX1493" fmla="*/ 6775108 w 6998924"/>
                <a:gd name="connsiteY1493" fmla="*/ 145611 h 189191"/>
                <a:gd name="connsiteX1494" fmla="*/ 6811229 w 6998924"/>
                <a:gd name="connsiteY1494" fmla="*/ 145611 h 189191"/>
                <a:gd name="connsiteX1495" fmla="*/ 6811229 w 6998924"/>
                <a:gd name="connsiteY1495" fmla="*/ 139897 h 189191"/>
                <a:gd name="connsiteX1496" fmla="*/ 6804656 w 6998924"/>
                <a:gd name="connsiteY1496" fmla="*/ 139897 h 189191"/>
                <a:gd name="connsiteX1497" fmla="*/ 6791525 w 6998924"/>
                <a:gd name="connsiteY1497" fmla="*/ 130967 h 189191"/>
                <a:gd name="connsiteX1498" fmla="*/ 6791525 w 6998924"/>
                <a:gd name="connsiteY1498" fmla="*/ 96163 h 189191"/>
                <a:gd name="connsiteX1499" fmla="*/ 6817794 w 6998924"/>
                <a:gd name="connsiteY1499" fmla="*/ 59782 h 189191"/>
                <a:gd name="connsiteX1500" fmla="*/ 6817794 w 6998924"/>
                <a:gd name="connsiteY1500" fmla="*/ 60047 h 189191"/>
                <a:gd name="connsiteX1501" fmla="*/ 6813850 w 6998924"/>
                <a:gd name="connsiteY1501" fmla="*/ 67664 h 189191"/>
                <a:gd name="connsiteX1502" fmla="*/ 6823045 w 6998924"/>
                <a:gd name="connsiteY1502" fmla="*/ 76923 h 189191"/>
                <a:gd name="connsiteX1503" fmla="*/ 6831582 w 6998924"/>
                <a:gd name="connsiteY1503" fmla="*/ 67401 h 189191"/>
                <a:gd name="connsiteX1504" fmla="*/ 6815822 w 6998924"/>
                <a:gd name="connsiteY1504" fmla="*/ 54662 h 189191"/>
                <a:gd name="connsiteX1505" fmla="*/ 6790211 w 6998924"/>
                <a:gd name="connsiteY1505" fmla="*/ 76923 h 189191"/>
                <a:gd name="connsiteX1506" fmla="*/ 6790211 w 6998924"/>
                <a:gd name="connsiteY1506" fmla="*/ 54662 h 189191"/>
                <a:gd name="connsiteX1507" fmla="*/ 6846027 w 6998924"/>
                <a:gd name="connsiteY1507" fmla="*/ 56828 h 189191"/>
                <a:gd name="connsiteX1508" fmla="*/ 6846027 w 6998924"/>
                <a:gd name="connsiteY1508" fmla="*/ 63329 h 189191"/>
                <a:gd name="connsiteX1509" fmla="*/ 6849314 w 6998924"/>
                <a:gd name="connsiteY1509" fmla="*/ 63329 h 189191"/>
                <a:gd name="connsiteX1510" fmla="*/ 6861138 w 6998924"/>
                <a:gd name="connsiteY1510" fmla="*/ 73638 h 189191"/>
                <a:gd name="connsiteX1511" fmla="*/ 6861138 w 6998924"/>
                <a:gd name="connsiteY1511" fmla="*/ 131164 h 189191"/>
                <a:gd name="connsiteX1512" fmla="*/ 6845370 w 6998924"/>
                <a:gd name="connsiteY1512" fmla="*/ 139897 h 189191"/>
                <a:gd name="connsiteX1513" fmla="*/ 6845370 w 6998924"/>
                <a:gd name="connsiteY1513" fmla="*/ 146136 h 189191"/>
                <a:gd name="connsiteX1514" fmla="*/ 6890685 w 6998924"/>
                <a:gd name="connsiteY1514" fmla="*/ 146136 h 189191"/>
                <a:gd name="connsiteX1515" fmla="*/ 6890685 w 6998924"/>
                <a:gd name="connsiteY1515" fmla="*/ 139897 h 189191"/>
                <a:gd name="connsiteX1516" fmla="*/ 6886741 w 6998924"/>
                <a:gd name="connsiteY1516" fmla="*/ 139897 h 189191"/>
                <a:gd name="connsiteX1517" fmla="*/ 6876240 w 6998924"/>
                <a:gd name="connsiteY1517" fmla="*/ 132543 h 189191"/>
                <a:gd name="connsiteX1518" fmla="*/ 6876240 w 6998924"/>
                <a:gd name="connsiteY1518" fmla="*/ 54662 h 189191"/>
                <a:gd name="connsiteX1519" fmla="*/ 6863759 w 6998924"/>
                <a:gd name="connsiteY1519" fmla="*/ 7116 h 189191"/>
                <a:gd name="connsiteX1520" fmla="*/ 6853907 w 6998924"/>
                <a:gd name="connsiteY1520" fmla="*/ 18280 h 189191"/>
                <a:gd name="connsiteX1521" fmla="*/ 6865731 w 6998924"/>
                <a:gd name="connsiteY1521" fmla="*/ 29379 h 189191"/>
                <a:gd name="connsiteX1522" fmla="*/ 6867045 w 6998924"/>
                <a:gd name="connsiteY1522" fmla="*/ 29379 h 189191"/>
                <a:gd name="connsiteX1523" fmla="*/ 6876897 w 6998924"/>
                <a:gd name="connsiteY1523" fmla="*/ 18280 h 189191"/>
                <a:gd name="connsiteX1524" fmla="*/ 6865731 w 6998924"/>
                <a:gd name="connsiteY1524" fmla="*/ 7116 h 189191"/>
                <a:gd name="connsiteX1525" fmla="*/ 6947159 w 6998924"/>
                <a:gd name="connsiteY1525" fmla="*/ 53281 h 189191"/>
                <a:gd name="connsiteX1526" fmla="*/ 6903158 w 6998924"/>
                <a:gd name="connsiteY1526" fmla="*/ 101877 h 189191"/>
                <a:gd name="connsiteX1527" fmla="*/ 6950445 w 6998924"/>
                <a:gd name="connsiteY1527" fmla="*/ 148567 h 189191"/>
                <a:gd name="connsiteX1528" fmla="*/ 6997725 w 6998924"/>
                <a:gd name="connsiteY1528" fmla="*/ 102139 h 189191"/>
                <a:gd name="connsiteX1529" fmla="*/ 6950445 w 6998924"/>
                <a:gd name="connsiteY1529" fmla="*/ 53281 h 189191"/>
                <a:gd name="connsiteX1530" fmla="*/ 6947159 w 6998924"/>
                <a:gd name="connsiteY1530" fmla="*/ 53281 h 189191"/>
                <a:gd name="connsiteX1531" fmla="*/ 6921547 w 6998924"/>
                <a:gd name="connsiteY1531" fmla="*/ 106737 h 189191"/>
                <a:gd name="connsiteX1532" fmla="*/ 6921547 w 6998924"/>
                <a:gd name="connsiteY1532" fmla="*/ 97805 h 189191"/>
                <a:gd name="connsiteX1533" fmla="*/ 6950445 w 6998924"/>
                <a:gd name="connsiteY1533" fmla="*/ 58403 h 189191"/>
                <a:gd name="connsiteX1534" fmla="*/ 6979336 w 6998924"/>
                <a:gd name="connsiteY1534" fmla="*/ 88021 h 189191"/>
                <a:gd name="connsiteX1535" fmla="*/ 6979993 w 6998924"/>
                <a:gd name="connsiteY1535" fmla="*/ 101023 h 189191"/>
                <a:gd name="connsiteX1536" fmla="*/ 6971456 w 6998924"/>
                <a:gd name="connsiteY1536" fmla="*/ 132805 h 189191"/>
                <a:gd name="connsiteX1537" fmla="*/ 6950445 w 6998924"/>
                <a:gd name="connsiteY1537" fmla="*/ 142591 h 189191"/>
                <a:gd name="connsiteX1538" fmla="*/ 6922205 w 6998924"/>
                <a:gd name="connsiteY1538" fmla="*/ 114616 h 189191"/>
                <a:gd name="connsiteX1539" fmla="*/ 6921547 w 6998924"/>
                <a:gd name="connsiteY1539" fmla="*/ 106737 h 18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</a:cxnLst>
              <a:rect l="l" t="t" r="r" b="b"/>
              <a:pathLst>
                <a:path w="6998924" h="189191">
                  <a:moveTo>
                    <a:pt x="8644" y="57024"/>
                  </a:moveTo>
                  <a:cubicBezTo>
                    <a:pt x="3393" y="57550"/>
                    <a:pt x="-1200" y="62213"/>
                    <a:pt x="-1200" y="68189"/>
                  </a:cubicBezTo>
                  <a:cubicBezTo>
                    <a:pt x="-1200" y="73638"/>
                    <a:pt x="3393" y="79287"/>
                    <a:pt x="9958" y="79287"/>
                  </a:cubicBezTo>
                  <a:cubicBezTo>
                    <a:pt x="16524" y="79287"/>
                    <a:pt x="21125" y="74428"/>
                    <a:pt x="21125" y="68189"/>
                  </a:cubicBezTo>
                  <a:cubicBezTo>
                    <a:pt x="21125" y="62738"/>
                    <a:pt x="17181" y="56762"/>
                    <a:pt x="10616" y="56762"/>
                  </a:cubicBezTo>
                  <a:cubicBezTo>
                    <a:pt x="9958" y="56762"/>
                    <a:pt x="9301" y="57024"/>
                    <a:pt x="8644" y="57024"/>
                  </a:cubicBezTo>
                  <a:close/>
                  <a:moveTo>
                    <a:pt x="8644" y="123809"/>
                  </a:moveTo>
                  <a:cubicBezTo>
                    <a:pt x="3393" y="124663"/>
                    <a:pt x="-1200" y="129260"/>
                    <a:pt x="-1200" y="134973"/>
                  </a:cubicBezTo>
                  <a:cubicBezTo>
                    <a:pt x="-1200" y="140424"/>
                    <a:pt x="3393" y="146072"/>
                    <a:pt x="9958" y="146072"/>
                  </a:cubicBezTo>
                  <a:cubicBezTo>
                    <a:pt x="14560" y="146072"/>
                    <a:pt x="21125" y="142262"/>
                    <a:pt x="21125" y="134973"/>
                  </a:cubicBezTo>
                  <a:cubicBezTo>
                    <a:pt x="21125" y="129260"/>
                    <a:pt x="17181" y="123809"/>
                    <a:pt x="9958" y="123809"/>
                  </a:cubicBezTo>
                  <a:cubicBezTo>
                    <a:pt x="9301" y="123809"/>
                    <a:pt x="9301" y="123809"/>
                    <a:pt x="8644" y="123809"/>
                  </a:cubicBezTo>
                  <a:close/>
                  <a:moveTo>
                    <a:pt x="97952" y="4358"/>
                  </a:moveTo>
                  <a:lnTo>
                    <a:pt x="97952" y="10597"/>
                  </a:lnTo>
                  <a:cubicBezTo>
                    <a:pt x="100581" y="10597"/>
                    <a:pt x="103868" y="10597"/>
                    <a:pt x="106489" y="10597"/>
                  </a:cubicBezTo>
                  <a:cubicBezTo>
                    <a:pt x="113719" y="10597"/>
                    <a:pt x="120285" y="11713"/>
                    <a:pt x="120285" y="19856"/>
                  </a:cubicBezTo>
                  <a:lnTo>
                    <a:pt x="120285" y="130376"/>
                  </a:lnTo>
                  <a:cubicBezTo>
                    <a:pt x="120285" y="138781"/>
                    <a:pt x="113062" y="139833"/>
                    <a:pt x="105840" y="139833"/>
                  </a:cubicBezTo>
                  <a:cubicBezTo>
                    <a:pt x="103210" y="139833"/>
                    <a:pt x="100581" y="139833"/>
                    <a:pt x="97952" y="139833"/>
                  </a:cubicBezTo>
                  <a:lnTo>
                    <a:pt x="97952" y="146072"/>
                  </a:lnTo>
                  <a:lnTo>
                    <a:pt x="161656" y="146072"/>
                  </a:lnTo>
                  <a:lnTo>
                    <a:pt x="161656" y="139833"/>
                  </a:lnTo>
                  <a:cubicBezTo>
                    <a:pt x="159027" y="139833"/>
                    <a:pt x="155740" y="139833"/>
                    <a:pt x="153119" y="139833"/>
                  </a:cubicBezTo>
                  <a:cubicBezTo>
                    <a:pt x="145896" y="139833"/>
                    <a:pt x="139323" y="138781"/>
                    <a:pt x="139323" y="130639"/>
                  </a:cubicBezTo>
                  <a:lnTo>
                    <a:pt x="139323" y="20120"/>
                  </a:lnTo>
                  <a:cubicBezTo>
                    <a:pt x="139323" y="11713"/>
                    <a:pt x="146554" y="10597"/>
                    <a:pt x="153776" y="10597"/>
                  </a:cubicBezTo>
                  <a:cubicBezTo>
                    <a:pt x="156397" y="10597"/>
                    <a:pt x="159027" y="10597"/>
                    <a:pt x="161656" y="10597"/>
                  </a:cubicBezTo>
                  <a:lnTo>
                    <a:pt x="161656" y="4358"/>
                  </a:lnTo>
                  <a:close/>
                  <a:moveTo>
                    <a:pt x="176101" y="56762"/>
                  </a:moveTo>
                  <a:lnTo>
                    <a:pt x="176101" y="63263"/>
                  </a:lnTo>
                  <a:lnTo>
                    <a:pt x="179388" y="63263"/>
                  </a:lnTo>
                  <a:cubicBezTo>
                    <a:pt x="185296" y="63263"/>
                    <a:pt x="191861" y="63788"/>
                    <a:pt x="191861" y="73574"/>
                  </a:cubicBezTo>
                  <a:lnTo>
                    <a:pt x="191861" y="130901"/>
                  </a:lnTo>
                  <a:cubicBezTo>
                    <a:pt x="191861" y="139571"/>
                    <a:pt x="186610" y="139833"/>
                    <a:pt x="176101" y="139833"/>
                  </a:cubicBezTo>
                  <a:lnTo>
                    <a:pt x="176101" y="146072"/>
                  </a:lnTo>
                  <a:lnTo>
                    <a:pt x="190546" y="145545"/>
                  </a:lnTo>
                  <a:lnTo>
                    <a:pt x="222723" y="145545"/>
                  </a:lnTo>
                  <a:lnTo>
                    <a:pt x="222723" y="139897"/>
                  </a:lnTo>
                  <a:lnTo>
                    <a:pt x="218130" y="139897"/>
                  </a:lnTo>
                  <a:cubicBezTo>
                    <a:pt x="212222" y="139897"/>
                    <a:pt x="206963" y="138781"/>
                    <a:pt x="206963" y="131164"/>
                  </a:cubicBezTo>
                  <a:lnTo>
                    <a:pt x="206963" y="93732"/>
                  </a:lnTo>
                  <a:cubicBezTo>
                    <a:pt x="206963" y="77973"/>
                    <a:pt x="216815" y="59782"/>
                    <a:pt x="235861" y="59782"/>
                  </a:cubicBezTo>
                  <a:cubicBezTo>
                    <a:pt x="247677" y="59782"/>
                    <a:pt x="250964" y="70093"/>
                    <a:pt x="250964" y="83095"/>
                  </a:cubicBezTo>
                  <a:lnTo>
                    <a:pt x="250964" y="131755"/>
                  </a:lnTo>
                  <a:cubicBezTo>
                    <a:pt x="250964" y="139306"/>
                    <a:pt x="245056" y="139897"/>
                    <a:pt x="237825" y="139897"/>
                  </a:cubicBezTo>
                  <a:lnTo>
                    <a:pt x="234547" y="139897"/>
                  </a:lnTo>
                  <a:lnTo>
                    <a:pt x="234547" y="146136"/>
                  </a:lnTo>
                  <a:lnTo>
                    <a:pt x="249649" y="145611"/>
                  </a:lnTo>
                  <a:lnTo>
                    <a:pt x="281826" y="145611"/>
                  </a:lnTo>
                  <a:lnTo>
                    <a:pt x="281826" y="139897"/>
                  </a:lnTo>
                  <a:lnTo>
                    <a:pt x="277890" y="139897"/>
                  </a:lnTo>
                  <a:cubicBezTo>
                    <a:pt x="271974" y="139897"/>
                    <a:pt x="266066" y="139044"/>
                    <a:pt x="266066" y="131755"/>
                  </a:cubicBezTo>
                  <a:lnTo>
                    <a:pt x="266066" y="84802"/>
                  </a:lnTo>
                  <a:cubicBezTo>
                    <a:pt x="266066" y="78564"/>
                    <a:pt x="266066" y="72588"/>
                    <a:pt x="262780" y="66874"/>
                  </a:cubicBezTo>
                  <a:cubicBezTo>
                    <a:pt x="257529" y="57091"/>
                    <a:pt x="246363" y="54662"/>
                    <a:pt x="236519" y="54662"/>
                  </a:cubicBezTo>
                  <a:cubicBezTo>
                    <a:pt x="223380" y="54662"/>
                    <a:pt x="210250" y="63067"/>
                    <a:pt x="205649" y="75281"/>
                  </a:cubicBezTo>
                  <a:lnTo>
                    <a:pt x="205649" y="54662"/>
                  </a:lnTo>
                  <a:close/>
                  <a:moveTo>
                    <a:pt x="369819" y="18477"/>
                  </a:moveTo>
                  <a:cubicBezTo>
                    <a:pt x="369819" y="33713"/>
                    <a:pt x="363254" y="58141"/>
                    <a:pt x="342901" y="58141"/>
                  </a:cubicBezTo>
                  <a:lnTo>
                    <a:pt x="342901" y="63263"/>
                  </a:lnTo>
                  <a:lnTo>
                    <a:pt x="360625" y="63263"/>
                  </a:lnTo>
                  <a:lnTo>
                    <a:pt x="360625" y="118162"/>
                  </a:lnTo>
                  <a:cubicBezTo>
                    <a:pt x="360625" y="124663"/>
                    <a:pt x="361282" y="130901"/>
                    <a:pt x="364569" y="136352"/>
                  </a:cubicBezTo>
                  <a:cubicBezTo>
                    <a:pt x="369162" y="145020"/>
                    <a:pt x="379671" y="148567"/>
                    <a:pt x="389523" y="148567"/>
                  </a:cubicBezTo>
                  <a:lnTo>
                    <a:pt x="391495" y="148567"/>
                  </a:lnTo>
                  <a:cubicBezTo>
                    <a:pt x="407255" y="145809"/>
                    <a:pt x="409876" y="128472"/>
                    <a:pt x="409876" y="116258"/>
                  </a:cubicBezTo>
                  <a:lnTo>
                    <a:pt x="409876" y="108640"/>
                  </a:lnTo>
                  <a:lnTo>
                    <a:pt x="403968" y="108640"/>
                  </a:lnTo>
                  <a:cubicBezTo>
                    <a:pt x="403968" y="111332"/>
                    <a:pt x="403968" y="114616"/>
                    <a:pt x="403968" y="117570"/>
                  </a:cubicBezTo>
                  <a:cubicBezTo>
                    <a:pt x="403968" y="126831"/>
                    <a:pt x="401347" y="142591"/>
                    <a:pt x="389523" y="142591"/>
                  </a:cubicBezTo>
                  <a:cubicBezTo>
                    <a:pt x="378357" y="142591"/>
                    <a:pt x="375735" y="129523"/>
                    <a:pt x="375735" y="119476"/>
                  </a:cubicBezTo>
                  <a:lnTo>
                    <a:pt x="375735" y="63263"/>
                  </a:lnTo>
                  <a:lnTo>
                    <a:pt x="405940" y="63263"/>
                  </a:lnTo>
                  <a:lnTo>
                    <a:pt x="405940" y="56762"/>
                  </a:lnTo>
                  <a:lnTo>
                    <a:pt x="375735" y="56762"/>
                  </a:lnTo>
                  <a:lnTo>
                    <a:pt x="375735" y="18477"/>
                  </a:lnTo>
                  <a:close/>
                  <a:moveTo>
                    <a:pt x="428922" y="4358"/>
                  </a:moveTo>
                  <a:lnTo>
                    <a:pt x="428922" y="10597"/>
                  </a:lnTo>
                  <a:lnTo>
                    <a:pt x="432209" y="10597"/>
                  </a:lnTo>
                  <a:cubicBezTo>
                    <a:pt x="438774" y="10597"/>
                    <a:pt x="444682" y="11713"/>
                    <a:pt x="444682" y="21499"/>
                  </a:cubicBezTo>
                  <a:lnTo>
                    <a:pt x="444682" y="126304"/>
                  </a:lnTo>
                  <a:cubicBezTo>
                    <a:pt x="444682" y="127619"/>
                    <a:pt x="444682" y="129260"/>
                    <a:pt x="444682" y="130901"/>
                  </a:cubicBezTo>
                  <a:cubicBezTo>
                    <a:pt x="444682" y="139571"/>
                    <a:pt x="438774" y="139833"/>
                    <a:pt x="430237" y="139833"/>
                  </a:cubicBezTo>
                  <a:lnTo>
                    <a:pt x="428922" y="139833"/>
                  </a:lnTo>
                  <a:lnTo>
                    <a:pt x="428922" y="146072"/>
                  </a:lnTo>
                  <a:lnTo>
                    <a:pt x="443368" y="145545"/>
                  </a:lnTo>
                  <a:lnTo>
                    <a:pt x="476202" y="145545"/>
                  </a:lnTo>
                  <a:lnTo>
                    <a:pt x="476202" y="139897"/>
                  </a:lnTo>
                  <a:lnTo>
                    <a:pt x="471608" y="139897"/>
                  </a:lnTo>
                  <a:cubicBezTo>
                    <a:pt x="465043" y="139897"/>
                    <a:pt x="459785" y="138781"/>
                    <a:pt x="459785" y="131164"/>
                  </a:cubicBezTo>
                  <a:lnTo>
                    <a:pt x="459785" y="93732"/>
                  </a:lnTo>
                  <a:cubicBezTo>
                    <a:pt x="459785" y="77973"/>
                    <a:pt x="469636" y="59782"/>
                    <a:pt x="489340" y="59782"/>
                  </a:cubicBezTo>
                  <a:cubicBezTo>
                    <a:pt x="500499" y="59782"/>
                    <a:pt x="503785" y="70093"/>
                    <a:pt x="503785" y="83161"/>
                  </a:cubicBezTo>
                  <a:lnTo>
                    <a:pt x="503785" y="131755"/>
                  </a:lnTo>
                  <a:cubicBezTo>
                    <a:pt x="503785" y="139306"/>
                    <a:pt x="497877" y="139897"/>
                    <a:pt x="491312" y="139897"/>
                  </a:cubicBezTo>
                  <a:lnTo>
                    <a:pt x="488026" y="139897"/>
                  </a:lnTo>
                  <a:lnTo>
                    <a:pt x="488026" y="146136"/>
                  </a:lnTo>
                  <a:lnTo>
                    <a:pt x="502471" y="145611"/>
                  </a:lnTo>
                  <a:lnTo>
                    <a:pt x="535305" y="145611"/>
                  </a:lnTo>
                  <a:lnTo>
                    <a:pt x="535305" y="139897"/>
                  </a:lnTo>
                  <a:lnTo>
                    <a:pt x="531369" y="139897"/>
                  </a:lnTo>
                  <a:cubicBezTo>
                    <a:pt x="525453" y="139897"/>
                    <a:pt x="519545" y="139044"/>
                    <a:pt x="519545" y="131755"/>
                  </a:cubicBezTo>
                  <a:lnTo>
                    <a:pt x="519545" y="84802"/>
                  </a:lnTo>
                  <a:cubicBezTo>
                    <a:pt x="519545" y="78564"/>
                    <a:pt x="519545" y="72259"/>
                    <a:pt x="515609" y="66612"/>
                  </a:cubicBezTo>
                  <a:cubicBezTo>
                    <a:pt x="511008" y="57616"/>
                    <a:pt x="500499" y="54662"/>
                    <a:pt x="490655" y="54662"/>
                  </a:cubicBezTo>
                  <a:cubicBezTo>
                    <a:pt x="478831" y="54662"/>
                    <a:pt x="464386" y="61163"/>
                    <a:pt x="459785" y="73902"/>
                  </a:cubicBezTo>
                  <a:lnTo>
                    <a:pt x="459785" y="1996"/>
                  </a:lnTo>
                  <a:close/>
                  <a:moveTo>
                    <a:pt x="564203" y="98592"/>
                  </a:moveTo>
                  <a:lnTo>
                    <a:pt x="625270" y="98592"/>
                  </a:lnTo>
                  <a:cubicBezTo>
                    <a:pt x="627899" y="98592"/>
                    <a:pt x="629214" y="97213"/>
                    <a:pt x="629214" y="95047"/>
                  </a:cubicBezTo>
                  <a:cubicBezTo>
                    <a:pt x="629214" y="68977"/>
                    <a:pt x="613454" y="53217"/>
                    <a:pt x="591121" y="53217"/>
                  </a:cubicBezTo>
                  <a:cubicBezTo>
                    <a:pt x="565518" y="53217"/>
                    <a:pt x="545814" y="75215"/>
                    <a:pt x="545814" y="100761"/>
                  </a:cubicBezTo>
                  <a:cubicBezTo>
                    <a:pt x="545814" y="126240"/>
                    <a:pt x="566167" y="148501"/>
                    <a:pt x="594408" y="148501"/>
                  </a:cubicBezTo>
                  <a:cubicBezTo>
                    <a:pt x="609510" y="148501"/>
                    <a:pt x="624613" y="137927"/>
                    <a:pt x="628557" y="123809"/>
                  </a:cubicBezTo>
                  <a:cubicBezTo>
                    <a:pt x="628557" y="123021"/>
                    <a:pt x="629214" y="122168"/>
                    <a:pt x="629214" y="121380"/>
                  </a:cubicBezTo>
                  <a:cubicBezTo>
                    <a:pt x="629214" y="120001"/>
                    <a:pt x="627899" y="118687"/>
                    <a:pt x="626585" y="118687"/>
                  </a:cubicBezTo>
                  <a:cubicBezTo>
                    <a:pt x="622649" y="118687"/>
                    <a:pt x="621991" y="124925"/>
                    <a:pt x="620677" y="127881"/>
                  </a:cubicBezTo>
                  <a:cubicBezTo>
                    <a:pt x="615418" y="136615"/>
                    <a:pt x="604917" y="142591"/>
                    <a:pt x="595065" y="142591"/>
                  </a:cubicBezTo>
                  <a:lnTo>
                    <a:pt x="593751" y="142591"/>
                  </a:lnTo>
                  <a:cubicBezTo>
                    <a:pt x="582584" y="142328"/>
                    <a:pt x="573398" y="134973"/>
                    <a:pt x="568796" y="125188"/>
                  </a:cubicBezTo>
                  <a:cubicBezTo>
                    <a:pt x="564860" y="116783"/>
                    <a:pt x="564203" y="107524"/>
                    <a:pt x="564203" y="98592"/>
                  </a:cubicBezTo>
                  <a:close/>
                  <a:moveTo>
                    <a:pt x="564203" y="93668"/>
                  </a:moveTo>
                  <a:cubicBezTo>
                    <a:pt x="564203" y="79876"/>
                    <a:pt x="570111" y="63854"/>
                    <a:pt x="585213" y="59193"/>
                  </a:cubicBezTo>
                  <a:cubicBezTo>
                    <a:pt x="586528" y="58666"/>
                    <a:pt x="588500" y="58403"/>
                    <a:pt x="589815" y="58403"/>
                  </a:cubicBezTo>
                  <a:cubicBezTo>
                    <a:pt x="607538" y="58403"/>
                    <a:pt x="614769" y="76856"/>
                    <a:pt x="614769" y="93668"/>
                  </a:cubicBezTo>
                  <a:close/>
                  <a:moveTo>
                    <a:pt x="653511" y="139306"/>
                  </a:moveTo>
                  <a:cubicBezTo>
                    <a:pt x="660076" y="145809"/>
                    <a:pt x="668613" y="148567"/>
                    <a:pt x="677808" y="148567"/>
                  </a:cubicBezTo>
                  <a:cubicBezTo>
                    <a:pt x="694882" y="148567"/>
                    <a:pt x="711299" y="139833"/>
                    <a:pt x="711299" y="119476"/>
                  </a:cubicBezTo>
                  <a:lnTo>
                    <a:pt x="711299" y="117308"/>
                  </a:lnTo>
                  <a:cubicBezTo>
                    <a:pt x="710642" y="105618"/>
                    <a:pt x="701448" y="96688"/>
                    <a:pt x="690938" y="92881"/>
                  </a:cubicBezTo>
                  <a:cubicBezTo>
                    <a:pt x="686345" y="90975"/>
                    <a:pt x="680437" y="90187"/>
                    <a:pt x="675179" y="89071"/>
                  </a:cubicBezTo>
                  <a:cubicBezTo>
                    <a:pt x="665984" y="87430"/>
                    <a:pt x="652196" y="84999"/>
                    <a:pt x="652196" y="72784"/>
                  </a:cubicBezTo>
                  <a:cubicBezTo>
                    <a:pt x="652196" y="60834"/>
                    <a:pt x="667956" y="57878"/>
                    <a:pt x="676493" y="57878"/>
                  </a:cubicBezTo>
                  <a:cubicBezTo>
                    <a:pt x="689624" y="57878"/>
                    <a:pt x="698818" y="65429"/>
                    <a:pt x="700790" y="80404"/>
                  </a:cubicBezTo>
                  <a:cubicBezTo>
                    <a:pt x="700790" y="82045"/>
                    <a:pt x="700790" y="84211"/>
                    <a:pt x="703419" y="84211"/>
                  </a:cubicBezTo>
                  <a:cubicBezTo>
                    <a:pt x="704734" y="84211"/>
                    <a:pt x="706041" y="83095"/>
                    <a:pt x="706041" y="81782"/>
                  </a:cubicBezTo>
                  <a:lnTo>
                    <a:pt x="706041" y="56762"/>
                  </a:lnTo>
                  <a:cubicBezTo>
                    <a:pt x="706041" y="55121"/>
                    <a:pt x="705383" y="53217"/>
                    <a:pt x="703419" y="53217"/>
                  </a:cubicBezTo>
                  <a:cubicBezTo>
                    <a:pt x="700790" y="53217"/>
                    <a:pt x="698161" y="58403"/>
                    <a:pt x="695540" y="58403"/>
                  </a:cubicBezTo>
                  <a:lnTo>
                    <a:pt x="694882" y="58403"/>
                  </a:lnTo>
                  <a:cubicBezTo>
                    <a:pt x="693568" y="58141"/>
                    <a:pt x="692253" y="56762"/>
                    <a:pt x="690938" y="56237"/>
                  </a:cubicBezTo>
                  <a:cubicBezTo>
                    <a:pt x="687002" y="54071"/>
                    <a:pt x="681087" y="53217"/>
                    <a:pt x="676493" y="53217"/>
                  </a:cubicBezTo>
                  <a:cubicBezTo>
                    <a:pt x="661391" y="53217"/>
                    <a:pt x="641687" y="58141"/>
                    <a:pt x="641687" y="79287"/>
                  </a:cubicBezTo>
                  <a:cubicBezTo>
                    <a:pt x="641687" y="100236"/>
                    <a:pt x="665984" y="103715"/>
                    <a:pt x="681087" y="106737"/>
                  </a:cubicBezTo>
                  <a:cubicBezTo>
                    <a:pt x="690281" y="108378"/>
                    <a:pt x="700133" y="113763"/>
                    <a:pt x="700790" y="123809"/>
                  </a:cubicBezTo>
                  <a:cubicBezTo>
                    <a:pt x="700790" y="138781"/>
                    <a:pt x="688317" y="143378"/>
                    <a:pt x="677808" y="143378"/>
                  </a:cubicBezTo>
                  <a:lnTo>
                    <a:pt x="675179" y="143378"/>
                  </a:lnTo>
                  <a:cubicBezTo>
                    <a:pt x="660076" y="142328"/>
                    <a:pt x="651539" y="130901"/>
                    <a:pt x="648252" y="116783"/>
                  </a:cubicBezTo>
                  <a:cubicBezTo>
                    <a:pt x="647603" y="114354"/>
                    <a:pt x="647603" y="111069"/>
                    <a:pt x="644974" y="111069"/>
                  </a:cubicBezTo>
                  <a:cubicBezTo>
                    <a:pt x="642344" y="111069"/>
                    <a:pt x="641687" y="112711"/>
                    <a:pt x="641687" y="114616"/>
                  </a:cubicBezTo>
                  <a:lnTo>
                    <a:pt x="641687" y="141475"/>
                  </a:lnTo>
                  <a:cubicBezTo>
                    <a:pt x="641687" y="142262"/>
                    <a:pt x="641687" y="143378"/>
                    <a:pt x="641687" y="144166"/>
                  </a:cubicBezTo>
                  <a:cubicBezTo>
                    <a:pt x="641687" y="146334"/>
                    <a:pt x="642344" y="148501"/>
                    <a:pt x="644316" y="148501"/>
                  </a:cubicBezTo>
                  <a:cubicBezTo>
                    <a:pt x="646288" y="148501"/>
                    <a:pt x="648252" y="145809"/>
                    <a:pt x="649567" y="144757"/>
                  </a:cubicBezTo>
                  <a:lnTo>
                    <a:pt x="650224" y="143378"/>
                  </a:lnTo>
                  <a:cubicBezTo>
                    <a:pt x="651539" y="142000"/>
                    <a:pt x="652854" y="140687"/>
                    <a:pt x="654168" y="139306"/>
                  </a:cubicBezTo>
                  <a:close/>
                  <a:moveTo>
                    <a:pt x="742819" y="98592"/>
                  </a:moveTo>
                  <a:lnTo>
                    <a:pt x="804543" y="98592"/>
                  </a:lnTo>
                  <a:cubicBezTo>
                    <a:pt x="807173" y="98592"/>
                    <a:pt x="807830" y="97213"/>
                    <a:pt x="807830" y="95047"/>
                  </a:cubicBezTo>
                  <a:cubicBezTo>
                    <a:pt x="807830" y="68977"/>
                    <a:pt x="792070" y="53217"/>
                    <a:pt x="769745" y="53217"/>
                  </a:cubicBezTo>
                  <a:cubicBezTo>
                    <a:pt x="744791" y="53217"/>
                    <a:pt x="724430" y="75215"/>
                    <a:pt x="724430" y="100761"/>
                  </a:cubicBezTo>
                  <a:cubicBezTo>
                    <a:pt x="724430" y="126240"/>
                    <a:pt x="744791" y="148501"/>
                    <a:pt x="773024" y="148501"/>
                  </a:cubicBezTo>
                  <a:cubicBezTo>
                    <a:pt x="788126" y="148501"/>
                    <a:pt x="803237" y="137927"/>
                    <a:pt x="807173" y="123809"/>
                  </a:cubicBezTo>
                  <a:cubicBezTo>
                    <a:pt x="807173" y="123021"/>
                    <a:pt x="807830" y="122168"/>
                    <a:pt x="807830" y="121380"/>
                  </a:cubicBezTo>
                  <a:cubicBezTo>
                    <a:pt x="807830" y="120001"/>
                    <a:pt x="806515" y="118687"/>
                    <a:pt x="805201" y="118687"/>
                  </a:cubicBezTo>
                  <a:cubicBezTo>
                    <a:pt x="801265" y="118687"/>
                    <a:pt x="801265" y="124925"/>
                    <a:pt x="799293" y="127881"/>
                  </a:cubicBezTo>
                  <a:cubicBezTo>
                    <a:pt x="794042" y="136615"/>
                    <a:pt x="784190" y="142591"/>
                    <a:pt x="773681" y="142591"/>
                  </a:cubicBezTo>
                  <a:lnTo>
                    <a:pt x="772366" y="142591"/>
                  </a:lnTo>
                  <a:cubicBezTo>
                    <a:pt x="761208" y="142328"/>
                    <a:pt x="752013" y="134973"/>
                    <a:pt x="747412" y="125188"/>
                  </a:cubicBezTo>
                  <a:cubicBezTo>
                    <a:pt x="743476" y="116783"/>
                    <a:pt x="742819" y="107524"/>
                    <a:pt x="742819" y="98592"/>
                  </a:cubicBezTo>
                  <a:close/>
                  <a:moveTo>
                    <a:pt x="742819" y="93668"/>
                  </a:moveTo>
                  <a:cubicBezTo>
                    <a:pt x="742819" y="79876"/>
                    <a:pt x="748727" y="63854"/>
                    <a:pt x="763829" y="59193"/>
                  </a:cubicBezTo>
                  <a:cubicBezTo>
                    <a:pt x="765144" y="58666"/>
                    <a:pt x="767116" y="58403"/>
                    <a:pt x="768430" y="58403"/>
                  </a:cubicBezTo>
                  <a:cubicBezTo>
                    <a:pt x="786820" y="58403"/>
                    <a:pt x="793385" y="76856"/>
                    <a:pt x="793385" y="93668"/>
                  </a:cubicBezTo>
                  <a:close/>
                  <a:moveTo>
                    <a:pt x="868905" y="56762"/>
                  </a:moveTo>
                  <a:lnTo>
                    <a:pt x="868905" y="63263"/>
                  </a:lnTo>
                  <a:lnTo>
                    <a:pt x="872184" y="63263"/>
                  </a:lnTo>
                  <a:cubicBezTo>
                    <a:pt x="884007" y="63263"/>
                    <a:pt x="884007" y="70355"/>
                    <a:pt x="889258" y="83949"/>
                  </a:cubicBezTo>
                  <a:cubicBezTo>
                    <a:pt x="896480" y="103452"/>
                    <a:pt x="904360" y="123284"/>
                    <a:pt x="910276" y="143116"/>
                  </a:cubicBezTo>
                  <a:cubicBezTo>
                    <a:pt x="911583" y="145282"/>
                    <a:pt x="912240" y="147976"/>
                    <a:pt x="914869" y="148567"/>
                  </a:cubicBezTo>
                  <a:lnTo>
                    <a:pt x="915527" y="148567"/>
                  </a:lnTo>
                  <a:cubicBezTo>
                    <a:pt x="918805" y="148567"/>
                    <a:pt x="920120" y="146072"/>
                    <a:pt x="920777" y="143641"/>
                  </a:cubicBezTo>
                  <a:lnTo>
                    <a:pt x="926693" y="128210"/>
                  </a:lnTo>
                  <a:cubicBezTo>
                    <a:pt x="930629" y="117308"/>
                    <a:pt x="934573" y="106210"/>
                    <a:pt x="938509" y="95572"/>
                  </a:cubicBezTo>
                  <a:cubicBezTo>
                    <a:pt x="939824" y="92354"/>
                    <a:pt x="941138" y="89334"/>
                    <a:pt x="941796" y="85853"/>
                  </a:cubicBezTo>
                  <a:lnTo>
                    <a:pt x="941796" y="85853"/>
                  </a:lnTo>
                  <a:cubicBezTo>
                    <a:pt x="942453" y="89334"/>
                    <a:pt x="944417" y="92354"/>
                    <a:pt x="945074" y="95572"/>
                  </a:cubicBezTo>
                  <a:cubicBezTo>
                    <a:pt x="947704" y="100761"/>
                    <a:pt x="949018" y="106210"/>
                    <a:pt x="950990" y="111332"/>
                  </a:cubicBezTo>
                  <a:lnTo>
                    <a:pt x="956898" y="128210"/>
                  </a:lnTo>
                  <a:cubicBezTo>
                    <a:pt x="958870" y="133595"/>
                    <a:pt x="960834" y="138519"/>
                    <a:pt x="962806" y="143641"/>
                  </a:cubicBezTo>
                  <a:cubicBezTo>
                    <a:pt x="964121" y="146072"/>
                    <a:pt x="964778" y="148567"/>
                    <a:pt x="968057" y="148567"/>
                  </a:cubicBezTo>
                  <a:lnTo>
                    <a:pt x="968714" y="148567"/>
                  </a:lnTo>
                  <a:cubicBezTo>
                    <a:pt x="971343" y="148042"/>
                    <a:pt x="972001" y="145282"/>
                    <a:pt x="973315" y="143116"/>
                  </a:cubicBezTo>
                  <a:cubicBezTo>
                    <a:pt x="980538" y="121905"/>
                    <a:pt x="988418" y="100761"/>
                    <a:pt x="996298" y="79876"/>
                  </a:cubicBezTo>
                  <a:cubicBezTo>
                    <a:pt x="1000241" y="69568"/>
                    <a:pt x="1004835" y="63592"/>
                    <a:pt x="1014687" y="63263"/>
                  </a:cubicBezTo>
                  <a:lnTo>
                    <a:pt x="1014687" y="56762"/>
                  </a:lnTo>
                  <a:lnTo>
                    <a:pt x="979880" y="56762"/>
                  </a:lnTo>
                  <a:lnTo>
                    <a:pt x="979880" y="63263"/>
                  </a:lnTo>
                  <a:cubicBezTo>
                    <a:pt x="985788" y="63526"/>
                    <a:pt x="991704" y="66283"/>
                    <a:pt x="991704" y="73049"/>
                  </a:cubicBezTo>
                  <a:cubicBezTo>
                    <a:pt x="991704" y="78498"/>
                    <a:pt x="987760" y="85853"/>
                    <a:pt x="985788" y="91829"/>
                  </a:cubicBezTo>
                  <a:cubicBezTo>
                    <a:pt x="981195" y="104306"/>
                    <a:pt x="975945" y="116783"/>
                    <a:pt x="972001" y="129785"/>
                  </a:cubicBezTo>
                  <a:cubicBezTo>
                    <a:pt x="964121" y="111332"/>
                    <a:pt x="957555" y="92616"/>
                    <a:pt x="950990" y="73638"/>
                  </a:cubicBezTo>
                  <a:cubicBezTo>
                    <a:pt x="950333" y="72259"/>
                    <a:pt x="949676" y="70618"/>
                    <a:pt x="949676" y="68977"/>
                  </a:cubicBezTo>
                  <a:cubicBezTo>
                    <a:pt x="949676" y="63263"/>
                    <a:pt x="957555" y="63263"/>
                    <a:pt x="961491" y="63263"/>
                  </a:cubicBezTo>
                  <a:lnTo>
                    <a:pt x="961491" y="56762"/>
                  </a:lnTo>
                  <a:lnTo>
                    <a:pt x="921435" y="56762"/>
                  </a:lnTo>
                  <a:lnTo>
                    <a:pt x="921435" y="63263"/>
                  </a:lnTo>
                  <a:lnTo>
                    <a:pt x="923407" y="63263"/>
                  </a:lnTo>
                  <a:cubicBezTo>
                    <a:pt x="930629" y="63263"/>
                    <a:pt x="933916" y="64379"/>
                    <a:pt x="937194" y="72784"/>
                  </a:cubicBezTo>
                  <a:cubicBezTo>
                    <a:pt x="937852" y="74165"/>
                    <a:pt x="938509" y="75806"/>
                    <a:pt x="938509" y="77119"/>
                  </a:cubicBezTo>
                  <a:lnTo>
                    <a:pt x="938509" y="77644"/>
                  </a:lnTo>
                  <a:cubicBezTo>
                    <a:pt x="938509" y="79550"/>
                    <a:pt x="937194" y="81454"/>
                    <a:pt x="936537" y="83095"/>
                  </a:cubicBezTo>
                  <a:lnTo>
                    <a:pt x="932601" y="93668"/>
                  </a:lnTo>
                  <a:cubicBezTo>
                    <a:pt x="928657" y="104831"/>
                    <a:pt x="924721" y="115929"/>
                    <a:pt x="920777" y="126831"/>
                  </a:cubicBezTo>
                  <a:cubicBezTo>
                    <a:pt x="913555" y="109428"/>
                    <a:pt x="906990" y="91237"/>
                    <a:pt x="901082" y="73574"/>
                  </a:cubicBezTo>
                  <a:cubicBezTo>
                    <a:pt x="900424" y="72259"/>
                    <a:pt x="899767" y="70618"/>
                    <a:pt x="899767" y="68977"/>
                  </a:cubicBezTo>
                  <a:cubicBezTo>
                    <a:pt x="899767" y="63526"/>
                    <a:pt x="906990" y="63263"/>
                    <a:pt x="911583" y="63263"/>
                  </a:cubicBezTo>
                  <a:lnTo>
                    <a:pt x="911583" y="56762"/>
                  </a:lnTo>
                  <a:close/>
                  <a:moveTo>
                    <a:pt x="1063281" y="53281"/>
                  </a:moveTo>
                  <a:cubicBezTo>
                    <a:pt x="1039641" y="55712"/>
                    <a:pt x="1019280" y="75215"/>
                    <a:pt x="1019280" y="101877"/>
                  </a:cubicBezTo>
                  <a:cubicBezTo>
                    <a:pt x="1019280" y="123284"/>
                    <a:pt x="1035697" y="148567"/>
                    <a:pt x="1066559" y="148567"/>
                  </a:cubicBezTo>
                  <a:cubicBezTo>
                    <a:pt x="1090864" y="148567"/>
                    <a:pt x="1113846" y="129260"/>
                    <a:pt x="1113846" y="102139"/>
                  </a:cubicBezTo>
                  <a:cubicBezTo>
                    <a:pt x="1113846" y="77381"/>
                    <a:pt x="1094800" y="53281"/>
                    <a:pt x="1066559" y="53281"/>
                  </a:cubicBezTo>
                  <a:cubicBezTo>
                    <a:pt x="1065253" y="53281"/>
                    <a:pt x="1064595" y="53281"/>
                    <a:pt x="1063281" y="53281"/>
                  </a:cubicBezTo>
                  <a:close/>
                  <a:moveTo>
                    <a:pt x="1037669" y="106737"/>
                  </a:moveTo>
                  <a:lnTo>
                    <a:pt x="1037669" y="97805"/>
                  </a:lnTo>
                  <a:cubicBezTo>
                    <a:pt x="1037669" y="81454"/>
                    <a:pt x="1042919" y="58403"/>
                    <a:pt x="1066559" y="58403"/>
                  </a:cubicBezTo>
                  <a:cubicBezTo>
                    <a:pt x="1083634" y="58403"/>
                    <a:pt x="1093485" y="71734"/>
                    <a:pt x="1095457" y="88021"/>
                  </a:cubicBezTo>
                  <a:cubicBezTo>
                    <a:pt x="1096115" y="92354"/>
                    <a:pt x="1096115" y="96688"/>
                    <a:pt x="1096115" y="101023"/>
                  </a:cubicBezTo>
                  <a:cubicBezTo>
                    <a:pt x="1096115" y="112186"/>
                    <a:pt x="1095457" y="124138"/>
                    <a:pt x="1087577" y="132805"/>
                  </a:cubicBezTo>
                  <a:cubicBezTo>
                    <a:pt x="1082327" y="139306"/>
                    <a:pt x="1074447" y="142591"/>
                    <a:pt x="1066559" y="142591"/>
                  </a:cubicBezTo>
                  <a:cubicBezTo>
                    <a:pt x="1051457" y="142591"/>
                    <a:pt x="1040956" y="131164"/>
                    <a:pt x="1038326" y="114616"/>
                  </a:cubicBezTo>
                  <a:cubicBezTo>
                    <a:pt x="1038326" y="111923"/>
                    <a:pt x="1038326" y="109428"/>
                    <a:pt x="1037669" y="106737"/>
                  </a:cubicBezTo>
                  <a:close/>
                  <a:moveTo>
                    <a:pt x="1126320" y="56762"/>
                  </a:moveTo>
                  <a:lnTo>
                    <a:pt x="1126320" y="63263"/>
                  </a:lnTo>
                  <a:lnTo>
                    <a:pt x="1129606" y="63263"/>
                  </a:lnTo>
                  <a:cubicBezTo>
                    <a:pt x="1135514" y="63263"/>
                    <a:pt x="1142079" y="63788"/>
                    <a:pt x="1142079" y="73638"/>
                  </a:cubicBezTo>
                  <a:lnTo>
                    <a:pt x="1142079" y="130901"/>
                  </a:lnTo>
                  <a:cubicBezTo>
                    <a:pt x="1142079" y="139571"/>
                    <a:pt x="1136829" y="139833"/>
                    <a:pt x="1126320" y="139833"/>
                  </a:cubicBezTo>
                  <a:lnTo>
                    <a:pt x="1126320" y="146072"/>
                  </a:lnTo>
                  <a:lnTo>
                    <a:pt x="1140765" y="145545"/>
                  </a:lnTo>
                  <a:lnTo>
                    <a:pt x="1176885" y="145545"/>
                  </a:lnTo>
                  <a:lnTo>
                    <a:pt x="1176885" y="139897"/>
                  </a:lnTo>
                  <a:lnTo>
                    <a:pt x="1170320" y="139897"/>
                  </a:lnTo>
                  <a:cubicBezTo>
                    <a:pt x="1163098" y="139897"/>
                    <a:pt x="1157182" y="138781"/>
                    <a:pt x="1157182" y="130901"/>
                  </a:cubicBezTo>
                  <a:lnTo>
                    <a:pt x="1157182" y="96163"/>
                  </a:lnTo>
                  <a:cubicBezTo>
                    <a:pt x="1158496" y="81782"/>
                    <a:pt x="1162440" y="59782"/>
                    <a:pt x="1183451" y="59782"/>
                  </a:cubicBezTo>
                  <a:lnTo>
                    <a:pt x="1183451" y="60047"/>
                  </a:lnTo>
                  <a:cubicBezTo>
                    <a:pt x="1180829" y="61425"/>
                    <a:pt x="1179515" y="64642"/>
                    <a:pt x="1179515" y="67664"/>
                  </a:cubicBezTo>
                  <a:cubicBezTo>
                    <a:pt x="1179515" y="73375"/>
                    <a:pt x="1183451" y="76856"/>
                    <a:pt x="1188709" y="76856"/>
                  </a:cubicBezTo>
                  <a:cubicBezTo>
                    <a:pt x="1193960" y="76856"/>
                    <a:pt x="1197246" y="72522"/>
                    <a:pt x="1197246" y="67401"/>
                  </a:cubicBezTo>
                  <a:cubicBezTo>
                    <a:pt x="1197246" y="58994"/>
                    <a:pt x="1189367" y="54596"/>
                    <a:pt x="1181479" y="54596"/>
                  </a:cubicBezTo>
                  <a:cubicBezTo>
                    <a:pt x="1169006" y="54596"/>
                    <a:pt x="1159154" y="65233"/>
                    <a:pt x="1155875" y="76856"/>
                  </a:cubicBezTo>
                  <a:lnTo>
                    <a:pt x="1155875" y="54596"/>
                  </a:lnTo>
                  <a:close/>
                  <a:moveTo>
                    <a:pt x="1209720" y="4358"/>
                  </a:moveTo>
                  <a:lnTo>
                    <a:pt x="1209720" y="10663"/>
                  </a:lnTo>
                  <a:lnTo>
                    <a:pt x="1213664" y="10663"/>
                  </a:lnTo>
                  <a:cubicBezTo>
                    <a:pt x="1219571" y="10663"/>
                    <a:pt x="1226137" y="11713"/>
                    <a:pt x="1226137" y="21499"/>
                  </a:cubicBezTo>
                  <a:lnTo>
                    <a:pt x="1226137" y="126304"/>
                  </a:lnTo>
                  <a:cubicBezTo>
                    <a:pt x="1226137" y="127619"/>
                    <a:pt x="1226137" y="129260"/>
                    <a:pt x="1226137" y="130901"/>
                  </a:cubicBezTo>
                  <a:cubicBezTo>
                    <a:pt x="1226137" y="139571"/>
                    <a:pt x="1219571" y="139833"/>
                    <a:pt x="1211034" y="139833"/>
                  </a:cubicBezTo>
                  <a:lnTo>
                    <a:pt x="1209720" y="139833"/>
                  </a:lnTo>
                  <a:lnTo>
                    <a:pt x="1209720" y="146072"/>
                  </a:lnTo>
                  <a:lnTo>
                    <a:pt x="1224165" y="145545"/>
                  </a:lnTo>
                  <a:lnTo>
                    <a:pt x="1255684" y="145545"/>
                  </a:lnTo>
                  <a:lnTo>
                    <a:pt x="1255684" y="139897"/>
                  </a:lnTo>
                  <a:lnTo>
                    <a:pt x="1250434" y="139897"/>
                  </a:lnTo>
                  <a:cubicBezTo>
                    <a:pt x="1244526" y="139897"/>
                    <a:pt x="1239924" y="138781"/>
                    <a:pt x="1239924" y="130114"/>
                  </a:cubicBezTo>
                  <a:lnTo>
                    <a:pt x="1239924" y="114879"/>
                  </a:lnTo>
                  <a:cubicBezTo>
                    <a:pt x="1239924" y="113827"/>
                    <a:pt x="1239924" y="112711"/>
                    <a:pt x="1239924" y="111661"/>
                  </a:cubicBezTo>
                  <a:cubicBezTo>
                    <a:pt x="1239924" y="108640"/>
                    <a:pt x="1241896" y="107590"/>
                    <a:pt x="1243868" y="105947"/>
                  </a:cubicBezTo>
                  <a:cubicBezTo>
                    <a:pt x="1247147" y="103518"/>
                    <a:pt x="1249776" y="100236"/>
                    <a:pt x="1253720" y="98330"/>
                  </a:cubicBezTo>
                  <a:cubicBezTo>
                    <a:pt x="1259628" y="108378"/>
                    <a:pt x="1268165" y="117899"/>
                    <a:pt x="1275388" y="128210"/>
                  </a:cubicBezTo>
                  <a:cubicBezTo>
                    <a:pt x="1276703" y="130114"/>
                    <a:pt x="1278017" y="132805"/>
                    <a:pt x="1278017" y="135236"/>
                  </a:cubicBezTo>
                  <a:cubicBezTo>
                    <a:pt x="1278017" y="138781"/>
                    <a:pt x="1274073" y="139897"/>
                    <a:pt x="1270795" y="139897"/>
                  </a:cubicBezTo>
                  <a:lnTo>
                    <a:pt x="1270795" y="146136"/>
                  </a:lnTo>
                  <a:lnTo>
                    <a:pt x="1312166" y="146136"/>
                  </a:lnTo>
                  <a:lnTo>
                    <a:pt x="1312166" y="139897"/>
                  </a:lnTo>
                  <a:cubicBezTo>
                    <a:pt x="1305593" y="139897"/>
                    <a:pt x="1300999" y="138256"/>
                    <a:pt x="1295749" y="132805"/>
                  </a:cubicBezTo>
                  <a:cubicBezTo>
                    <a:pt x="1292462" y="129326"/>
                    <a:pt x="1289833" y="125188"/>
                    <a:pt x="1287212" y="121118"/>
                  </a:cubicBezTo>
                  <a:cubicBezTo>
                    <a:pt x="1279332" y="110544"/>
                    <a:pt x="1270795" y="99971"/>
                    <a:pt x="1263564" y="89400"/>
                  </a:cubicBezTo>
                  <a:cubicBezTo>
                    <a:pt x="1264879" y="88546"/>
                    <a:pt x="1266193" y="87496"/>
                    <a:pt x="1267508" y="86378"/>
                  </a:cubicBezTo>
                  <a:lnTo>
                    <a:pt x="1272759" y="81782"/>
                  </a:lnTo>
                  <a:cubicBezTo>
                    <a:pt x="1282610" y="73375"/>
                    <a:pt x="1293777" y="63329"/>
                    <a:pt x="1307565" y="63329"/>
                  </a:cubicBezTo>
                  <a:lnTo>
                    <a:pt x="1307565" y="56828"/>
                  </a:lnTo>
                  <a:lnTo>
                    <a:pt x="1269480" y="56828"/>
                  </a:lnTo>
                  <a:lnTo>
                    <a:pt x="1269480" y="63329"/>
                  </a:lnTo>
                  <a:cubicBezTo>
                    <a:pt x="1272101" y="63854"/>
                    <a:pt x="1274731" y="64708"/>
                    <a:pt x="1274731" y="68189"/>
                  </a:cubicBezTo>
                  <a:cubicBezTo>
                    <a:pt x="1274731" y="74165"/>
                    <a:pt x="1267508" y="78760"/>
                    <a:pt x="1262915" y="82307"/>
                  </a:cubicBezTo>
                  <a:lnTo>
                    <a:pt x="1248462" y="94259"/>
                  </a:lnTo>
                  <a:cubicBezTo>
                    <a:pt x="1245840" y="96426"/>
                    <a:pt x="1242554" y="98592"/>
                    <a:pt x="1240582" y="101023"/>
                  </a:cubicBezTo>
                  <a:lnTo>
                    <a:pt x="1240582" y="1996"/>
                  </a:lnTo>
                  <a:close/>
                  <a:moveTo>
                    <a:pt x="1335148" y="139306"/>
                  </a:moveTo>
                  <a:cubicBezTo>
                    <a:pt x="1341713" y="145809"/>
                    <a:pt x="1350251" y="148567"/>
                    <a:pt x="1358788" y="148567"/>
                  </a:cubicBezTo>
                  <a:cubicBezTo>
                    <a:pt x="1375862" y="148567"/>
                    <a:pt x="1392937" y="139833"/>
                    <a:pt x="1392937" y="119476"/>
                  </a:cubicBezTo>
                  <a:lnTo>
                    <a:pt x="1392937" y="117308"/>
                  </a:lnTo>
                  <a:cubicBezTo>
                    <a:pt x="1392279" y="105618"/>
                    <a:pt x="1383085" y="96688"/>
                    <a:pt x="1372576" y="92881"/>
                  </a:cubicBezTo>
                  <a:cubicBezTo>
                    <a:pt x="1367325" y="90975"/>
                    <a:pt x="1362066" y="90187"/>
                    <a:pt x="1356159" y="89071"/>
                  </a:cubicBezTo>
                  <a:cubicBezTo>
                    <a:pt x="1347621" y="87430"/>
                    <a:pt x="1333834" y="84999"/>
                    <a:pt x="1333834" y="72784"/>
                  </a:cubicBezTo>
                  <a:cubicBezTo>
                    <a:pt x="1333834" y="60834"/>
                    <a:pt x="1348936" y="57878"/>
                    <a:pt x="1358131" y="57878"/>
                  </a:cubicBezTo>
                  <a:cubicBezTo>
                    <a:pt x="1371261" y="57878"/>
                    <a:pt x="1380456" y="65496"/>
                    <a:pt x="1381770" y="80404"/>
                  </a:cubicBezTo>
                  <a:cubicBezTo>
                    <a:pt x="1381770" y="82045"/>
                    <a:pt x="1381770" y="84211"/>
                    <a:pt x="1384399" y="84211"/>
                  </a:cubicBezTo>
                  <a:cubicBezTo>
                    <a:pt x="1385714" y="84211"/>
                    <a:pt x="1387021" y="83095"/>
                    <a:pt x="1387678" y="81782"/>
                  </a:cubicBezTo>
                  <a:lnTo>
                    <a:pt x="1387678" y="56762"/>
                  </a:lnTo>
                  <a:cubicBezTo>
                    <a:pt x="1387678" y="55121"/>
                    <a:pt x="1387021" y="53281"/>
                    <a:pt x="1385057" y="53281"/>
                  </a:cubicBezTo>
                  <a:cubicBezTo>
                    <a:pt x="1382428" y="53281"/>
                    <a:pt x="1379798" y="58403"/>
                    <a:pt x="1377177" y="58403"/>
                  </a:cubicBezTo>
                  <a:lnTo>
                    <a:pt x="1376520" y="58403"/>
                  </a:lnTo>
                  <a:cubicBezTo>
                    <a:pt x="1375205" y="58141"/>
                    <a:pt x="1373890" y="56762"/>
                    <a:pt x="1372576" y="56237"/>
                  </a:cubicBezTo>
                  <a:cubicBezTo>
                    <a:pt x="1367982" y="54071"/>
                    <a:pt x="1362724" y="53281"/>
                    <a:pt x="1358131" y="53281"/>
                  </a:cubicBezTo>
                  <a:cubicBezTo>
                    <a:pt x="1343028" y="53281"/>
                    <a:pt x="1323324" y="58141"/>
                    <a:pt x="1323324" y="79287"/>
                  </a:cubicBezTo>
                  <a:cubicBezTo>
                    <a:pt x="1323324" y="100236"/>
                    <a:pt x="1347621" y="103781"/>
                    <a:pt x="1362724" y="106737"/>
                  </a:cubicBezTo>
                  <a:cubicBezTo>
                    <a:pt x="1371261" y="108378"/>
                    <a:pt x="1381770" y="113763"/>
                    <a:pt x="1382428" y="123809"/>
                  </a:cubicBezTo>
                  <a:cubicBezTo>
                    <a:pt x="1382428" y="138781"/>
                    <a:pt x="1369954" y="143378"/>
                    <a:pt x="1358788" y="143378"/>
                  </a:cubicBezTo>
                  <a:lnTo>
                    <a:pt x="1356816" y="143378"/>
                  </a:lnTo>
                  <a:cubicBezTo>
                    <a:pt x="1341713" y="142328"/>
                    <a:pt x="1333176" y="130901"/>
                    <a:pt x="1329890" y="116783"/>
                  </a:cubicBezTo>
                  <a:cubicBezTo>
                    <a:pt x="1329232" y="114354"/>
                    <a:pt x="1329232" y="111069"/>
                    <a:pt x="1325954" y="111069"/>
                  </a:cubicBezTo>
                  <a:cubicBezTo>
                    <a:pt x="1323982" y="111069"/>
                    <a:pt x="1323324" y="112711"/>
                    <a:pt x="1323324" y="114616"/>
                  </a:cubicBezTo>
                  <a:lnTo>
                    <a:pt x="1323324" y="141475"/>
                  </a:lnTo>
                  <a:cubicBezTo>
                    <a:pt x="1323324" y="142328"/>
                    <a:pt x="1323324" y="143378"/>
                    <a:pt x="1323324" y="144166"/>
                  </a:cubicBezTo>
                  <a:cubicBezTo>
                    <a:pt x="1323324" y="146399"/>
                    <a:pt x="1323982" y="148567"/>
                    <a:pt x="1325954" y="148567"/>
                  </a:cubicBezTo>
                  <a:cubicBezTo>
                    <a:pt x="1327926" y="148567"/>
                    <a:pt x="1329232" y="145809"/>
                    <a:pt x="1330547" y="144757"/>
                  </a:cubicBezTo>
                  <a:lnTo>
                    <a:pt x="1331862" y="143378"/>
                  </a:lnTo>
                  <a:cubicBezTo>
                    <a:pt x="1333176" y="142000"/>
                    <a:pt x="1334491" y="140687"/>
                    <a:pt x="1335148" y="139306"/>
                  </a:cubicBezTo>
                  <a:close/>
                  <a:moveTo>
                    <a:pt x="1482902" y="18477"/>
                  </a:moveTo>
                  <a:cubicBezTo>
                    <a:pt x="1482902" y="33713"/>
                    <a:pt x="1476337" y="58141"/>
                    <a:pt x="1455976" y="58141"/>
                  </a:cubicBezTo>
                  <a:lnTo>
                    <a:pt x="1455976" y="63329"/>
                  </a:lnTo>
                  <a:lnTo>
                    <a:pt x="1473707" y="63329"/>
                  </a:lnTo>
                  <a:lnTo>
                    <a:pt x="1473707" y="118162"/>
                  </a:lnTo>
                  <a:cubicBezTo>
                    <a:pt x="1473707" y="124663"/>
                    <a:pt x="1474365" y="130901"/>
                    <a:pt x="1477643" y="136352"/>
                  </a:cubicBezTo>
                  <a:cubicBezTo>
                    <a:pt x="1482245" y="145020"/>
                    <a:pt x="1492754" y="148567"/>
                    <a:pt x="1502598" y="148567"/>
                  </a:cubicBezTo>
                  <a:lnTo>
                    <a:pt x="1504570" y="148567"/>
                  </a:lnTo>
                  <a:cubicBezTo>
                    <a:pt x="1520329" y="145809"/>
                    <a:pt x="1522959" y="128472"/>
                    <a:pt x="1522959" y="116258"/>
                  </a:cubicBezTo>
                  <a:lnTo>
                    <a:pt x="1522959" y="108640"/>
                  </a:lnTo>
                  <a:lnTo>
                    <a:pt x="1517051" y="108640"/>
                  </a:lnTo>
                  <a:cubicBezTo>
                    <a:pt x="1517051" y="111332"/>
                    <a:pt x="1517051" y="114616"/>
                    <a:pt x="1517051" y="117570"/>
                  </a:cubicBezTo>
                  <a:cubicBezTo>
                    <a:pt x="1517051" y="126831"/>
                    <a:pt x="1514421" y="142591"/>
                    <a:pt x="1502598" y="142591"/>
                  </a:cubicBezTo>
                  <a:cubicBezTo>
                    <a:pt x="1491439" y="142591"/>
                    <a:pt x="1488810" y="129523"/>
                    <a:pt x="1488810" y="119476"/>
                  </a:cubicBezTo>
                  <a:lnTo>
                    <a:pt x="1488810" y="63263"/>
                  </a:lnTo>
                  <a:lnTo>
                    <a:pt x="1519015" y="63263"/>
                  </a:lnTo>
                  <a:lnTo>
                    <a:pt x="1519015" y="56762"/>
                  </a:lnTo>
                  <a:lnTo>
                    <a:pt x="1488810" y="56762"/>
                  </a:lnTo>
                  <a:lnTo>
                    <a:pt x="1488810" y="18477"/>
                  </a:lnTo>
                  <a:close/>
                  <a:moveTo>
                    <a:pt x="1542005" y="4358"/>
                  </a:moveTo>
                  <a:lnTo>
                    <a:pt x="1542005" y="10663"/>
                  </a:lnTo>
                  <a:lnTo>
                    <a:pt x="1545284" y="10663"/>
                  </a:lnTo>
                  <a:cubicBezTo>
                    <a:pt x="1551849" y="10663"/>
                    <a:pt x="1557765" y="11713"/>
                    <a:pt x="1557765" y="21499"/>
                  </a:cubicBezTo>
                  <a:lnTo>
                    <a:pt x="1557765" y="126304"/>
                  </a:lnTo>
                  <a:cubicBezTo>
                    <a:pt x="1557765" y="127619"/>
                    <a:pt x="1557765" y="129260"/>
                    <a:pt x="1557765" y="130901"/>
                  </a:cubicBezTo>
                  <a:cubicBezTo>
                    <a:pt x="1557765" y="139571"/>
                    <a:pt x="1551849" y="139833"/>
                    <a:pt x="1543312" y="139833"/>
                  </a:cubicBezTo>
                  <a:lnTo>
                    <a:pt x="1542005" y="139833"/>
                  </a:lnTo>
                  <a:lnTo>
                    <a:pt x="1542005" y="146072"/>
                  </a:lnTo>
                  <a:lnTo>
                    <a:pt x="1556450" y="145545"/>
                  </a:lnTo>
                  <a:lnTo>
                    <a:pt x="1589284" y="145545"/>
                  </a:lnTo>
                  <a:lnTo>
                    <a:pt x="1589284" y="139897"/>
                  </a:lnTo>
                  <a:lnTo>
                    <a:pt x="1584683" y="139897"/>
                  </a:lnTo>
                  <a:cubicBezTo>
                    <a:pt x="1578775" y="139897"/>
                    <a:pt x="1573525" y="138781"/>
                    <a:pt x="1573525" y="131164"/>
                  </a:cubicBezTo>
                  <a:lnTo>
                    <a:pt x="1573525" y="93732"/>
                  </a:lnTo>
                  <a:cubicBezTo>
                    <a:pt x="1573525" y="77973"/>
                    <a:pt x="1582719" y="59782"/>
                    <a:pt x="1602415" y="59782"/>
                  </a:cubicBezTo>
                  <a:cubicBezTo>
                    <a:pt x="1613581" y="59782"/>
                    <a:pt x="1616860" y="70093"/>
                    <a:pt x="1616860" y="83161"/>
                  </a:cubicBezTo>
                  <a:lnTo>
                    <a:pt x="1616860" y="131755"/>
                  </a:lnTo>
                  <a:cubicBezTo>
                    <a:pt x="1616860" y="139306"/>
                    <a:pt x="1610952" y="139897"/>
                    <a:pt x="1604387" y="139897"/>
                  </a:cubicBezTo>
                  <a:lnTo>
                    <a:pt x="1601100" y="139897"/>
                  </a:lnTo>
                  <a:lnTo>
                    <a:pt x="1601100" y="146136"/>
                  </a:lnTo>
                  <a:lnTo>
                    <a:pt x="1615553" y="145611"/>
                  </a:lnTo>
                  <a:lnTo>
                    <a:pt x="1648387" y="145611"/>
                  </a:lnTo>
                  <a:lnTo>
                    <a:pt x="1648387" y="139897"/>
                  </a:lnTo>
                  <a:lnTo>
                    <a:pt x="1644443" y="139897"/>
                  </a:lnTo>
                  <a:cubicBezTo>
                    <a:pt x="1638535" y="139897"/>
                    <a:pt x="1632628" y="139110"/>
                    <a:pt x="1632628" y="131755"/>
                  </a:cubicBezTo>
                  <a:lnTo>
                    <a:pt x="1632628" y="84802"/>
                  </a:lnTo>
                  <a:cubicBezTo>
                    <a:pt x="1632628" y="78564"/>
                    <a:pt x="1632628" y="72325"/>
                    <a:pt x="1628684" y="66612"/>
                  </a:cubicBezTo>
                  <a:cubicBezTo>
                    <a:pt x="1624090" y="57616"/>
                    <a:pt x="1613581" y="54662"/>
                    <a:pt x="1603729" y="54662"/>
                  </a:cubicBezTo>
                  <a:cubicBezTo>
                    <a:pt x="1591906" y="54662"/>
                    <a:pt x="1577460" y="61163"/>
                    <a:pt x="1572867" y="73902"/>
                  </a:cubicBezTo>
                  <a:lnTo>
                    <a:pt x="1572867" y="1996"/>
                  </a:lnTo>
                  <a:close/>
                  <a:moveTo>
                    <a:pt x="1677278" y="98592"/>
                  </a:moveTo>
                  <a:lnTo>
                    <a:pt x="1738353" y="98592"/>
                  </a:lnTo>
                  <a:cubicBezTo>
                    <a:pt x="1740974" y="98592"/>
                    <a:pt x="1742289" y="97213"/>
                    <a:pt x="1742289" y="95047"/>
                  </a:cubicBezTo>
                  <a:cubicBezTo>
                    <a:pt x="1742289" y="68977"/>
                    <a:pt x="1726529" y="53217"/>
                    <a:pt x="1704204" y="53217"/>
                  </a:cubicBezTo>
                  <a:cubicBezTo>
                    <a:pt x="1678592" y="53217"/>
                    <a:pt x="1658888" y="75215"/>
                    <a:pt x="1658888" y="100761"/>
                  </a:cubicBezTo>
                  <a:cubicBezTo>
                    <a:pt x="1658888" y="126304"/>
                    <a:pt x="1679250" y="148567"/>
                    <a:pt x="1707482" y="148567"/>
                  </a:cubicBezTo>
                  <a:cubicBezTo>
                    <a:pt x="1722593" y="148567"/>
                    <a:pt x="1737695" y="137927"/>
                    <a:pt x="1741631" y="123809"/>
                  </a:cubicBezTo>
                  <a:cubicBezTo>
                    <a:pt x="1741631" y="123021"/>
                    <a:pt x="1742289" y="122234"/>
                    <a:pt x="1742289" y="121380"/>
                  </a:cubicBezTo>
                  <a:cubicBezTo>
                    <a:pt x="1742289" y="120001"/>
                    <a:pt x="1740974" y="118687"/>
                    <a:pt x="1739659" y="118687"/>
                  </a:cubicBezTo>
                  <a:cubicBezTo>
                    <a:pt x="1735723" y="118687"/>
                    <a:pt x="1735723" y="124925"/>
                    <a:pt x="1733751" y="127881"/>
                  </a:cubicBezTo>
                  <a:cubicBezTo>
                    <a:pt x="1728501" y="136615"/>
                    <a:pt x="1717992" y="142591"/>
                    <a:pt x="1708140" y="142591"/>
                  </a:cubicBezTo>
                  <a:lnTo>
                    <a:pt x="1706825" y="142591"/>
                  </a:lnTo>
                  <a:cubicBezTo>
                    <a:pt x="1695667" y="142328"/>
                    <a:pt x="1686472" y="134973"/>
                    <a:pt x="1681879" y="125188"/>
                  </a:cubicBezTo>
                  <a:cubicBezTo>
                    <a:pt x="1677935" y="116783"/>
                    <a:pt x="1677278" y="107524"/>
                    <a:pt x="1677278" y="98592"/>
                  </a:cubicBezTo>
                  <a:close/>
                  <a:moveTo>
                    <a:pt x="1677278" y="93732"/>
                  </a:moveTo>
                  <a:cubicBezTo>
                    <a:pt x="1677278" y="79876"/>
                    <a:pt x="1683185" y="63854"/>
                    <a:pt x="1698296" y="59257"/>
                  </a:cubicBezTo>
                  <a:cubicBezTo>
                    <a:pt x="1699603" y="58732"/>
                    <a:pt x="1701574" y="58403"/>
                    <a:pt x="1702889" y="58403"/>
                  </a:cubicBezTo>
                  <a:cubicBezTo>
                    <a:pt x="1720621" y="58403"/>
                    <a:pt x="1727843" y="76856"/>
                    <a:pt x="1727843" y="93732"/>
                  </a:cubicBezTo>
                  <a:close/>
                  <a:moveTo>
                    <a:pt x="1824374" y="65758"/>
                  </a:moveTo>
                  <a:cubicBezTo>
                    <a:pt x="1830282" y="60572"/>
                    <a:pt x="1838819" y="58403"/>
                    <a:pt x="1846699" y="58403"/>
                  </a:cubicBezTo>
                  <a:cubicBezTo>
                    <a:pt x="1853929" y="58403"/>
                    <a:pt x="1860495" y="62475"/>
                    <a:pt x="1864431" y="68714"/>
                  </a:cubicBezTo>
                  <a:cubicBezTo>
                    <a:pt x="1868375" y="74428"/>
                    <a:pt x="1868375" y="80929"/>
                    <a:pt x="1868375" y="87758"/>
                  </a:cubicBezTo>
                  <a:lnTo>
                    <a:pt x="1868375" y="91237"/>
                  </a:lnTo>
                  <a:cubicBezTo>
                    <a:pt x="1851300" y="93143"/>
                    <a:pt x="1834226" y="93143"/>
                    <a:pt x="1819781" y="104043"/>
                  </a:cubicBezTo>
                  <a:cubicBezTo>
                    <a:pt x="1813215" y="109165"/>
                    <a:pt x="1807957" y="117308"/>
                    <a:pt x="1807957" y="125715"/>
                  </a:cubicBezTo>
                  <a:cubicBezTo>
                    <a:pt x="1807957" y="142591"/>
                    <a:pt x="1828318" y="148567"/>
                    <a:pt x="1842106" y="148567"/>
                  </a:cubicBezTo>
                  <a:cubicBezTo>
                    <a:pt x="1854579" y="148567"/>
                    <a:pt x="1864431" y="142000"/>
                    <a:pt x="1870347" y="131164"/>
                  </a:cubicBezTo>
                  <a:cubicBezTo>
                    <a:pt x="1872310" y="139833"/>
                    <a:pt x="1876912" y="147451"/>
                    <a:pt x="1886764" y="147451"/>
                  </a:cubicBezTo>
                  <a:cubicBezTo>
                    <a:pt x="1899237" y="147451"/>
                    <a:pt x="1904487" y="136877"/>
                    <a:pt x="1904487" y="125450"/>
                  </a:cubicBezTo>
                  <a:lnTo>
                    <a:pt x="1904487" y="115929"/>
                  </a:lnTo>
                  <a:lnTo>
                    <a:pt x="1898579" y="115929"/>
                  </a:lnTo>
                  <a:lnTo>
                    <a:pt x="1898579" y="126567"/>
                  </a:lnTo>
                  <a:cubicBezTo>
                    <a:pt x="1898579" y="132280"/>
                    <a:pt x="1897922" y="140096"/>
                    <a:pt x="1891357" y="140096"/>
                  </a:cubicBezTo>
                  <a:cubicBezTo>
                    <a:pt x="1884134" y="140096"/>
                    <a:pt x="1884134" y="130901"/>
                    <a:pt x="1884134" y="126567"/>
                  </a:cubicBezTo>
                  <a:lnTo>
                    <a:pt x="1884134" y="85853"/>
                  </a:lnTo>
                  <a:cubicBezTo>
                    <a:pt x="1884134" y="64117"/>
                    <a:pt x="1865088" y="53281"/>
                    <a:pt x="1846699" y="53281"/>
                  </a:cubicBezTo>
                  <a:cubicBezTo>
                    <a:pt x="1834226" y="53281"/>
                    <a:pt x="1814522" y="58666"/>
                    <a:pt x="1814522" y="75215"/>
                  </a:cubicBezTo>
                  <a:cubicBezTo>
                    <a:pt x="1814522" y="80666"/>
                    <a:pt x="1817809" y="84999"/>
                    <a:pt x="1825689" y="84999"/>
                  </a:cubicBezTo>
                  <a:cubicBezTo>
                    <a:pt x="1830939" y="84999"/>
                    <a:pt x="1834226" y="80141"/>
                    <a:pt x="1834226" y="75215"/>
                  </a:cubicBezTo>
                  <a:cubicBezTo>
                    <a:pt x="1834226" y="69830"/>
                    <a:pt x="1829632" y="66810"/>
                    <a:pt x="1824374" y="65758"/>
                  </a:cubicBezTo>
                  <a:close/>
                  <a:moveTo>
                    <a:pt x="1868375" y="96426"/>
                  </a:moveTo>
                  <a:lnTo>
                    <a:pt x="1868375" y="116783"/>
                  </a:lnTo>
                  <a:cubicBezTo>
                    <a:pt x="1868375" y="130901"/>
                    <a:pt x="1858523" y="143378"/>
                    <a:pt x="1844078" y="143378"/>
                  </a:cubicBezTo>
                  <a:lnTo>
                    <a:pt x="1842106" y="143378"/>
                  </a:lnTo>
                  <a:cubicBezTo>
                    <a:pt x="1832254" y="142328"/>
                    <a:pt x="1825031" y="134973"/>
                    <a:pt x="1825031" y="125715"/>
                  </a:cubicBezTo>
                  <a:cubicBezTo>
                    <a:pt x="1825031" y="105947"/>
                    <a:pt x="1848671" y="96426"/>
                    <a:pt x="1868375" y="96426"/>
                  </a:cubicBezTo>
                  <a:close/>
                  <a:moveTo>
                    <a:pt x="1937321" y="18477"/>
                  </a:moveTo>
                  <a:cubicBezTo>
                    <a:pt x="1937321" y="33713"/>
                    <a:pt x="1930756" y="58141"/>
                    <a:pt x="1910403" y="58141"/>
                  </a:cubicBezTo>
                  <a:lnTo>
                    <a:pt x="1910403" y="63329"/>
                  </a:lnTo>
                  <a:lnTo>
                    <a:pt x="1928135" y="63329"/>
                  </a:lnTo>
                  <a:lnTo>
                    <a:pt x="1928135" y="118162"/>
                  </a:lnTo>
                  <a:cubicBezTo>
                    <a:pt x="1928135" y="124663"/>
                    <a:pt x="1928784" y="130901"/>
                    <a:pt x="1932071" y="136352"/>
                  </a:cubicBezTo>
                  <a:cubicBezTo>
                    <a:pt x="1936664" y="145020"/>
                    <a:pt x="1947173" y="148567"/>
                    <a:pt x="1957025" y="148567"/>
                  </a:cubicBezTo>
                  <a:lnTo>
                    <a:pt x="1958997" y="148567"/>
                  </a:lnTo>
                  <a:cubicBezTo>
                    <a:pt x="1974757" y="145809"/>
                    <a:pt x="1977386" y="128472"/>
                    <a:pt x="1977386" y="116258"/>
                  </a:cubicBezTo>
                  <a:lnTo>
                    <a:pt x="1977386" y="108640"/>
                  </a:lnTo>
                  <a:lnTo>
                    <a:pt x="1971470" y="108640"/>
                  </a:lnTo>
                  <a:cubicBezTo>
                    <a:pt x="1971470" y="111332"/>
                    <a:pt x="1971470" y="114616"/>
                    <a:pt x="1971470" y="117570"/>
                  </a:cubicBezTo>
                  <a:cubicBezTo>
                    <a:pt x="1971470" y="126831"/>
                    <a:pt x="1968849" y="142591"/>
                    <a:pt x="1957025" y="142591"/>
                  </a:cubicBezTo>
                  <a:cubicBezTo>
                    <a:pt x="1945859" y="142591"/>
                    <a:pt x="1943237" y="129523"/>
                    <a:pt x="1943237" y="119476"/>
                  </a:cubicBezTo>
                  <a:lnTo>
                    <a:pt x="1943237" y="63263"/>
                  </a:lnTo>
                  <a:lnTo>
                    <a:pt x="1973442" y="63263"/>
                  </a:lnTo>
                  <a:lnTo>
                    <a:pt x="1973442" y="56762"/>
                  </a:lnTo>
                  <a:lnTo>
                    <a:pt x="1943237" y="56762"/>
                  </a:lnTo>
                  <a:lnTo>
                    <a:pt x="1943237" y="18477"/>
                  </a:lnTo>
                  <a:close/>
                  <a:moveTo>
                    <a:pt x="2020721" y="18477"/>
                  </a:moveTo>
                  <a:cubicBezTo>
                    <a:pt x="2020721" y="33713"/>
                    <a:pt x="2013499" y="58141"/>
                    <a:pt x="1993146" y="58141"/>
                  </a:cubicBezTo>
                  <a:lnTo>
                    <a:pt x="1993146" y="63329"/>
                  </a:lnTo>
                  <a:lnTo>
                    <a:pt x="2010870" y="63329"/>
                  </a:lnTo>
                  <a:lnTo>
                    <a:pt x="2010870" y="118162"/>
                  </a:lnTo>
                  <a:cubicBezTo>
                    <a:pt x="2010870" y="124663"/>
                    <a:pt x="2011527" y="130901"/>
                    <a:pt x="2014814" y="136352"/>
                  </a:cubicBezTo>
                  <a:cubicBezTo>
                    <a:pt x="2020064" y="145020"/>
                    <a:pt x="2029916" y="148567"/>
                    <a:pt x="2039768" y="148567"/>
                  </a:cubicBezTo>
                  <a:lnTo>
                    <a:pt x="2041740" y="148567"/>
                  </a:lnTo>
                  <a:cubicBezTo>
                    <a:pt x="2057500" y="145809"/>
                    <a:pt x="2060121" y="128472"/>
                    <a:pt x="2060121" y="116258"/>
                  </a:cubicBezTo>
                  <a:lnTo>
                    <a:pt x="2060121" y="108640"/>
                  </a:lnTo>
                  <a:lnTo>
                    <a:pt x="2054213" y="108640"/>
                  </a:lnTo>
                  <a:cubicBezTo>
                    <a:pt x="2054213" y="111332"/>
                    <a:pt x="2054213" y="114616"/>
                    <a:pt x="2054213" y="117570"/>
                  </a:cubicBezTo>
                  <a:cubicBezTo>
                    <a:pt x="2054213" y="126831"/>
                    <a:pt x="2052241" y="142591"/>
                    <a:pt x="2039768" y="142591"/>
                  </a:cubicBezTo>
                  <a:cubicBezTo>
                    <a:pt x="2028601" y="142591"/>
                    <a:pt x="2026637" y="129523"/>
                    <a:pt x="2026637" y="119476"/>
                  </a:cubicBezTo>
                  <a:lnTo>
                    <a:pt x="2026637" y="63263"/>
                  </a:lnTo>
                  <a:lnTo>
                    <a:pt x="2056185" y="63263"/>
                  </a:lnTo>
                  <a:lnTo>
                    <a:pt x="2056185" y="56762"/>
                  </a:lnTo>
                  <a:lnTo>
                    <a:pt x="2026637" y="56762"/>
                  </a:lnTo>
                  <a:lnTo>
                    <a:pt x="2026637" y="18477"/>
                  </a:lnTo>
                  <a:close/>
                  <a:moveTo>
                    <a:pt x="2097556" y="65758"/>
                  </a:moveTo>
                  <a:cubicBezTo>
                    <a:pt x="2102807" y="60572"/>
                    <a:pt x="2111344" y="58403"/>
                    <a:pt x="2119224" y="58403"/>
                  </a:cubicBezTo>
                  <a:cubicBezTo>
                    <a:pt x="2126447" y="58403"/>
                    <a:pt x="2133020" y="62475"/>
                    <a:pt x="2136956" y="68714"/>
                  </a:cubicBezTo>
                  <a:cubicBezTo>
                    <a:pt x="2140900" y="74428"/>
                    <a:pt x="2141557" y="80929"/>
                    <a:pt x="2141557" y="87758"/>
                  </a:cubicBezTo>
                  <a:lnTo>
                    <a:pt x="2141557" y="91237"/>
                  </a:lnTo>
                  <a:cubicBezTo>
                    <a:pt x="2124483" y="93143"/>
                    <a:pt x="2107408" y="93143"/>
                    <a:pt x="2092955" y="104043"/>
                  </a:cubicBezTo>
                  <a:cubicBezTo>
                    <a:pt x="2085732" y="109165"/>
                    <a:pt x="2080482" y="117308"/>
                    <a:pt x="2080482" y="125715"/>
                  </a:cubicBezTo>
                  <a:cubicBezTo>
                    <a:pt x="2080482" y="142591"/>
                    <a:pt x="2100835" y="148567"/>
                    <a:pt x="2114631" y="148567"/>
                  </a:cubicBezTo>
                  <a:cubicBezTo>
                    <a:pt x="2127761" y="148567"/>
                    <a:pt x="2136956" y="142000"/>
                    <a:pt x="2143521" y="131164"/>
                  </a:cubicBezTo>
                  <a:cubicBezTo>
                    <a:pt x="2144836" y="139833"/>
                    <a:pt x="2150086" y="147451"/>
                    <a:pt x="2159281" y="147451"/>
                  </a:cubicBezTo>
                  <a:cubicBezTo>
                    <a:pt x="2171762" y="147451"/>
                    <a:pt x="2177670" y="136877"/>
                    <a:pt x="2177670" y="125450"/>
                  </a:cubicBezTo>
                  <a:lnTo>
                    <a:pt x="2177670" y="115929"/>
                  </a:lnTo>
                  <a:lnTo>
                    <a:pt x="2171762" y="115929"/>
                  </a:lnTo>
                  <a:lnTo>
                    <a:pt x="2171762" y="126567"/>
                  </a:lnTo>
                  <a:cubicBezTo>
                    <a:pt x="2171762" y="132280"/>
                    <a:pt x="2170447" y="140096"/>
                    <a:pt x="2163882" y="140096"/>
                  </a:cubicBezTo>
                  <a:cubicBezTo>
                    <a:pt x="2157317" y="140096"/>
                    <a:pt x="2156659" y="130901"/>
                    <a:pt x="2156659" y="126567"/>
                  </a:cubicBezTo>
                  <a:lnTo>
                    <a:pt x="2156659" y="85853"/>
                  </a:lnTo>
                  <a:cubicBezTo>
                    <a:pt x="2156659" y="64117"/>
                    <a:pt x="2138270" y="53281"/>
                    <a:pt x="2119224" y="53281"/>
                  </a:cubicBezTo>
                  <a:cubicBezTo>
                    <a:pt x="2106751" y="53281"/>
                    <a:pt x="2087047" y="58666"/>
                    <a:pt x="2087047" y="75215"/>
                  </a:cubicBezTo>
                  <a:cubicBezTo>
                    <a:pt x="2087047" y="80666"/>
                    <a:pt x="2090334" y="84999"/>
                    <a:pt x="2098214" y="84999"/>
                  </a:cubicBezTo>
                  <a:cubicBezTo>
                    <a:pt x="2103464" y="84999"/>
                    <a:pt x="2106751" y="80141"/>
                    <a:pt x="2106751" y="75215"/>
                  </a:cubicBezTo>
                  <a:cubicBezTo>
                    <a:pt x="2106751" y="69830"/>
                    <a:pt x="2102150" y="66810"/>
                    <a:pt x="2097556" y="65758"/>
                  </a:cubicBezTo>
                  <a:close/>
                  <a:moveTo>
                    <a:pt x="2141557" y="96426"/>
                  </a:moveTo>
                  <a:lnTo>
                    <a:pt x="2141557" y="116783"/>
                  </a:lnTo>
                  <a:cubicBezTo>
                    <a:pt x="2141557" y="130901"/>
                    <a:pt x="2131048" y="143378"/>
                    <a:pt x="2116603" y="143378"/>
                  </a:cubicBezTo>
                  <a:lnTo>
                    <a:pt x="2115288" y="143378"/>
                  </a:lnTo>
                  <a:cubicBezTo>
                    <a:pt x="2105436" y="142328"/>
                    <a:pt x="2098214" y="134973"/>
                    <a:pt x="2098214" y="125715"/>
                  </a:cubicBezTo>
                  <a:cubicBezTo>
                    <a:pt x="2098214" y="105947"/>
                    <a:pt x="2121853" y="96426"/>
                    <a:pt x="2141557" y="96426"/>
                  </a:cubicBezTo>
                  <a:close/>
                  <a:moveTo>
                    <a:pt x="2254505" y="64642"/>
                  </a:moveTo>
                  <a:cubicBezTo>
                    <a:pt x="2249903" y="66283"/>
                    <a:pt x="2245967" y="68714"/>
                    <a:pt x="2245967" y="74428"/>
                  </a:cubicBezTo>
                  <a:cubicBezTo>
                    <a:pt x="2245967" y="79287"/>
                    <a:pt x="2249246" y="83949"/>
                    <a:pt x="2255162" y="83949"/>
                  </a:cubicBezTo>
                  <a:cubicBezTo>
                    <a:pt x="2261070" y="83949"/>
                    <a:pt x="2265006" y="79876"/>
                    <a:pt x="2265006" y="73638"/>
                  </a:cubicBezTo>
                  <a:cubicBezTo>
                    <a:pt x="2265006" y="58928"/>
                    <a:pt x="2247282" y="53808"/>
                    <a:pt x="2234801" y="53281"/>
                  </a:cubicBezTo>
                  <a:lnTo>
                    <a:pt x="2232829" y="53281"/>
                  </a:lnTo>
                  <a:cubicBezTo>
                    <a:pt x="2208532" y="53281"/>
                    <a:pt x="2186207" y="72784"/>
                    <a:pt x="2186207" y="101023"/>
                  </a:cubicBezTo>
                  <a:cubicBezTo>
                    <a:pt x="2186207" y="126567"/>
                    <a:pt x="2205911" y="148567"/>
                    <a:pt x="2232172" y="148567"/>
                  </a:cubicBezTo>
                  <a:cubicBezTo>
                    <a:pt x="2247282" y="148567"/>
                    <a:pt x="2260412" y="140687"/>
                    <a:pt x="2266320" y="126041"/>
                  </a:cubicBezTo>
                  <a:cubicBezTo>
                    <a:pt x="2266978" y="124663"/>
                    <a:pt x="2267635" y="123021"/>
                    <a:pt x="2267635" y="121380"/>
                  </a:cubicBezTo>
                  <a:cubicBezTo>
                    <a:pt x="2267635" y="119739"/>
                    <a:pt x="2266320" y="118949"/>
                    <a:pt x="2265006" y="118949"/>
                  </a:cubicBezTo>
                  <a:cubicBezTo>
                    <a:pt x="2261070" y="118949"/>
                    <a:pt x="2261070" y="124400"/>
                    <a:pt x="2259098" y="127356"/>
                  </a:cubicBezTo>
                  <a:cubicBezTo>
                    <a:pt x="2254505" y="136615"/>
                    <a:pt x="2245310" y="142591"/>
                    <a:pt x="2233486" y="142591"/>
                  </a:cubicBezTo>
                  <a:cubicBezTo>
                    <a:pt x="2211161" y="142591"/>
                    <a:pt x="2203939" y="116783"/>
                    <a:pt x="2203939" y="100761"/>
                  </a:cubicBezTo>
                  <a:cubicBezTo>
                    <a:pt x="2203939" y="83686"/>
                    <a:pt x="2209847" y="59257"/>
                    <a:pt x="2233486" y="59257"/>
                  </a:cubicBezTo>
                  <a:cubicBezTo>
                    <a:pt x="2238745" y="59257"/>
                    <a:pt x="2244653" y="60047"/>
                    <a:pt x="2249903" y="62213"/>
                  </a:cubicBezTo>
                  <a:cubicBezTo>
                    <a:pt x="2251875" y="62738"/>
                    <a:pt x="2252533" y="63854"/>
                    <a:pt x="2254505" y="64642"/>
                  </a:cubicBezTo>
                  <a:close/>
                  <a:moveTo>
                    <a:pt x="2274200" y="4358"/>
                  </a:moveTo>
                  <a:lnTo>
                    <a:pt x="2274200" y="10663"/>
                  </a:lnTo>
                  <a:lnTo>
                    <a:pt x="2277487" y="10663"/>
                  </a:lnTo>
                  <a:cubicBezTo>
                    <a:pt x="2284052" y="10663"/>
                    <a:pt x="2289960" y="11713"/>
                    <a:pt x="2289960" y="21499"/>
                  </a:cubicBezTo>
                  <a:lnTo>
                    <a:pt x="2289960" y="126304"/>
                  </a:lnTo>
                  <a:cubicBezTo>
                    <a:pt x="2289960" y="127619"/>
                    <a:pt x="2289960" y="129260"/>
                    <a:pt x="2289960" y="130901"/>
                  </a:cubicBezTo>
                  <a:cubicBezTo>
                    <a:pt x="2289960" y="139571"/>
                    <a:pt x="2284052" y="139833"/>
                    <a:pt x="2275515" y="139833"/>
                  </a:cubicBezTo>
                  <a:lnTo>
                    <a:pt x="2274200" y="139833"/>
                  </a:lnTo>
                  <a:lnTo>
                    <a:pt x="2274200" y="146072"/>
                  </a:lnTo>
                  <a:lnTo>
                    <a:pt x="2287996" y="145545"/>
                  </a:lnTo>
                  <a:lnTo>
                    <a:pt x="2320173" y="145545"/>
                  </a:lnTo>
                  <a:lnTo>
                    <a:pt x="2320173" y="139897"/>
                  </a:lnTo>
                  <a:lnTo>
                    <a:pt x="2314914" y="139897"/>
                  </a:lnTo>
                  <a:cubicBezTo>
                    <a:pt x="2309006" y="139897"/>
                    <a:pt x="2304413" y="138781"/>
                    <a:pt x="2304413" y="130114"/>
                  </a:cubicBezTo>
                  <a:lnTo>
                    <a:pt x="2304413" y="114879"/>
                  </a:lnTo>
                  <a:cubicBezTo>
                    <a:pt x="2304413" y="113827"/>
                    <a:pt x="2304413" y="112711"/>
                    <a:pt x="2304413" y="111661"/>
                  </a:cubicBezTo>
                  <a:cubicBezTo>
                    <a:pt x="2304413" y="108640"/>
                    <a:pt x="2306377" y="107590"/>
                    <a:pt x="2308349" y="105947"/>
                  </a:cubicBezTo>
                  <a:cubicBezTo>
                    <a:pt x="2311636" y="103518"/>
                    <a:pt x="2314257" y="100236"/>
                    <a:pt x="2318201" y="98330"/>
                  </a:cubicBezTo>
                  <a:cubicBezTo>
                    <a:pt x="2324109" y="108378"/>
                    <a:pt x="2332646" y="117899"/>
                    <a:pt x="2339869" y="128210"/>
                  </a:cubicBezTo>
                  <a:cubicBezTo>
                    <a:pt x="2341183" y="130114"/>
                    <a:pt x="2342498" y="132805"/>
                    <a:pt x="2342498" y="135236"/>
                  </a:cubicBezTo>
                  <a:cubicBezTo>
                    <a:pt x="2342498" y="138781"/>
                    <a:pt x="2338562" y="139897"/>
                    <a:pt x="2335933" y="139897"/>
                  </a:cubicBezTo>
                  <a:lnTo>
                    <a:pt x="2335933" y="146136"/>
                  </a:lnTo>
                  <a:lnTo>
                    <a:pt x="2376647" y="146136"/>
                  </a:lnTo>
                  <a:lnTo>
                    <a:pt x="2376647" y="139897"/>
                  </a:lnTo>
                  <a:cubicBezTo>
                    <a:pt x="2370081" y="139897"/>
                    <a:pt x="2365480" y="138256"/>
                    <a:pt x="2360230" y="132805"/>
                  </a:cubicBezTo>
                  <a:cubicBezTo>
                    <a:pt x="2356943" y="129326"/>
                    <a:pt x="2354322" y="125188"/>
                    <a:pt x="2351692" y="121118"/>
                  </a:cubicBezTo>
                  <a:cubicBezTo>
                    <a:pt x="2343812" y="110544"/>
                    <a:pt x="2335933" y="99971"/>
                    <a:pt x="2328053" y="89400"/>
                  </a:cubicBezTo>
                  <a:cubicBezTo>
                    <a:pt x="2329367" y="88546"/>
                    <a:pt x="2330674" y="87496"/>
                    <a:pt x="2331989" y="86378"/>
                  </a:cubicBezTo>
                  <a:lnTo>
                    <a:pt x="2337247" y="81782"/>
                  </a:lnTo>
                  <a:cubicBezTo>
                    <a:pt x="2347091" y="73375"/>
                    <a:pt x="2358258" y="63329"/>
                    <a:pt x="2372045" y="63329"/>
                  </a:cubicBezTo>
                  <a:lnTo>
                    <a:pt x="2372045" y="56828"/>
                  </a:lnTo>
                  <a:lnTo>
                    <a:pt x="2333961" y="56828"/>
                  </a:lnTo>
                  <a:lnTo>
                    <a:pt x="2333961" y="63329"/>
                  </a:lnTo>
                  <a:cubicBezTo>
                    <a:pt x="2336590" y="63854"/>
                    <a:pt x="2339211" y="64708"/>
                    <a:pt x="2339211" y="68189"/>
                  </a:cubicBezTo>
                  <a:cubicBezTo>
                    <a:pt x="2339211" y="74165"/>
                    <a:pt x="2331989" y="78760"/>
                    <a:pt x="2327395" y="82307"/>
                  </a:cubicBezTo>
                  <a:lnTo>
                    <a:pt x="2312950" y="94259"/>
                  </a:lnTo>
                  <a:cubicBezTo>
                    <a:pt x="2310321" y="96426"/>
                    <a:pt x="2307692" y="98592"/>
                    <a:pt x="2305070" y="101023"/>
                  </a:cubicBezTo>
                  <a:lnTo>
                    <a:pt x="2305070" y="1996"/>
                  </a:lnTo>
                  <a:close/>
                  <a:moveTo>
                    <a:pt x="2398314" y="98592"/>
                  </a:moveTo>
                  <a:lnTo>
                    <a:pt x="2460047" y="98592"/>
                  </a:lnTo>
                  <a:cubicBezTo>
                    <a:pt x="2462668" y="98592"/>
                    <a:pt x="2463325" y="97213"/>
                    <a:pt x="2463325" y="95047"/>
                  </a:cubicBezTo>
                  <a:cubicBezTo>
                    <a:pt x="2463325" y="68977"/>
                    <a:pt x="2447565" y="53217"/>
                    <a:pt x="2425241" y="53217"/>
                  </a:cubicBezTo>
                  <a:cubicBezTo>
                    <a:pt x="2400286" y="53217"/>
                    <a:pt x="2380583" y="75215"/>
                    <a:pt x="2380583" y="100761"/>
                  </a:cubicBezTo>
                  <a:cubicBezTo>
                    <a:pt x="2380583" y="126304"/>
                    <a:pt x="2400944" y="148567"/>
                    <a:pt x="2429176" y="148567"/>
                  </a:cubicBezTo>
                  <a:cubicBezTo>
                    <a:pt x="2443630" y="148567"/>
                    <a:pt x="2458732" y="137927"/>
                    <a:pt x="2462668" y="123809"/>
                  </a:cubicBezTo>
                  <a:cubicBezTo>
                    <a:pt x="2462668" y="123021"/>
                    <a:pt x="2463325" y="122234"/>
                    <a:pt x="2463325" y="121380"/>
                  </a:cubicBezTo>
                  <a:cubicBezTo>
                    <a:pt x="2463325" y="120001"/>
                    <a:pt x="2462668" y="118687"/>
                    <a:pt x="2460704" y="118687"/>
                  </a:cubicBezTo>
                  <a:cubicBezTo>
                    <a:pt x="2456760" y="118687"/>
                    <a:pt x="2456760" y="124925"/>
                    <a:pt x="2454788" y="127881"/>
                  </a:cubicBezTo>
                  <a:cubicBezTo>
                    <a:pt x="2449537" y="136615"/>
                    <a:pt x="2439686" y="142591"/>
                    <a:pt x="2429176" y="142591"/>
                  </a:cubicBezTo>
                  <a:lnTo>
                    <a:pt x="2427870" y="142591"/>
                  </a:lnTo>
                  <a:cubicBezTo>
                    <a:pt x="2417361" y="142328"/>
                    <a:pt x="2407509" y="134973"/>
                    <a:pt x="2402916" y="125188"/>
                  </a:cubicBezTo>
                  <a:cubicBezTo>
                    <a:pt x="2398972" y="116783"/>
                    <a:pt x="2398314" y="107524"/>
                    <a:pt x="2398314" y="98592"/>
                  </a:cubicBezTo>
                  <a:close/>
                  <a:moveTo>
                    <a:pt x="2398314" y="93732"/>
                  </a:moveTo>
                  <a:cubicBezTo>
                    <a:pt x="2398314" y="79876"/>
                    <a:pt x="2404230" y="63854"/>
                    <a:pt x="2419333" y="59257"/>
                  </a:cubicBezTo>
                  <a:cubicBezTo>
                    <a:pt x="2421297" y="58732"/>
                    <a:pt x="2422611" y="58403"/>
                    <a:pt x="2423926" y="58403"/>
                  </a:cubicBezTo>
                  <a:cubicBezTo>
                    <a:pt x="2442315" y="58403"/>
                    <a:pt x="2448880" y="76856"/>
                    <a:pt x="2448880" y="93732"/>
                  </a:cubicBezTo>
                  <a:close/>
                  <a:moveTo>
                    <a:pt x="2475806" y="56762"/>
                  </a:moveTo>
                  <a:lnTo>
                    <a:pt x="2475806" y="63329"/>
                  </a:lnTo>
                  <a:lnTo>
                    <a:pt x="2479085" y="63329"/>
                  </a:lnTo>
                  <a:cubicBezTo>
                    <a:pt x="2485001" y="63329"/>
                    <a:pt x="2491566" y="63854"/>
                    <a:pt x="2491566" y="73638"/>
                  </a:cubicBezTo>
                  <a:lnTo>
                    <a:pt x="2491566" y="130901"/>
                  </a:lnTo>
                  <a:cubicBezTo>
                    <a:pt x="2491566" y="139571"/>
                    <a:pt x="2486316" y="139833"/>
                    <a:pt x="2475806" y="139833"/>
                  </a:cubicBezTo>
                  <a:lnTo>
                    <a:pt x="2475806" y="146072"/>
                  </a:lnTo>
                  <a:lnTo>
                    <a:pt x="2489594" y="145545"/>
                  </a:lnTo>
                  <a:lnTo>
                    <a:pt x="2526372" y="145545"/>
                  </a:lnTo>
                  <a:lnTo>
                    <a:pt x="2526372" y="139897"/>
                  </a:lnTo>
                  <a:lnTo>
                    <a:pt x="2519150" y="139897"/>
                  </a:lnTo>
                  <a:cubicBezTo>
                    <a:pt x="2511919" y="139897"/>
                    <a:pt x="2506011" y="138781"/>
                    <a:pt x="2506011" y="130901"/>
                  </a:cubicBezTo>
                  <a:lnTo>
                    <a:pt x="2506011" y="96163"/>
                  </a:lnTo>
                  <a:cubicBezTo>
                    <a:pt x="2507983" y="81782"/>
                    <a:pt x="2511919" y="59782"/>
                    <a:pt x="2532280" y="59782"/>
                  </a:cubicBezTo>
                  <a:lnTo>
                    <a:pt x="2532280" y="60047"/>
                  </a:lnTo>
                  <a:cubicBezTo>
                    <a:pt x="2529651" y="61425"/>
                    <a:pt x="2528336" y="64642"/>
                    <a:pt x="2528336" y="67664"/>
                  </a:cubicBezTo>
                  <a:cubicBezTo>
                    <a:pt x="2528336" y="73375"/>
                    <a:pt x="2532937" y="76856"/>
                    <a:pt x="2537531" y="76856"/>
                  </a:cubicBezTo>
                  <a:cubicBezTo>
                    <a:pt x="2543447" y="76856"/>
                    <a:pt x="2546725" y="72522"/>
                    <a:pt x="2546725" y="67401"/>
                  </a:cubicBezTo>
                  <a:cubicBezTo>
                    <a:pt x="2546725" y="58994"/>
                    <a:pt x="2538188" y="54596"/>
                    <a:pt x="2530966" y="54596"/>
                  </a:cubicBezTo>
                  <a:cubicBezTo>
                    <a:pt x="2518492" y="54596"/>
                    <a:pt x="2507983" y="65233"/>
                    <a:pt x="2505354" y="76856"/>
                  </a:cubicBezTo>
                  <a:lnTo>
                    <a:pt x="2505354" y="54596"/>
                  </a:lnTo>
                  <a:close/>
                  <a:moveTo>
                    <a:pt x="2611736" y="4358"/>
                  </a:moveTo>
                  <a:lnTo>
                    <a:pt x="2611736" y="10663"/>
                  </a:lnTo>
                  <a:lnTo>
                    <a:pt x="2615023" y="10663"/>
                  </a:lnTo>
                  <a:cubicBezTo>
                    <a:pt x="2621588" y="10663"/>
                    <a:pt x="2627496" y="11713"/>
                    <a:pt x="2627496" y="21499"/>
                  </a:cubicBezTo>
                  <a:lnTo>
                    <a:pt x="2627496" y="126304"/>
                  </a:lnTo>
                  <a:cubicBezTo>
                    <a:pt x="2627496" y="127619"/>
                    <a:pt x="2627496" y="129260"/>
                    <a:pt x="2627496" y="130901"/>
                  </a:cubicBezTo>
                  <a:cubicBezTo>
                    <a:pt x="2627496" y="139571"/>
                    <a:pt x="2621588" y="139833"/>
                    <a:pt x="2612394" y="139833"/>
                  </a:cubicBezTo>
                  <a:lnTo>
                    <a:pt x="2611736" y="139833"/>
                  </a:lnTo>
                  <a:lnTo>
                    <a:pt x="2611736" y="146136"/>
                  </a:lnTo>
                  <a:lnTo>
                    <a:pt x="2626181" y="145611"/>
                  </a:lnTo>
                  <a:lnTo>
                    <a:pt x="2659015" y="145611"/>
                  </a:lnTo>
                  <a:lnTo>
                    <a:pt x="2659015" y="139897"/>
                  </a:lnTo>
                  <a:lnTo>
                    <a:pt x="2654422" y="139897"/>
                  </a:lnTo>
                  <a:cubicBezTo>
                    <a:pt x="2647857" y="139897"/>
                    <a:pt x="2642598" y="138781"/>
                    <a:pt x="2642598" y="131164"/>
                  </a:cubicBezTo>
                  <a:lnTo>
                    <a:pt x="2642598" y="93732"/>
                  </a:lnTo>
                  <a:cubicBezTo>
                    <a:pt x="2642598" y="77973"/>
                    <a:pt x="2652450" y="59782"/>
                    <a:pt x="2672154" y="59782"/>
                  </a:cubicBezTo>
                  <a:cubicBezTo>
                    <a:pt x="2683320" y="59782"/>
                    <a:pt x="2686599" y="70093"/>
                    <a:pt x="2686599" y="83161"/>
                  </a:cubicBezTo>
                  <a:lnTo>
                    <a:pt x="2686599" y="131755"/>
                  </a:lnTo>
                  <a:cubicBezTo>
                    <a:pt x="2686599" y="139306"/>
                    <a:pt x="2680691" y="139897"/>
                    <a:pt x="2673469" y="139897"/>
                  </a:cubicBezTo>
                  <a:lnTo>
                    <a:pt x="2670182" y="139897"/>
                  </a:lnTo>
                  <a:lnTo>
                    <a:pt x="2670182" y="146136"/>
                  </a:lnTo>
                  <a:lnTo>
                    <a:pt x="2685284" y="145611"/>
                  </a:lnTo>
                  <a:lnTo>
                    <a:pt x="2717461" y="145611"/>
                  </a:lnTo>
                  <a:lnTo>
                    <a:pt x="2717461" y="139897"/>
                  </a:lnTo>
                  <a:lnTo>
                    <a:pt x="2714183" y="139897"/>
                  </a:lnTo>
                  <a:cubicBezTo>
                    <a:pt x="2707617" y="139897"/>
                    <a:pt x="2701701" y="139110"/>
                    <a:pt x="2701701" y="131755"/>
                  </a:cubicBezTo>
                  <a:lnTo>
                    <a:pt x="2701701" y="84802"/>
                  </a:lnTo>
                  <a:cubicBezTo>
                    <a:pt x="2701701" y="78564"/>
                    <a:pt x="2701701" y="72325"/>
                    <a:pt x="2698423" y="66612"/>
                  </a:cubicBezTo>
                  <a:cubicBezTo>
                    <a:pt x="2693822" y="57616"/>
                    <a:pt x="2682663" y="54662"/>
                    <a:pt x="2673469" y="54662"/>
                  </a:cubicBezTo>
                  <a:cubicBezTo>
                    <a:pt x="2661645" y="54662"/>
                    <a:pt x="2647200" y="61163"/>
                    <a:pt x="2642598" y="73902"/>
                  </a:cubicBezTo>
                  <a:lnTo>
                    <a:pt x="2642598" y="1996"/>
                  </a:lnTo>
                  <a:close/>
                  <a:moveTo>
                    <a:pt x="2748331" y="65758"/>
                  </a:moveTo>
                  <a:cubicBezTo>
                    <a:pt x="2753582" y="60572"/>
                    <a:pt x="2762119" y="58403"/>
                    <a:pt x="2769999" y="58403"/>
                  </a:cubicBezTo>
                  <a:cubicBezTo>
                    <a:pt x="2777222" y="58403"/>
                    <a:pt x="2783787" y="62475"/>
                    <a:pt x="2787731" y="68714"/>
                  </a:cubicBezTo>
                  <a:cubicBezTo>
                    <a:pt x="2791667" y="74428"/>
                    <a:pt x="2792324" y="80929"/>
                    <a:pt x="2792324" y="87758"/>
                  </a:cubicBezTo>
                  <a:lnTo>
                    <a:pt x="2792324" y="91237"/>
                  </a:lnTo>
                  <a:cubicBezTo>
                    <a:pt x="2774592" y="93143"/>
                    <a:pt x="2757518" y="93143"/>
                    <a:pt x="2743730" y="104043"/>
                  </a:cubicBezTo>
                  <a:cubicBezTo>
                    <a:pt x="2736508" y="109165"/>
                    <a:pt x="2731257" y="117308"/>
                    <a:pt x="2731257" y="125715"/>
                  </a:cubicBezTo>
                  <a:cubicBezTo>
                    <a:pt x="2731257" y="142591"/>
                    <a:pt x="2751610" y="148567"/>
                    <a:pt x="2765406" y="148567"/>
                  </a:cubicBezTo>
                  <a:cubicBezTo>
                    <a:pt x="2777879" y="148567"/>
                    <a:pt x="2787731" y="142000"/>
                    <a:pt x="2793639" y="131164"/>
                  </a:cubicBezTo>
                  <a:cubicBezTo>
                    <a:pt x="2795611" y="139833"/>
                    <a:pt x="2800204" y="147451"/>
                    <a:pt x="2810056" y="147451"/>
                  </a:cubicBezTo>
                  <a:cubicBezTo>
                    <a:pt x="2822537" y="147451"/>
                    <a:pt x="2828445" y="136877"/>
                    <a:pt x="2828445" y="125450"/>
                  </a:cubicBezTo>
                  <a:lnTo>
                    <a:pt x="2828445" y="115995"/>
                  </a:lnTo>
                  <a:lnTo>
                    <a:pt x="2821880" y="115995"/>
                  </a:lnTo>
                  <a:lnTo>
                    <a:pt x="2821880" y="126567"/>
                  </a:lnTo>
                  <a:cubicBezTo>
                    <a:pt x="2821880" y="132280"/>
                    <a:pt x="2821222" y="140096"/>
                    <a:pt x="2814657" y="140096"/>
                  </a:cubicBezTo>
                  <a:cubicBezTo>
                    <a:pt x="2808084" y="140096"/>
                    <a:pt x="2807426" y="130901"/>
                    <a:pt x="2807426" y="126567"/>
                  </a:cubicBezTo>
                  <a:lnTo>
                    <a:pt x="2807426" y="85853"/>
                  </a:lnTo>
                  <a:cubicBezTo>
                    <a:pt x="2807426" y="64117"/>
                    <a:pt x="2789045" y="53281"/>
                    <a:pt x="2769999" y="53281"/>
                  </a:cubicBezTo>
                  <a:cubicBezTo>
                    <a:pt x="2757518" y="53281"/>
                    <a:pt x="2737822" y="58666"/>
                    <a:pt x="2737822" y="75215"/>
                  </a:cubicBezTo>
                  <a:cubicBezTo>
                    <a:pt x="2737822" y="80666"/>
                    <a:pt x="2741101" y="84999"/>
                    <a:pt x="2748989" y="84999"/>
                  </a:cubicBezTo>
                  <a:cubicBezTo>
                    <a:pt x="2754239" y="84999"/>
                    <a:pt x="2757518" y="80141"/>
                    <a:pt x="2757518" y="75215"/>
                  </a:cubicBezTo>
                  <a:cubicBezTo>
                    <a:pt x="2757518" y="69830"/>
                    <a:pt x="2752925" y="66810"/>
                    <a:pt x="2748331" y="65758"/>
                  </a:cubicBezTo>
                  <a:close/>
                  <a:moveTo>
                    <a:pt x="2792324" y="96426"/>
                  </a:moveTo>
                  <a:lnTo>
                    <a:pt x="2792324" y="116783"/>
                  </a:lnTo>
                  <a:cubicBezTo>
                    <a:pt x="2792324" y="130901"/>
                    <a:pt x="2781823" y="143378"/>
                    <a:pt x="2767370" y="143378"/>
                  </a:cubicBezTo>
                  <a:lnTo>
                    <a:pt x="2765406" y="143378"/>
                  </a:lnTo>
                  <a:cubicBezTo>
                    <a:pt x="2756211" y="142328"/>
                    <a:pt x="2748331" y="134973"/>
                    <a:pt x="2748331" y="125715"/>
                  </a:cubicBezTo>
                  <a:cubicBezTo>
                    <a:pt x="2748331" y="105947"/>
                    <a:pt x="2771971" y="96426"/>
                    <a:pt x="2792324" y="96426"/>
                  </a:cubicBezTo>
                  <a:close/>
                  <a:moveTo>
                    <a:pt x="2848798" y="139306"/>
                  </a:moveTo>
                  <a:cubicBezTo>
                    <a:pt x="2854714" y="145809"/>
                    <a:pt x="2863251" y="148567"/>
                    <a:pt x="2872437" y="148567"/>
                  </a:cubicBezTo>
                  <a:cubicBezTo>
                    <a:pt x="2889512" y="148567"/>
                    <a:pt x="2906586" y="139833"/>
                    <a:pt x="2906586" y="119476"/>
                  </a:cubicBezTo>
                  <a:lnTo>
                    <a:pt x="2906586" y="117308"/>
                  </a:lnTo>
                  <a:cubicBezTo>
                    <a:pt x="2905272" y="105618"/>
                    <a:pt x="2896085" y="96688"/>
                    <a:pt x="2886233" y="92881"/>
                  </a:cubicBezTo>
                  <a:cubicBezTo>
                    <a:pt x="2880975" y="90975"/>
                    <a:pt x="2875067" y="90187"/>
                    <a:pt x="2869816" y="89071"/>
                  </a:cubicBezTo>
                  <a:cubicBezTo>
                    <a:pt x="2861279" y="87430"/>
                    <a:pt x="2846834" y="84999"/>
                    <a:pt x="2846834" y="72784"/>
                  </a:cubicBezTo>
                  <a:cubicBezTo>
                    <a:pt x="2846834" y="60834"/>
                    <a:pt x="2862594" y="57878"/>
                    <a:pt x="2871131" y="57878"/>
                  </a:cubicBezTo>
                  <a:cubicBezTo>
                    <a:pt x="2884261" y="57878"/>
                    <a:pt x="2894113" y="65496"/>
                    <a:pt x="2895428" y="80404"/>
                  </a:cubicBezTo>
                  <a:cubicBezTo>
                    <a:pt x="2895428" y="82045"/>
                    <a:pt x="2895428" y="84211"/>
                    <a:pt x="2898049" y="84211"/>
                  </a:cubicBezTo>
                  <a:cubicBezTo>
                    <a:pt x="2899364" y="84211"/>
                    <a:pt x="2900678" y="83095"/>
                    <a:pt x="2900678" y="81782"/>
                  </a:cubicBezTo>
                  <a:lnTo>
                    <a:pt x="2900678" y="56762"/>
                  </a:lnTo>
                  <a:cubicBezTo>
                    <a:pt x="2900678" y="55121"/>
                    <a:pt x="2900021" y="53281"/>
                    <a:pt x="2898706" y="53281"/>
                  </a:cubicBezTo>
                  <a:cubicBezTo>
                    <a:pt x="2895428" y="53281"/>
                    <a:pt x="2892798" y="58403"/>
                    <a:pt x="2890827" y="58403"/>
                  </a:cubicBezTo>
                  <a:lnTo>
                    <a:pt x="2890169" y="58403"/>
                  </a:lnTo>
                  <a:cubicBezTo>
                    <a:pt x="2888205" y="58141"/>
                    <a:pt x="2886891" y="56762"/>
                    <a:pt x="2885576" y="56237"/>
                  </a:cubicBezTo>
                  <a:cubicBezTo>
                    <a:pt x="2881632" y="54071"/>
                    <a:pt x="2875724" y="53281"/>
                    <a:pt x="2871131" y="53281"/>
                  </a:cubicBezTo>
                  <a:cubicBezTo>
                    <a:pt x="2856020" y="53281"/>
                    <a:pt x="2836325" y="58141"/>
                    <a:pt x="2836325" y="79287"/>
                  </a:cubicBezTo>
                  <a:cubicBezTo>
                    <a:pt x="2836325" y="100236"/>
                    <a:pt x="2860622" y="103781"/>
                    <a:pt x="2875724" y="106737"/>
                  </a:cubicBezTo>
                  <a:cubicBezTo>
                    <a:pt x="2884919" y="108378"/>
                    <a:pt x="2894770" y="113763"/>
                    <a:pt x="2895428" y="123809"/>
                  </a:cubicBezTo>
                  <a:cubicBezTo>
                    <a:pt x="2895428" y="138781"/>
                    <a:pt x="2882947" y="143378"/>
                    <a:pt x="2872437" y="143378"/>
                  </a:cubicBezTo>
                  <a:lnTo>
                    <a:pt x="2869816" y="143378"/>
                  </a:lnTo>
                  <a:cubicBezTo>
                    <a:pt x="2854714" y="142328"/>
                    <a:pt x="2846177" y="130901"/>
                    <a:pt x="2842890" y="116783"/>
                  </a:cubicBezTo>
                  <a:cubicBezTo>
                    <a:pt x="2842233" y="114354"/>
                    <a:pt x="2842233" y="111069"/>
                    <a:pt x="2839603" y="111069"/>
                  </a:cubicBezTo>
                  <a:cubicBezTo>
                    <a:pt x="2836982" y="111069"/>
                    <a:pt x="2836325" y="112711"/>
                    <a:pt x="2836325" y="114616"/>
                  </a:cubicBezTo>
                  <a:lnTo>
                    <a:pt x="2836325" y="141475"/>
                  </a:lnTo>
                  <a:cubicBezTo>
                    <a:pt x="2836325" y="142328"/>
                    <a:pt x="2836325" y="143378"/>
                    <a:pt x="2836325" y="144166"/>
                  </a:cubicBezTo>
                  <a:cubicBezTo>
                    <a:pt x="2836325" y="146399"/>
                    <a:pt x="2836982" y="148567"/>
                    <a:pt x="2838954" y="148567"/>
                  </a:cubicBezTo>
                  <a:cubicBezTo>
                    <a:pt x="2840918" y="148567"/>
                    <a:pt x="2842890" y="145809"/>
                    <a:pt x="2844205" y="144757"/>
                  </a:cubicBezTo>
                  <a:lnTo>
                    <a:pt x="2844862" y="143378"/>
                  </a:lnTo>
                  <a:cubicBezTo>
                    <a:pt x="2846177" y="142000"/>
                    <a:pt x="2847491" y="140687"/>
                    <a:pt x="2848798" y="139306"/>
                  </a:cubicBezTo>
                  <a:close/>
                  <a:moveTo>
                    <a:pt x="2988014" y="56762"/>
                  </a:moveTo>
                  <a:lnTo>
                    <a:pt x="2971597" y="56762"/>
                  </a:lnTo>
                  <a:lnTo>
                    <a:pt x="2971597" y="63329"/>
                  </a:lnTo>
                  <a:lnTo>
                    <a:pt x="2988014" y="63329"/>
                  </a:lnTo>
                  <a:lnTo>
                    <a:pt x="2988014" y="131689"/>
                  </a:lnTo>
                  <a:cubicBezTo>
                    <a:pt x="2988014" y="139306"/>
                    <a:pt x="2982106" y="139833"/>
                    <a:pt x="2975541" y="139833"/>
                  </a:cubicBezTo>
                  <a:lnTo>
                    <a:pt x="2972912" y="139833"/>
                  </a:lnTo>
                  <a:lnTo>
                    <a:pt x="2972912" y="146072"/>
                  </a:lnTo>
                  <a:lnTo>
                    <a:pt x="2987357" y="145545"/>
                  </a:lnTo>
                  <a:lnTo>
                    <a:pt x="3022820" y="145545"/>
                  </a:lnTo>
                  <a:lnTo>
                    <a:pt x="3022820" y="139897"/>
                  </a:lnTo>
                  <a:lnTo>
                    <a:pt x="3016255" y="139897"/>
                  </a:lnTo>
                  <a:cubicBezTo>
                    <a:pt x="3009033" y="139897"/>
                    <a:pt x="3003125" y="138781"/>
                    <a:pt x="3003125" y="130114"/>
                  </a:cubicBezTo>
                  <a:lnTo>
                    <a:pt x="3003125" y="63329"/>
                  </a:lnTo>
                  <a:lnTo>
                    <a:pt x="3027422" y="63329"/>
                  </a:lnTo>
                  <a:lnTo>
                    <a:pt x="3027422" y="56828"/>
                  </a:lnTo>
                  <a:lnTo>
                    <a:pt x="3002467" y="56828"/>
                  </a:lnTo>
                  <a:lnTo>
                    <a:pt x="3002467" y="38046"/>
                  </a:lnTo>
                  <a:cubicBezTo>
                    <a:pt x="3002467" y="24519"/>
                    <a:pt x="3005746" y="4950"/>
                    <a:pt x="3021506" y="4950"/>
                  </a:cubicBezTo>
                  <a:cubicBezTo>
                    <a:pt x="3023478" y="4950"/>
                    <a:pt x="3026107" y="5475"/>
                    <a:pt x="3028079" y="6328"/>
                  </a:cubicBezTo>
                  <a:cubicBezTo>
                    <a:pt x="3024792" y="7905"/>
                    <a:pt x="3022820" y="10926"/>
                    <a:pt x="3022820" y="14735"/>
                  </a:cubicBezTo>
                  <a:cubicBezTo>
                    <a:pt x="3022820" y="19856"/>
                    <a:pt x="3026107" y="23928"/>
                    <a:pt x="3032015" y="23928"/>
                  </a:cubicBezTo>
                  <a:cubicBezTo>
                    <a:pt x="3037923" y="23928"/>
                    <a:pt x="3041209" y="19593"/>
                    <a:pt x="3041209" y="14473"/>
                  </a:cubicBezTo>
                  <a:cubicBezTo>
                    <a:pt x="3041209" y="4687"/>
                    <a:pt x="3030700" y="-173"/>
                    <a:pt x="3021506" y="-173"/>
                  </a:cubicBezTo>
                  <a:cubicBezTo>
                    <a:pt x="3007061" y="-173"/>
                    <a:pt x="2994588" y="9022"/>
                    <a:pt x="2989986" y="22878"/>
                  </a:cubicBezTo>
                  <a:cubicBezTo>
                    <a:pt x="2988672" y="26685"/>
                    <a:pt x="2988014" y="30495"/>
                    <a:pt x="2988014" y="34567"/>
                  </a:cubicBezTo>
                  <a:close/>
                  <a:moveTo>
                    <a:pt x="3037266" y="56762"/>
                  </a:moveTo>
                  <a:lnTo>
                    <a:pt x="3037266" y="63329"/>
                  </a:lnTo>
                  <a:lnTo>
                    <a:pt x="3039238" y="63329"/>
                  </a:lnTo>
                  <a:cubicBezTo>
                    <a:pt x="3045145" y="63329"/>
                    <a:pt x="3053025" y="63854"/>
                    <a:pt x="3053025" y="69830"/>
                  </a:cubicBezTo>
                  <a:cubicBezTo>
                    <a:pt x="3053683" y="71997"/>
                    <a:pt x="3053683" y="74165"/>
                    <a:pt x="3053683" y="76331"/>
                  </a:cubicBezTo>
                  <a:lnTo>
                    <a:pt x="3053683" y="117833"/>
                  </a:lnTo>
                  <a:cubicBezTo>
                    <a:pt x="3053683" y="124138"/>
                    <a:pt x="3053683" y="130048"/>
                    <a:pt x="3056969" y="135761"/>
                  </a:cubicBezTo>
                  <a:cubicBezTo>
                    <a:pt x="3062877" y="146072"/>
                    <a:pt x="3075358" y="148567"/>
                    <a:pt x="3086517" y="148567"/>
                  </a:cubicBezTo>
                  <a:cubicBezTo>
                    <a:pt x="3097683" y="148567"/>
                    <a:pt x="3108850" y="141475"/>
                    <a:pt x="3112786" y="130901"/>
                  </a:cubicBezTo>
                  <a:lnTo>
                    <a:pt x="3112786" y="148567"/>
                  </a:lnTo>
                  <a:lnTo>
                    <a:pt x="3143648" y="146072"/>
                  </a:lnTo>
                  <a:lnTo>
                    <a:pt x="3143648" y="139833"/>
                  </a:lnTo>
                  <a:lnTo>
                    <a:pt x="3139712" y="139833"/>
                  </a:lnTo>
                  <a:cubicBezTo>
                    <a:pt x="3133804" y="139833"/>
                    <a:pt x="3127888" y="139044"/>
                    <a:pt x="3127888" y="129785"/>
                  </a:cubicBezTo>
                  <a:lnTo>
                    <a:pt x="3127888" y="54596"/>
                  </a:lnTo>
                  <a:lnTo>
                    <a:pt x="3096369" y="56762"/>
                  </a:lnTo>
                  <a:lnTo>
                    <a:pt x="3096369" y="63263"/>
                  </a:lnTo>
                  <a:lnTo>
                    <a:pt x="3098998" y="63263"/>
                  </a:lnTo>
                  <a:cubicBezTo>
                    <a:pt x="3105563" y="63263"/>
                    <a:pt x="3112128" y="63788"/>
                    <a:pt x="3112128" y="73311"/>
                  </a:cubicBezTo>
                  <a:lnTo>
                    <a:pt x="3112128" y="114616"/>
                  </a:lnTo>
                  <a:cubicBezTo>
                    <a:pt x="3110814" y="128210"/>
                    <a:pt x="3102934" y="143378"/>
                    <a:pt x="3086517" y="143378"/>
                  </a:cubicBezTo>
                  <a:cubicBezTo>
                    <a:pt x="3078637" y="143378"/>
                    <a:pt x="3070757" y="141212"/>
                    <a:pt x="3069442" y="130376"/>
                  </a:cubicBezTo>
                  <a:cubicBezTo>
                    <a:pt x="3068793" y="126567"/>
                    <a:pt x="3068793" y="122759"/>
                    <a:pt x="3068793" y="118687"/>
                  </a:cubicBezTo>
                  <a:lnTo>
                    <a:pt x="3068793" y="54596"/>
                  </a:lnTo>
                  <a:close/>
                  <a:moveTo>
                    <a:pt x="3156129" y="4358"/>
                  </a:moveTo>
                  <a:lnTo>
                    <a:pt x="3156129" y="10663"/>
                  </a:lnTo>
                  <a:lnTo>
                    <a:pt x="3158758" y="10663"/>
                  </a:lnTo>
                  <a:cubicBezTo>
                    <a:pt x="3165981" y="10663"/>
                    <a:pt x="3171889" y="11188"/>
                    <a:pt x="3171889" y="21499"/>
                  </a:cubicBezTo>
                  <a:lnTo>
                    <a:pt x="3171889" y="126304"/>
                  </a:lnTo>
                  <a:cubicBezTo>
                    <a:pt x="3171889" y="127619"/>
                    <a:pt x="3171889" y="129260"/>
                    <a:pt x="3171889" y="130901"/>
                  </a:cubicBezTo>
                  <a:cubicBezTo>
                    <a:pt x="3171889" y="139571"/>
                    <a:pt x="3165981" y="139833"/>
                    <a:pt x="3157444" y="139833"/>
                  </a:cubicBezTo>
                  <a:lnTo>
                    <a:pt x="3156129" y="139833"/>
                  </a:lnTo>
                  <a:lnTo>
                    <a:pt x="3156129" y="146136"/>
                  </a:lnTo>
                  <a:lnTo>
                    <a:pt x="3202751" y="146136"/>
                  </a:lnTo>
                  <a:lnTo>
                    <a:pt x="3202751" y="139833"/>
                  </a:lnTo>
                  <a:lnTo>
                    <a:pt x="3197500" y="139833"/>
                  </a:lnTo>
                  <a:cubicBezTo>
                    <a:pt x="3191592" y="139833"/>
                    <a:pt x="3186991" y="138781"/>
                    <a:pt x="3186991" y="131689"/>
                  </a:cubicBezTo>
                  <a:lnTo>
                    <a:pt x="3186991" y="1929"/>
                  </a:lnTo>
                  <a:close/>
                  <a:moveTo>
                    <a:pt x="3215889" y="4358"/>
                  </a:moveTo>
                  <a:lnTo>
                    <a:pt x="3215889" y="10663"/>
                  </a:lnTo>
                  <a:lnTo>
                    <a:pt x="3217853" y="10663"/>
                  </a:lnTo>
                  <a:cubicBezTo>
                    <a:pt x="3225733" y="10663"/>
                    <a:pt x="3231649" y="11188"/>
                    <a:pt x="3231649" y="21499"/>
                  </a:cubicBezTo>
                  <a:lnTo>
                    <a:pt x="3231649" y="126304"/>
                  </a:lnTo>
                  <a:cubicBezTo>
                    <a:pt x="3231649" y="127619"/>
                    <a:pt x="3231649" y="129260"/>
                    <a:pt x="3231649" y="130901"/>
                  </a:cubicBezTo>
                  <a:cubicBezTo>
                    <a:pt x="3231649" y="139571"/>
                    <a:pt x="3225733" y="139833"/>
                    <a:pt x="3216547" y="139833"/>
                  </a:cubicBezTo>
                  <a:lnTo>
                    <a:pt x="3215232" y="139833"/>
                  </a:lnTo>
                  <a:lnTo>
                    <a:pt x="3215232" y="146136"/>
                  </a:lnTo>
                  <a:lnTo>
                    <a:pt x="3261854" y="146136"/>
                  </a:lnTo>
                  <a:lnTo>
                    <a:pt x="3261854" y="139833"/>
                  </a:lnTo>
                  <a:lnTo>
                    <a:pt x="3257261" y="139833"/>
                  </a:lnTo>
                  <a:cubicBezTo>
                    <a:pt x="3251345" y="139833"/>
                    <a:pt x="3246094" y="138781"/>
                    <a:pt x="3246094" y="131689"/>
                  </a:cubicBezTo>
                  <a:lnTo>
                    <a:pt x="3246094" y="1929"/>
                  </a:lnTo>
                  <a:close/>
                  <a:moveTo>
                    <a:pt x="3343939" y="65758"/>
                  </a:moveTo>
                  <a:cubicBezTo>
                    <a:pt x="3349847" y="60572"/>
                    <a:pt x="3358384" y="58403"/>
                    <a:pt x="3365607" y="58403"/>
                  </a:cubicBezTo>
                  <a:cubicBezTo>
                    <a:pt x="3372838" y="58403"/>
                    <a:pt x="3379403" y="62475"/>
                    <a:pt x="3383996" y="68714"/>
                  </a:cubicBezTo>
                  <a:cubicBezTo>
                    <a:pt x="3387940" y="74428"/>
                    <a:pt x="3387940" y="80929"/>
                    <a:pt x="3387940" y="87758"/>
                  </a:cubicBezTo>
                  <a:lnTo>
                    <a:pt x="3387940" y="91237"/>
                  </a:lnTo>
                  <a:cubicBezTo>
                    <a:pt x="3370866" y="93143"/>
                    <a:pt x="3353791" y="93143"/>
                    <a:pt x="3339346" y="104043"/>
                  </a:cubicBezTo>
                  <a:cubicBezTo>
                    <a:pt x="3332773" y="109165"/>
                    <a:pt x="3327522" y="117308"/>
                    <a:pt x="3327522" y="125715"/>
                  </a:cubicBezTo>
                  <a:cubicBezTo>
                    <a:pt x="3327522" y="142591"/>
                    <a:pt x="3347883" y="148567"/>
                    <a:pt x="3361671" y="148567"/>
                  </a:cubicBezTo>
                  <a:cubicBezTo>
                    <a:pt x="3374144" y="148567"/>
                    <a:pt x="3383996" y="142000"/>
                    <a:pt x="3389904" y="131164"/>
                  </a:cubicBezTo>
                  <a:cubicBezTo>
                    <a:pt x="3391876" y="139833"/>
                    <a:pt x="3396477" y="147451"/>
                    <a:pt x="3405672" y="147451"/>
                  </a:cubicBezTo>
                  <a:cubicBezTo>
                    <a:pt x="3418802" y="147451"/>
                    <a:pt x="3424053" y="136877"/>
                    <a:pt x="3424053" y="125450"/>
                  </a:cubicBezTo>
                  <a:lnTo>
                    <a:pt x="3424053" y="115995"/>
                  </a:lnTo>
                  <a:lnTo>
                    <a:pt x="3418145" y="115995"/>
                  </a:lnTo>
                  <a:lnTo>
                    <a:pt x="3418145" y="126567"/>
                  </a:lnTo>
                  <a:cubicBezTo>
                    <a:pt x="3418145" y="132280"/>
                    <a:pt x="3416830" y="140096"/>
                    <a:pt x="3410922" y="140096"/>
                  </a:cubicBezTo>
                  <a:cubicBezTo>
                    <a:pt x="3403700" y="140096"/>
                    <a:pt x="3403042" y="130901"/>
                    <a:pt x="3403042" y="126567"/>
                  </a:cubicBezTo>
                  <a:lnTo>
                    <a:pt x="3403042" y="85853"/>
                  </a:lnTo>
                  <a:cubicBezTo>
                    <a:pt x="3403042" y="64117"/>
                    <a:pt x="3384653" y="53281"/>
                    <a:pt x="3366264" y="53281"/>
                  </a:cubicBezTo>
                  <a:cubicBezTo>
                    <a:pt x="3353134" y="53281"/>
                    <a:pt x="3334088" y="58666"/>
                    <a:pt x="3334088" y="75215"/>
                  </a:cubicBezTo>
                  <a:cubicBezTo>
                    <a:pt x="3334088" y="80666"/>
                    <a:pt x="3337374" y="84999"/>
                    <a:pt x="3344597" y="84999"/>
                  </a:cubicBezTo>
                  <a:cubicBezTo>
                    <a:pt x="3349847" y="84999"/>
                    <a:pt x="3353134" y="80141"/>
                    <a:pt x="3353134" y="75215"/>
                  </a:cubicBezTo>
                  <a:cubicBezTo>
                    <a:pt x="3353134" y="69830"/>
                    <a:pt x="3349190" y="66810"/>
                    <a:pt x="3343939" y="65758"/>
                  </a:cubicBezTo>
                  <a:close/>
                  <a:moveTo>
                    <a:pt x="3387940" y="96426"/>
                  </a:moveTo>
                  <a:lnTo>
                    <a:pt x="3387940" y="116783"/>
                  </a:lnTo>
                  <a:cubicBezTo>
                    <a:pt x="3387940" y="130901"/>
                    <a:pt x="3378088" y="143378"/>
                    <a:pt x="3363643" y="143378"/>
                  </a:cubicBezTo>
                  <a:lnTo>
                    <a:pt x="3361671" y="143378"/>
                  </a:lnTo>
                  <a:cubicBezTo>
                    <a:pt x="3351819" y="142328"/>
                    <a:pt x="3344597" y="134973"/>
                    <a:pt x="3344597" y="125715"/>
                  </a:cubicBezTo>
                  <a:cubicBezTo>
                    <a:pt x="3344597" y="105947"/>
                    <a:pt x="3368236" y="96426"/>
                    <a:pt x="3387940" y="96426"/>
                  </a:cubicBezTo>
                  <a:close/>
                  <a:moveTo>
                    <a:pt x="3500888" y="64642"/>
                  </a:moveTo>
                  <a:cubicBezTo>
                    <a:pt x="3496286" y="66283"/>
                    <a:pt x="3492350" y="68714"/>
                    <a:pt x="3492350" y="74428"/>
                  </a:cubicBezTo>
                  <a:cubicBezTo>
                    <a:pt x="3492350" y="79287"/>
                    <a:pt x="3496286" y="83949"/>
                    <a:pt x="3502202" y="83949"/>
                  </a:cubicBezTo>
                  <a:cubicBezTo>
                    <a:pt x="3507453" y="83949"/>
                    <a:pt x="3512054" y="79876"/>
                    <a:pt x="3512054" y="73638"/>
                  </a:cubicBezTo>
                  <a:cubicBezTo>
                    <a:pt x="3512054" y="58928"/>
                    <a:pt x="3494322" y="53808"/>
                    <a:pt x="3481841" y="53281"/>
                  </a:cubicBezTo>
                  <a:lnTo>
                    <a:pt x="3479869" y="53281"/>
                  </a:lnTo>
                  <a:cubicBezTo>
                    <a:pt x="3455572" y="53281"/>
                    <a:pt x="3432590" y="72784"/>
                    <a:pt x="3432590" y="101023"/>
                  </a:cubicBezTo>
                  <a:cubicBezTo>
                    <a:pt x="3432590" y="126567"/>
                    <a:pt x="3452294" y="148567"/>
                    <a:pt x="3479220" y="148567"/>
                  </a:cubicBezTo>
                  <a:cubicBezTo>
                    <a:pt x="3493665" y="148567"/>
                    <a:pt x="3506795" y="140687"/>
                    <a:pt x="3512703" y="126041"/>
                  </a:cubicBezTo>
                  <a:cubicBezTo>
                    <a:pt x="3513361" y="124663"/>
                    <a:pt x="3514675" y="123021"/>
                    <a:pt x="3514675" y="121380"/>
                  </a:cubicBezTo>
                  <a:cubicBezTo>
                    <a:pt x="3514675" y="119739"/>
                    <a:pt x="3512703" y="118949"/>
                    <a:pt x="3511397" y="118949"/>
                  </a:cubicBezTo>
                  <a:cubicBezTo>
                    <a:pt x="3508110" y="118949"/>
                    <a:pt x="3507453" y="124400"/>
                    <a:pt x="3506138" y="127356"/>
                  </a:cubicBezTo>
                  <a:cubicBezTo>
                    <a:pt x="3500888" y="136615"/>
                    <a:pt x="3491693" y="142591"/>
                    <a:pt x="3480527" y="142591"/>
                  </a:cubicBezTo>
                  <a:cubicBezTo>
                    <a:pt x="3458202" y="142591"/>
                    <a:pt x="3450979" y="116783"/>
                    <a:pt x="3450979" y="100761"/>
                  </a:cubicBezTo>
                  <a:cubicBezTo>
                    <a:pt x="3450979" y="83686"/>
                    <a:pt x="3456887" y="59257"/>
                    <a:pt x="3479869" y="59257"/>
                  </a:cubicBezTo>
                  <a:cubicBezTo>
                    <a:pt x="3485785" y="59257"/>
                    <a:pt x="3491693" y="60047"/>
                    <a:pt x="3496944" y="62213"/>
                  </a:cubicBezTo>
                  <a:cubicBezTo>
                    <a:pt x="3498258" y="62738"/>
                    <a:pt x="3499573" y="63854"/>
                    <a:pt x="3500888" y="64642"/>
                  </a:cubicBezTo>
                  <a:close/>
                  <a:moveTo>
                    <a:pt x="3596103" y="64642"/>
                  </a:moveTo>
                  <a:cubicBezTo>
                    <a:pt x="3591510" y="66283"/>
                    <a:pt x="3587566" y="68714"/>
                    <a:pt x="3587566" y="74428"/>
                  </a:cubicBezTo>
                  <a:cubicBezTo>
                    <a:pt x="3587566" y="79287"/>
                    <a:pt x="3590853" y="83949"/>
                    <a:pt x="3596761" y="83949"/>
                  </a:cubicBezTo>
                  <a:cubicBezTo>
                    <a:pt x="3602677" y="83949"/>
                    <a:pt x="3606613" y="79876"/>
                    <a:pt x="3606613" y="73638"/>
                  </a:cubicBezTo>
                  <a:cubicBezTo>
                    <a:pt x="3606613" y="58928"/>
                    <a:pt x="3588881" y="53808"/>
                    <a:pt x="3576408" y="53281"/>
                  </a:cubicBezTo>
                  <a:lnTo>
                    <a:pt x="3574436" y="53281"/>
                  </a:lnTo>
                  <a:cubicBezTo>
                    <a:pt x="3550139" y="53281"/>
                    <a:pt x="3527814" y="72784"/>
                    <a:pt x="3527814" y="101023"/>
                  </a:cubicBezTo>
                  <a:cubicBezTo>
                    <a:pt x="3527814" y="126567"/>
                    <a:pt x="3547510" y="148567"/>
                    <a:pt x="3573778" y="148567"/>
                  </a:cubicBezTo>
                  <a:cubicBezTo>
                    <a:pt x="3588881" y="148567"/>
                    <a:pt x="3602019" y="140687"/>
                    <a:pt x="3607927" y="126041"/>
                  </a:cubicBezTo>
                  <a:cubicBezTo>
                    <a:pt x="3608585" y="124663"/>
                    <a:pt x="3609242" y="123021"/>
                    <a:pt x="3609242" y="121380"/>
                  </a:cubicBezTo>
                  <a:cubicBezTo>
                    <a:pt x="3609242" y="119739"/>
                    <a:pt x="3607927" y="118949"/>
                    <a:pt x="3606613" y="118949"/>
                  </a:cubicBezTo>
                  <a:cubicBezTo>
                    <a:pt x="3602677" y="118949"/>
                    <a:pt x="3602677" y="124400"/>
                    <a:pt x="3600705" y="127356"/>
                  </a:cubicBezTo>
                  <a:cubicBezTo>
                    <a:pt x="3596103" y="136615"/>
                    <a:pt x="3586909" y="142591"/>
                    <a:pt x="3575093" y="142591"/>
                  </a:cubicBezTo>
                  <a:cubicBezTo>
                    <a:pt x="3552768" y="142591"/>
                    <a:pt x="3545538" y="116783"/>
                    <a:pt x="3545538" y="100761"/>
                  </a:cubicBezTo>
                  <a:cubicBezTo>
                    <a:pt x="3545538" y="83686"/>
                    <a:pt x="3551453" y="59257"/>
                    <a:pt x="3575093" y="59257"/>
                  </a:cubicBezTo>
                  <a:cubicBezTo>
                    <a:pt x="3580344" y="59257"/>
                    <a:pt x="3586260" y="60047"/>
                    <a:pt x="3591510" y="62213"/>
                  </a:cubicBezTo>
                  <a:cubicBezTo>
                    <a:pt x="3593482" y="62738"/>
                    <a:pt x="3594139" y="63854"/>
                    <a:pt x="3596103" y="64642"/>
                  </a:cubicBezTo>
                  <a:close/>
                  <a:moveTo>
                    <a:pt x="3639447" y="98592"/>
                  </a:moveTo>
                  <a:lnTo>
                    <a:pt x="3700522" y="98592"/>
                  </a:lnTo>
                  <a:cubicBezTo>
                    <a:pt x="3703143" y="98592"/>
                    <a:pt x="3703800" y="97213"/>
                    <a:pt x="3703800" y="95047"/>
                  </a:cubicBezTo>
                  <a:cubicBezTo>
                    <a:pt x="3703800" y="68977"/>
                    <a:pt x="3688041" y="53281"/>
                    <a:pt x="3666373" y="53281"/>
                  </a:cubicBezTo>
                  <a:cubicBezTo>
                    <a:pt x="3640761" y="53281"/>
                    <a:pt x="3621058" y="75215"/>
                    <a:pt x="3621058" y="100761"/>
                  </a:cubicBezTo>
                  <a:cubicBezTo>
                    <a:pt x="3621058" y="126304"/>
                    <a:pt x="3641419" y="148567"/>
                    <a:pt x="3669652" y="148567"/>
                  </a:cubicBezTo>
                  <a:cubicBezTo>
                    <a:pt x="3684762" y="148567"/>
                    <a:pt x="3699207" y="137927"/>
                    <a:pt x="3703800" y="123809"/>
                  </a:cubicBezTo>
                  <a:cubicBezTo>
                    <a:pt x="3703800" y="123021"/>
                    <a:pt x="3704458" y="122234"/>
                    <a:pt x="3704458" y="121380"/>
                  </a:cubicBezTo>
                  <a:cubicBezTo>
                    <a:pt x="3704458" y="120001"/>
                    <a:pt x="3703143" y="118687"/>
                    <a:pt x="3701828" y="118687"/>
                  </a:cubicBezTo>
                  <a:cubicBezTo>
                    <a:pt x="3697892" y="118687"/>
                    <a:pt x="3697235" y="124925"/>
                    <a:pt x="3695263" y="127881"/>
                  </a:cubicBezTo>
                  <a:cubicBezTo>
                    <a:pt x="3690670" y="136615"/>
                    <a:pt x="3680161" y="142591"/>
                    <a:pt x="3670309" y="142591"/>
                  </a:cubicBezTo>
                  <a:lnTo>
                    <a:pt x="3668345" y="142591"/>
                  </a:lnTo>
                  <a:cubicBezTo>
                    <a:pt x="3657836" y="142328"/>
                    <a:pt x="3647984" y="134973"/>
                    <a:pt x="3643391" y="125188"/>
                  </a:cubicBezTo>
                  <a:cubicBezTo>
                    <a:pt x="3640104" y="116783"/>
                    <a:pt x="3639447" y="107524"/>
                    <a:pt x="3639447" y="98592"/>
                  </a:cubicBezTo>
                  <a:close/>
                  <a:moveTo>
                    <a:pt x="3639447" y="93732"/>
                  </a:moveTo>
                  <a:cubicBezTo>
                    <a:pt x="3639447" y="79876"/>
                    <a:pt x="3645355" y="63854"/>
                    <a:pt x="3659808" y="59257"/>
                  </a:cubicBezTo>
                  <a:cubicBezTo>
                    <a:pt x="3661772" y="58732"/>
                    <a:pt x="3663086" y="58403"/>
                    <a:pt x="3665058" y="58403"/>
                  </a:cubicBezTo>
                  <a:cubicBezTo>
                    <a:pt x="3682790" y="58403"/>
                    <a:pt x="3689355" y="76856"/>
                    <a:pt x="3689355" y="93732"/>
                  </a:cubicBezTo>
                  <a:close/>
                  <a:moveTo>
                    <a:pt x="3728755" y="139306"/>
                  </a:moveTo>
                  <a:cubicBezTo>
                    <a:pt x="3735320" y="145809"/>
                    <a:pt x="3743857" y="148567"/>
                    <a:pt x="3753052" y="148567"/>
                  </a:cubicBezTo>
                  <a:cubicBezTo>
                    <a:pt x="3770126" y="148567"/>
                    <a:pt x="3786543" y="139833"/>
                    <a:pt x="3786543" y="119476"/>
                  </a:cubicBezTo>
                  <a:lnTo>
                    <a:pt x="3786543" y="117308"/>
                  </a:lnTo>
                  <a:cubicBezTo>
                    <a:pt x="3785886" y="105618"/>
                    <a:pt x="3776691" y="96688"/>
                    <a:pt x="3766190" y="92881"/>
                  </a:cubicBezTo>
                  <a:cubicBezTo>
                    <a:pt x="3761589" y="90975"/>
                    <a:pt x="3755681" y="90187"/>
                    <a:pt x="3750430" y="89071"/>
                  </a:cubicBezTo>
                  <a:cubicBezTo>
                    <a:pt x="3741236" y="87430"/>
                    <a:pt x="3727440" y="84999"/>
                    <a:pt x="3727440" y="72784"/>
                  </a:cubicBezTo>
                  <a:cubicBezTo>
                    <a:pt x="3727440" y="60834"/>
                    <a:pt x="3742542" y="57878"/>
                    <a:pt x="3751737" y="57878"/>
                  </a:cubicBezTo>
                  <a:cubicBezTo>
                    <a:pt x="3764875" y="57878"/>
                    <a:pt x="3774070" y="65496"/>
                    <a:pt x="3775377" y="80404"/>
                  </a:cubicBezTo>
                  <a:cubicBezTo>
                    <a:pt x="3775377" y="82045"/>
                    <a:pt x="3775377" y="84211"/>
                    <a:pt x="3778663" y="84211"/>
                  </a:cubicBezTo>
                  <a:cubicBezTo>
                    <a:pt x="3779978" y="84211"/>
                    <a:pt x="3781293" y="83095"/>
                    <a:pt x="3781293" y="81782"/>
                  </a:cubicBezTo>
                  <a:lnTo>
                    <a:pt x="3781293" y="56762"/>
                  </a:lnTo>
                  <a:cubicBezTo>
                    <a:pt x="3781293" y="55187"/>
                    <a:pt x="3780635" y="53281"/>
                    <a:pt x="3778663" y="53281"/>
                  </a:cubicBezTo>
                  <a:cubicBezTo>
                    <a:pt x="3776034" y="53281"/>
                    <a:pt x="3773413" y="58403"/>
                    <a:pt x="3770783" y="58403"/>
                  </a:cubicBezTo>
                  <a:lnTo>
                    <a:pt x="3770126" y="58403"/>
                  </a:lnTo>
                  <a:cubicBezTo>
                    <a:pt x="3768811" y="58141"/>
                    <a:pt x="3767497" y="56762"/>
                    <a:pt x="3766190" y="56237"/>
                  </a:cubicBezTo>
                  <a:cubicBezTo>
                    <a:pt x="3762246" y="54071"/>
                    <a:pt x="3756338" y="53281"/>
                    <a:pt x="3751737" y="53281"/>
                  </a:cubicBezTo>
                  <a:cubicBezTo>
                    <a:pt x="3736635" y="53281"/>
                    <a:pt x="3716939" y="58141"/>
                    <a:pt x="3716939" y="79351"/>
                  </a:cubicBezTo>
                  <a:cubicBezTo>
                    <a:pt x="3716939" y="100236"/>
                    <a:pt x="3741236" y="103781"/>
                    <a:pt x="3756338" y="106737"/>
                  </a:cubicBezTo>
                  <a:cubicBezTo>
                    <a:pt x="3765533" y="108378"/>
                    <a:pt x="3775377" y="113827"/>
                    <a:pt x="3776034" y="123809"/>
                  </a:cubicBezTo>
                  <a:cubicBezTo>
                    <a:pt x="3776034" y="138781"/>
                    <a:pt x="3763561" y="143378"/>
                    <a:pt x="3753052" y="143378"/>
                  </a:cubicBezTo>
                  <a:lnTo>
                    <a:pt x="3750430" y="143378"/>
                  </a:lnTo>
                  <a:cubicBezTo>
                    <a:pt x="3735320" y="142328"/>
                    <a:pt x="3726783" y="130901"/>
                    <a:pt x="3723504" y="116783"/>
                  </a:cubicBezTo>
                  <a:cubicBezTo>
                    <a:pt x="3722847" y="114354"/>
                    <a:pt x="3722847" y="111069"/>
                    <a:pt x="3719560" y="111069"/>
                  </a:cubicBezTo>
                  <a:cubicBezTo>
                    <a:pt x="3717596" y="111069"/>
                    <a:pt x="3716939" y="112711"/>
                    <a:pt x="3716939" y="114616"/>
                  </a:cubicBezTo>
                  <a:lnTo>
                    <a:pt x="3716939" y="141475"/>
                  </a:lnTo>
                  <a:cubicBezTo>
                    <a:pt x="3716939" y="142328"/>
                    <a:pt x="3716939" y="143378"/>
                    <a:pt x="3716939" y="144166"/>
                  </a:cubicBezTo>
                  <a:cubicBezTo>
                    <a:pt x="3716939" y="146399"/>
                    <a:pt x="3717596" y="148567"/>
                    <a:pt x="3719560" y="148567"/>
                  </a:cubicBezTo>
                  <a:cubicBezTo>
                    <a:pt x="3721532" y="148567"/>
                    <a:pt x="3722847" y="145809"/>
                    <a:pt x="3724161" y="144757"/>
                  </a:cubicBezTo>
                  <a:lnTo>
                    <a:pt x="3725476" y="143378"/>
                  </a:lnTo>
                  <a:cubicBezTo>
                    <a:pt x="3726783" y="142000"/>
                    <a:pt x="3728097" y="140687"/>
                    <a:pt x="3728755" y="139306"/>
                  </a:cubicBezTo>
                  <a:close/>
                  <a:moveTo>
                    <a:pt x="3813469" y="139306"/>
                  </a:moveTo>
                  <a:cubicBezTo>
                    <a:pt x="3820035" y="145809"/>
                    <a:pt x="3827914" y="148567"/>
                    <a:pt x="3837109" y="148567"/>
                  </a:cubicBezTo>
                  <a:cubicBezTo>
                    <a:pt x="3854183" y="148567"/>
                    <a:pt x="3871258" y="139833"/>
                    <a:pt x="3871258" y="119476"/>
                  </a:cubicBezTo>
                  <a:lnTo>
                    <a:pt x="3871258" y="117308"/>
                  </a:lnTo>
                  <a:cubicBezTo>
                    <a:pt x="3869943" y="105618"/>
                    <a:pt x="3860749" y="96688"/>
                    <a:pt x="3850897" y="92881"/>
                  </a:cubicBezTo>
                  <a:cubicBezTo>
                    <a:pt x="3845646" y="90975"/>
                    <a:pt x="3839738" y="90187"/>
                    <a:pt x="3834480" y="89071"/>
                  </a:cubicBezTo>
                  <a:cubicBezTo>
                    <a:pt x="3825942" y="87430"/>
                    <a:pt x="3812155" y="84999"/>
                    <a:pt x="3812155" y="72784"/>
                  </a:cubicBezTo>
                  <a:cubicBezTo>
                    <a:pt x="3812155" y="60834"/>
                    <a:pt x="3827257" y="57878"/>
                    <a:pt x="3835794" y="57878"/>
                  </a:cubicBezTo>
                  <a:cubicBezTo>
                    <a:pt x="3848933" y="57878"/>
                    <a:pt x="3858777" y="65496"/>
                    <a:pt x="3860091" y="80404"/>
                  </a:cubicBezTo>
                  <a:cubicBezTo>
                    <a:pt x="3860091" y="82045"/>
                    <a:pt x="3860091" y="84211"/>
                    <a:pt x="3862721" y="84211"/>
                  </a:cubicBezTo>
                  <a:cubicBezTo>
                    <a:pt x="3864035" y="84211"/>
                    <a:pt x="3865350" y="83095"/>
                    <a:pt x="3865350" y="81782"/>
                  </a:cubicBezTo>
                  <a:lnTo>
                    <a:pt x="3865350" y="56762"/>
                  </a:lnTo>
                  <a:cubicBezTo>
                    <a:pt x="3865350" y="55187"/>
                    <a:pt x="3864693" y="53281"/>
                    <a:pt x="3863378" y="53281"/>
                  </a:cubicBezTo>
                  <a:cubicBezTo>
                    <a:pt x="3860091" y="53281"/>
                    <a:pt x="3857462" y="58403"/>
                    <a:pt x="3855498" y="58403"/>
                  </a:cubicBezTo>
                  <a:lnTo>
                    <a:pt x="3854841" y="58403"/>
                  </a:lnTo>
                  <a:cubicBezTo>
                    <a:pt x="3853526" y="58141"/>
                    <a:pt x="3852211" y="56762"/>
                    <a:pt x="3850239" y="56237"/>
                  </a:cubicBezTo>
                  <a:cubicBezTo>
                    <a:pt x="3846303" y="54071"/>
                    <a:pt x="3841045" y="53281"/>
                    <a:pt x="3835794" y="53281"/>
                  </a:cubicBezTo>
                  <a:cubicBezTo>
                    <a:pt x="3820692" y="53281"/>
                    <a:pt x="3800988" y="58141"/>
                    <a:pt x="3800988" y="79351"/>
                  </a:cubicBezTo>
                  <a:cubicBezTo>
                    <a:pt x="3800988" y="100236"/>
                    <a:pt x="3825285" y="103781"/>
                    <a:pt x="3840396" y="106737"/>
                  </a:cubicBezTo>
                  <a:cubicBezTo>
                    <a:pt x="3849582" y="108378"/>
                    <a:pt x="3859434" y="113827"/>
                    <a:pt x="3860091" y="123809"/>
                  </a:cubicBezTo>
                  <a:cubicBezTo>
                    <a:pt x="3860091" y="138781"/>
                    <a:pt x="3847618" y="143378"/>
                    <a:pt x="3837109" y="143378"/>
                  </a:cubicBezTo>
                  <a:lnTo>
                    <a:pt x="3834480" y="143378"/>
                  </a:lnTo>
                  <a:cubicBezTo>
                    <a:pt x="3819377" y="142328"/>
                    <a:pt x="3810840" y="130901"/>
                    <a:pt x="3807561" y="116783"/>
                  </a:cubicBezTo>
                  <a:cubicBezTo>
                    <a:pt x="3806904" y="114354"/>
                    <a:pt x="3806904" y="111069"/>
                    <a:pt x="3804275" y="111069"/>
                  </a:cubicBezTo>
                  <a:cubicBezTo>
                    <a:pt x="3801646" y="111069"/>
                    <a:pt x="3800988" y="112711"/>
                    <a:pt x="3800988" y="114616"/>
                  </a:cubicBezTo>
                  <a:lnTo>
                    <a:pt x="3800988" y="141475"/>
                  </a:lnTo>
                  <a:cubicBezTo>
                    <a:pt x="3800988" y="142328"/>
                    <a:pt x="3800988" y="143378"/>
                    <a:pt x="3800988" y="144166"/>
                  </a:cubicBezTo>
                  <a:cubicBezTo>
                    <a:pt x="3800988" y="146399"/>
                    <a:pt x="3801646" y="148567"/>
                    <a:pt x="3803618" y="148567"/>
                  </a:cubicBezTo>
                  <a:cubicBezTo>
                    <a:pt x="3805589" y="148567"/>
                    <a:pt x="3807561" y="145809"/>
                    <a:pt x="3808868" y="144757"/>
                  </a:cubicBezTo>
                  <a:lnTo>
                    <a:pt x="3809525" y="143378"/>
                  </a:lnTo>
                  <a:cubicBezTo>
                    <a:pt x="3810840" y="142000"/>
                    <a:pt x="3812155" y="140687"/>
                    <a:pt x="3813469" y="139306"/>
                  </a:cubicBezTo>
                  <a:close/>
                  <a:moveTo>
                    <a:pt x="3961223" y="18477"/>
                  </a:moveTo>
                  <a:cubicBezTo>
                    <a:pt x="3961223" y="33713"/>
                    <a:pt x="3954000" y="58141"/>
                    <a:pt x="3933639" y="58141"/>
                  </a:cubicBezTo>
                  <a:lnTo>
                    <a:pt x="3933639" y="63329"/>
                  </a:lnTo>
                  <a:lnTo>
                    <a:pt x="3952029" y="63329"/>
                  </a:lnTo>
                  <a:lnTo>
                    <a:pt x="3952029" y="118162"/>
                  </a:lnTo>
                  <a:cubicBezTo>
                    <a:pt x="3952029" y="124663"/>
                    <a:pt x="3952686" y="130901"/>
                    <a:pt x="3955964" y="136352"/>
                  </a:cubicBezTo>
                  <a:cubicBezTo>
                    <a:pt x="3960566" y="145020"/>
                    <a:pt x="3971075" y="148567"/>
                    <a:pt x="3980919" y="148567"/>
                  </a:cubicBezTo>
                  <a:lnTo>
                    <a:pt x="3982233" y="148567"/>
                  </a:lnTo>
                  <a:cubicBezTo>
                    <a:pt x="3997993" y="145809"/>
                    <a:pt x="4001280" y="128472"/>
                    <a:pt x="4001280" y="116258"/>
                  </a:cubicBezTo>
                  <a:lnTo>
                    <a:pt x="4001280" y="108640"/>
                  </a:lnTo>
                  <a:lnTo>
                    <a:pt x="3995372" y="108640"/>
                  </a:lnTo>
                  <a:cubicBezTo>
                    <a:pt x="3995372" y="111332"/>
                    <a:pt x="3995372" y="114616"/>
                    <a:pt x="3995372" y="117570"/>
                  </a:cubicBezTo>
                  <a:cubicBezTo>
                    <a:pt x="3995372" y="126831"/>
                    <a:pt x="3992743" y="142591"/>
                    <a:pt x="3980919" y="142591"/>
                  </a:cubicBezTo>
                  <a:cubicBezTo>
                    <a:pt x="3969760" y="142591"/>
                    <a:pt x="3967131" y="129523"/>
                    <a:pt x="3967131" y="119476"/>
                  </a:cubicBezTo>
                  <a:lnTo>
                    <a:pt x="3967131" y="63263"/>
                  </a:lnTo>
                  <a:lnTo>
                    <a:pt x="3997336" y="63263"/>
                  </a:lnTo>
                  <a:lnTo>
                    <a:pt x="3997336" y="56762"/>
                  </a:lnTo>
                  <a:lnTo>
                    <a:pt x="3967131" y="56762"/>
                  </a:lnTo>
                  <a:lnTo>
                    <a:pt x="3967131" y="18477"/>
                  </a:lnTo>
                  <a:close/>
                  <a:moveTo>
                    <a:pt x="4063004" y="53281"/>
                  </a:moveTo>
                  <a:cubicBezTo>
                    <a:pt x="4038707" y="55712"/>
                    <a:pt x="4019011" y="75215"/>
                    <a:pt x="4019011" y="101877"/>
                  </a:cubicBezTo>
                  <a:cubicBezTo>
                    <a:pt x="4019011" y="123284"/>
                    <a:pt x="4035429" y="148567"/>
                    <a:pt x="4066291" y="148567"/>
                  </a:cubicBezTo>
                  <a:cubicBezTo>
                    <a:pt x="4090588" y="148567"/>
                    <a:pt x="4113570" y="129260"/>
                    <a:pt x="4113570" y="102139"/>
                  </a:cubicBezTo>
                  <a:cubicBezTo>
                    <a:pt x="4113570" y="77448"/>
                    <a:pt x="4093874" y="53281"/>
                    <a:pt x="4066291" y="53281"/>
                  </a:cubicBezTo>
                  <a:cubicBezTo>
                    <a:pt x="4064976" y="53281"/>
                    <a:pt x="4064319" y="53281"/>
                    <a:pt x="4063004" y="53281"/>
                  </a:cubicBezTo>
                  <a:close/>
                  <a:moveTo>
                    <a:pt x="4036743" y="106737"/>
                  </a:moveTo>
                  <a:lnTo>
                    <a:pt x="4036743" y="97805"/>
                  </a:lnTo>
                  <a:cubicBezTo>
                    <a:pt x="4036743" y="81520"/>
                    <a:pt x="4041994" y="58403"/>
                    <a:pt x="4066291" y="58403"/>
                  </a:cubicBezTo>
                  <a:cubicBezTo>
                    <a:pt x="4082708" y="58403"/>
                    <a:pt x="4093217" y="71734"/>
                    <a:pt x="4095189" y="88021"/>
                  </a:cubicBezTo>
                  <a:cubicBezTo>
                    <a:pt x="4095838" y="92354"/>
                    <a:pt x="4095838" y="96688"/>
                    <a:pt x="4095838" y="101023"/>
                  </a:cubicBezTo>
                  <a:cubicBezTo>
                    <a:pt x="4095838" y="112186"/>
                    <a:pt x="4094532" y="124138"/>
                    <a:pt x="4087301" y="132805"/>
                  </a:cubicBezTo>
                  <a:cubicBezTo>
                    <a:pt x="4082050" y="139306"/>
                    <a:pt x="4074171" y="142591"/>
                    <a:pt x="4066291" y="142591"/>
                  </a:cubicBezTo>
                  <a:cubicBezTo>
                    <a:pt x="4051188" y="142591"/>
                    <a:pt x="4040679" y="131164"/>
                    <a:pt x="4037400" y="114616"/>
                  </a:cubicBezTo>
                  <a:cubicBezTo>
                    <a:pt x="4037400" y="111923"/>
                    <a:pt x="4037400" y="109428"/>
                    <a:pt x="4036743" y="106737"/>
                  </a:cubicBezTo>
                  <a:close/>
                  <a:moveTo>
                    <a:pt x="4196313" y="65758"/>
                  </a:moveTo>
                  <a:cubicBezTo>
                    <a:pt x="4202221" y="60572"/>
                    <a:pt x="4210758" y="58403"/>
                    <a:pt x="4217988" y="58403"/>
                  </a:cubicBezTo>
                  <a:cubicBezTo>
                    <a:pt x="4225211" y="58403"/>
                    <a:pt x="4231776" y="62475"/>
                    <a:pt x="4236369" y="68714"/>
                  </a:cubicBezTo>
                  <a:cubicBezTo>
                    <a:pt x="4240313" y="74428"/>
                    <a:pt x="4240313" y="80929"/>
                    <a:pt x="4240313" y="87758"/>
                  </a:cubicBezTo>
                  <a:lnTo>
                    <a:pt x="4240313" y="91237"/>
                  </a:lnTo>
                  <a:cubicBezTo>
                    <a:pt x="4223239" y="93143"/>
                    <a:pt x="4206165" y="93143"/>
                    <a:pt x="4191719" y="104043"/>
                  </a:cubicBezTo>
                  <a:cubicBezTo>
                    <a:pt x="4185154" y="109165"/>
                    <a:pt x="4179896" y="117308"/>
                    <a:pt x="4179896" y="125715"/>
                  </a:cubicBezTo>
                  <a:cubicBezTo>
                    <a:pt x="4179896" y="142591"/>
                    <a:pt x="4200257" y="148567"/>
                    <a:pt x="4214045" y="148567"/>
                  </a:cubicBezTo>
                  <a:cubicBezTo>
                    <a:pt x="4226526" y="148567"/>
                    <a:pt x="4235712" y="142000"/>
                    <a:pt x="4242285" y="131164"/>
                  </a:cubicBezTo>
                  <a:cubicBezTo>
                    <a:pt x="4244249" y="139833"/>
                    <a:pt x="4248851" y="147451"/>
                    <a:pt x="4258045" y="147451"/>
                  </a:cubicBezTo>
                  <a:cubicBezTo>
                    <a:pt x="4270518" y="147451"/>
                    <a:pt x="4276426" y="136877"/>
                    <a:pt x="4276426" y="125450"/>
                  </a:cubicBezTo>
                  <a:lnTo>
                    <a:pt x="4276426" y="115995"/>
                  </a:lnTo>
                  <a:lnTo>
                    <a:pt x="4270518" y="115995"/>
                  </a:lnTo>
                  <a:lnTo>
                    <a:pt x="4270518" y="126567"/>
                  </a:lnTo>
                  <a:cubicBezTo>
                    <a:pt x="4270518" y="132280"/>
                    <a:pt x="4269204" y="140096"/>
                    <a:pt x="4262638" y="140096"/>
                  </a:cubicBezTo>
                  <a:cubicBezTo>
                    <a:pt x="4256073" y="140096"/>
                    <a:pt x="4255416" y="130901"/>
                    <a:pt x="4255416" y="126567"/>
                  </a:cubicBezTo>
                  <a:lnTo>
                    <a:pt x="4255416" y="85853"/>
                  </a:lnTo>
                  <a:cubicBezTo>
                    <a:pt x="4255416" y="64117"/>
                    <a:pt x="4237027" y="53281"/>
                    <a:pt x="4218638" y="53281"/>
                  </a:cubicBezTo>
                  <a:cubicBezTo>
                    <a:pt x="4205507" y="53281"/>
                    <a:pt x="4186461" y="58666"/>
                    <a:pt x="4186461" y="75215"/>
                  </a:cubicBezTo>
                  <a:cubicBezTo>
                    <a:pt x="4186461" y="80666"/>
                    <a:pt x="4189747" y="84999"/>
                    <a:pt x="4196970" y="84999"/>
                  </a:cubicBezTo>
                  <a:cubicBezTo>
                    <a:pt x="4202221" y="84999"/>
                    <a:pt x="4205507" y="80141"/>
                    <a:pt x="4205507" y="75215"/>
                  </a:cubicBezTo>
                  <a:cubicBezTo>
                    <a:pt x="4205507" y="69830"/>
                    <a:pt x="4201571" y="66810"/>
                    <a:pt x="4196313" y="65758"/>
                  </a:cubicBezTo>
                  <a:close/>
                  <a:moveTo>
                    <a:pt x="4240313" y="96426"/>
                  </a:moveTo>
                  <a:lnTo>
                    <a:pt x="4240313" y="116783"/>
                  </a:lnTo>
                  <a:cubicBezTo>
                    <a:pt x="4240313" y="130901"/>
                    <a:pt x="4229804" y="143378"/>
                    <a:pt x="4216016" y="143378"/>
                  </a:cubicBezTo>
                  <a:lnTo>
                    <a:pt x="4214045" y="143378"/>
                  </a:lnTo>
                  <a:cubicBezTo>
                    <a:pt x="4204193" y="142328"/>
                    <a:pt x="4196970" y="134973"/>
                    <a:pt x="4196970" y="125715"/>
                  </a:cubicBezTo>
                  <a:cubicBezTo>
                    <a:pt x="4196970" y="105947"/>
                    <a:pt x="4220610" y="96426"/>
                    <a:pt x="4240313" y="96426"/>
                  </a:cubicBezTo>
                  <a:close/>
                  <a:moveTo>
                    <a:pt x="4284963" y="4358"/>
                  </a:moveTo>
                  <a:lnTo>
                    <a:pt x="4284963" y="10663"/>
                  </a:lnTo>
                  <a:lnTo>
                    <a:pt x="4287593" y="10663"/>
                  </a:lnTo>
                  <a:cubicBezTo>
                    <a:pt x="4294815" y="10663"/>
                    <a:pt x="4300723" y="11188"/>
                    <a:pt x="4300723" y="21499"/>
                  </a:cubicBezTo>
                  <a:lnTo>
                    <a:pt x="4300723" y="126304"/>
                  </a:lnTo>
                  <a:cubicBezTo>
                    <a:pt x="4300723" y="127619"/>
                    <a:pt x="4300723" y="129260"/>
                    <a:pt x="4300723" y="130901"/>
                  </a:cubicBezTo>
                  <a:cubicBezTo>
                    <a:pt x="4300723" y="139571"/>
                    <a:pt x="4294815" y="139833"/>
                    <a:pt x="4286278" y="139833"/>
                  </a:cubicBezTo>
                  <a:lnTo>
                    <a:pt x="4284963" y="139833"/>
                  </a:lnTo>
                  <a:lnTo>
                    <a:pt x="4284963" y="146136"/>
                  </a:lnTo>
                  <a:lnTo>
                    <a:pt x="4331593" y="146136"/>
                  </a:lnTo>
                  <a:lnTo>
                    <a:pt x="4331593" y="139833"/>
                  </a:lnTo>
                  <a:lnTo>
                    <a:pt x="4326335" y="139833"/>
                  </a:lnTo>
                  <a:cubicBezTo>
                    <a:pt x="4321084" y="139833"/>
                    <a:pt x="4315834" y="138781"/>
                    <a:pt x="4315834" y="131689"/>
                  </a:cubicBezTo>
                  <a:lnTo>
                    <a:pt x="4315834" y="1929"/>
                  </a:lnTo>
                  <a:close/>
                  <a:moveTo>
                    <a:pt x="4344724" y="4358"/>
                  </a:moveTo>
                  <a:lnTo>
                    <a:pt x="4344724" y="10663"/>
                  </a:lnTo>
                  <a:lnTo>
                    <a:pt x="4347353" y="10663"/>
                  </a:lnTo>
                  <a:cubicBezTo>
                    <a:pt x="4354576" y="10663"/>
                    <a:pt x="4360484" y="11188"/>
                    <a:pt x="4360484" y="21499"/>
                  </a:cubicBezTo>
                  <a:lnTo>
                    <a:pt x="4360484" y="126304"/>
                  </a:lnTo>
                  <a:cubicBezTo>
                    <a:pt x="4360484" y="127619"/>
                    <a:pt x="4360484" y="129260"/>
                    <a:pt x="4360484" y="130901"/>
                  </a:cubicBezTo>
                  <a:cubicBezTo>
                    <a:pt x="4360484" y="139571"/>
                    <a:pt x="4354576" y="139833"/>
                    <a:pt x="4345381" y="139833"/>
                  </a:cubicBezTo>
                  <a:lnTo>
                    <a:pt x="4344724" y="139833"/>
                  </a:lnTo>
                  <a:lnTo>
                    <a:pt x="4344724" y="146136"/>
                  </a:lnTo>
                  <a:lnTo>
                    <a:pt x="4391346" y="146136"/>
                  </a:lnTo>
                  <a:lnTo>
                    <a:pt x="4391346" y="139833"/>
                  </a:lnTo>
                  <a:lnTo>
                    <a:pt x="4386095" y="139833"/>
                  </a:lnTo>
                  <a:cubicBezTo>
                    <a:pt x="4380187" y="139833"/>
                    <a:pt x="4374929" y="138781"/>
                    <a:pt x="4374929" y="131689"/>
                  </a:cubicBezTo>
                  <a:lnTo>
                    <a:pt x="4374929" y="1929"/>
                  </a:lnTo>
                  <a:close/>
                  <a:moveTo>
                    <a:pt x="4479347" y="18477"/>
                  </a:moveTo>
                  <a:cubicBezTo>
                    <a:pt x="4479347" y="33713"/>
                    <a:pt x="4472124" y="58141"/>
                    <a:pt x="4451763" y="58141"/>
                  </a:cubicBezTo>
                  <a:lnTo>
                    <a:pt x="4451763" y="63329"/>
                  </a:lnTo>
                  <a:lnTo>
                    <a:pt x="4469495" y="63329"/>
                  </a:lnTo>
                  <a:lnTo>
                    <a:pt x="4469495" y="118162"/>
                  </a:lnTo>
                  <a:cubicBezTo>
                    <a:pt x="4469495" y="124663"/>
                    <a:pt x="4470152" y="130901"/>
                    <a:pt x="4473431" y="136352"/>
                  </a:cubicBezTo>
                  <a:cubicBezTo>
                    <a:pt x="4478690" y="145020"/>
                    <a:pt x="4488542" y="148567"/>
                    <a:pt x="4498385" y="148567"/>
                  </a:cubicBezTo>
                  <a:lnTo>
                    <a:pt x="4500357" y="148567"/>
                  </a:lnTo>
                  <a:cubicBezTo>
                    <a:pt x="4516117" y="145809"/>
                    <a:pt x="4518746" y="128472"/>
                    <a:pt x="4518746" y="116258"/>
                  </a:cubicBezTo>
                  <a:lnTo>
                    <a:pt x="4518746" y="108640"/>
                  </a:lnTo>
                  <a:lnTo>
                    <a:pt x="4512838" y="108640"/>
                  </a:lnTo>
                  <a:cubicBezTo>
                    <a:pt x="4512838" y="111332"/>
                    <a:pt x="4512838" y="114616"/>
                    <a:pt x="4512838" y="117570"/>
                  </a:cubicBezTo>
                  <a:cubicBezTo>
                    <a:pt x="4512838" y="126831"/>
                    <a:pt x="4510867" y="142591"/>
                    <a:pt x="4498385" y="142591"/>
                  </a:cubicBezTo>
                  <a:cubicBezTo>
                    <a:pt x="4487227" y="142591"/>
                    <a:pt x="4484598" y="129523"/>
                    <a:pt x="4484598" y="119476"/>
                  </a:cubicBezTo>
                  <a:lnTo>
                    <a:pt x="4484598" y="63263"/>
                  </a:lnTo>
                  <a:lnTo>
                    <a:pt x="4514802" y="63263"/>
                  </a:lnTo>
                  <a:lnTo>
                    <a:pt x="4514802" y="56762"/>
                  </a:lnTo>
                  <a:lnTo>
                    <a:pt x="4484598" y="56762"/>
                  </a:lnTo>
                  <a:lnTo>
                    <a:pt x="4484598" y="18477"/>
                  </a:lnTo>
                  <a:close/>
                  <a:moveTo>
                    <a:pt x="4537793" y="4358"/>
                  </a:moveTo>
                  <a:lnTo>
                    <a:pt x="4537793" y="10663"/>
                  </a:lnTo>
                  <a:lnTo>
                    <a:pt x="4541729" y="10663"/>
                  </a:lnTo>
                  <a:cubicBezTo>
                    <a:pt x="4547637" y="10663"/>
                    <a:pt x="4554210" y="11713"/>
                    <a:pt x="4554210" y="21499"/>
                  </a:cubicBezTo>
                  <a:lnTo>
                    <a:pt x="4554210" y="126304"/>
                  </a:lnTo>
                  <a:cubicBezTo>
                    <a:pt x="4554210" y="127619"/>
                    <a:pt x="4554210" y="129260"/>
                    <a:pt x="4554210" y="130901"/>
                  </a:cubicBezTo>
                  <a:cubicBezTo>
                    <a:pt x="4554210" y="139571"/>
                    <a:pt x="4548294" y="139833"/>
                    <a:pt x="4539099" y="139833"/>
                  </a:cubicBezTo>
                  <a:lnTo>
                    <a:pt x="4538450" y="139833"/>
                  </a:lnTo>
                  <a:lnTo>
                    <a:pt x="4538450" y="146136"/>
                  </a:lnTo>
                  <a:lnTo>
                    <a:pt x="4552895" y="145611"/>
                  </a:lnTo>
                  <a:lnTo>
                    <a:pt x="4585072" y="145611"/>
                  </a:lnTo>
                  <a:lnTo>
                    <a:pt x="4585072" y="139897"/>
                  </a:lnTo>
                  <a:lnTo>
                    <a:pt x="4580471" y="139897"/>
                  </a:lnTo>
                  <a:cubicBezTo>
                    <a:pt x="4574563" y="139897"/>
                    <a:pt x="4569312" y="138781"/>
                    <a:pt x="4569312" y="131164"/>
                  </a:cubicBezTo>
                  <a:lnTo>
                    <a:pt x="4569312" y="93732"/>
                  </a:lnTo>
                  <a:cubicBezTo>
                    <a:pt x="4569312" y="77973"/>
                    <a:pt x="4579164" y="59782"/>
                    <a:pt x="4598202" y="59782"/>
                  </a:cubicBezTo>
                  <a:cubicBezTo>
                    <a:pt x="4610026" y="59782"/>
                    <a:pt x="4613305" y="70093"/>
                    <a:pt x="4613305" y="83161"/>
                  </a:cubicBezTo>
                  <a:lnTo>
                    <a:pt x="4613305" y="131755"/>
                  </a:lnTo>
                  <a:cubicBezTo>
                    <a:pt x="4613305" y="139306"/>
                    <a:pt x="4607397" y="139897"/>
                    <a:pt x="4600174" y="139897"/>
                  </a:cubicBezTo>
                  <a:lnTo>
                    <a:pt x="4596888" y="139897"/>
                  </a:lnTo>
                  <a:lnTo>
                    <a:pt x="4596888" y="146136"/>
                  </a:lnTo>
                  <a:lnTo>
                    <a:pt x="4611998" y="145611"/>
                  </a:lnTo>
                  <a:lnTo>
                    <a:pt x="4644175" y="145611"/>
                  </a:lnTo>
                  <a:lnTo>
                    <a:pt x="4644175" y="139897"/>
                  </a:lnTo>
                  <a:lnTo>
                    <a:pt x="4640231" y="139897"/>
                  </a:lnTo>
                  <a:cubicBezTo>
                    <a:pt x="4634323" y="139897"/>
                    <a:pt x="4628415" y="139110"/>
                    <a:pt x="4628415" y="131755"/>
                  </a:cubicBezTo>
                  <a:lnTo>
                    <a:pt x="4628415" y="84802"/>
                  </a:lnTo>
                  <a:cubicBezTo>
                    <a:pt x="4628415" y="78564"/>
                    <a:pt x="4628415" y="72325"/>
                    <a:pt x="4625129" y="66612"/>
                  </a:cubicBezTo>
                  <a:cubicBezTo>
                    <a:pt x="4619878" y="57616"/>
                    <a:pt x="4609369" y="54662"/>
                    <a:pt x="4599517" y="54662"/>
                  </a:cubicBezTo>
                  <a:cubicBezTo>
                    <a:pt x="4588351" y="54662"/>
                    <a:pt x="4573906" y="61163"/>
                    <a:pt x="4569312" y="73902"/>
                  </a:cubicBezTo>
                  <a:lnTo>
                    <a:pt x="4569312" y="1996"/>
                  </a:lnTo>
                  <a:close/>
                  <a:moveTo>
                    <a:pt x="4673065" y="98592"/>
                  </a:moveTo>
                  <a:lnTo>
                    <a:pt x="4734798" y="98592"/>
                  </a:lnTo>
                  <a:cubicBezTo>
                    <a:pt x="4737419" y="98592"/>
                    <a:pt x="4738076" y="97213"/>
                    <a:pt x="4738076" y="95047"/>
                  </a:cubicBezTo>
                  <a:cubicBezTo>
                    <a:pt x="4738076" y="68977"/>
                    <a:pt x="4722317" y="53281"/>
                    <a:pt x="4699992" y="53281"/>
                  </a:cubicBezTo>
                  <a:cubicBezTo>
                    <a:pt x="4675037" y="53281"/>
                    <a:pt x="4655334" y="75215"/>
                    <a:pt x="4655334" y="100761"/>
                  </a:cubicBezTo>
                  <a:cubicBezTo>
                    <a:pt x="4655334" y="126304"/>
                    <a:pt x="4675695" y="148567"/>
                    <a:pt x="4703927" y="148567"/>
                  </a:cubicBezTo>
                  <a:cubicBezTo>
                    <a:pt x="4718381" y="148567"/>
                    <a:pt x="4733483" y="137927"/>
                    <a:pt x="4737419" y="123809"/>
                  </a:cubicBezTo>
                  <a:cubicBezTo>
                    <a:pt x="4737419" y="123021"/>
                    <a:pt x="4738076" y="122234"/>
                    <a:pt x="4738076" y="121380"/>
                  </a:cubicBezTo>
                  <a:cubicBezTo>
                    <a:pt x="4738076" y="120065"/>
                    <a:pt x="4736762" y="118687"/>
                    <a:pt x="4735455" y="118687"/>
                  </a:cubicBezTo>
                  <a:cubicBezTo>
                    <a:pt x="4731511" y="118687"/>
                    <a:pt x="4731511" y="124925"/>
                    <a:pt x="4729539" y="127881"/>
                  </a:cubicBezTo>
                  <a:cubicBezTo>
                    <a:pt x="4724288" y="136615"/>
                    <a:pt x="4714437" y="142591"/>
                    <a:pt x="4703927" y="142591"/>
                  </a:cubicBezTo>
                  <a:lnTo>
                    <a:pt x="4702621" y="142591"/>
                  </a:lnTo>
                  <a:cubicBezTo>
                    <a:pt x="4692112" y="142328"/>
                    <a:pt x="4682260" y="134973"/>
                    <a:pt x="4677667" y="125188"/>
                  </a:cubicBezTo>
                  <a:cubicBezTo>
                    <a:pt x="4673723" y="116783"/>
                    <a:pt x="4673065" y="107524"/>
                    <a:pt x="4673065" y="98592"/>
                  </a:cubicBezTo>
                  <a:close/>
                  <a:moveTo>
                    <a:pt x="4673065" y="93732"/>
                  </a:moveTo>
                  <a:cubicBezTo>
                    <a:pt x="4673065" y="79876"/>
                    <a:pt x="4678973" y="63854"/>
                    <a:pt x="4694084" y="59257"/>
                  </a:cubicBezTo>
                  <a:cubicBezTo>
                    <a:pt x="4696048" y="58732"/>
                    <a:pt x="4697362" y="58403"/>
                    <a:pt x="4698677" y="58403"/>
                  </a:cubicBezTo>
                  <a:cubicBezTo>
                    <a:pt x="4717066" y="58403"/>
                    <a:pt x="4723631" y="76856"/>
                    <a:pt x="4723631" y="93732"/>
                  </a:cubicBezTo>
                  <a:close/>
                  <a:moveTo>
                    <a:pt x="4845773" y="53281"/>
                  </a:moveTo>
                  <a:cubicBezTo>
                    <a:pt x="4821476" y="55712"/>
                    <a:pt x="4801773" y="75215"/>
                    <a:pt x="4801773" y="101877"/>
                  </a:cubicBezTo>
                  <a:cubicBezTo>
                    <a:pt x="4801773" y="123284"/>
                    <a:pt x="4817540" y="148567"/>
                    <a:pt x="4849060" y="148567"/>
                  </a:cubicBezTo>
                  <a:cubicBezTo>
                    <a:pt x="4873357" y="148567"/>
                    <a:pt x="4895682" y="129260"/>
                    <a:pt x="4895682" y="102139"/>
                  </a:cubicBezTo>
                  <a:cubicBezTo>
                    <a:pt x="4895682" y="77448"/>
                    <a:pt x="4876635" y="53281"/>
                    <a:pt x="4848403" y="53281"/>
                  </a:cubicBezTo>
                  <a:cubicBezTo>
                    <a:pt x="4847745" y="53281"/>
                    <a:pt x="4847088" y="53281"/>
                    <a:pt x="4845773" y="53281"/>
                  </a:cubicBezTo>
                  <a:close/>
                  <a:moveTo>
                    <a:pt x="4819504" y="106737"/>
                  </a:moveTo>
                  <a:lnTo>
                    <a:pt x="4819504" y="97805"/>
                  </a:lnTo>
                  <a:cubicBezTo>
                    <a:pt x="4819504" y="81520"/>
                    <a:pt x="4824763" y="58403"/>
                    <a:pt x="4849060" y="58403"/>
                  </a:cubicBezTo>
                  <a:cubicBezTo>
                    <a:pt x="4865477" y="58403"/>
                    <a:pt x="4875321" y="71734"/>
                    <a:pt x="4877293" y="88021"/>
                  </a:cubicBezTo>
                  <a:cubicBezTo>
                    <a:pt x="4877950" y="92354"/>
                    <a:pt x="4877950" y="96688"/>
                    <a:pt x="4877950" y="101023"/>
                  </a:cubicBezTo>
                  <a:cubicBezTo>
                    <a:pt x="4877950" y="112186"/>
                    <a:pt x="4877293" y="124138"/>
                    <a:pt x="4870070" y="132805"/>
                  </a:cubicBezTo>
                  <a:cubicBezTo>
                    <a:pt x="4864820" y="139306"/>
                    <a:pt x="4856940" y="142591"/>
                    <a:pt x="4849060" y="142591"/>
                  </a:cubicBezTo>
                  <a:cubicBezTo>
                    <a:pt x="4833300" y="142591"/>
                    <a:pt x="4822791" y="131164"/>
                    <a:pt x="4820162" y="114616"/>
                  </a:cubicBezTo>
                  <a:cubicBezTo>
                    <a:pt x="4820162" y="111923"/>
                    <a:pt x="4820162" y="109428"/>
                    <a:pt x="4819504" y="106737"/>
                  </a:cubicBezTo>
                  <a:close/>
                  <a:moveTo>
                    <a:pt x="4909470" y="56762"/>
                  </a:moveTo>
                  <a:lnTo>
                    <a:pt x="4909470" y="63329"/>
                  </a:lnTo>
                  <a:lnTo>
                    <a:pt x="4911442" y="63329"/>
                  </a:lnTo>
                  <a:cubicBezTo>
                    <a:pt x="4916692" y="63329"/>
                    <a:pt x="4925229" y="63854"/>
                    <a:pt x="4925229" y="69830"/>
                  </a:cubicBezTo>
                  <a:cubicBezTo>
                    <a:pt x="4925887" y="71997"/>
                    <a:pt x="4925887" y="74165"/>
                    <a:pt x="4925887" y="76331"/>
                  </a:cubicBezTo>
                  <a:lnTo>
                    <a:pt x="4925887" y="117833"/>
                  </a:lnTo>
                  <a:cubicBezTo>
                    <a:pt x="4925887" y="124138"/>
                    <a:pt x="4925887" y="130114"/>
                    <a:pt x="4929173" y="135761"/>
                  </a:cubicBezTo>
                  <a:cubicBezTo>
                    <a:pt x="4934424" y="146072"/>
                    <a:pt x="4947562" y="148567"/>
                    <a:pt x="4958721" y="148567"/>
                  </a:cubicBezTo>
                  <a:cubicBezTo>
                    <a:pt x="4969887" y="148567"/>
                    <a:pt x="4981054" y="141475"/>
                    <a:pt x="4984990" y="130901"/>
                  </a:cubicBezTo>
                  <a:lnTo>
                    <a:pt x="4984990" y="148567"/>
                  </a:lnTo>
                  <a:lnTo>
                    <a:pt x="5015852" y="146072"/>
                  </a:lnTo>
                  <a:lnTo>
                    <a:pt x="5015852" y="139833"/>
                  </a:lnTo>
                  <a:lnTo>
                    <a:pt x="5011916" y="139833"/>
                  </a:lnTo>
                  <a:cubicBezTo>
                    <a:pt x="5006008" y="139833"/>
                    <a:pt x="5000092" y="139044"/>
                    <a:pt x="5000092" y="129785"/>
                  </a:cubicBezTo>
                  <a:lnTo>
                    <a:pt x="5000092" y="54596"/>
                  </a:lnTo>
                  <a:lnTo>
                    <a:pt x="4968573" y="56762"/>
                  </a:lnTo>
                  <a:lnTo>
                    <a:pt x="4968573" y="63329"/>
                  </a:lnTo>
                  <a:lnTo>
                    <a:pt x="4971202" y="63329"/>
                  </a:lnTo>
                  <a:cubicBezTo>
                    <a:pt x="4977767" y="63329"/>
                    <a:pt x="4984332" y="63854"/>
                    <a:pt x="4984332" y="73311"/>
                  </a:cubicBezTo>
                  <a:lnTo>
                    <a:pt x="4984332" y="114616"/>
                  </a:lnTo>
                  <a:cubicBezTo>
                    <a:pt x="4983018" y="128210"/>
                    <a:pt x="4975138" y="143378"/>
                    <a:pt x="4958721" y="143378"/>
                  </a:cubicBezTo>
                  <a:cubicBezTo>
                    <a:pt x="4950184" y="143378"/>
                    <a:pt x="4942961" y="141212"/>
                    <a:pt x="4940989" y="130376"/>
                  </a:cubicBezTo>
                  <a:cubicBezTo>
                    <a:pt x="4940340" y="126567"/>
                    <a:pt x="4940340" y="122759"/>
                    <a:pt x="4940340" y="118687"/>
                  </a:cubicBezTo>
                  <a:lnTo>
                    <a:pt x="4940340" y="54596"/>
                  </a:lnTo>
                  <a:close/>
                  <a:moveTo>
                    <a:pt x="5052630" y="18477"/>
                  </a:moveTo>
                  <a:cubicBezTo>
                    <a:pt x="5052630" y="33713"/>
                    <a:pt x="5045407" y="58141"/>
                    <a:pt x="5025046" y="58141"/>
                  </a:cubicBezTo>
                  <a:lnTo>
                    <a:pt x="5025046" y="63329"/>
                  </a:lnTo>
                  <a:lnTo>
                    <a:pt x="5042778" y="63329"/>
                  </a:lnTo>
                  <a:lnTo>
                    <a:pt x="5042778" y="118162"/>
                  </a:lnTo>
                  <a:cubicBezTo>
                    <a:pt x="5042778" y="124663"/>
                    <a:pt x="5043435" y="130901"/>
                    <a:pt x="5046722" y="136352"/>
                  </a:cubicBezTo>
                  <a:cubicBezTo>
                    <a:pt x="5051315" y="145020"/>
                    <a:pt x="5061825" y="148567"/>
                    <a:pt x="5071676" y="148567"/>
                  </a:cubicBezTo>
                  <a:lnTo>
                    <a:pt x="5073640" y="148567"/>
                  </a:lnTo>
                  <a:cubicBezTo>
                    <a:pt x="5089400" y="145809"/>
                    <a:pt x="5092029" y="128472"/>
                    <a:pt x="5092029" y="116258"/>
                  </a:cubicBezTo>
                  <a:lnTo>
                    <a:pt x="5092029" y="108640"/>
                  </a:lnTo>
                  <a:lnTo>
                    <a:pt x="5086121" y="108640"/>
                  </a:lnTo>
                  <a:cubicBezTo>
                    <a:pt x="5086121" y="111332"/>
                    <a:pt x="5086121" y="114616"/>
                    <a:pt x="5086121" y="117570"/>
                  </a:cubicBezTo>
                  <a:cubicBezTo>
                    <a:pt x="5086121" y="126831"/>
                    <a:pt x="5084149" y="142591"/>
                    <a:pt x="5071676" y="142591"/>
                  </a:cubicBezTo>
                  <a:cubicBezTo>
                    <a:pt x="5060510" y="142591"/>
                    <a:pt x="5057881" y="129523"/>
                    <a:pt x="5057881" y="119476"/>
                  </a:cubicBezTo>
                  <a:lnTo>
                    <a:pt x="5057881" y="63263"/>
                  </a:lnTo>
                  <a:lnTo>
                    <a:pt x="5088093" y="63263"/>
                  </a:lnTo>
                  <a:lnTo>
                    <a:pt x="5088093" y="56762"/>
                  </a:lnTo>
                  <a:lnTo>
                    <a:pt x="5057881" y="56762"/>
                  </a:lnTo>
                  <a:lnTo>
                    <a:pt x="5057881" y="18477"/>
                  </a:lnTo>
                  <a:close/>
                  <a:moveTo>
                    <a:pt x="5109761" y="56762"/>
                  </a:moveTo>
                  <a:lnTo>
                    <a:pt x="5109761" y="63329"/>
                  </a:lnTo>
                  <a:lnTo>
                    <a:pt x="5113697" y="63329"/>
                  </a:lnTo>
                  <a:cubicBezTo>
                    <a:pt x="5120270" y="63329"/>
                    <a:pt x="5126178" y="63854"/>
                    <a:pt x="5126178" y="72259"/>
                  </a:cubicBezTo>
                  <a:lnTo>
                    <a:pt x="5126178" y="171615"/>
                  </a:lnTo>
                  <a:cubicBezTo>
                    <a:pt x="5126178" y="180022"/>
                    <a:pt x="5119613" y="180022"/>
                    <a:pt x="5109761" y="180022"/>
                  </a:cubicBezTo>
                  <a:lnTo>
                    <a:pt x="5109761" y="186523"/>
                  </a:lnTo>
                  <a:lnTo>
                    <a:pt x="5124864" y="185734"/>
                  </a:lnTo>
                  <a:lnTo>
                    <a:pt x="5157040" y="185734"/>
                  </a:lnTo>
                  <a:lnTo>
                    <a:pt x="5157040" y="180022"/>
                  </a:lnTo>
                  <a:lnTo>
                    <a:pt x="5152447" y="180022"/>
                  </a:lnTo>
                  <a:cubicBezTo>
                    <a:pt x="5146531" y="180022"/>
                    <a:pt x="5141281" y="179233"/>
                    <a:pt x="5141281" y="171615"/>
                  </a:cubicBezTo>
                  <a:lnTo>
                    <a:pt x="5141281" y="136352"/>
                  </a:lnTo>
                  <a:cubicBezTo>
                    <a:pt x="5148503" y="143641"/>
                    <a:pt x="5157040" y="148567"/>
                    <a:pt x="5167550" y="148567"/>
                  </a:cubicBezTo>
                  <a:cubicBezTo>
                    <a:pt x="5192504" y="148567"/>
                    <a:pt x="5215486" y="128210"/>
                    <a:pt x="5215486" y="101548"/>
                  </a:cubicBezTo>
                  <a:cubicBezTo>
                    <a:pt x="5215486" y="77973"/>
                    <a:pt x="5197097" y="54596"/>
                    <a:pt x="5170179" y="54596"/>
                  </a:cubicBezTo>
                  <a:cubicBezTo>
                    <a:pt x="5159012" y="54596"/>
                    <a:pt x="5148503" y="59519"/>
                    <a:pt x="5140623" y="67664"/>
                  </a:cubicBezTo>
                  <a:lnTo>
                    <a:pt x="5140623" y="54596"/>
                  </a:lnTo>
                  <a:close/>
                  <a:moveTo>
                    <a:pt x="5197097" y="104568"/>
                  </a:moveTo>
                  <a:cubicBezTo>
                    <a:pt x="5196440" y="121118"/>
                    <a:pt x="5186596" y="143378"/>
                    <a:pt x="5165578" y="143378"/>
                  </a:cubicBezTo>
                  <a:cubicBezTo>
                    <a:pt x="5155068" y="143378"/>
                    <a:pt x="5141281" y="132805"/>
                    <a:pt x="5141281" y="123546"/>
                  </a:cubicBezTo>
                  <a:lnTo>
                    <a:pt x="5141281" y="89334"/>
                  </a:lnTo>
                  <a:cubicBezTo>
                    <a:pt x="5141281" y="86642"/>
                    <a:pt x="5141281" y="84211"/>
                    <a:pt x="5141281" y="81520"/>
                  </a:cubicBezTo>
                  <a:cubicBezTo>
                    <a:pt x="5141281" y="69830"/>
                    <a:pt x="5156383" y="60309"/>
                    <a:pt x="5168207" y="60309"/>
                  </a:cubicBezTo>
                  <a:cubicBezTo>
                    <a:pt x="5187903" y="60309"/>
                    <a:pt x="5197097" y="84736"/>
                    <a:pt x="5197097" y="100761"/>
                  </a:cubicBezTo>
                  <a:cubicBezTo>
                    <a:pt x="5197097" y="101877"/>
                    <a:pt x="5197097" y="103452"/>
                    <a:pt x="5197097" y="104568"/>
                  </a:cubicBezTo>
                  <a:close/>
                  <a:moveTo>
                    <a:pt x="5229931" y="56762"/>
                  </a:moveTo>
                  <a:lnTo>
                    <a:pt x="5229931" y="63329"/>
                  </a:lnTo>
                  <a:lnTo>
                    <a:pt x="5231246" y="63329"/>
                  </a:lnTo>
                  <a:cubicBezTo>
                    <a:pt x="5237154" y="63329"/>
                    <a:pt x="5245034" y="63854"/>
                    <a:pt x="5245034" y="69830"/>
                  </a:cubicBezTo>
                  <a:cubicBezTo>
                    <a:pt x="5245691" y="71997"/>
                    <a:pt x="5245691" y="74165"/>
                    <a:pt x="5245691" y="76331"/>
                  </a:cubicBezTo>
                  <a:lnTo>
                    <a:pt x="5245691" y="117833"/>
                  </a:lnTo>
                  <a:cubicBezTo>
                    <a:pt x="5245691" y="124138"/>
                    <a:pt x="5245691" y="130114"/>
                    <a:pt x="5248978" y="135761"/>
                  </a:cubicBezTo>
                  <a:cubicBezTo>
                    <a:pt x="5254885" y="146072"/>
                    <a:pt x="5267367" y="148567"/>
                    <a:pt x="5278525" y="148567"/>
                  </a:cubicBezTo>
                  <a:cubicBezTo>
                    <a:pt x="5290349" y="148567"/>
                    <a:pt x="5301515" y="141475"/>
                    <a:pt x="5304794" y="130901"/>
                  </a:cubicBezTo>
                  <a:lnTo>
                    <a:pt x="5304794" y="148567"/>
                  </a:lnTo>
                  <a:lnTo>
                    <a:pt x="5335656" y="146072"/>
                  </a:lnTo>
                  <a:lnTo>
                    <a:pt x="5335656" y="139833"/>
                  </a:lnTo>
                  <a:lnTo>
                    <a:pt x="5332378" y="139833"/>
                  </a:lnTo>
                  <a:cubicBezTo>
                    <a:pt x="5325812" y="139833"/>
                    <a:pt x="5319896" y="139044"/>
                    <a:pt x="5319896" y="129785"/>
                  </a:cubicBezTo>
                  <a:lnTo>
                    <a:pt x="5319896" y="54596"/>
                  </a:lnTo>
                  <a:lnTo>
                    <a:pt x="5288377" y="56762"/>
                  </a:lnTo>
                  <a:lnTo>
                    <a:pt x="5288377" y="63329"/>
                  </a:lnTo>
                  <a:lnTo>
                    <a:pt x="5291664" y="63329"/>
                  </a:lnTo>
                  <a:cubicBezTo>
                    <a:pt x="5297571" y="63329"/>
                    <a:pt x="5304137" y="63854"/>
                    <a:pt x="5304137" y="73311"/>
                  </a:cubicBezTo>
                  <a:lnTo>
                    <a:pt x="5304137" y="114616"/>
                  </a:lnTo>
                  <a:cubicBezTo>
                    <a:pt x="5302822" y="128210"/>
                    <a:pt x="5294942" y="143378"/>
                    <a:pt x="5279182" y="143378"/>
                  </a:cubicBezTo>
                  <a:cubicBezTo>
                    <a:pt x="5270645" y="143378"/>
                    <a:pt x="5263423" y="141212"/>
                    <a:pt x="5261451" y="130376"/>
                  </a:cubicBezTo>
                  <a:cubicBezTo>
                    <a:pt x="5260801" y="126567"/>
                    <a:pt x="5260801" y="122759"/>
                    <a:pt x="5260801" y="118687"/>
                  </a:cubicBezTo>
                  <a:lnTo>
                    <a:pt x="5260801" y="54596"/>
                  </a:lnTo>
                  <a:close/>
                  <a:moveTo>
                    <a:pt x="5372434" y="18477"/>
                  </a:moveTo>
                  <a:cubicBezTo>
                    <a:pt x="5372434" y="33713"/>
                    <a:pt x="5365212" y="58141"/>
                    <a:pt x="5344851" y="58141"/>
                  </a:cubicBezTo>
                  <a:lnTo>
                    <a:pt x="5344851" y="63329"/>
                  </a:lnTo>
                  <a:lnTo>
                    <a:pt x="5362582" y="63329"/>
                  </a:lnTo>
                  <a:lnTo>
                    <a:pt x="5362582" y="118162"/>
                  </a:lnTo>
                  <a:cubicBezTo>
                    <a:pt x="5362582" y="124663"/>
                    <a:pt x="5363240" y="130901"/>
                    <a:pt x="5366526" y="136352"/>
                  </a:cubicBezTo>
                  <a:cubicBezTo>
                    <a:pt x="5371777" y="145020"/>
                    <a:pt x="5381629" y="148567"/>
                    <a:pt x="5391481" y="148567"/>
                  </a:cubicBezTo>
                  <a:lnTo>
                    <a:pt x="5393445" y="148567"/>
                  </a:lnTo>
                  <a:cubicBezTo>
                    <a:pt x="5409204" y="145809"/>
                    <a:pt x="5411834" y="128472"/>
                    <a:pt x="5411834" y="116258"/>
                  </a:cubicBezTo>
                  <a:lnTo>
                    <a:pt x="5411834" y="108640"/>
                  </a:lnTo>
                  <a:lnTo>
                    <a:pt x="5405926" y="108640"/>
                  </a:lnTo>
                  <a:cubicBezTo>
                    <a:pt x="5405926" y="111332"/>
                    <a:pt x="5405926" y="114616"/>
                    <a:pt x="5405926" y="117570"/>
                  </a:cubicBezTo>
                  <a:cubicBezTo>
                    <a:pt x="5405926" y="126831"/>
                    <a:pt x="5403954" y="142591"/>
                    <a:pt x="5391481" y="142591"/>
                  </a:cubicBezTo>
                  <a:cubicBezTo>
                    <a:pt x="5380314" y="142591"/>
                    <a:pt x="5378342" y="129523"/>
                    <a:pt x="5378342" y="119476"/>
                  </a:cubicBezTo>
                  <a:lnTo>
                    <a:pt x="5378342" y="63263"/>
                  </a:lnTo>
                  <a:lnTo>
                    <a:pt x="5408555" y="63263"/>
                  </a:lnTo>
                  <a:lnTo>
                    <a:pt x="5408555" y="56762"/>
                  </a:lnTo>
                  <a:lnTo>
                    <a:pt x="5378342" y="56762"/>
                  </a:lnTo>
                  <a:lnTo>
                    <a:pt x="5378342" y="18477"/>
                  </a:lnTo>
                  <a:close/>
                  <a:moveTo>
                    <a:pt x="5482753" y="4358"/>
                  </a:moveTo>
                  <a:lnTo>
                    <a:pt x="5482753" y="10663"/>
                  </a:lnTo>
                  <a:lnTo>
                    <a:pt x="5485382" y="10663"/>
                  </a:lnTo>
                  <a:cubicBezTo>
                    <a:pt x="5492604" y="10663"/>
                    <a:pt x="5498520" y="11188"/>
                    <a:pt x="5498520" y="21499"/>
                  </a:cubicBezTo>
                  <a:lnTo>
                    <a:pt x="5498520" y="126304"/>
                  </a:lnTo>
                  <a:cubicBezTo>
                    <a:pt x="5498520" y="127619"/>
                    <a:pt x="5498520" y="129260"/>
                    <a:pt x="5498520" y="130901"/>
                  </a:cubicBezTo>
                  <a:cubicBezTo>
                    <a:pt x="5498520" y="139571"/>
                    <a:pt x="5492604" y="139833"/>
                    <a:pt x="5484067" y="139833"/>
                  </a:cubicBezTo>
                  <a:lnTo>
                    <a:pt x="5482753" y="139833"/>
                  </a:lnTo>
                  <a:lnTo>
                    <a:pt x="5482753" y="146136"/>
                  </a:lnTo>
                  <a:lnTo>
                    <a:pt x="5529382" y="146136"/>
                  </a:lnTo>
                  <a:lnTo>
                    <a:pt x="5529382" y="139833"/>
                  </a:lnTo>
                  <a:lnTo>
                    <a:pt x="5524124" y="139833"/>
                  </a:lnTo>
                  <a:cubicBezTo>
                    <a:pt x="5518216" y="139833"/>
                    <a:pt x="5513623" y="138781"/>
                    <a:pt x="5513623" y="131689"/>
                  </a:cubicBezTo>
                  <a:lnTo>
                    <a:pt x="5513623" y="1929"/>
                  </a:lnTo>
                  <a:close/>
                  <a:moveTo>
                    <a:pt x="5585199" y="53281"/>
                  </a:moveTo>
                  <a:cubicBezTo>
                    <a:pt x="5560902" y="55712"/>
                    <a:pt x="5541198" y="75215"/>
                    <a:pt x="5541198" y="101877"/>
                  </a:cubicBezTo>
                  <a:cubicBezTo>
                    <a:pt x="5541198" y="123284"/>
                    <a:pt x="5556958" y="148567"/>
                    <a:pt x="5588486" y="148567"/>
                  </a:cubicBezTo>
                  <a:cubicBezTo>
                    <a:pt x="5612125" y="148567"/>
                    <a:pt x="5635107" y="129260"/>
                    <a:pt x="5635107" y="102139"/>
                  </a:cubicBezTo>
                  <a:cubicBezTo>
                    <a:pt x="5635107" y="77448"/>
                    <a:pt x="5616061" y="53281"/>
                    <a:pt x="5587828" y="53281"/>
                  </a:cubicBezTo>
                  <a:cubicBezTo>
                    <a:pt x="5586514" y="53281"/>
                    <a:pt x="5585856" y="53281"/>
                    <a:pt x="5585199" y="53281"/>
                  </a:cubicBezTo>
                  <a:close/>
                  <a:moveTo>
                    <a:pt x="5558930" y="106737"/>
                  </a:moveTo>
                  <a:lnTo>
                    <a:pt x="5558930" y="97805"/>
                  </a:lnTo>
                  <a:cubicBezTo>
                    <a:pt x="5558930" y="81520"/>
                    <a:pt x="5564189" y="58403"/>
                    <a:pt x="5588486" y="58403"/>
                  </a:cubicBezTo>
                  <a:cubicBezTo>
                    <a:pt x="5604903" y="58403"/>
                    <a:pt x="5614746" y="71734"/>
                    <a:pt x="5616718" y="88021"/>
                  </a:cubicBezTo>
                  <a:cubicBezTo>
                    <a:pt x="5617376" y="92354"/>
                    <a:pt x="5617376" y="96688"/>
                    <a:pt x="5617376" y="101023"/>
                  </a:cubicBezTo>
                  <a:cubicBezTo>
                    <a:pt x="5617376" y="112186"/>
                    <a:pt x="5616718" y="124138"/>
                    <a:pt x="5609496" y="132805"/>
                  </a:cubicBezTo>
                  <a:cubicBezTo>
                    <a:pt x="5604245" y="139306"/>
                    <a:pt x="5595708" y="142591"/>
                    <a:pt x="5587828" y="142591"/>
                  </a:cubicBezTo>
                  <a:cubicBezTo>
                    <a:pt x="5572726" y="142591"/>
                    <a:pt x="5562217" y="131164"/>
                    <a:pt x="5559587" y="114616"/>
                  </a:cubicBezTo>
                  <a:cubicBezTo>
                    <a:pt x="5559587" y="111923"/>
                    <a:pt x="5559587" y="109428"/>
                    <a:pt x="5558930" y="106737"/>
                  </a:cubicBezTo>
                  <a:close/>
                  <a:moveTo>
                    <a:pt x="5663998" y="106210"/>
                  </a:moveTo>
                  <a:cubicBezTo>
                    <a:pt x="5659404" y="110544"/>
                    <a:pt x="5657432" y="117637"/>
                    <a:pt x="5657432" y="123284"/>
                  </a:cubicBezTo>
                  <a:cubicBezTo>
                    <a:pt x="5657432" y="130114"/>
                    <a:pt x="5660719" y="137994"/>
                    <a:pt x="5666627" y="141475"/>
                  </a:cubicBezTo>
                  <a:cubicBezTo>
                    <a:pt x="5656775" y="145545"/>
                    <a:pt x="5647581" y="151258"/>
                    <a:pt x="5647581" y="162423"/>
                  </a:cubicBezTo>
                  <a:cubicBezTo>
                    <a:pt x="5647581" y="183305"/>
                    <a:pt x="5679757" y="189018"/>
                    <a:pt x="5694868" y="189018"/>
                  </a:cubicBezTo>
                  <a:cubicBezTo>
                    <a:pt x="5712592" y="189018"/>
                    <a:pt x="5742147" y="182780"/>
                    <a:pt x="5742147" y="161898"/>
                  </a:cubicBezTo>
                  <a:cubicBezTo>
                    <a:pt x="5742147" y="136877"/>
                    <a:pt x="5715878" y="132018"/>
                    <a:pt x="5695525" y="132018"/>
                  </a:cubicBezTo>
                  <a:lnTo>
                    <a:pt x="5676479" y="132018"/>
                  </a:lnTo>
                  <a:cubicBezTo>
                    <a:pt x="5669256" y="131164"/>
                    <a:pt x="5664655" y="124925"/>
                    <a:pt x="5664655" y="118424"/>
                  </a:cubicBezTo>
                  <a:cubicBezTo>
                    <a:pt x="5664655" y="115733"/>
                    <a:pt x="5665970" y="109757"/>
                    <a:pt x="5667942" y="109757"/>
                  </a:cubicBezTo>
                  <a:lnTo>
                    <a:pt x="5668599" y="109757"/>
                  </a:lnTo>
                  <a:cubicBezTo>
                    <a:pt x="5671228" y="110544"/>
                    <a:pt x="5673850" y="112711"/>
                    <a:pt x="5677136" y="113564"/>
                  </a:cubicBezTo>
                  <a:cubicBezTo>
                    <a:pt x="5681072" y="114879"/>
                    <a:pt x="5685016" y="115470"/>
                    <a:pt x="5688952" y="115470"/>
                  </a:cubicBezTo>
                  <a:cubicBezTo>
                    <a:pt x="5705369" y="115470"/>
                    <a:pt x="5723758" y="103781"/>
                    <a:pt x="5723758" y="85590"/>
                  </a:cubicBezTo>
                  <a:cubicBezTo>
                    <a:pt x="5723758" y="78235"/>
                    <a:pt x="5721129" y="69830"/>
                    <a:pt x="5715221" y="65233"/>
                  </a:cubicBezTo>
                  <a:lnTo>
                    <a:pt x="5715221" y="64970"/>
                  </a:lnTo>
                  <a:cubicBezTo>
                    <a:pt x="5721786" y="60309"/>
                    <a:pt x="5727702" y="57616"/>
                    <a:pt x="5735582" y="57616"/>
                  </a:cubicBezTo>
                  <a:cubicBezTo>
                    <a:pt x="5733610" y="58732"/>
                    <a:pt x="5732295" y="60373"/>
                    <a:pt x="5732295" y="62804"/>
                  </a:cubicBezTo>
                  <a:cubicBezTo>
                    <a:pt x="5732295" y="66349"/>
                    <a:pt x="5735582" y="69043"/>
                    <a:pt x="5738861" y="69043"/>
                  </a:cubicBezTo>
                  <a:cubicBezTo>
                    <a:pt x="5742804" y="69043"/>
                    <a:pt x="5745426" y="65496"/>
                    <a:pt x="5745426" y="62804"/>
                  </a:cubicBezTo>
                  <a:cubicBezTo>
                    <a:pt x="5745426" y="55712"/>
                    <a:pt x="5739518" y="52231"/>
                    <a:pt x="5733610" y="52231"/>
                  </a:cubicBezTo>
                  <a:lnTo>
                    <a:pt x="5732295" y="52231"/>
                  </a:lnTo>
                  <a:cubicBezTo>
                    <a:pt x="5725730" y="53281"/>
                    <a:pt x="5719165" y="55187"/>
                    <a:pt x="5713906" y="59519"/>
                  </a:cubicBezTo>
                  <a:cubicBezTo>
                    <a:pt x="5713249" y="60373"/>
                    <a:pt x="5712592" y="61163"/>
                    <a:pt x="5711285" y="61163"/>
                  </a:cubicBezTo>
                  <a:lnTo>
                    <a:pt x="5711285" y="61163"/>
                  </a:lnTo>
                  <a:cubicBezTo>
                    <a:pt x="5709970" y="61163"/>
                    <a:pt x="5705369" y="58141"/>
                    <a:pt x="5702090" y="56828"/>
                  </a:cubicBezTo>
                  <a:cubicBezTo>
                    <a:pt x="5698804" y="55187"/>
                    <a:pt x="5694211" y="54662"/>
                    <a:pt x="5689609" y="54662"/>
                  </a:cubicBezTo>
                  <a:cubicBezTo>
                    <a:pt x="5672535" y="54662"/>
                    <a:pt x="5654811" y="66349"/>
                    <a:pt x="5654811" y="85065"/>
                  </a:cubicBezTo>
                  <a:cubicBezTo>
                    <a:pt x="5654811" y="92945"/>
                    <a:pt x="5658090" y="101352"/>
                    <a:pt x="5664655" y="106210"/>
                  </a:cubicBezTo>
                  <a:close/>
                  <a:moveTo>
                    <a:pt x="5659404" y="163473"/>
                  </a:moveTo>
                  <a:lnTo>
                    <a:pt x="5659404" y="161898"/>
                  </a:lnTo>
                  <a:cubicBezTo>
                    <a:pt x="5659404" y="150996"/>
                    <a:pt x="5669914" y="145020"/>
                    <a:pt x="5679757" y="145020"/>
                  </a:cubicBezTo>
                  <a:cubicBezTo>
                    <a:pt x="5681729" y="145020"/>
                    <a:pt x="5684359" y="145020"/>
                    <a:pt x="5685673" y="145020"/>
                  </a:cubicBezTo>
                  <a:lnTo>
                    <a:pt x="5696832" y="145020"/>
                  </a:lnTo>
                  <a:cubicBezTo>
                    <a:pt x="5709313" y="145020"/>
                    <a:pt x="5728359" y="146136"/>
                    <a:pt x="5730323" y="161044"/>
                  </a:cubicBezTo>
                  <a:lnTo>
                    <a:pt x="5730323" y="162685"/>
                  </a:lnTo>
                  <a:cubicBezTo>
                    <a:pt x="5730323" y="180613"/>
                    <a:pt x="5700118" y="183305"/>
                    <a:pt x="5694211" y="183305"/>
                  </a:cubicBezTo>
                  <a:cubicBezTo>
                    <a:pt x="5681072" y="183305"/>
                    <a:pt x="5661376" y="177854"/>
                    <a:pt x="5659404" y="163473"/>
                  </a:cubicBezTo>
                  <a:close/>
                  <a:moveTo>
                    <a:pt x="5669914" y="88546"/>
                  </a:moveTo>
                  <a:lnTo>
                    <a:pt x="5669914" y="86378"/>
                  </a:lnTo>
                  <a:cubicBezTo>
                    <a:pt x="5669914" y="75019"/>
                    <a:pt x="5673192" y="60309"/>
                    <a:pt x="5688952" y="60309"/>
                  </a:cubicBezTo>
                  <a:cubicBezTo>
                    <a:pt x="5701433" y="60309"/>
                    <a:pt x="5707341" y="71209"/>
                    <a:pt x="5707341" y="85853"/>
                  </a:cubicBezTo>
                  <a:cubicBezTo>
                    <a:pt x="5707341" y="97805"/>
                    <a:pt x="5702090" y="109757"/>
                    <a:pt x="5688952" y="109757"/>
                  </a:cubicBezTo>
                  <a:cubicBezTo>
                    <a:pt x="5683701" y="109757"/>
                    <a:pt x="5678451" y="107590"/>
                    <a:pt x="5675164" y="103256"/>
                  </a:cubicBezTo>
                  <a:cubicBezTo>
                    <a:pt x="5671878" y="99183"/>
                    <a:pt x="5671228" y="93732"/>
                    <a:pt x="5670571" y="88546"/>
                  </a:cubicBezTo>
                  <a:close/>
                  <a:moveTo>
                    <a:pt x="5756592" y="56828"/>
                  </a:moveTo>
                  <a:lnTo>
                    <a:pt x="5756592" y="63329"/>
                  </a:lnTo>
                  <a:lnTo>
                    <a:pt x="5759879" y="63329"/>
                  </a:lnTo>
                  <a:cubicBezTo>
                    <a:pt x="5766444" y="63329"/>
                    <a:pt x="5771695" y="64379"/>
                    <a:pt x="5771695" y="73638"/>
                  </a:cubicBezTo>
                  <a:lnTo>
                    <a:pt x="5771695" y="131164"/>
                  </a:lnTo>
                  <a:cubicBezTo>
                    <a:pt x="5771695" y="139635"/>
                    <a:pt x="5766444" y="139897"/>
                    <a:pt x="5755935" y="139897"/>
                  </a:cubicBezTo>
                  <a:lnTo>
                    <a:pt x="5755935" y="146136"/>
                  </a:lnTo>
                  <a:lnTo>
                    <a:pt x="5800593" y="146136"/>
                  </a:lnTo>
                  <a:lnTo>
                    <a:pt x="5800593" y="139897"/>
                  </a:lnTo>
                  <a:lnTo>
                    <a:pt x="5797306" y="139897"/>
                  </a:lnTo>
                  <a:cubicBezTo>
                    <a:pt x="5792056" y="139897"/>
                    <a:pt x="5786797" y="139044"/>
                    <a:pt x="5786797" y="132543"/>
                  </a:cubicBezTo>
                  <a:lnTo>
                    <a:pt x="5786797" y="54662"/>
                  </a:lnTo>
                  <a:close/>
                  <a:moveTo>
                    <a:pt x="5774324" y="7116"/>
                  </a:moveTo>
                  <a:cubicBezTo>
                    <a:pt x="5769073" y="8234"/>
                    <a:pt x="5764472" y="12567"/>
                    <a:pt x="5764472" y="18280"/>
                  </a:cubicBezTo>
                  <a:cubicBezTo>
                    <a:pt x="5764472" y="24190"/>
                    <a:pt x="5769731" y="29379"/>
                    <a:pt x="5775639" y="29379"/>
                  </a:cubicBezTo>
                  <a:lnTo>
                    <a:pt x="5777611" y="29379"/>
                  </a:lnTo>
                  <a:cubicBezTo>
                    <a:pt x="5782861" y="28329"/>
                    <a:pt x="5786797" y="23928"/>
                    <a:pt x="5786797" y="18280"/>
                  </a:cubicBezTo>
                  <a:cubicBezTo>
                    <a:pt x="5786797" y="12304"/>
                    <a:pt x="5782204" y="7116"/>
                    <a:pt x="5775639" y="7116"/>
                  </a:cubicBezTo>
                  <a:close/>
                  <a:moveTo>
                    <a:pt x="5838678" y="18543"/>
                  </a:moveTo>
                  <a:cubicBezTo>
                    <a:pt x="5838678" y="33713"/>
                    <a:pt x="5832112" y="58141"/>
                    <a:pt x="5811751" y="58141"/>
                  </a:cubicBezTo>
                  <a:lnTo>
                    <a:pt x="5811751" y="63329"/>
                  </a:lnTo>
                  <a:lnTo>
                    <a:pt x="5829483" y="63329"/>
                  </a:lnTo>
                  <a:lnTo>
                    <a:pt x="5829483" y="118162"/>
                  </a:lnTo>
                  <a:cubicBezTo>
                    <a:pt x="5829483" y="124663"/>
                    <a:pt x="5830140" y="130901"/>
                    <a:pt x="5833427" y="136352"/>
                  </a:cubicBezTo>
                  <a:cubicBezTo>
                    <a:pt x="5838020" y="145020"/>
                    <a:pt x="5848529" y="148567"/>
                    <a:pt x="5858381" y="148567"/>
                  </a:cubicBezTo>
                  <a:lnTo>
                    <a:pt x="5860345" y="148567"/>
                  </a:lnTo>
                  <a:cubicBezTo>
                    <a:pt x="5876113" y="145873"/>
                    <a:pt x="5878734" y="128472"/>
                    <a:pt x="5878734" y="116258"/>
                  </a:cubicBezTo>
                  <a:lnTo>
                    <a:pt x="5878734" y="108640"/>
                  </a:lnTo>
                  <a:lnTo>
                    <a:pt x="5872826" y="108640"/>
                  </a:lnTo>
                  <a:cubicBezTo>
                    <a:pt x="5872826" y="111332"/>
                    <a:pt x="5872826" y="114616"/>
                    <a:pt x="5872826" y="117570"/>
                  </a:cubicBezTo>
                  <a:cubicBezTo>
                    <a:pt x="5872826" y="126831"/>
                    <a:pt x="5870197" y="142591"/>
                    <a:pt x="5858381" y="142591"/>
                  </a:cubicBezTo>
                  <a:cubicBezTo>
                    <a:pt x="5847215" y="142591"/>
                    <a:pt x="5844586" y="129523"/>
                    <a:pt x="5844586" y="119476"/>
                  </a:cubicBezTo>
                  <a:lnTo>
                    <a:pt x="5844586" y="63263"/>
                  </a:lnTo>
                  <a:lnTo>
                    <a:pt x="5874798" y="63263"/>
                  </a:lnTo>
                  <a:lnTo>
                    <a:pt x="5874798" y="56762"/>
                  </a:lnTo>
                  <a:lnTo>
                    <a:pt x="5844586" y="56762"/>
                  </a:lnTo>
                  <a:lnTo>
                    <a:pt x="5844586" y="18477"/>
                  </a:lnTo>
                  <a:close/>
                  <a:moveTo>
                    <a:pt x="5909597" y="139306"/>
                  </a:moveTo>
                  <a:cubicBezTo>
                    <a:pt x="5916170" y="145873"/>
                    <a:pt x="5924707" y="148567"/>
                    <a:pt x="5933244" y="148567"/>
                  </a:cubicBezTo>
                  <a:cubicBezTo>
                    <a:pt x="5950319" y="148567"/>
                    <a:pt x="5967385" y="139897"/>
                    <a:pt x="5967385" y="119540"/>
                  </a:cubicBezTo>
                  <a:lnTo>
                    <a:pt x="5967385" y="117374"/>
                  </a:lnTo>
                  <a:cubicBezTo>
                    <a:pt x="5966736" y="105684"/>
                    <a:pt x="5957541" y="96688"/>
                    <a:pt x="5947032" y="92881"/>
                  </a:cubicBezTo>
                  <a:cubicBezTo>
                    <a:pt x="5941781" y="91041"/>
                    <a:pt x="5935865" y="90187"/>
                    <a:pt x="5930615" y="89137"/>
                  </a:cubicBezTo>
                  <a:cubicBezTo>
                    <a:pt x="5922078" y="87496"/>
                    <a:pt x="5908290" y="85065"/>
                    <a:pt x="5908290" y="72850"/>
                  </a:cubicBezTo>
                  <a:cubicBezTo>
                    <a:pt x="5908290" y="60898"/>
                    <a:pt x="5923392" y="57878"/>
                    <a:pt x="5932587" y="57878"/>
                  </a:cubicBezTo>
                  <a:cubicBezTo>
                    <a:pt x="5945060" y="57878"/>
                    <a:pt x="5954912" y="65496"/>
                    <a:pt x="5956226" y="80404"/>
                  </a:cubicBezTo>
                  <a:cubicBezTo>
                    <a:pt x="5956226" y="82045"/>
                    <a:pt x="5956226" y="84211"/>
                    <a:pt x="5958848" y="84211"/>
                  </a:cubicBezTo>
                  <a:cubicBezTo>
                    <a:pt x="5960162" y="84211"/>
                    <a:pt x="5961477" y="83161"/>
                    <a:pt x="5962134" y="81782"/>
                  </a:cubicBezTo>
                  <a:lnTo>
                    <a:pt x="5962134" y="56828"/>
                  </a:lnTo>
                  <a:cubicBezTo>
                    <a:pt x="5962134" y="55187"/>
                    <a:pt x="5961477" y="53281"/>
                    <a:pt x="5959505" y="53281"/>
                  </a:cubicBezTo>
                  <a:cubicBezTo>
                    <a:pt x="5956226" y="53281"/>
                    <a:pt x="5954254" y="58469"/>
                    <a:pt x="5951625" y="58469"/>
                  </a:cubicBezTo>
                  <a:lnTo>
                    <a:pt x="5950968" y="58469"/>
                  </a:lnTo>
                  <a:cubicBezTo>
                    <a:pt x="5949661" y="58207"/>
                    <a:pt x="5948347" y="56828"/>
                    <a:pt x="5947032" y="56237"/>
                  </a:cubicBezTo>
                  <a:cubicBezTo>
                    <a:pt x="5942431" y="54071"/>
                    <a:pt x="5937180" y="53281"/>
                    <a:pt x="5931929" y="53281"/>
                  </a:cubicBezTo>
                  <a:cubicBezTo>
                    <a:pt x="5917484" y="53281"/>
                    <a:pt x="5897123" y="58141"/>
                    <a:pt x="5897123" y="79351"/>
                  </a:cubicBezTo>
                  <a:cubicBezTo>
                    <a:pt x="5897123" y="100236"/>
                    <a:pt x="5922078" y="103781"/>
                    <a:pt x="5936523" y="106737"/>
                  </a:cubicBezTo>
                  <a:cubicBezTo>
                    <a:pt x="5945717" y="108378"/>
                    <a:pt x="5955569" y="113827"/>
                    <a:pt x="5956884" y="123875"/>
                  </a:cubicBezTo>
                  <a:cubicBezTo>
                    <a:pt x="5956884" y="138781"/>
                    <a:pt x="5943745" y="143378"/>
                    <a:pt x="5933244" y="143378"/>
                  </a:cubicBezTo>
                  <a:lnTo>
                    <a:pt x="5931272" y="143378"/>
                  </a:lnTo>
                  <a:cubicBezTo>
                    <a:pt x="5916170" y="142328"/>
                    <a:pt x="5907633" y="130901"/>
                    <a:pt x="5903689" y="116783"/>
                  </a:cubicBezTo>
                  <a:cubicBezTo>
                    <a:pt x="5903031" y="114354"/>
                    <a:pt x="5903031" y="111069"/>
                    <a:pt x="5900410" y="111069"/>
                  </a:cubicBezTo>
                  <a:cubicBezTo>
                    <a:pt x="5897781" y="111069"/>
                    <a:pt x="5897123" y="112711"/>
                    <a:pt x="5897123" y="114616"/>
                  </a:cubicBezTo>
                  <a:lnTo>
                    <a:pt x="5897123" y="141475"/>
                  </a:lnTo>
                  <a:cubicBezTo>
                    <a:pt x="5897123" y="142328"/>
                    <a:pt x="5897123" y="143378"/>
                    <a:pt x="5897123" y="144232"/>
                  </a:cubicBezTo>
                  <a:cubicBezTo>
                    <a:pt x="5897123" y="146399"/>
                    <a:pt x="5897781" y="148567"/>
                    <a:pt x="5899753" y="148567"/>
                  </a:cubicBezTo>
                  <a:cubicBezTo>
                    <a:pt x="5901717" y="148567"/>
                    <a:pt x="5903689" y="145873"/>
                    <a:pt x="5905003" y="144757"/>
                  </a:cubicBezTo>
                  <a:lnTo>
                    <a:pt x="5906318" y="143378"/>
                  </a:lnTo>
                  <a:cubicBezTo>
                    <a:pt x="5906975" y="142066"/>
                    <a:pt x="5908290" y="140687"/>
                    <a:pt x="5909597" y="139306"/>
                  </a:cubicBezTo>
                  <a:close/>
                  <a:moveTo>
                    <a:pt x="6034368" y="56828"/>
                  </a:moveTo>
                  <a:lnTo>
                    <a:pt x="6034368" y="63329"/>
                  </a:lnTo>
                  <a:lnTo>
                    <a:pt x="6037654" y="63329"/>
                  </a:lnTo>
                  <a:cubicBezTo>
                    <a:pt x="6044220" y="63329"/>
                    <a:pt x="6049470" y="64379"/>
                    <a:pt x="6049470" y="73638"/>
                  </a:cubicBezTo>
                  <a:lnTo>
                    <a:pt x="6049470" y="131164"/>
                  </a:lnTo>
                  <a:cubicBezTo>
                    <a:pt x="6049470" y="139635"/>
                    <a:pt x="6044220" y="139897"/>
                    <a:pt x="6033711" y="139897"/>
                  </a:cubicBezTo>
                  <a:lnTo>
                    <a:pt x="6033711" y="146136"/>
                  </a:lnTo>
                  <a:lnTo>
                    <a:pt x="6079026" y="146136"/>
                  </a:lnTo>
                  <a:lnTo>
                    <a:pt x="6079026" y="139897"/>
                  </a:lnTo>
                  <a:lnTo>
                    <a:pt x="6075082" y="139897"/>
                  </a:lnTo>
                  <a:cubicBezTo>
                    <a:pt x="6069831" y="139897"/>
                    <a:pt x="6064581" y="139044"/>
                    <a:pt x="6064581" y="132543"/>
                  </a:cubicBezTo>
                  <a:lnTo>
                    <a:pt x="6064581" y="54662"/>
                  </a:lnTo>
                  <a:close/>
                  <a:moveTo>
                    <a:pt x="6052100" y="7116"/>
                  </a:moveTo>
                  <a:cubicBezTo>
                    <a:pt x="6046849" y="8234"/>
                    <a:pt x="6042248" y="12567"/>
                    <a:pt x="6042248" y="18280"/>
                  </a:cubicBezTo>
                  <a:cubicBezTo>
                    <a:pt x="6042248" y="24190"/>
                    <a:pt x="6047506" y="29379"/>
                    <a:pt x="6054072" y="29379"/>
                  </a:cubicBezTo>
                  <a:lnTo>
                    <a:pt x="6055386" y="29379"/>
                  </a:lnTo>
                  <a:cubicBezTo>
                    <a:pt x="6060637" y="28329"/>
                    <a:pt x="6065238" y="23928"/>
                    <a:pt x="6065238" y="18280"/>
                  </a:cubicBezTo>
                  <a:cubicBezTo>
                    <a:pt x="6065238" y="12304"/>
                    <a:pt x="6059979" y="7116"/>
                    <a:pt x="6054072" y="7116"/>
                  </a:cubicBezTo>
                  <a:close/>
                  <a:moveTo>
                    <a:pt x="6092814" y="56828"/>
                  </a:moveTo>
                  <a:lnTo>
                    <a:pt x="6092814" y="63329"/>
                  </a:lnTo>
                  <a:lnTo>
                    <a:pt x="6096100" y="63329"/>
                  </a:lnTo>
                  <a:cubicBezTo>
                    <a:pt x="6102008" y="63329"/>
                    <a:pt x="6108573" y="63854"/>
                    <a:pt x="6108573" y="73638"/>
                  </a:cubicBezTo>
                  <a:lnTo>
                    <a:pt x="6108573" y="130901"/>
                  </a:lnTo>
                  <a:cubicBezTo>
                    <a:pt x="6108573" y="139635"/>
                    <a:pt x="6103323" y="139897"/>
                    <a:pt x="6092814" y="139897"/>
                  </a:cubicBezTo>
                  <a:lnTo>
                    <a:pt x="6092814" y="146136"/>
                  </a:lnTo>
                  <a:lnTo>
                    <a:pt x="6107259" y="145611"/>
                  </a:lnTo>
                  <a:lnTo>
                    <a:pt x="6140093" y="145611"/>
                  </a:lnTo>
                  <a:lnTo>
                    <a:pt x="6140093" y="139897"/>
                  </a:lnTo>
                  <a:lnTo>
                    <a:pt x="6135500" y="139897"/>
                  </a:lnTo>
                  <a:cubicBezTo>
                    <a:pt x="6128934" y="139897"/>
                    <a:pt x="6124333" y="138781"/>
                    <a:pt x="6124333" y="131230"/>
                  </a:cubicBezTo>
                  <a:lnTo>
                    <a:pt x="6124333" y="93732"/>
                  </a:lnTo>
                  <a:cubicBezTo>
                    <a:pt x="6124333" y="77973"/>
                    <a:pt x="6133528" y="59782"/>
                    <a:pt x="6153231" y="59782"/>
                  </a:cubicBezTo>
                  <a:cubicBezTo>
                    <a:pt x="6164390" y="59782"/>
                    <a:pt x="6167676" y="70093"/>
                    <a:pt x="6167676" y="83161"/>
                  </a:cubicBezTo>
                  <a:lnTo>
                    <a:pt x="6167676" y="131755"/>
                  </a:lnTo>
                  <a:cubicBezTo>
                    <a:pt x="6167676" y="139372"/>
                    <a:pt x="6161769" y="139897"/>
                    <a:pt x="6155203" y="139897"/>
                  </a:cubicBezTo>
                  <a:lnTo>
                    <a:pt x="6151917" y="139897"/>
                  </a:lnTo>
                  <a:lnTo>
                    <a:pt x="6151917" y="146136"/>
                  </a:lnTo>
                  <a:lnTo>
                    <a:pt x="6166362" y="145611"/>
                  </a:lnTo>
                  <a:lnTo>
                    <a:pt x="6199196" y="145611"/>
                  </a:lnTo>
                  <a:lnTo>
                    <a:pt x="6199196" y="139897"/>
                  </a:lnTo>
                  <a:lnTo>
                    <a:pt x="6195260" y="139897"/>
                  </a:lnTo>
                  <a:cubicBezTo>
                    <a:pt x="6189344" y="139897"/>
                    <a:pt x="6183436" y="139110"/>
                    <a:pt x="6183436" y="131755"/>
                  </a:cubicBezTo>
                  <a:lnTo>
                    <a:pt x="6183436" y="84802"/>
                  </a:lnTo>
                  <a:cubicBezTo>
                    <a:pt x="6183436" y="78564"/>
                    <a:pt x="6183436" y="72588"/>
                    <a:pt x="6179500" y="66874"/>
                  </a:cubicBezTo>
                  <a:cubicBezTo>
                    <a:pt x="6174242" y="57091"/>
                    <a:pt x="6163741" y="54662"/>
                    <a:pt x="6153889" y="54662"/>
                  </a:cubicBezTo>
                  <a:cubicBezTo>
                    <a:pt x="6140750" y="54662"/>
                    <a:pt x="6127620" y="63067"/>
                    <a:pt x="6123018" y="75281"/>
                  </a:cubicBezTo>
                  <a:lnTo>
                    <a:pt x="6123018" y="54662"/>
                  </a:lnTo>
                  <a:close/>
                  <a:moveTo>
                    <a:pt x="6274059" y="139306"/>
                  </a:moveTo>
                  <a:cubicBezTo>
                    <a:pt x="6280624" y="145873"/>
                    <a:pt x="6289161" y="148567"/>
                    <a:pt x="6298356" y="148567"/>
                  </a:cubicBezTo>
                  <a:cubicBezTo>
                    <a:pt x="6315430" y="148567"/>
                    <a:pt x="6331847" y="139897"/>
                    <a:pt x="6331847" y="119540"/>
                  </a:cubicBezTo>
                  <a:lnTo>
                    <a:pt x="6331847" y="117374"/>
                  </a:lnTo>
                  <a:cubicBezTo>
                    <a:pt x="6331190" y="105684"/>
                    <a:pt x="6321995" y="96688"/>
                    <a:pt x="6311494" y="92881"/>
                  </a:cubicBezTo>
                  <a:cubicBezTo>
                    <a:pt x="6306893" y="91041"/>
                    <a:pt x="6300985" y="90187"/>
                    <a:pt x="6295726" y="89137"/>
                  </a:cubicBezTo>
                  <a:cubicBezTo>
                    <a:pt x="6286540" y="87496"/>
                    <a:pt x="6272744" y="85065"/>
                    <a:pt x="6272744" y="72850"/>
                  </a:cubicBezTo>
                  <a:cubicBezTo>
                    <a:pt x="6272744" y="60898"/>
                    <a:pt x="6288504" y="57878"/>
                    <a:pt x="6297041" y="57878"/>
                  </a:cubicBezTo>
                  <a:cubicBezTo>
                    <a:pt x="6310180" y="57878"/>
                    <a:pt x="6319374" y="65496"/>
                    <a:pt x="6321338" y="80404"/>
                  </a:cubicBezTo>
                  <a:cubicBezTo>
                    <a:pt x="6321338" y="82045"/>
                    <a:pt x="6321338" y="84211"/>
                    <a:pt x="6323967" y="84211"/>
                  </a:cubicBezTo>
                  <a:cubicBezTo>
                    <a:pt x="6325282" y="84211"/>
                    <a:pt x="6326597" y="83161"/>
                    <a:pt x="6326597" y="81782"/>
                  </a:cubicBezTo>
                  <a:lnTo>
                    <a:pt x="6326597" y="56828"/>
                  </a:lnTo>
                  <a:cubicBezTo>
                    <a:pt x="6326597" y="55187"/>
                    <a:pt x="6325939" y="53281"/>
                    <a:pt x="6323967" y="53281"/>
                  </a:cubicBezTo>
                  <a:cubicBezTo>
                    <a:pt x="6321338" y="53281"/>
                    <a:pt x="6318717" y="58469"/>
                    <a:pt x="6316087" y="58469"/>
                  </a:cubicBezTo>
                  <a:lnTo>
                    <a:pt x="6315430" y="58469"/>
                  </a:lnTo>
                  <a:cubicBezTo>
                    <a:pt x="6314115" y="58207"/>
                    <a:pt x="6312801" y="56828"/>
                    <a:pt x="6311494" y="56237"/>
                  </a:cubicBezTo>
                  <a:cubicBezTo>
                    <a:pt x="6307550" y="54071"/>
                    <a:pt x="6301642" y="53281"/>
                    <a:pt x="6297041" y="53281"/>
                  </a:cubicBezTo>
                  <a:cubicBezTo>
                    <a:pt x="6281939" y="53281"/>
                    <a:pt x="6262243" y="58141"/>
                    <a:pt x="6262243" y="79351"/>
                  </a:cubicBezTo>
                  <a:cubicBezTo>
                    <a:pt x="6262243" y="100236"/>
                    <a:pt x="6286540" y="103781"/>
                    <a:pt x="6301642" y="106737"/>
                  </a:cubicBezTo>
                  <a:cubicBezTo>
                    <a:pt x="6310837" y="108378"/>
                    <a:pt x="6320681" y="113827"/>
                    <a:pt x="6321338" y="123875"/>
                  </a:cubicBezTo>
                  <a:cubicBezTo>
                    <a:pt x="6321338" y="138781"/>
                    <a:pt x="6308865" y="143378"/>
                    <a:pt x="6298356" y="143378"/>
                  </a:cubicBezTo>
                  <a:lnTo>
                    <a:pt x="6295726" y="143378"/>
                  </a:lnTo>
                  <a:cubicBezTo>
                    <a:pt x="6280624" y="142328"/>
                    <a:pt x="6272087" y="130901"/>
                    <a:pt x="6268808" y="116783"/>
                  </a:cubicBezTo>
                  <a:cubicBezTo>
                    <a:pt x="6268151" y="114354"/>
                    <a:pt x="6268151" y="111069"/>
                    <a:pt x="6265522" y="111069"/>
                  </a:cubicBezTo>
                  <a:cubicBezTo>
                    <a:pt x="6262892" y="111069"/>
                    <a:pt x="6262243" y="112711"/>
                    <a:pt x="6262243" y="114616"/>
                  </a:cubicBezTo>
                  <a:lnTo>
                    <a:pt x="6262243" y="141475"/>
                  </a:lnTo>
                  <a:cubicBezTo>
                    <a:pt x="6262243" y="142328"/>
                    <a:pt x="6262243" y="143378"/>
                    <a:pt x="6262243" y="144232"/>
                  </a:cubicBezTo>
                  <a:cubicBezTo>
                    <a:pt x="6262243" y="146399"/>
                    <a:pt x="6262892" y="148567"/>
                    <a:pt x="6264864" y="148567"/>
                  </a:cubicBezTo>
                  <a:cubicBezTo>
                    <a:pt x="6266836" y="148567"/>
                    <a:pt x="6268808" y="145873"/>
                    <a:pt x="6270123" y="144757"/>
                  </a:cubicBezTo>
                  <a:lnTo>
                    <a:pt x="6270772" y="143378"/>
                  </a:lnTo>
                  <a:cubicBezTo>
                    <a:pt x="6272087" y="142066"/>
                    <a:pt x="6273401" y="140687"/>
                    <a:pt x="6274716" y="139306"/>
                  </a:cubicBezTo>
                  <a:close/>
                  <a:moveTo>
                    <a:pt x="6415247" y="64708"/>
                  </a:moveTo>
                  <a:cubicBezTo>
                    <a:pt x="6410646" y="66283"/>
                    <a:pt x="6406710" y="68780"/>
                    <a:pt x="6406710" y="74428"/>
                  </a:cubicBezTo>
                  <a:cubicBezTo>
                    <a:pt x="6406710" y="79351"/>
                    <a:pt x="6409997" y="83949"/>
                    <a:pt x="6415905" y="83949"/>
                  </a:cubicBezTo>
                  <a:cubicBezTo>
                    <a:pt x="6421812" y="83949"/>
                    <a:pt x="6425756" y="79876"/>
                    <a:pt x="6425756" y="73638"/>
                  </a:cubicBezTo>
                  <a:cubicBezTo>
                    <a:pt x="6425756" y="58994"/>
                    <a:pt x="6408025" y="53808"/>
                    <a:pt x="6395544" y="53281"/>
                  </a:cubicBezTo>
                  <a:lnTo>
                    <a:pt x="6393580" y="53281"/>
                  </a:lnTo>
                  <a:cubicBezTo>
                    <a:pt x="6369275" y="53281"/>
                    <a:pt x="6346950" y="72850"/>
                    <a:pt x="6346950" y="101023"/>
                  </a:cubicBezTo>
                  <a:cubicBezTo>
                    <a:pt x="6346950" y="126567"/>
                    <a:pt x="6366653" y="148567"/>
                    <a:pt x="6392922" y="148567"/>
                  </a:cubicBezTo>
                  <a:cubicBezTo>
                    <a:pt x="6408025" y="148567"/>
                    <a:pt x="6421155" y="140687"/>
                    <a:pt x="6426414" y="126041"/>
                  </a:cubicBezTo>
                  <a:cubicBezTo>
                    <a:pt x="6427063" y="124663"/>
                    <a:pt x="6428378" y="123021"/>
                    <a:pt x="6428378" y="121446"/>
                  </a:cubicBezTo>
                  <a:cubicBezTo>
                    <a:pt x="6428378" y="119803"/>
                    <a:pt x="6426414" y="118949"/>
                    <a:pt x="6425099" y="118949"/>
                  </a:cubicBezTo>
                  <a:cubicBezTo>
                    <a:pt x="6421812" y="118949"/>
                    <a:pt x="6421812" y="124400"/>
                    <a:pt x="6419840" y="127356"/>
                  </a:cubicBezTo>
                  <a:cubicBezTo>
                    <a:pt x="6415247" y="136615"/>
                    <a:pt x="6406053" y="142591"/>
                    <a:pt x="6394229" y="142591"/>
                  </a:cubicBezTo>
                  <a:cubicBezTo>
                    <a:pt x="6371904" y="142591"/>
                    <a:pt x="6364681" y="116783"/>
                    <a:pt x="6364681" y="100761"/>
                  </a:cubicBezTo>
                  <a:cubicBezTo>
                    <a:pt x="6364681" y="83686"/>
                    <a:pt x="6370589" y="59257"/>
                    <a:pt x="6393580" y="59257"/>
                  </a:cubicBezTo>
                  <a:cubicBezTo>
                    <a:pt x="6399487" y="59257"/>
                    <a:pt x="6405395" y="60047"/>
                    <a:pt x="6410646" y="62213"/>
                  </a:cubicBezTo>
                  <a:cubicBezTo>
                    <a:pt x="6412618" y="62738"/>
                    <a:pt x="6413275" y="63854"/>
                    <a:pt x="6415247" y="64708"/>
                  </a:cubicBezTo>
                  <a:close/>
                  <a:moveTo>
                    <a:pt x="6458591" y="98592"/>
                  </a:moveTo>
                  <a:lnTo>
                    <a:pt x="6519658" y="98592"/>
                  </a:lnTo>
                  <a:cubicBezTo>
                    <a:pt x="6522287" y="98592"/>
                    <a:pt x="6522944" y="97280"/>
                    <a:pt x="6522944" y="95047"/>
                  </a:cubicBezTo>
                  <a:cubicBezTo>
                    <a:pt x="6522944" y="69043"/>
                    <a:pt x="6507184" y="53281"/>
                    <a:pt x="6484851" y="53281"/>
                  </a:cubicBezTo>
                  <a:cubicBezTo>
                    <a:pt x="6459897" y="53281"/>
                    <a:pt x="6440202" y="75281"/>
                    <a:pt x="6440202" y="100761"/>
                  </a:cubicBezTo>
                  <a:cubicBezTo>
                    <a:pt x="6440202" y="126304"/>
                    <a:pt x="6460555" y="148567"/>
                    <a:pt x="6488795" y="148567"/>
                  </a:cubicBezTo>
                  <a:cubicBezTo>
                    <a:pt x="6503898" y="148567"/>
                    <a:pt x="6518343" y="137994"/>
                    <a:pt x="6522944" y="123875"/>
                  </a:cubicBezTo>
                  <a:cubicBezTo>
                    <a:pt x="6522944" y="123021"/>
                    <a:pt x="6523602" y="122234"/>
                    <a:pt x="6523602" y="121446"/>
                  </a:cubicBezTo>
                  <a:cubicBezTo>
                    <a:pt x="6523602" y="120065"/>
                    <a:pt x="6522287" y="118687"/>
                    <a:pt x="6520315" y="118687"/>
                  </a:cubicBezTo>
                  <a:cubicBezTo>
                    <a:pt x="6517028" y="118687"/>
                    <a:pt x="6516379" y="124925"/>
                    <a:pt x="6514407" y="127947"/>
                  </a:cubicBezTo>
                  <a:cubicBezTo>
                    <a:pt x="6509148" y="136615"/>
                    <a:pt x="6499305" y="142591"/>
                    <a:pt x="6488795" y="142591"/>
                  </a:cubicBezTo>
                  <a:lnTo>
                    <a:pt x="6487481" y="142591"/>
                  </a:lnTo>
                  <a:cubicBezTo>
                    <a:pt x="6476972" y="142328"/>
                    <a:pt x="6467128" y="134973"/>
                    <a:pt x="6462526" y="125188"/>
                  </a:cubicBezTo>
                  <a:cubicBezTo>
                    <a:pt x="6459248" y="116783"/>
                    <a:pt x="6458591" y="107590"/>
                    <a:pt x="6458591" y="98592"/>
                  </a:cubicBezTo>
                  <a:close/>
                  <a:moveTo>
                    <a:pt x="6458591" y="93732"/>
                  </a:moveTo>
                  <a:cubicBezTo>
                    <a:pt x="6458591" y="79876"/>
                    <a:pt x="6464498" y="63854"/>
                    <a:pt x="6478944" y="59257"/>
                  </a:cubicBezTo>
                  <a:cubicBezTo>
                    <a:pt x="6480916" y="58732"/>
                    <a:pt x="6482230" y="58403"/>
                    <a:pt x="6484194" y="58403"/>
                  </a:cubicBezTo>
                  <a:cubicBezTo>
                    <a:pt x="6501926" y="58403"/>
                    <a:pt x="6508499" y="76923"/>
                    <a:pt x="6508499" y="93732"/>
                  </a:cubicBezTo>
                  <a:close/>
                  <a:moveTo>
                    <a:pt x="6536075" y="56828"/>
                  </a:moveTo>
                  <a:lnTo>
                    <a:pt x="6536075" y="63329"/>
                  </a:lnTo>
                  <a:lnTo>
                    <a:pt x="6539361" y="63329"/>
                  </a:lnTo>
                  <a:cubicBezTo>
                    <a:pt x="6545927" y="63329"/>
                    <a:pt x="6552492" y="63854"/>
                    <a:pt x="6552492" y="73638"/>
                  </a:cubicBezTo>
                  <a:lnTo>
                    <a:pt x="6552492" y="130901"/>
                  </a:lnTo>
                  <a:cubicBezTo>
                    <a:pt x="6552492" y="139635"/>
                    <a:pt x="6547241" y="139897"/>
                    <a:pt x="6536732" y="139897"/>
                  </a:cubicBezTo>
                  <a:lnTo>
                    <a:pt x="6536732" y="146136"/>
                  </a:lnTo>
                  <a:lnTo>
                    <a:pt x="6551177" y="145611"/>
                  </a:lnTo>
                  <a:lnTo>
                    <a:pt x="6583354" y="145611"/>
                  </a:lnTo>
                  <a:lnTo>
                    <a:pt x="6583354" y="139897"/>
                  </a:lnTo>
                  <a:lnTo>
                    <a:pt x="6578761" y="139897"/>
                  </a:lnTo>
                  <a:cubicBezTo>
                    <a:pt x="6572853" y="139897"/>
                    <a:pt x="6567594" y="138781"/>
                    <a:pt x="6567594" y="131230"/>
                  </a:cubicBezTo>
                  <a:lnTo>
                    <a:pt x="6567594" y="93732"/>
                  </a:lnTo>
                  <a:cubicBezTo>
                    <a:pt x="6567594" y="77973"/>
                    <a:pt x="6577446" y="59782"/>
                    <a:pt x="6596492" y="59782"/>
                  </a:cubicBezTo>
                  <a:cubicBezTo>
                    <a:pt x="6608308" y="59782"/>
                    <a:pt x="6611595" y="70093"/>
                    <a:pt x="6611595" y="83161"/>
                  </a:cubicBezTo>
                  <a:lnTo>
                    <a:pt x="6611595" y="131755"/>
                  </a:lnTo>
                  <a:cubicBezTo>
                    <a:pt x="6611595" y="139372"/>
                    <a:pt x="6605687" y="139897"/>
                    <a:pt x="6598464" y="139897"/>
                  </a:cubicBezTo>
                  <a:lnTo>
                    <a:pt x="6595178" y="139897"/>
                  </a:lnTo>
                  <a:lnTo>
                    <a:pt x="6595178" y="146136"/>
                  </a:lnTo>
                  <a:lnTo>
                    <a:pt x="6610280" y="145611"/>
                  </a:lnTo>
                  <a:lnTo>
                    <a:pt x="6642457" y="145611"/>
                  </a:lnTo>
                  <a:lnTo>
                    <a:pt x="6642457" y="139897"/>
                  </a:lnTo>
                  <a:lnTo>
                    <a:pt x="6638521" y="139897"/>
                  </a:lnTo>
                  <a:cubicBezTo>
                    <a:pt x="6632605" y="139897"/>
                    <a:pt x="6626697" y="139110"/>
                    <a:pt x="6626697" y="131755"/>
                  </a:cubicBezTo>
                  <a:lnTo>
                    <a:pt x="6626697" y="84802"/>
                  </a:lnTo>
                  <a:cubicBezTo>
                    <a:pt x="6626697" y="78564"/>
                    <a:pt x="6626697" y="72588"/>
                    <a:pt x="6623419" y="66874"/>
                  </a:cubicBezTo>
                  <a:cubicBezTo>
                    <a:pt x="6618160" y="57091"/>
                    <a:pt x="6607002" y="54662"/>
                    <a:pt x="6597150" y="54662"/>
                  </a:cubicBezTo>
                  <a:cubicBezTo>
                    <a:pt x="6584011" y="54662"/>
                    <a:pt x="6570881" y="63067"/>
                    <a:pt x="6566280" y="75281"/>
                  </a:cubicBezTo>
                  <a:lnTo>
                    <a:pt x="6566280" y="54662"/>
                  </a:lnTo>
                  <a:close/>
                  <a:moveTo>
                    <a:pt x="6672670" y="65758"/>
                  </a:moveTo>
                  <a:cubicBezTo>
                    <a:pt x="6678578" y="60572"/>
                    <a:pt x="6687115" y="58403"/>
                    <a:pt x="6694338" y="58403"/>
                  </a:cubicBezTo>
                  <a:cubicBezTo>
                    <a:pt x="6702217" y="58403"/>
                    <a:pt x="6708125" y="62475"/>
                    <a:pt x="6712727" y="68780"/>
                  </a:cubicBezTo>
                  <a:cubicBezTo>
                    <a:pt x="6716662" y="74428"/>
                    <a:pt x="6716662" y="80993"/>
                    <a:pt x="6716662" y="87758"/>
                  </a:cubicBezTo>
                  <a:lnTo>
                    <a:pt x="6716662" y="91304"/>
                  </a:lnTo>
                  <a:cubicBezTo>
                    <a:pt x="6699588" y="93207"/>
                    <a:pt x="6682514" y="93207"/>
                    <a:pt x="6668069" y="104043"/>
                  </a:cubicBezTo>
                  <a:cubicBezTo>
                    <a:pt x="6661503" y="109232"/>
                    <a:pt x="6656253" y="117374"/>
                    <a:pt x="6656253" y="125779"/>
                  </a:cubicBezTo>
                  <a:cubicBezTo>
                    <a:pt x="6656253" y="142591"/>
                    <a:pt x="6676606" y="148567"/>
                    <a:pt x="6690394" y="148567"/>
                  </a:cubicBezTo>
                  <a:cubicBezTo>
                    <a:pt x="6702875" y="148567"/>
                    <a:pt x="6712727" y="142066"/>
                    <a:pt x="6718634" y="131164"/>
                  </a:cubicBezTo>
                  <a:cubicBezTo>
                    <a:pt x="6720606" y="139897"/>
                    <a:pt x="6725200" y="147451"/>
                    <a:pt x="6735052" y="147451"/>
                  </a:cubicBezTo>
                  <a:cubicBezTo>
                    <a:pt x="6747525" y="147451"/>
                    <a:pt x="6752783" y="136877"/>
                    <a:pt x="6752783" y="125516"/>
                  </a:cubicBezTo>
                  <a:lnTo>
                    <a:pt x="6752783" y="115995"/>
                  </a:lnTo>
                  <a:lnTo>
                    <a:pt x="6746867" y="115995"/>
                  </a:lnTo>
                  <a:lnTo>
                    <a:pt x="6746867" y="126567"/>
                  </a:lnTo>
                  <a:cubicBezTo>
                    <a:pt x="6746867" y="132280"/>
                    <a:pt x="6745561" y="140160"/>
                    <a:pt x="6739645" y="140160"/>
                  </a:cubicBezTo>
                  <a:cubicBezTo>
                    <a:pt x="6732422" y="140160"/>
                    <a:pt x="6731765" y="130901"/>
                    <a:pt x="6731765" y="126567"/>
                  </a:cubicBezTo>
                  <a:lnTo>
                    <a:pt x="6731765" y="85853"/>
                  </a:lnTo>
                  <a:cubicBezTo>
                    <a:pt x="6731765" y="64117"/>
                    <a:pt x="6713384" y="53281"/>
                    <a:pt x="6694995" y="53281"/>
                  </a:cubicBezTo>
                  <a:cubicBezTo>
                    <a:pt x="6681856" y="53281"/>
                    <a:pt x="6662818" y="58732"/>
                    <a:pt x="6662818" y="75281"/>
                  </a:cubicBezTo>
                  <a:cubicBezTo>
                    <a:pt x="6662818" y="80730"/>
                    <a:pt x="6666097" y="85065"/>
                    <a:pt x="6673976" y="85065"/>
                  </a:cubicBezTo>
                  <a:cubicBezTo>
                    <a:pt x="6678578" y="85065"/>
                    <a:pt x="6681856" y="80141"/>
                    <a:pt x="6681856" y="75281"/>
                  </a:cubicBezTo>
                  <a:cubicBezTo>
                    <a:pt x="6681856" y="69830"/>
                    <a:pt x="6677920" y="66874"/>
                    <a:pt x="6672670" y="65758"/>
                  </a:cubicBezTo>
                  <a:close/>
                  <a:moveTo>
                    <a:pt x="6716662" y="96426"/>
                  </a:moveTo>
                  <a:lnTo>
                    <a:pt x="6716662" y="116783"/>
                  </a:lnTo>
                  <a:cubicBezTo>
                    <a:pt x="6716662" y="130901"/>
                    <a:pt x="6706811" y="143378"/>
                    <a:pt x="6692366" y="143378"/>
                  </a:cubicBezTo>
                  <a:lnTo>
                    <a:pt x="6690394" y="143378"/>
                  </a:lnTo>
                  <a:cubicBezTo>
                    <a:pt x="6680550" y="142328"/>
                    <a:pt x="6673319" y="134973"/>
                    <a:pt x="6673319" y="125779"/>
                  </a:cubicBezTo>
                  <a:cubicBezTo>
                    <a:pt x="6673319" y="105947"/>
                    <a:pt x="6696967" y="96426"/>
                    <a:pt x="6716662" y="96426"/>
                  </a:cubicBezTo>
                  <a:close/>
                  <a:moveTo>
                    <a:pt x="6760663" y="56828"/>
                  </a:moveTo>
                  <a:lnTo>
                    <a:pt x="6760663" y="63329"/>
                  </a:lnTo>
                  <a:lnTo>
                    <a:pt x="6763942" y="63329"/>
                  </a:lnTo>
                  <a:cubicBezTo>
                    <a:pt x="6769858" y="63329"/>
                    <a:pt x="6776423" y="63854"/>
                    <a:pt x="6776423" y="73638"/>
                  </a:cubicBezTo>
                  <a:lnTo>
                    <a:pt x="6776423" y="130901"/>
                  </a:lnTo>
                  <a:cubicBezTo>
                    <a:pt x="6776423" y="139635"/>
                    <a:pt x="6771172" y="139897"/>
                    <a:pt x="6760663" y="139897"/>
                  </a:cubicBezTo>
                  <a:lnTo>
                    <a:pt x="6760663" y="146136"/>
                  </a:lnTo>
                  <a:lnTo>
                    <a:pt x="6775108" y="145611"/>
                  </a:lnTo>
                  <a:lnTo>
                    <a:pt x="6811229" y="145611"/>
                  </a:lnTo>
                  <a:lnTo>
                    <a:pt x="6811229" y="139897"/>
                  </a:lnTo>
                  <a:lnTo>
                    <a:pt x="6804656" y="139897"/>
                  </a:lnTo>
                  <a:cubicBezTo>
                    <a:pt x="6797433" y="139897"/>
                    <a:pt x="6791525" y="138781"/>
                    <a:pt x="6791525" y="130967"/>
                  </a:cubicBezTo>
                  <a:lnTo>
                    <a:pt x="6791525" y="96163"/>
                  </a:lnTo>
                  <a:cubicBezTo>
                    <a:pt x="6792840" y="81782"/>
                    <a:pt x="6796776" y="59782"/>
                    <a:pt x="6817794" y="59782"/>
                  </a:cubicBezTo>
                  <a:lnTo>
                    <a:pt x="6817794" y="60047"/>
                  </a:lnTo>
                  <a:cubicBezTo>
                    <a:pt x="6815165" y="61425"/>
                    <a:pt x="6813850" y="64708"/>
                    <a:pt x="6813850" y="67664"/>
                  </a:cubicBezTo>
                  <a:cubicBezTo>
                    <a:pt x="6813850" y="73375"/>
                    <a:pt x="6817794" y="76923"/>
                    <a:pt x="6823045" y="76923"/>
                  </a:cubicBezTo>
                  <a:cubicBezTo>
                    <a:pt x="6828303" y="76923"/>
                    <a:pt x="6831582" y="72588"/>
                    <a:pt x="6831582" y="67401"/>
                  </a:cubicBezTo>
                  <a:cubicBezTo>
                    <a:pt x="6831582" y="58994"/>
                    <a:pt x="6823702" y="54662"/>
                    <a:pt x="6815822" y="54662"/>
                  </a:cubicBezTo>
                  <a:cubicBezTo>
                    <a:pt x="6803349" y="54662"/>
                    <a:pt x="6793497" y="65233"/>
                    <a:pt x="6790211" y="76923"/>
                  </a:cubicBezTo>
                  <a:lnTo>
                    <a:pt x="6790211" y="54662"/>
                  </a:lnTo>
                  <a:close/>
                  <a:moveTo>
                    <a:pt x="6846027" y="56828"/>
                  </a:moveTo>
                  <a:lnTo>
                    <a:pt x="6846027" y="63329"/>
                  </a:lnTo>
                  <a:lnTo>
                    <a:pt x="6849314" y="63329"/>
                  </a:lnTo>
                  <a:cubicBezTo>
                    <a:pt x="6855879" y="63329"/>
                    <a:pt x="6861138" y="64379"/>
                    <a:pt x="6861138" y="73638"/>
                  </a:cubicBezTo>
                  <a:lnTo>
                    <a:pt x="6861138" y="131164"/>
                  </a:lnTo>
                  <a:cubicBezTo>
                    <a:pt x="6861138" y="139635"/>
                    <a:pt x="6855879" y="139897"/>
                    <a:pt x="6845370" y="139897"/>
                  </a:cubicBezTo>
                  <a:lnTo>
                    <a:pt x="6845370" y="146136"/>
                  </a:lnTo>
                  <a:lnTo>
                    <a:pt x="6890685" y="146136"/>
                  </a:lnTo>
                  <a:lnTo>
                    <a:pt x="6890685" y="139897"/>
                  </a:lnTo>
                  <a:lnTo>
                    <a:pt x="6886741" y="139897"/>
                  </a:lnTo>
                  <a:cubicBezTo>
                    <a:pt x="6881491" y="139897"/>
                    <a:pt x="6876240" y="139044"/>
                    <a:pt x="6876240" y="132543"/>
                  </a:cubicBezTo>
                  <a:lnTo>
                    <a:pt x="6876240" y="54662"/>
                  </a:lnTo>
                  <a:close/>
                  <a:moveTo>
                    <a:pt x="6863759" y="7116"/>
                  </a:moveTo>
                  <a:cubicBezTo>
                    <a:pt x="6858508" y="8234"/>
                    <a:pt x="6853907" y="12567"/>
                    <a:pt x="6853907" y="18280"/>
                  </a:cubicBezTo>
                  <a:cubicBezTo>
                    <a:pt x="6853907" y="24256"/>
                    <a:pt x="6859166" y="29379"/>
                    <a:pt x="6865731" y="29379"/>
                  </a:cubicBezTo>
                  <a:lnTo>
                    <a:pt x="6867045" y="29379"/>
                  </a:lnTo>
                  <a:cubicBezTo>
                    <a:pt x="6872296" y="28329"/>
                    <a:pt x="6876897" y="23928"/>
                    <a:pt x="6876897" y="18280"/>
                  </a:cubicBezTo>
                  <a:cubicBezTo>
                    <a:pt x="6876897" y="12304"/>
                    <a:pt x="6871639" y="7116"/>
                    <a:pt x="6865731" y="7116"/>
                  </a:cubicBezTo>
                  <a:close/>
                  <a:moveTo>
                    <a:pt x="6947159" y="53281"/>
                  </a:moveTo>
                  <a:cubicBezTo>
                    <a:pt x="6922862" y="55712"/>
                    <a:pt x="6903158" y="75281"/>
                    <a:pt x="6903158" y="101877"/>
                  </a:cubicBezTo>
                  <a:cubicBezTo>
                    <a:pt x="6903158" y="123350"/>
                    <a:pt x="6919575" y="148567"/>
                    <a:pt x="6950445" y="148567"/>
                  </a:cubicBezTo>
                  <a:cubicBezTo>
                    <a:pt x="6974742" y="148567"/>
                    <a:pt x="6997725" y="129260"/>
                    <a:pt x="6997725" y="102139"/>
                  </a:cubicBezTo>
                  <a:cubicBezTo>
                    <a:pt x="6997725" y="77448"/>
                    <a:pt x="6978021" y="53281"/>
                    <a:pt x="6950445" y="53281"/>
                  </a:cubicBezTo>
                  <a:cubicBezTo>
                    <a:pt x="6949131" y="53281"/>
                    <a:pt x="6948474" y="53281"/>
                    <a:pt x="6947159" y="53281"/>
                  </a:cubicBezTo>
                  <a:close/>
                  <a:moveTo>
                    <a:pt x="6921547" y="106737"/>
                  </a:moveTo>
                  <a:lnTo>
                    <a:pt x="6921547" y="97805"/>
                  </a:lnTo>
                  <a:cubicBezTo>
                    <a:pt x="6921547" y="81520"/>
                    <a:pt x="6926806" y="58403"/>
                    <a:pt x="6950445" y="58403"/>
                  </a:cubicBezTo>
                  <a:cubicBezTo>
                    <a:pt x="6966863" y="58403"/>
                    <a:pt x="6977364" y="71734"/>
                    <a:pt x="6979336" y="88021"/>
                  </a:cubicBezTo>
                  <a:cubicBezTo>
                    <a:pt x="6979993" y="92354"/>
                    <a:pt x="6979993" y="96688"/>
                    <a:pt x="6979993" y="101023"/>
                  </a:cubicBezTo>
                  <a:cubicBezTo>
                    <a:pt x="6979993" y="112186"/>
                    <a:pt x="6978678" y="124138"/>
                    <a:pt x="6971456" y="132805"/>
                  </a:cubicBezTo>
                  <a:cubicBezTo>
                    <a:pt x="6966205" y="139306"/>
                    <a:pt x="6958325" y="142591"/>
                    <a:pt x="6950445" y="142591"/>
                  </a:cubicBezTo>
                  <a:cubicBezTo>
                    <a:pt x="6935343" y="142591"/>
                    <a:pt x="6924834" y="131164"/>
                    <a:pt x="6922205" y="114616"/>
                  </a:cubicBezTo>
                  <a:cubicBezTo>
                    <a:pt x="6922205" y="111923"/>
                    <a:pt x="6922205" y="109494"/>
                    <a:pt x="6921547" y="106737"/>
                  </a:cubicBezTo>
                  <a:close/>
                </a:path>
              </a:pathLst>
            </a:custGeom>
            <a:solidFill>
              <a:srgbClr val="000000"/>
            </a:solidFill>
            <a:ln w="231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4165D6A-A190-6B81-E882-870758035FFB}"/>
                </a:ext>
              </a:extLst>
            </p:cNvPr>
            <p:cNvSpPr/>
            <p:nvPr/>
          </p:nvSpPr>
          <p:spPr>
            <a:xfrm>
              <a:off x="7168211" y="3793116"/>
              <a:ext cx="262019" cy="155978"/>
            </a:xfrm>
            <a:custGeom>
              <a:avLst/>
              <a:gdLst>
                <a:gd name="connsiteX0" fmla="*/ 45581 w 349359"/>
                <a:gd name="connsiteY0" fmla="*/ 90 h 207970"/>
                <a:gd name="connsiteX1" fmla="*/ 36394 w 349359"/>
                <a:gd name="connsiteY1" fmla="*/ 7707 h 207970"/>
                <a:gd name="connsiteX2" fmla="*/ -1041 w 349359"/>
                <a:gd name="connsiteY2" fmla="*/ 103847 h 207970"/>
                <a:gd name="connsiteX3" fmla="*/ 42959 w 349359"/>
                <a:gd name="connsiteY3" fmla="*/ 206157 h 207970"/>
                <a:gd name="connsiteX4" fmla="*/ 46895 w 349359"/>
                <a:gd name="connsiteY4" fmla="*/ 207798 h 207970"/>
                <a:gd name="connsiteX5" fmla="*/ 49525 w 349359"/>
                <a:gd name="connsiteY5" fmla="*/ 205632 h 207970"/>
                <a:gd name="connsiteX6" fmla="*/ 41645 w 349359"/>
                <a:gd name="connsiteY6" fmla="*/ 196373 h 207970"/>
                <a:gd name="connsiteX7" fmla="*/ 12097 w 349359"/>
                <a:gd name="connsiteY7" fmla="*/ 103584 h 207970"/>
                <a:gd name="connsiteX8" fmla="*/ 46238 w 349359"/>
                <a:gd name="connsiteY8" fmla="*/ 6657 h 207970"/>
                <a:gd name="connsiteX9" fmla="*/ 49525 w 349359"/>
                <a:gd name="connsiteY9" fmla="*/ 2322 h 207970"/>
                <a:gd name="connsiteX10" fmla="*/ 46895 w 349359"/>
                <a:gd name="connsiteY10" fmla="*/ -173 h 207970"/>
                <a:gd name="connsiteX11" fmla="*/ 45581 w 349359"/>
                <a:gd name="connsiteY11" fmla="*/ 90 h 207970"/>
                <a:gd name="connsiteX12" fmla="*/ 86303 w 349359"/>
                <a:gd name="connsiteY12" fmla="*/ 145940 h 207970"/>
                <a:gd name="connsiteX13" fmla="*/ 96804 w 349359"/>
                <a:gd name="connsiteY13" fmla="*/ 153753 h 207970"/>
                <a:gd name="connsiteX14" fmla="*/ 125702 w 349359"/>
                <a:gd name="connsiteY14" fmla="*/ 160321 h 207970"/>
                <a:gd name="connsiteX15" fmla="*/ 167731 w 349359"/>
                <a:gd name="connsiteY15" fmla="*/ 117374 h 207970"/>
                <a:gd name="connsiteX16" fmla="*/ 144083 w 349359"/>
                <a:gd name="connsiteY16" fmla="*/ 78039 h 207970"/>
                <a:gd name="connsiteX17" fmla="*/ 128981 w 349359"/>
                <a:gd name="connsiteY17" fmla="*/ 73704 h 207970"/>
                <a:gd name="connsiteX18" fmla="*/ 116508 w 349359"/>
                <a:gd name="connsiteY18" fmla="*/ 70684 h 207970"/>
                <a:gd name="connsiteX19" fmla="*/ 100748 w 349359"/>
                <a:gd name="connsiteY19" fmla="*/ 65562 h 207970"/>
                <a:gd name="connsiteX20" fmla="*/ 86952 w 349359"/>
                <a:gd name="connsiteY20" fmla="*/ 42183 h 207970"/>
                <a:gd name="connsiteX21" fmla="*/ 116508 w 349359"/>
                <a:gd name="connsiteY21" fmla="*/ 15062 h 207970"/>
                <a:gd name="connsiteX22" fmla="*/ 155250 w 349359"/>
                <a:gd name="connsiteY22" fmla="*/ 51706 h 207970"/>
                <a:gd name="connsiteX23" fmla="*/ 159194 w 349359"/>
                <a:gd name="connsiteY23" fmla="*/ 60898 h 207970"/>
                <a:gd name="connsiteX24" fmla="*/ 161815 w 349359"/>
                <a:gd name="connsiteY24" fmla="*/ 57419 h 207970"/>
                <a:gd name="connsiteX25" fmla="*/ 161815 w 349359"/>
                <a:gd name="connsiteY25" fmla="*/ 12304 h 207970"/>
                <a:gd name="connsiteX26" fmla="*/ 159194 w 349359"/>
                <a:gd name="connsiteY26" fmla="*/ 9348 h 207970"/>
                <a:gd name="connsiteX27" fmla="*/ 152620 w 349359"/>
                <a:gd name="connsiteY27" fmla="*/ 17755 h 207970"/>
                <a:gd name="connsiteX28" fmla="*/ 149342 w 349359"/>
                <a:gd name="connsiteY28" fmla="*/ 23731 h 207970"/>
                <a:gd name="connsiteX29" fmla="*/ 115193 w 349359"/>
                <a:gd name="connsiteY29" fmla="*/ 9348 h 207970"/>
                <a:gd name="connsiteX30" fmla="*/ 73164 w 349359"/>
                <a:gd name="connsiteY30" fmla="*/ 49802 h 207970"/>
                <a:gd name="connsiteX31" fmla="*/ 107313 w 349359"/>
                <a:gd name="connsiteY31" fmla="*/ 89137 h 207970"/>
                <a:gd name="connsiteX32" fmla="*/ 138175 w 349359"/>
                <a:gd name="connsiteY32" fmla="*/ 97280 h 207970"/>
                <a:gd name="connsiteX33" fmla="*/ 154592 w 349359"/>
                <a:gd name="connsiteY33" fmla="*/ 123613 h 207970"/>
                <a:gd name="connsiteX34" fmla="*/ 125702 w 349359"/>
                <a:gd name="connsiteY34" fmla="*/ 153753 h 207970"/>
                <a:gd name="connsiteX35" fmla="*/ 79072 w 349359"/>
                <a:gd name="connsiteY35" fmla="*/ 113039 h 207970"/>
                <a:gd name="connsiteX36" fmla="*/ 75794 w 349359"/>
                <a:gd name="connsiteY36" fmla="*/ 108705 h 207970"/>
                <a:gd name="connsiteX37" fmla="*/ 73164 w 349359"/>
                <a:gd name="connsiteY37" fmla="*/ 112514 h 207970"/>
                <a:gd name="connsiteX38" fmla="*/ 73164 w 349359"/>
                <a:gd name="connsiteY38" fmla="*/ 157300 h 207970"/>
                <a:gd name="connsiteX39" fmla="*/ 75794 w 349359"/>
                <a:gd name="connsiteY39" fmla="*/ 160321 h 207970"/>
                <a:gd name="connsiteX40" fmla="*/ 82359 w 349359"/>
                <a:gd name="connsiteY40" fmla="*/ 151849 h 207970"/>
                <a:gd name="connsiteX41" fmla="*/ 86303 w 349359"/>
                <a:gd name="connsiteY41" fmla="*/ 145873 h 207970"/>
                <a:gd name="connsiteX42" fmla="*/ 197936 w 349359"/>
                <a:gd name="connsiteY42" fmla="*/ 131492 h 207970"/>
                <a:gd name="connsiteX43" fmla="*/ 200565 w 349359"/>
                <a:gd name="connsiteY43" fmla="*/ 131755 h 207970"/>
                <a:gd name="connsiteX44" fmla="*/ 211066 w 349359"/>
                <a:gd name="connsiteY44" fmla="*/ 121709 h 207970"/>
                <a:gd name="connsiteX45" fmla="*/ 201222 w 349359"/>
                <a:gd name="connsiteY45" fmla="*/ 111398 h 207970"/>
                <a:gd name="connsiteX46" fmla="*/ 190713 w 349359"/>
                <a:gd name="connsiteY46" fmla="*/ 122035 h 207970"/>
                <a:gd name="connsiteX47" fmla="*/ 229455 w 349359"/>
                <a:gd name="connsiteY47" fmla="*/ 160254 h 207970"/>
                <a:gd name="connsiteX48" fmla="*/ 276077 w 349359"/>
                <a:gd name="connsiteY48" fmla="*/ 113893 h 207970"/>
                <a:gd name="connsiteX49" fmla="*/ 235363 w 349359"/>
                <a:gd name="connsiteY49" fmla="*/ 68516 h 207970"/>
                <a:gd name="connsiteX50" fmla="*/ 207788 w 349359"/>
                <a:gd name="connsiteY50" fmla="*/ 79418 h 207970"/>
                <a:gd name="connsiteX51" fmla="*/ 207788 w 349359"/>
                <a:gd name="connsiteY51" fmla="*/ 38375 h 207970"/>
                <a:gd name="connsiteX52" fmla="*/ 224205 w 349359"/>
                <a:gd name="connsiteY52" fmla="*/ 41395 h 207970"/>
                <a:gd name="connsiteX53" fmla="*/ 226826 w 349359"/>
                <a:gd name="connsiteY53" fmla="*/ 41395 h 207970"/>
                <a:gd name="connsiteX54" fmla="*/ 264919 w 349359"/>
                <a:gd name="connsiteY54" fmla="*/ 23994 h 207970"/>
                <a:gd name="connsiteX55" fmla="*/ 267540 w 349359"/>
                <a:gd name="connsiteY55" fmla="*/ 19922 h 207970"/>
                <a:gd name="connsiteX56" fmla="*/ 267540 w 349359"/>
                <a:gd name="connsiteY56" fmla="*/ 19397 h 207970"/>
                <a:gd name="connsiteX57" fmla="*/ 264919 w 349359"/>
                <a:gd name="connsiteY57" fmla="*/ 17493 h 207970"/>
                <a:gd name="connsiteX58" fmla="*/ 260317 w 349359"/>
                <a:gd name="connsiteY58" fmla="*/ 19134 h 207970"/>
                <a:gd name="connsiteX59" fmla="*/ 234706 w 349359"/>
                <a:gd name="connsiteY59" fmla="*/ 23994 h 207970"/>
                <a:gd name="connsiteX60" fmla="*/ 207130 w 349359"/>
                <a:gd name="connsiteY60" fmla="*/ 18609 h 207970"/>
                <a:gd name="connsiteX61" fmla="*/ 204501 w 349359"/>
                <a:gd name="connsiteY61" fmla="*/ 17755 h 207970"/>
                <a:gd name="connsiteX62" fmla="*/ 203844 w 349359"/>
                <a:gd name="connsiteY62" fmla="*/ 17755 h 207970"/>
                <a:gd name="connsiteX63" fmla="*/ 201872 w 349359"/>
                <a:gd name="connsiteY63" fmla="*/ 19922 h 207970"/>
                <a:gd name="connsiteX64" fmla="*/ 201872 w 349359"/>
                <a:gd name="connsiteY64" fmla="*/ 85919 h 207970"/>
                <a:gd name="connsiteX65" fmla="*/ 204501 w 349359"/>
                <a:gd name="connsiteY65" fmla="*/ 89991 h 207970"/>
                <a:gd name="connsiteX66" fmla="*/ 210409 w 349359"/>
                <a:gd name="connsiteY66" fmla="*/ 84540 h 207970"/>
                <a:gd name="connsiteX67" fmla="*/ 234056 w 349359"/>
                <a:gd name="connsiteY67" fmla="*/ 73704 h 207970"/>
                <a:gd name="connsiteX68" fmla="*/ 234056 w 349359"/>
                <a:gd name="connsiteY68" fmla="*/ 73704 h 207970"/>
                <a:gd name="connsiteX69" fmla="*/ 257039 w 349359"/>
                <a:gd name="connsiteY69" fmla="*/ 115272 h 207970"/>
                <a:gd name="connsiteX70" fmla="*/ 240622 w 349359"/>
                <a:gd name="connsiteY70" fmla="*/ 151062 h 207970"/>
                <a:gd name="connsiteX71" fmla="*/ 228141 w 349359"/>
                <a:gd name="connsiteY71" fmla="*/ 154607 h 207970"/>
                <a:gd name="connsiteX72" fmla="*/ 197278 w 349359"/>
                <a:gd name="connsiteY72" fmla="*/ 131559 h 207970"/>
                <a:gd name="connsiteX73" fmla="*/ 300374 w 349359"/>
                <a:gd name="connsiteY73" fmla="*/ 90 h 207970"/>
                <a:gd name="connsiteX74" fmla="*/ 298410 w 349359"/>
                <a:gd name="connsiteY74" fmla="*/ 2322 h 207970"/>
                <a:gd name="connsiteX75" fmla="*/ 305633 w 349359"/>
                <a:gd name="connsiteY75" fmla="*/ 10467 h 207970"/>
                <a:gd name="connsiteX76" fmla="*/ 335180 w 349359"/>
                <a:gd name="connsiteY76" fmla="*/ 104634 h 207970"/>
                <a:gd name="connsiteX77" fmla="*/ 302346 w 349359"/>
                <a:gd name="connsiteY77" fmla="*/ 201035 h 207970"/>
                <a:gd name="connsiteX78" fmla="*/ 298410 w 349359"/>
                <a:gd name="connsiteY78" fmla="*/ 205369 h 207970"/>
                <a:gd name="connsiteX79" fmla="*/ 301031 w 349359"/>
                <a:gd name="connsiteY79" fmla="*/ 207798 h 207970"/>
                <a:gd name="connsiteX80" fmla="*/ 301031 w 349359"/>
                <a:gd name="connsiteY80" fmla="*/ 207798 h 207970"/>
                <a:gd name="connsiteX81" fmla="*/ 310883 w 349359"/>
                <a:gd name="connsiteY81" fmla="*/ 200443 h 207970"/>
                <a:gd name="connsiteX82" fmla="*/ 348319 w 349359"/>
                <a:gd name="connsiteY82" fmla="*/ 105159 h 207970"/>
                <a:gd name="connsiteX83" fmla="*/ 304318 w 349359"/>
                <a:gd name="connsiteY83" fmla="*/ 1731 h 207970"/>
                <a:gd name="connsiteX84" fmla="*/ 300374 w 349359"/>
                <a:gd name="connsiteY84" fmla="*/ -173 h 207970"/>
                <a:gd name="connsiteX85" fmla="*/ 299725 w 349359"/>
                <a:gd name="connsiteY85" fmla="*/ 90 h 20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349359" h="207970">
                  <a:moveTo>
                    <a:pt x="45581" y="90"/>
                  </a:moveTo>
                  <a:cubicBezTo>
                    <a:pt x="42959" y="1206"/>
                    <a:pt x="39015" y="5278"/>
                    <a:pt x="36394" y="7707"/>
                  </a:cubicBezTo>
                  <a:cubicBezTo>
                    <a:pt x="10783" y="32990"/>
                    <a:pt x="-1041" y="67991"/>
                    <a:pt x="-1041" y="103847"/>
                  </a:cubicBezTo>
                  <a:cubicBezTo>
                    <a:pt x="-1041" y="142130"/>
                    <a:pt x="12097" y="181203"/>
                    <a:pt x="42959" y="206157"/>
                  </a:cubicBezTo>
                  <a:cubicBezTo>
                    <a:pt x="44274" y="207011"/>
                    <a:pt x="45581" y="207798"/>
                    <a:pt x="46895" y="207798"/>
                  </a:cubicBezTo>
                  <a:cubicBezTo>
                    <a:pt x="48210" y="207798"/>
                    <a:pt x="49525" y="206748"/>
                    <a:pt x="49525" y="205632"/>
                  </a:cubicBezTo>
                  <a:cubicBezTo>
                    <a:pt x="49525" y="203203"/>
                    <a:pt x="43617" y="198868"/>
                    <a:pt x="41645" y="196373"/>
                  </a:cubicBezTo>
                  <a:cubicBezTo>
                    <a:pt x="19320" y="170894"/>
                    <a:pt x="12097" y="136681"/>
                    <a:pt x="12097" y="103584"/>
                  </a:cubicBezTo>
                  <a:cubicBezTo>
                    <a:pt x="12097" y="68780"/>
                    <a:pt x="20634" y="32136"/>
                    <a:pt x="46238" y="6657"/>
                  </a:cubicBezTo>
                  <a:cubicBezTo>
                    <a:pt x="46895" y="5541"/>
                    <a:pt x="49525" y="3899"/>
                    <a:pt x="49525" y="2322"/>
                  </a:cubicBezTo>
                  <a:cubicBezTo>
                    <a:pt x="49525" y="943"/>
                    <a:pt x="48210" y="-173"/>
                    <a:pt x="46895" y="-173"/>
                  </a:cubicBezTo>
                  <a:cubicBezTo>
                    <a:pt x="46238" y="-173"/>
                    <a:pt x="46238" y="-173"/>
                    <a:pt x="45581" y="90"/>
                  </a:cubicBezTo>
                  <a:close/>
                  <a:moveTo>
                    <a:pt x="86303" y="145940"/>
                  </a:moveTo>
                  <a:cubicBezTo>
                    <a:pt x="89581" y="148368"/>
                    <a:pt x="92868" y="151324"/>
                    <a:pt x="96804" y="153753"/>
                  </a:cubicBezTo>
                  <a:cubicBezTo>
                    <a:pt x="105998" y="158417"/>
                    <a:pt x="115850" y="160321"/>
                    <a:pt x="125702" y="160321"/>
                  </a:cubicBezTo>
                  <a:cubicBezTo>
                    <a:pt x="147370" y="160321"/>
                    <a:pt x="167731" y="142392"/>
                    <a:pt x="167731" y="117374"/>
                  </a:cubicBezTo>
                  <a:cubicBezTo>
                    <a:pt x="167731" y="101350"/>
                    <a:pt x="158536" y="84802"/>
                    <a:pt x="144083" y="78039"/>
                  </a:cubicBezTo>
                  <a:cubicBezTo>
                    <a:pt x="139490" y="75870"/>
                    <a:pt x="134239" y="75017"/>
                    <a:pt x="128981" y="73704"/>
                  </a:cubicBezTo>
                  <a:lnTo>
                    <a:pt x="116508" y="70684"/>
                  </a:lnTo>
                  <a:cubicBezTo>
                    <a:pt x="110600" y="69369"/>
                    <a:pt x="105341" y="68516"/>
                    <a:pt x="100748" y="65562"/>
                  </a:cubicBezTo>
                  <a:cubicBezTo>
                    <a:pt x="91553" y="60636"/>
                    <a:pt x="86952" y="51706"/>
                    <a:pt x="86952" y="42183"/>
                  </a:cubicBezTo>
                  <a:cubicBezTo>
                    <a:pt x="86952" y="25635"/>
                    <a:pt x="100748" y="15062"/>
                    <a:pt x="116508" y="15062"/>
                  </a:cubicBezTo>
                  <a:cubicBezTo>
                    <a:pt x="136861" y="15062"/>
                    <a:pt x="151314" y="30495"/>
                    <a:pt x="155250" y="51706"/>
                  </a:cubicBezTo>
                  <a:cubicBezTo>
                    <a:pt x="155907" y="54988"/>
                    <a:pt x="155250" y="60898"/>
                    <a:pt x="159194" y="60898"/>
                  </a:cubicBezTo>
                  <a:cubicBezTo>
                    <a:pt x="161815" y="60898"/>
                    <a:pt x="161815" y="59323"/>
                    <a:pt x="161815" y="57419"/>
                  </a:cubicBezTo>
                  <a:lnTo>
                    <a:pt x="161815" y="12304"/>
                  </a:lnTo>
                  <a:cubicBezTo>
                    <a:pt x="161815" y="10729"/>
                    <a:pt x="161158" y="9348"/>
                    <a:pt x="159194" y="9348"/>
                  </a:cubicBezTo>
                  <a:cubicBezTo>
                    <a:pt x="156564" y="9348"/>
                    <a:pt x="153935" y="15062"/>
                    <a:pt x="152620" y="17755"/>
                  </a:cubicBezTo>
                  <a:cubicBezTo>
                    <a:pt x="151314" y="19659"/>
                    <a:pt x="149999" y="21563"/>
                    <a:pt x="149342" y="23731"/>
                  </a:cubicBezTo>
                  <a:cubicBezTo>
                    <a:pt x="139490" y="15062"/>
                    <a:pt x="129638" y="9348"/>
                    <a:pt x="115193" y="9348"/>
                  </a:cubicBezTo>
                  <a:cubicBezTo>
                    <a:pt x="94832" y="9348"/>
                    <a:pt x="73164" y="24256"/>
                    <a:pt x="73164" y="49802"/>
                  </a:cubicBezTo>
                  <a:cubicBezTo>
                    <a:pt x="73164" y="69896"/>
                    <a:pt x="88267" y="85065"/>
                    <a:pt x="107313" y="89137"/>
                  </a:cubicBezTo>
                  <a:cubicBezTo>
                    <a:pt x="117165" y="91895"/>
                    <a:pt x="128981" y="92682"/>
                    <a:pt x="138175" y="97280"/>
                  </a:cubicBezTo>
                  <a:cubicBezTo>
                    <a:pt x="148027" y="101941"/>
                    <a:pt x="154592" y="112514"/>
                    <a:pt x="154592" y="123613"/>
                  </a:cubicBezTo>
                  <a:cubicBezTo>
                    <a:pt x="154592" y="139635"/>
                    <a:pt x="142777" y="153753"/>
                    <a:pt x="125702" y="153753"/>
                  </a:cubicBezTo>
                  <a:cubicBezTo>
                    <a:pt x="102720" y="153753"/>
                    <a:pt x="82359" y="142392"/>
                    <a:pt x="79072" y="113039"/>
                  </a:cubicBezTo>
                  <a:cubicBezTo>
                    <a:pt x="79072" y="111135"/>
                    <a:pt x="79072" y="108705"/>
                    <a:pt x="75794" y="108705"/>
                  </a:cubicBezTo>
                  <a:cubicBezTo>
                    <a:pt x="73164" y="108705"/>
                    <a:pt x="73164" y="110873"/>
                    <a:pt x="73164" y="112514"/>
                  </a:cubicBezTo>
                  <a:lnTo>
                    <a:pt x="73164" y="157300"/>
                  </a:lnTo>
                  <a:cubicBezTo>
                    <a:pt x="73164" y="158942"/>
                    <a:pt x="74479" y="160321"/>
                    <a:pt x="75794" y="160321"/>
                  </a:cubicBezTo>
                  <a:cubicBezTo>
                    <a:pt x="78415" y="160321"/>
                    <a:pt x="81044" y="154607"/>
                    <a:pt x="82359" y="151849"/>
                  </a:cubicBezTo>
                  <a:cubicBezTo>
                    <a:pt x="83673" y="149946"/>
                    <a:pt x="84988" y="148040"/>
                    <a:pt x="86303" y="145873"/>
                  </a:cubicBezTo>
                  <a:close/>
                  <a:moveTo>
                    <a:pt x="197936" y="131492"/>
                  </a:moveTo>
                  <a:cubicBezTo>
                    <a:pt x="199250" y="131492"/>
                    <a:pt x="199908" y="131755"/>
                    <a:pt x="200565" y="131755"/>
                  </a:cubicBezTo>
                  <a:cubicBezTo>
                    <a:pt x="206473" y="131755"/>
                    <a:pt x="211066" y="127683"/>
                    <a:pt x="211066" y="121709"/>
                  </a:cubicBezTo>
                  <a:cubicBezTo>
                    <a:pt x="211066" y="116324"/>
                    <a:pt x="207130" y="111398"/>
                    <a:pt x="201222" y="111398"/>
                  </a:cubicBezTo>
                  <a:cubicBezTo>
                    <a:pt x="195306" y="111398"/>
                    <a:pt x="190713" y="115733"/>
                    <a:pt x="190713" y="122035"/>
                  </a:cubicBezTo>
                  <a:cubicBezTo>
                    <a:pt x="190713" y="142392"/>
                    <a:pt x="207130" y="160254"/>
                    <a:pt x="229455" y="160254"/>
                  </a:cubicBezTo>
                  <a:cubicBezTo>
                    <a:pt x="254409" y="160254"/>
                    <a:pt x="276077" y="139897"/>
                    <a:pt x="276077" y="113893"/>
                  </a:cubicBezTo>
                  <a:cubicBezTo>
                    <a:pt x="276077" y="91632"/>
                    <a:pt x="260317" y="68516"/>
                    <a:pt x="235363" y="68516"/>
                  </a:cubicBezTo>
                  <a:cubicBezTo>
                    <a:pt x="224862" y="68516"/>
                    <a:pt x="215010" y="72325"/>
                    <a:pt x="207788" y="79418"/>
                  </a:cubicBezTo>
                  <a:lnTo>
                    <a:pt x="207788" y="38375"/>
                  </a:lnTo>
                  <a:cubicBezTo>
                    <a:pt x="213695" y="39754"/>
                    <a:pt x="218946" y="40804"/>
                    <a:pt x="224205" y="41395"/>
                  </a:cubicBezTo>
                  <a:lnTo>
                    <a:pt x="226826" y="41395"/>
                  </a:lnTo>
                  <a:cubicBezTo>
                    <a:pt x="241279" y="41395"/>
                    <a:pt x="255724" y="35156"/>
                    <a:pt x="264919" y="23994"/>
                  </a:cubicBezTo>
                  <a:cubicBezTo>
                    <a:pt x="266233" y="22942"/>
                    <a:pt x="267540" y="21563"/>
                    <a:pt x="267540" y="19922"/>
                  </a:cubicBezTo>
                  <a:lnTo>
                    <a:pt x="267540" y="19397"/>
                  </a:lnTo>
                  <a:cubicBezTo>
                    <a:pt x="266891" y="18347"/>
                    <a:pt x="266233" y="17493"/>
                    <a:pt x="264919" y="17493"/>
                  </a:cubicBezTo>
                  <a:cubicBezTo>
                    <a:pt x="264261" y="17493"/>
                    <a:pt x="261632" y="18609"/>
                    <a:pt x="260317" y="19134"/>
                  </a:cubicBezTo>
                  <a:cubicBezTo>
                    <a:pt x="253752" y="22417"/>
                    <a:pt x="243243" y="23994"/>
                    <a:pt x="234706" y="23994"/>
                  </a:cubicBezTo>
                  <a:cubicBezTo>
                    <a:pt x="224862" y="23994"/>
                    <a:pt x="216325" y="22154"/>
                    <a:pt x="207130" y="18609"/>
                  </a:cubicBezTo>
                  <a:cubicBezTo>
                    <a:pt x="206473" y="18347"/>
                    <a:pt x="205158" y="17755"/>
                    <a:pt x="204501" y="17755"/>
                  </a:cubicBezTo>
                  <a:lnTo>
                    <a:pt x="203844" y="17755"/>
                  </a:lnTo>
                  <a:cubicBezTo>
                    <a:pt x="202529" y="17755"/>
                    <a:pt x="201872" y="18609"/>
                    <a:pt x="201872" y="19922"/>
                  </a:cubicBezTo>
                  <a:lnTo>
                    <a:pt x="201872" y="85919"/>
                  </a:lnTo>
                  <a:cubicBezTo>
                    <a:pt x="201872" y="87822"/>
                    <a:pt x="201872" y="89991"/>
                    <a:pt x="204501" y="89991"/>
                  </a:cubicBezTo>
                  <a:cubicBezTo>
                    <a:pt x="207130" y="89991"/>
                    <a:pt x="209102" y="85656"/>
                    <a:pt x="210409" y="84540"/>
                  </a:cubicBezTo>
                  <a:cubicBezTo>
                    <a:pt x="216325" y="77776"/>
                    <a:pt x="224862" y="73967"/>
                    <a:pt x="234056" y="73704"/>
                  </a:cubicBezTo>
                  <a:lnTo>
                    <a:pt x="234056" y="73704"/>
                  </a:lnTo>
                  <a:cubicBezTo>
                    <a:pt x="255724" y="73704"/>
                    <a:pt x="257039" y="102203"/>
                    <a:pt x="257039" y="115272"/>
                  </a:cubicBezTo>
                  <a:cubicBezTo>
                    <a:pt x="257039" y="128537"/>
                    <a:pt x="254409" y="143773"/>
                    <a:pt x="240622" y="151062"/>
                  </a:cubicBezTo>
                  <a:cubicBezTo>
                    <a:pt x="237335" y="153491"/>
                    <a:pt x="232742" y="154607"/>
                    <a:pt x="228141" y="154607"/>
                  </a:cubicBezTo>
                  <a:cubicBezTo>
                    <a:pt x="213695" y="154607"/>
                    <a:pt x="203186" y="145086"/>
                    <a:pt x="197278" y="131559"/>
                  </a:cubicBezTo>
                  <a:close/>
                  <a:moveTo>
                    <a:pt x="300374" y="90"/>
                  </a:moveTo>
                  <a:cubicBezTo>
                    <a:pt x="299067" y="615"/>
                    <a:pt x="298410" y="1469"/>
                    <a:pt x="298410" y="2322"/>
                  </a:cubicBezTo>
                  <a:cubicBezTo>
                    <a:pt x="298410" y="4491"/>
                    <a:pt x="303661" y="8561"/>
                    <a:pt x="305633" y="10467"/>
                  </a:cubicBezTo>
                  <a:cubicBezTo>
                    <a:pt x="328615" y="35681"/>
                    <a:pt x="335180" y="71538"/>
                    <a:pt x="335180" y="104634"/>
                  </a:cubicBezTo>
                  <a:cubicBezTo>
                    <a:pt x="335180" y="138847"/>
                    <a:pt x="327300" y="175754"/>
                    <a:pt x="302346" y="201035"/>
                  </a:cubicBezTo>
                  <a:cubicBezTo>
                    <a:pt x="301031" y="202349"/>
                    <a:pt x="298410" y="203728"/>
                    <a:pt x="298410" y="205369"/>
                  </a:cubicBezTo>
                  <a:cubicBezTo>
                    <a:pt x="298410" y="206748"/>
                    <a:pt x="299725" y="207798"/>
                    <a:pt x="301031" y="207798"/>
                  </a:cubicBezTo>
                  <a:lnTo>
                    <a:pt x="301031" y="207798"/>
                  </a:lnTo>
                  <a:cubicBezTo>
                    <a:pt x="303661" y="207536"/>
                    <a:pt x="308254" y="203203"/>
                    <a:pt x="310883" y="200443"/>
                  </a:cubicBezTo>
                  <a:cubicBezTo>
                    <a:pt x="336495" y="176016"/>
                    <a:pt x="348319" y="139964"/>
                    <a:pt x="348319" y="105159"/>
                  </a:cubicBezTo>
                  <a:cubicBezTo>
                    <a:pt x="348319" y="67203"/>
                    <a:pt x="335838" y="25898"/>
                    <a:pt x="304318" y="1731"/>
                  </a:cubicBezTo>
                  <a:cubicBezTo>
                    <a:pt x="303003" y="943"/>
                    <a:pt x="301689" y="-173"/>
                    <a:pt x="300374" y="-173"/>
                  </a:cubicBezTo>
                  <a:cubicBezTo>
                    <a:pt x="300374" y="-173"/>
                    <a:pt x="299725" y="-173"/>
                    <a:pt x="299725" y="90"/>
                  </a:cubicBezTo>
                  <a:close/>
                </a:path>
              </a:pathLst>
            </a:custGeom>
            <a:solidFill>
              <a:srgbClr val="0000FF"/>
            </a:solidFill>
            <a:ln w="231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6478598-139F-6EDC-7BCD-133DB19E2CD5}"/>
                </a:ext>
              </a:extLst>
            </p:cNvPr>
            <p:cNvSpPr/>
            <p:nvPr/>
          </p:nvSpPr>
          <p:spPr>
            <a:xfrm>
              <a:off x="7459780" y="3893293"/>
              <a:ext cx="17237" cy="16697"/>
            </a:xfrm>
            <a:custGeom>
              <a:avLst/>
              <a:gdLst>
                <a:gd name="connsiteX0" fmla="*/ 8820 w 22982"/>
                <a:gd name="connsiteY0" fmla="*/ -171 h 22262"/>
                <a:gd name="connsiteX1" fmla="*/ -1032 w 22982"/>
                <a:gd name="connsiteY1" fmla="*/ 10993 h 22262"/>
                <a:gd name="connsiteX2" fmla="*/ 10127 w 22982"/>
                <a:gd name="connsiteY2" fmla="*/ 22092 h 22262"/>
                <a:gd name="connsiteX3" fmla="*/ 21951 w 22982"/>
                <a:gd name="connsiteY3" fmla="*/ 10993 h 22262"/>
                <a:gd name="connsiteX4" fmla="*/ 10784 w 22982"/>
                <a:gd name="connsiteY4" fmla="*/ -171 h 22262"/>
                <a:gd name="connsiteX5" fmla="*/ 8820 w 22982"/>
                <a:gd name="connsiteY5" fmla="*/ -171 h 2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982" h="22262">
                  <a:moveTo>
                    <a:pt x="8820" y="-171"/>
                  </a:moveTo>
                  <a:cubicBezTo>
                    <a:pt x="3562" y="683"/>
                    <a:pt x="-1032" y="5280"/>
                    <a:pt x="-1032" y="10993"/>
                  </a:cubicBezTo>
                  <a:cubicBezTo>
                    <a:pt x="-1032" y="16444"/>
                    <a:pt x="3562" y="22092"/>
                    <a:pt x="10127" y="22092"/>
                  </a:cubicBezTo>
                  <a:cubicBezTo>
                    <a:pt x="15385" y="22092"/>
                    <a:pt x="21951" y="18282"/>
                    <a:pt x="21951" y="10993"/>
                  </a:cubicBezTo>
                  <a:cubicBezTo>
                    <a:pt x="21951" y="5280"/>
                    <a:pt x="17357" y="-171"/>
                    <a:pt x="10784" y="-171"/>
                  </a:cubicBezTo>
                  <a:cubicBezTo>
                    <a:pt x="9478" y="-171"/>
                    <a:pt x="9478" y="-171"/>
                    <a:pt x="8820" y="-171"/>
                  </a:cubicBezTo>
                  <a:close/>
                </a:path>
              </a:pathLst>
            </a:custGeom>
            <a:solidFill>
              <a:srgbClr val="000000"/>
            </a:solidFill>
            <a:ln w="231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8920527-68E4-A479-1574-B98836116DFE}"/>
                </a:ext>
              </a:extLst>
            </p:cNvPr>
            <p:cNvSpPr/>
            <p:nvPr/>
          </p:nvSpPr>
          <p:spPr>
            <a:xfrm>
              <a:off x="1725458" y="3993717"/>
              <a:ext cx="147753" cy="103477"/>
            </a:xfrm>
            <a:custGeom>
              <a:avLst/>
              <a:gdLst>
                <a:gd name="connsiteX0" fmla="*/ -1352 w 197004"/>
                <a:gd name="connsiteY0" fmla="*/ 68790 h 137969"/>
                <a:gd name="connsiteX1" fmla="*/ 47900 w 197004"/>
                <a:gd name="connsiteY1" fmla="*/ 137807 h 137969"/>
                <a:gd name="connsiteX2" fmla="*/ 195653 w 197004"/>
                <a:gd name="connsiteY2" fmla="*/ -163 h 137969"/>
                <a:gd name="connsiteX3" fmla="*/ 47900 w 197004"/>
                <a:gd name="connsiteY3" fmla="*/ 108255 h 137969"/>
                <a:gd name="connsiteX4" fmla="*/ 146402 w 197004"/>
                <a:gd name="connsiteY4" fmla="*/ 98406 h 137969"/>
                <a:gd name="connsiteX5" fmla="*/ 150346 w 197004"/>
                <a:gd name="connsiteY5" fmla="*/ 98406 h 137969"/>
                <a:gd name="connsiteX6" fmla="*/ 116855 w 197004"/>
                <a:gd name="connsiteY6" fmla="*/ -163 h 13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004" h="137969">
                  <a:moveTo>
                    <a:pt x="-1352" y="68790"/>
                  </a:moveTo>
                  <a:lnTo>
                    <a:pt x="47900" y="137807"/>
                  </a:lnTo>
                  <a:lnTo>
                    <a:pt x="195653" y="-163"/>
                  </a:lnTo>
                  <a:lnTo>
                    <a:pt x="47900" y="108255"/>
                  </a:lnTo>
                  <a:close/>
                  <a:moveTo>
                    <a:pt x="146402" y="98406"/>
                  </a:moveTo>
                  <a:lnTo>
                    <a:pt x="150346" y="98406"/>
                  </a:lnTo>
                  <a:lnTo>
                    <a:pt x="116855" y="-163"/>
                  </a:lnTo>
                  <a:close/>
                </a:path>
              </a:pathLst>
            </a:custGeom>
            <a:solidFill>
              <a:srgbClr val="000000"/>
            </a:solidFill>
            <a:ln w="9222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8DB0466-7241-96A6-7BDB-6FAA20CAAA6B}"/>
                </a:ext>
              </a:extLst>
            </p:cNvPr>
            <p:cNvSpPr/>
            <p:nvPr/>
          </p:nvSpPr>
          <p:spPr>
            <a:xfrm>
              <a:off x="1890448" y="3990712"/>
              <a:ext cx="5111294" cy="141893"/>
            </a:xfrm>
            <a:custGeom>
              <a:avLst/>
              <a:gdLst>
                <a:gd name="connsiteX0" fmla="*/ 8650 w 6815058"/>
                <a:gd name="connsiteY0" fmla="*/ 57101 h 189191"/>
                <a:gd name="connsiteX1" fmla="*/ -1202 w 6815058"/>
                <a:gd name="connsiteY1" fmla="*/ 68200 h 189191"/>
                <a:gd name="connsiteX2" fmla="*/ 10622 w 6815058"/>
                <a:gd name="connsiteY2" fmla="*/ 79362 h 189191"/>
                <a:gd name="connsiteX3" fmla="*/ 21131 w 6815058"/>
                <a:gd name="connsiteY3" fmla="*/ 68200 h 189191"/>
                <a:gd name="connsiteX4" fmla="*/ 10622 w 6815058"/>
                <a:gd name="connsiteY4" fmla="*/ 56839 h 189191"/>
                <a:gd name="connsiteX5" fmla="*/ 8650 w 6815058"/>
                <a:gd name="connsiteY5" fmla="*/ 57101 h 189191"/>
                <a:gd name="connsiteX6" fmla="*/ 8650 w 6815058"/>
                <a:gd name="connsiteY6" fmla="*/ 123886 h 189191"/>
                <a:gd name="connsiteX7" fmla="*/ -1202 w 6815058"/>
                <a:gd name="connsiteY7" fmla="*/ 134984 h 189191"/>
                <a:gd name="connsiteX8" fmla="*/ 9964 w 6815058"/>
                <a:gd name="connsiteY8" fmla="*/ 146147 h 189191"/>
                <a:gd name="connsiteX9" fmla="*/ 21131 w 6815058"/>
                <a:gd name="connsiteY9" fmla="*/ 134984 h 189191"/>
                <a:gd name="connsiteX10" fmla="*/ 10622 w 6815058"/>
                <a:gd name="connsiteY10" fmla="*/ 123886 h 189191"/>
                <a:gd name="connsiteX11" fmla="*/ 8650 w 6815058"/>
                <a:gd name="connsiteY11" fmla="*/ 123886 h 189191"/>
                <a:gd name="connsiteX12" fmla="*/ 105180 w 6815058"/>
                <a:gd name="connsiteY12" fmla="*/ 4435 h 189191"/>
                <a:gd name="connsiteX13" fmla="*/ 105180 w 6815058"/>
                <a:gd name="connsiteY13" fmla="*/ 10674 h 189191"/>
                <a:gd name="connsiteX14" fmla="*/ 113068 w 6815058"/>
                <a:gd name="connsiteY14" fmla="*/ 10674 h 189191"/>
                <a:gd name="connsiteX15" fmla="*/ 126198 w 6815058"/>
                <a:gd name="connsiteY15" fmla="*/ 19868 h 189191"/>
                <a:gd name="connsiteX16" fmla="*/ 126198 w 6815058"/>
                <a:gd name="connsiteY16" fmla="*/ 130650 h 189191"/>
                <a:gd name="connsiteX17" fmla="*/ 111096 w 6815058"/>
                <a:gd name="connsiteY17" fmla="*/ 139908 h 189191"/>
                <a:gd name="connsiteX18" fmla="*/ 105180 w 6815058"/>
                <a:gd name="connsiteY18" fmla="*/ 139908 h 189191"/>
                <a:gd name="connsiteX19" fmla="*/ 105180 w 6815058"/>
                <a:gd name="connsiteY19" fmla="*/ 146147 h 189191"/>
                <a:gd name="connsiteX20" fmla="*/ 165598 w 6815058"/>
                <a:gd name="connsiteY20" fmla="*/ 146147 h 189191"/>
                <a:gd name="connsiteX21" fmla="*/ 165598 w 6815058"/>
                <a:gd name="connsiteY21" fmla="*/ 139908 h 189191"/>
                <a:gd name="connsiteX22" fmla="*/ 157718 w 6815058"/>
                <a:gd name="connsiteY22" fmla="*/ 139908 h 189191"/>
                <a:gd name="connsiteX23" fmla="*/ 144587 w 6815058"/>
                <a:gd name="connsiteY23" fmla="*/ 130124 h 189191"/>
                <a:gd name="connsiteX24" fmla="*/ 144587 w 6815058"/>
                <a:gd name="connsiteY24" fmla="*/ 77983 h 189191"/>
                <a:gd name="connsiteX25" fmla="*/ 167570 w 6815058"/>
                <a:gd name="connsiteY25" fmla="*/ 77983 h 189191"/>
                <a:gd name="connsiteX26" fmla="*/ 198432 w 6815058"/>
                <a:gd name="connsiteY26" fmla="*/ 101100 h 189191"/>
                <a:gd name="connsiteX27" fmla="*/ 198432 w 6815058"/>
                <a:gd name="connsiteY27" fmla="*/ 116006 h 189191"/>
                <a:gd name="connsiteX28" fmla="*/ 222072 w 6815058"/>
                <a:gd name="connsiteY28" fmla="*/ 149365 h 189191"/>
                <a:gd name="connsiteX29" fmla="*/ 231266 w 6815058"/>
                <a:gd name="connsiteY29" fmla="*/ 150744 h 189191"/>
                <a:gd name="connsiteX30" fmla="*/ 252934 w 6815058"/>
                <a:gd name="connsiteY30" fmla="*/ 127433 h 189191"/>
                <a:gd name="connsiteX31" fmla="*/ 250312 w 6815058"/>
                <a:gd name="connsiteY31" fmla="*/ 123886 h 189191"/>
                <a:gd name="connsiteX32" fmla="*/ 243747 w 6815058"/>
                <a:gd name="connsiteY32" fmla="*/ 139054 h 189191"/>
                <a:gd name="connsiteX33" fmla="*/ 233238 w 6815058"/>
                <a:gd name="connsiteY33" fmla="*/ 145622 h 189191"/>
                <a:gd name="connsiteX34" fmla="*/ 220100 w 6815058"/>
                <a:gd name="connsiteY34" fmla="*/ 126052 h 189191"/>
                <a:gd name="connsiteX35" fmla="*/ 217478 w 6815058"/>
                <a:gd name="connsiteY35" fmla="*/ 107864 h 189191"/>
                <a:gd name="connsiteX36" fmla="*/ 214192 w 6815058"/>
                <a:gd name="connsiteY36" fmla="*/ 92956 h 189191"/>
                <a:gd name="connsiteX37" fmla="*/ 191209 w 6815058"/>
                <a:gd name="connsiteY37" fmla="*/ 75555 h 189191"/>
                <a:gd name="connsiteX38" fmla="*/ 227330 w 6815058"/>
                <a:gd name="connsiteY38" fmla="*/ 41604 h 189191"/>
                <a:gd name="connsiteX39" fmla="*/ 174135 w 6815058"/>
                <a:gd name="connsiteY39" fmla="*/ 4435 h 189191"/>
                <a:gd name="connsiteX40" fmla="*/ 144587 w 6815058"/>
                <a:gd name="connsiteY40" fmla="*/ 72534 h 189191"/>
                <a:gd name="connsiteX41" fmla="*/ 144587 w 6815058"/>
                <a:gd name="connsiteY41" fmla="*/ 18554 h 189191"/>
                <a:gd name="connsiteX42" fmla="*/ 151810 w 6815058"/>
                <a:gd name="connsiteY42" fmla="*/ 10674 h 189191"/>
                <a:gd name="connsiteX43" fmla="*/ 167570 w 6815058"/>
                <a:gd name="connsiteY43" fmla="*/ 10674 h 189191"/>
                <a:gd name="connsiteX44" fmla="*/ 206312 w 6815058"/>
                <a:gd name="connsiteY44" fmla="*/ 42458 h 189191"/>
                <a:gd name="connsiteX45" fmla="*/ 162969 w 6815058"/>
                <a:gd name="connsiteY45" fmla="*/ 72534 h 189191"/>
                <a:gd name="connsiteX46" fmla="*/ 277888 w 6815058"/>
                <a:gd name="connsiteY46" fmla="*/ 98603 h 189191"/>
                <a:gd name="connsiteX47" fmla="*/ 338963 w 6815058"/>
                <a:gd name="connsiteY47" fmla="*/ 98603 h 189191"/>
                <a:gd name="connsiteX48" fmla="*/ 342907 w 6815058"/>
                <a:gd name="connsiteY48" fmla="*/ 95124 h 189191"/>
                <a:gd name="connsiteX49" fmla="*/ 304814 w 6815058"/>
                <a:gd name="connsiteY49" fmla="*/ 53292 h 189191"/>
                <a:gd name="connsiteX50" fmla="*/ 259507 w 6815058"/>
                <a:gd name="connsiteY50" fmla="*/ 100771 h 189191"/>
                <a:gd name="connsiteX51" fmla="*/ 308101 w 6815058"/>
                <a:gd name="connsiteY51" fmla="*/ 148578 h 189191"/>
                <a:gd name="connsiteX52" fmla="*/ 342250 w 6815058"/>
                <a:gd name="connsiteY52" fmla="*/ 123886 h 189191"/>
                <a:gd name="connsiteX53" fmla="*/ 342907 w 6815058"/>
                <a:gd name="connsiteY53" fmla="*/ 121457 h 189191"/>
                <a:gd name="connsiteX54" fmla="*/ 340278 w 6815058"/>
                <a:gd name="connsiteY54" fmla="*/ 118697 h 189191"/>
                <a:gd name="connsiteX55" fmla="*/ 334370 w 6815058"/>
                <a:gd name="connsiteY55" fmla="*/ 127958 h 189191"/>
                <a:gd name="connsiteX56" fmla="*/ 308758 w 6815058"/>
                <a:gd name="connsiteY56" fmla="*/ 142602 h 189191"/>
                <a:gd name="connsiteX57" fmla="*/ 307444 w 6815058"/>
                <a:gd name="connsiteY57" fmla="*/ 142602 h 189191"/>
                <a:gd name="connsiteX58" fmla="*/ 282489 w 6815058"/>
                <a:gd name="connsiteY58" fmla="*/ 125265 h 189191"/>
                <a:gd name="connsiteX59" fmla="*/ 277888 w 6815058"/>
                <a:gd name="connsiteY59" fmla="*/ 98603 h 189191"/>
                <a:gd name="connsiteX60" fmla="*/ 277888 w 6815058"/>
                <a:gd name="connsiteY60" fmla="*/ 93745 h 189191"/>
                <a:gd name="connsiteX61" fmla="*/ 298906 w 6815058"/>
                <a:gd name="connsiteY61" fmla="*/ 59268 h 189191"/>
                <a:gd name="connsiteX62" fmla="*/ 303500 w 6815058"/>
                <a:gd name="connsiteY62" fmla="*/ 58414 h 189191"/>
                <a:gd name="connsiteX63" fmla="*/ 328454 w 6815058"/>
                <a:gd name="connsiteY63" fmla="*/ 93745 h 189191"/>
                <a:gd name="connsiteX64" fmla="*/ 367853 w 6815058"/>
                <a:gd name="connsiteY64" fmla="*/ 139319 h 189191"/>
                <a:gd name="connsiteX65" fmla="*/ 391501 w 6815058"/>
                <a:gd name="connsiteY65" fmla="*/ 148578 h 189191"/>
                <a:gd name="connsiteX66" fmla="*/ 425642 w 6815058"/>
                <a:gd name="connsiteY66" fmla="*/ 119551 h 189191"/>
                <a:gd name="connsiteX67" fmla="*/ 425642 w 6815058"/>
                <a:gd name="connsiteY67" fmla="*/ 117385 h 189191"/>
                <a:gd name="connsiteX68" fmla="*/ 405289 w 6815058"/>
                <a:gd name="connsiteY68" fmla="*/ 92891 h 189191"/>
                <a:gd name="connsiteX69" fmla="*/ 388872 w 6815058"/>
                <a:gd name="connsiteY69" fmla="*/ 89148 h 189191"/>
                <a:gd name="connsiteX70" fmla="*/ 366547 w 6815058"/>
                <a:gd name="connsiteY70" fmla="*/ 72861 h 189191"/>
                <a:gd name="connsiteX71" fmla="*/ 390186 w 6815058"/>
                <a:gd name="connsiteY71" fmla="*/ 57889 h 189191"/>
                <a:gd name="connsiteX72" fmla="*/ 414483 w 6815058"/>
                <a:gd name="connsiteY72" fmla="*/ 80414 h 189191"/>
                <a:gd name="connsiteX73" fmla="*/ 417105 w 6815058"/>
                <a:gd name="connsiteY73" fmla="*/ 84222 h 189191"/>
                <a:gd name="connsiteX74" fmla="*/ 419734 w 6815058"/>
                <a:gd name="connsiteY74" fmla="*/ 81793 h 189191"/>
                <a:gd name="connsiteX75" fmla="*/ 419734 w 6815058"/>
                <a:gd name="connsiteY75" fmla="*/ 56839 h 189191"/>
                <a:gd name="connsiteX76" fmla="*/ 417762 w 6815058"/>
                <a:gd name="connsiteY76" fmla="*/ 53292 h 189191"/>
                <a:gd name="connsiteX77" fmla="*/ 409882 w 6815058"/>
                <a:gd name="connsiteY77" fmla="*/ 58480 h 189191"/>
                <a:gd name="connsiteX78" fmla="*/ 409225 w 6815058"/>
                <a:gd name="connsiteY78" fmla="*/ 58480 h 189191"/>
                <a:gd name="connsiteX79" fmla="*/ 404631 w 6815058"/>
                <a:gd name="connsiteY79" fmla="*/ 56248 h 189191"/>
                <a:gd name="connsiteX80" fmla="*/ 390186 w 6815058"/>
                <a:gd name="connsiteY80" fmla="*/ 53292 h 189191"/>
                <a:gd name="connsiteX81" fmla="*/ 355380 w 6815058"/>
                <a:gd name="connsiteY81" fmla="*/ 79362 h 189191"/>
                <a:gd name="connsiteX82" fmla="*/ 394780 w 6815058"/>
                <a:gd name="connsiteY82" fmla="*/ 106747 h 189191"/>
                <a:gd name="connsiteX83" fmla="*/ 414483 w 6815058"/>
                <a:gd name="connsiteY83" fmla="*/ 123886 h 189191"/>
                <a:gd name="connsiteX84" fmla="*/ 391501 w 6815058"/>
                <a:gd name="connsiteY84" fmla="*/ 143389 h 189191"/>
                <a:gd name="connsiteX85" fmla="*/ 389529 w 6815058"/>
                <a:gd name="connsiteY85" fmla="*/ 143389 h 189191"/>
                <a:gd name="connsiteX86" fmla="*/ 361945 w 6815058"/>
                <a:gd name="connsiteY86" fmla="*/ 116794 h 189191"/>
                <a:gd name="connsiteX87" fmla="*/ 358667 w 6815058"/>
                <a:gd name="connsiteY87" fmla="*/ 111146 h 189191"/>
                <a:gd name="connsiteX88" fmla="*/ 355380 w 6815058"/>
                <a:gd name="connsiteY88" fmla="*/ 114627 h 189191"/>
                <a:gd name="connsiteX89" fmla="*/ 355380 w 6815058"/>
                <a:gd name="connsiteY89" fmla="*/ 141485 h 189191"/>
                <a:gd name="connsiteX90" fmla="*/ 355380 w 6815058"/>
                <a:gd name="connsiteY90" fmla="*/ 144243 h 189191"/>
                <a:gd name="connsiteX91" fmla="*/ 358009 w 6815058"/>
                <a:gd name="connsiteY91" fmla="*/ 148578 h 189191"/>
                <a:gd name="connsiteX92" fmla="*/ 363260 w 6815058"/>
                <a:gd name="connsiteY92" fmla="*/ 144768 h 189191"/>
                <a:gd name="connsiteX93" fmla="*/ 363917 w 6815058"/>
                <a:gd name="connsiteY93" fmla="*/ 143389 h 189191"/>
                <a:gd name="connsiteX94" fmla="*/ 367853 w 6815058"/>
                <a:gd name="connsiteY94" fmla="*/ 139319 h 189191"/>
                <a:gd name="connsiteX95" fmla="*/ 464392 w 6815058"/>
                <a:gd name="connsiteY95" fmla="*/ 18554 h 189191"/>
                <a:gd name="connsiteX96" fmla="*/ 436808 w 6815058"/>
                <a:gd name="connsiteY96" fmla="*/ 58151 h 189191"/>
                <a:gd name="connsiteX97" fmla="*/ 436808 w 6815058"/>
                <a:gd name="connsiteY97" fmla="*/ 63340 h 189191"/>
                <a:gd name="connsiteX98" fmla="*/ 454540 w 6815058"/>
                <a:gd name="connsiteY98" fmla="*/ 63340 h 189191"/>
                <a:gd name="connsiteX99" fmla="*/ 454540 w 6815058"/>
                <a:gd name="connsiteY99" fmla="*/ 118172 h 189191"/>
                <a:gd name="connsiteX100" fmla="*/ 458476 w 6815058"/>
                <a:gd name="connsiteY100" fmla="*/ 136363 h 189191"/>
                <a:gd name="connsiteX101" fmla="*/ 483430 w 6815058"/>
                <a:gd name="connsiteY101" fmla="*/ 148578 h 189191"/>
                <a:gd name="connsiteX102" fmla="*/ 485402 w 6815058"/>
                <a:gd name="connsiteY102" fmla="*/ 148578 h 189191"/>
                <a:gd name="connsiteX103" fmla="*/ 503791 w 6815058"/>
                <a:gd name="connsiteY103" fmla="*/ 116269 h 189191"/>
                <a:gd name="connsiteX104" fmla="*/ 503791 w 6815058"/>
                <a:gd name="connsiteY104" fmla="*/ 108651 h 189191"/>
                <a:gd name="connsiteX105" fmla="*/ 497883 w 6815058"/>
                <a:gd name="connsiteY105" fmla="*/ 108651 h 189191"/>
                <a:gd name="connsiteX106" fmla="*/ 497883 w 6815058"/>
                <a:gd name="connsiteY106" fmla="*/ 117647 h 189191"/>
                <a:gd name="connsiteX107" fmla="*/ 483430 w 6815058"/>
                <a:gd name="connsiteY107" fmla="*/ 142602 h 189191"/>
                <a:gd name="connsiteX108" fmla="*/ 470300 w 6815058"/>
                <a:gd name="connsiteY108" fmla="*/ 119551 h 189191"/>
                <a:gd name="connsiteX109" fmla="*/ 470300 w 6815058"/>
                <a:gd name="connsiteY109" fmla="*/ 63340 h 189191"/>
                <a:gd name="connsiteX110" fmla="*/ 500505 w 6815058"/>
                <a:gd name="connsiteY110" fmla="*/ 63340 h 189191"/>
                <a:gd name="connsiteX111" fmla="*/ 500505 w 6815058"/>
                <a:gd name="connsiteY111" fmla="*/ 56839 h 189191"/>
                <a:gd name="connsiteX112" fmla="*/ 470300 w 6815058"/>
                <a:gd name="connsiteY112" fmla="*/ 56839 h 189191"/>
                <a:gd name="connsiteX113" fmla="*/ 470300 w 6815058"/>
                <a:gd name="connsiteY113" fmla="*/ 18554 h 189191"/>
                <a:gd name="connsiteX114" fmla="*/ 522180 w 6815058"/>
                <a:gd name="connsiteY114" fmla="*/ 56839 h 189191"/>
                <a:gd name="connsiteX115" fmla="*/ 522180 w 6815058"/>
                <a:gd name="connsiteY115" fmla="*/ 63340 h 189191"/>
                <a:gd name="connsiteX116" fmla="*/ 525459 w 6815058"/>
                <a:gd name="connsiteY116" fmla="*/ 63340 h 189191"/>
                <a:gd name="connsiteX117" fmla="*/ 537940 w 6815058"/>
                <a:gd name="connsiteY117" fmla="*/ 73651 h 189191"/>
                <a:gd name="connsiteX118" fmla="*/ 537940 w 6815058"/>
                <a:gd name="connsiteY118" fmla="*/ 130912 h 189191"/>
                <a:gd name="connsiteX119" fmla="*/ 522180 w 6815058"/>
                <a:gd name="connsiteY119" fmla="*/ 139908 h 189191"/>
                <a:gd name="connsiteX120" fmla="*/ 522180 w 6815058"/>
                <a:gd name="connsiteY120" fmla="*/ 146147 h 189191"/>
                <a:gd name="connsiteX121" fmla="*/ 536625 w 6815058"/>
                <a:gd name="connsiteY121" fmla="*/ 145622 h 189191"/>
                <a:gd name="connsiteX122" fmla="*/ 572746 w 6815058"/>
                <a:gd name="connsiteY122" fmla="*/ 145622 h 189191"/>
                <a:gd name="connsiteX123" fmla="*/ 572746 w 6815058"/>
                <a:gd name="connsiteY123" fmla="*/ 139908 h 189191"/>
                <a:gd name="connsiteX124" fmla="*/ 565516 w 6815058"/>
                <a:gd name="connsiteY124" fmla="*/ 139908 h 189191"/>
                <a:gd name="connsiteX125" fmla="*/ 553042 w 6815058"/>
                <a:gd name="connsiteY125" fmla="*/ 130978 h 189191"/>
                <a:gd name="connsiteX126" fmla="*/ 553042 w 6815058"/>
                <a:gd name="connsiteY126" fmla="*/ 96174 h 189191"/>
                <a:gd name="connsiteX127" fmla="*/ 579311 w 6815058"/>
                <a:gd name="connsiteY127" fmla="*/ 59795 h 189191"/>
                <a:gd name="connsiteX128" fmla="*/ 579311 w 6815058"/>
                <a:gd name="connsiteY128" fmla="*/ 60057 h 189191"/>
                <a:gd name="connsiteX129" fmla="*/ 575367 w 6815058"/>
                <a:gd name="connsiteY129" fmla="*/ 67675 h 189191"/>
                <a:gd name="connsiteX130" fmla="*/ 584562 w 6815058"/>
                <a:gd name="connsiteY130" fmla="*/ 76933 h 189191"/>
                <a:gd name="connsiteX131" fmla="*/ 593099 w 6815058"/>
                <a:gd name="connsiteY131" fmla="*/ 67412 h 189191"/>
                <a:gd name="connsiteX132" fmla="*/ 577339 w 6815058"/>
                <a:gd name="connsiteY132" fmla="*/ 54672 h 189191"/>
                <a:gd name="connsiteX133" fmla="*/ 551728 w 6815058"/>
                <a:gd name="connsiteY133" fmla="*/ 76933 h 189191"/>
                <a:gd name="connsiteX134" fmla="*/ 551728 w 6815058"/>
                <a:gd name="connsiteY134" fmla="*/ 54672 h 189191"/>
                <a:gd name="connsiteX135" fmla="*/ 607544 w 6815058"/>
                <a:gd name="connsiteY135" fmla="*/ 56839 h 189191"/>
                <a:gd name="connsiteX136" fmla="*/ 607544 w 6815058"/>
                <a:gd name="connsiteY136" fmla="*/ 63340 h 189191"/>
                <a:gd name="connsiteX137" fmla="*/ 610831 w 6815058"/>
                <a:gd name="connsiteY137" fmla="*/ 63340 h 189191"/>
                <a:gd name="connsiteX138" fmla="*/ 622647 w 6815058"/>
                <a:gd name="connsiteY138" fmla="*/ 73651 h 189191"/>
                <a:gd name="connsiteX139" fmla="*/ 622647 w 6815058"/>
                <a:gd name="connsiteY139" fmla="*/ 131175 h 189191"/>
                <a:gd name="connsiteX140" fmla="*/ 606887 w 6815058"/>
                <a:gd name="connsiteY140" fmla="*/ 139908 h 189191"/>
                <a:gd name="connsiteX141" fmla="*/ 606887 w 6815058"/>
                <a:gd name="connsiteY141" fmla="*/ 146147 h 189191"/>
                <a:gd name="connsiteX142" fmla="*/ 652202 w 6815058"/>
                <a:gd name="connsiteY142" fmla="*/ 146147 h 189191"/>
                <a:gd name="connsiteX143" fmla="*/ 652202 w 6815058"/>
                <a:gd name="connsiteY143" fmla="*/ 139908 h 189191"/>
                <a:gd name="connsiteX144" fmla="*/ 648258 w 6815058"/>
                <a:gd name="connsiteY144" fmla="*/ 139908 h 189191"/>
                <a:gd name="connsiteX145" fmla="*/ 637757 w 6815058"/>
                <a:gd name="connsiteY145" fmla="*/ 132553 h 189191"/>
                <a:gd name="connsiteX146" fmla="*/ 637757 w 6815058"/>
                <a:gd name="connsiteY146" fmla="*/ 54672 h 189191"/>
                <a:gd name="connsiteX147" fmla="*/ 625276 w 6815058"/>
                <a:gd name="connsiteY147" fmla="*/ 7129 h 189191"/>
                <a:gd name="connsiteX148" fmla="*/ 615424 w 6815058"/>
                <a:gd name="connsiteY148" fmla="*/ 18291 h 189191"/>
                <a:gd name="connsiteX149" fmla="*/ 627248 w 6815058"/>
                <a:gd name="connsiteY149" fmla="*/ 29390 h 189191"/>
                <a:gd name="connsiteX150" fmla="*/ 628563 w 6815058"/>
                <a:gd name="connsiteY150" fmla="*/ 29390 h 189191"/>
                <a:gd name="connsiteX151" fmla="*/ 638414 w 6815058"/>
                <a:gd name="connsiteY151" fmla="*/ 18291 h 189191"/>
                <a:gd name="connsiteX152" fmla="*/ 627248 w 6815058"/>
                <a:gd name="connsiteY152" fmla="*/ 7129 h 189191"/>
                <a:gd name="connsiteX153" fmla="*/ 734288 w 6815058"/>
                <a:gd name="connsiteY153" fmla="*/ 64719 h 189191"/>
                <a:gd name="connsiteX154" fmla="*/ 725750 w 6815058"/>
                <a:gd name="connsiteY154" fmla="*/ 74438 h 189191"/>
                <a:gd name="connsiteX155" fmla="*/ 734945 w 6815058"/>
                <a:gd name="connsiteY155" fmla="*/ 83959 h 189191"/>
                <a:gd name="connsiteX156" fmla="*/ 744797 w 6815058"/>
                <a:gd name="connsiteY156" fmla="*/ 73651 h 189191"/>
                <a:gd name="connsiteX157" fmla="*/ 714584 w 6815058"/>
                <a:gd name="connsiteY157" fmla="*/ 53292 h 189191"/>
                <a:gd name="connsiteX158" fmla="*/ 712612 w 6815058"/>
                <a:gd name="connsiteY158" fmla="*/ 53292 h 189191"/>
                <a:gd name="connsiteX159" fmla="*/ 665333 w 6815058"/>
                <a:gd name="connsiteY159" fmla="*/ 101100 h 189191"/>
                <a:gd name="connsiteX160" fmla="*/ 711963 w 6815058"/>
                <a:gd name="connsiteY160" fmla="*/ 148578 h 189191"/>
                <a:gd name="connsiteX161" fmla="*/ 745446 w 6815058"/>
                <a:gd name="connsiteY161" fmla="*/ 126052 h 189191"/>
                <a:gd name="connsiteX162" fmla="*/ 747418 w 6815058"/>
                <a:gd name="connsiteY162" fmla="*/ 121457 h 189191"/>
                <a:gd name="connsiteX163" fmla="*/ 744139 w 6815058"/>
                <a:gd name="connsiteY163" fmla="*/ 118960 h 189191"/>
                <a:gd name="connsiteX164" fmla="*/ 738881 w 6815058"/>
                <a:gd name="connsiteY164" fmla="*/ 127433 h 189191"/>
                <a:gd name="connsiteX165" fmla="*/ 713269 w 6815058"/>
                <a:gd name="connsiteY165" fmla="*/ 142602 h 189191"/>
                <a:gd name="connsiteX166" fmla="*/ 683722 w 6815058"/>
                <a:gd name="connsiteY166" fmla="*/ 100771 h 189191"/>
                <a:gd name="connsiteX167" fmla="*/ 712612 w 6815058"/>
                <a:gd name="connsiteY167" fmla="*/ 59268 h 189191"/>
                <a:gd name="connsiteX168" fmla="*/ 729686 w 6815058"/>
                <a:gd name="connsiteY168" fmla="*/ 62224 h 189191"/>
                <a:gd name="connsiteX169" fmla="*/ 734288 w 6815058"/>
                <a:gd name="connsiteY169" fmla="*/ 64719 h 189191"/>
                <a:gd name="connsiteX170" fmla="*/ 784853 w 6815058"/>
                <a:gd name="connsiteY170" fmla="*/ 18554 h 189191"/>
                <a:gd name="connsiteX171" fmla="*/ 757270 w 6815058"/>
                <a:gd name="connsiteY171" fmla="*/ 58151 h 189191"/>
                <a:gd name="connsiteX172" fmla="*/ 757270 w 6815058"/>
                <a:gd name="connsiteY172" fmla="*/ 63340 h 189191"/>
                <a:gd name="connsiteX173" fmla="*/ 775659 w 6815058"/>
                <a:gd name="connsiteY173" fmla="*/ 63340 h 189191"/>
                <a:gd name="connsiteX174" fmla="*/ 775659 w 6815058"/>
                <a:gd name="connsiteY174" fmla="*/ 118172 h 189191"/>
                <a:gd name="connsiteX175" fmla="*/ 779595 w 6815058"/>
                <a:gd name="connsiteY175" fmla="*/ 136363 h 189191"/>
                <a:gd name="connsiteX176" fmla="*/ 804549 w 6815058"/>
                <a:gd name="connsiteY176" fmla="*/ 148578 h 189191"/>
                <a:gd name="connsiteX177" fmla="*/ 805864 w 6815058"/>
                <a:gd name="connsiteY177" fmla="*/ 148578 h 189191"/>
                <a:gd name="connsiteX178" fmla="*/ 824910 w 6815058"/>
                <a:gd name="connsiteY178" fmla="*/ 116269 h 189191"/>
                <a:gd name="connsiteX179" fmla="*/ 824910 w 6815058"/>
                <a:gd name="connsiteY179" fmla="*/ 108651 h 189191"/>
                <a:gd name="connsiteX180" fmla="*/ 818345 w 6815058"/>
                <a:gd name="connsiteY180" fmla="*/ 108651 h 189191"/>
                <a:gd name="connsiteX181" fmla="*/ 818345 w 6815058"/>
                <a:gd name="connsiteY181" fmla="*/ 117647 h 189191"/>
                <a:gd name="connsiteX182" fmla="*/ 804549 w 6815058"/>
                <a:gd name="connsiteY182" fmla="*/ 142602 h 189191"/>
                <a:gd name="connsiteX183" fmla="*/ 790761 w 6815058"/>
                <a:gd name="connsiteY183" fmla="*/ 119551 h 189191"/>
                <a:gd name="connsiteX184" fmla="*/ 790761 w 6815058"/>
                <a:gd name="connsiteY184" fmla="*/ 63340 h 189191"/>
                <a:gd name="connsiteX185" fmla="*/ 820966 w 6815058"/>
                <a:gd name="connsiteY185" fmla="*/ 63340 h 189191"/>
                <a:gd name="connsiteX186" fmla="*/ 820966 w 6815058"/>
                <a:gd name="connsiteY186" fmla="*/ 56839 h 189191"/>
                <a:gd name="connsiteX187" fmla="*/ 790761 w 6815058"/>
                <a:gd name="connsiteY187" fmla="*/ 56839 h 189191"/>
                <a:gd name="connsiteX188" fmla="*/ 790761 w 6815058"/>
                <a:gd name="connsiteY188" fmla="*/ 18554 h 189191"/>
                <a:gd name="connsiteX189" fmla="*/ 860366 w 6815058"/>
                <a:gd name="connsiteY189" fmla="*/ 98603 h 189191"/>
                <a:gd name="connsiteX190" fmla="*/ 921441 w 6815058"/>
                <a:gd name="connsiteY190" fmla="*/ 98603 h 189191"/>
                <a:gd name="connsiteX191" fmla="*/ 925385 w 6815058"/>
                <a:gd name="connsiteY191" fmla="*/ 95124 h 189191"/>
                <a:gd name="connsiteX192" fmla="*/ 887292 w 6815058"/>
                <a:gd name="connsiteY192" fmla="*/ 53292 h 189191"/>
                <a:gd name="connsiteX193" fmla="*/ 841985 w 6815058"/>
                <a:gd name="connsiteY193" fmla="*/ 100771 h 189191"/>
                <a:gd name="connsiteX194" fmla="*/ 890578 w 6815058"/>
                <a:gd name="connsiteY194" fmla="*/ 148578 h 189191"/>
                <a:gd name="connsiteX195" fmla="*/ 924727 w 6815058"/>
                <a:gd name="connsiteY195" fmla="*/ 123886 h 189191"/>
                <a:gd name="connsiteX196" fmla="*/ 925385 w 6815058"/>
                <a:gd name="connsiteY196" fmla="*/ 121457 h 189191"/>
                <a:gd name="connsiteX197" fmla="*/ 922755 w 6815058"/>
                <a:gd name="connsiteY197" fmla="*/ 118697 h 189191"/>
                <a:gd name="connsiteX198" fmla="*/ 916847 w 6815058"/>
                <a:gd name="connsiteY198" fmla="*/ 127958 h 189191"/>
                <a:gd name="connsiteX199" fmla="*/ 891236 w 6815058"/>
                <a:gd name="connsiteY199" fmla="*/ 142602 h 189191"/>
                <a:gd name="connsiteX200" fmla="*/ 889921 w 6815058"/>
                <a:gd name="connsiteY200" fmla="*/ 142602 h 189191"/>
                <a:gd name="connsiteX201" fmla="*/ 864967 w 6815058"/>
                <a:gd name="connsiteY201" fmla="*/ 125265 h 189191"/>
                <a:gd name="connsiteX202" fmla="*/ 860366 w 6815058"/>
                <a:gd name="connsiteY202" fmla="*/ 98603 h 189191"/>
                <a:gd name="connsiteX203" fmla="*/ 860366 w 6815058"/>
                <a:gd name="connsiteY203" fmla="*/ 93745 h 189191"/>
                <a:gd name="connsiteX204" fmla="*/ 881384 w 6815058"/>
                <a:gd name="connsiteY204" fmla="*/ 59268 h 189191"/>
                <a:gd name="connsiteX205" fmla="*/ 885977 w 6815058"/>
                <a:gd name="connsiteY205" fmla="*/ 58414 h 189191"/>
                <a:gd name="connsiteX206" fmla="*/ 910931 w 6815058"/>
                <a:gd name="connsiteY206" fmla="*/ 93745 h 189191"/>
                <a:gd name="connsiteX207" fmla="*/ 996303 w 6815058"/>
                <a:gd name="connsiteY207" fmla="*/ 4435 h 189191"/>
                <a:gd name="connsiteX208" fmla="*/ 996303 w 6815058"/>
                <a:gd name="connsiteY208" fmla="*/ 10674 h 189191"/>
                <a:gd name="connsiteX209" fmla="*/ 998933 w 6815058"/>
                <a:gd name="connsiteY209" fmla="*/ 10674 h 189191"/>
                <a:gd name="connsiteX210" fmla="*/ 1012721 w 6815058"/>
                <a:gd name="connsiteY210" fmla="*/ 23413 h 189191"/>
                <a:gd name="connsiteX211" fmla="*/ 1012721 w 6815058"/>
                <a:gd name="connsiteY211" fmla="*/ 66885 h 189191"/>
                <a:gd name="connsiteX212" fmla="*/ 985137 w 6815058"/>
                <a:gd name="connsiteY212" fmla="*/ 54672 h 189191"/>
                <a:gd name="connsiteX213" fmla="*/ 938515 w 6815058"/>
                <a:gd name="connsiteY213" fmla="*/ 101888 h 189191"/>
                <a:gd name="connsiteX214" fmla="*/ 983822 w 6815058"/>
                <a:gd name="connsiteY214" fmla="*/ 148578 h 189191"/>
                <a:gd name="connsiteX215" fmla="*/ 1012063 w 6815058"/>
                <a:gd name="connsiteY215" fmla="*/ 135247 h 189191"/>
                <a:gd name="connsiteX216" fmla="*/ 1012063 w 6815058"/>
                <a:gd name="connsiteY216" fmla="*/ 148578 h 189191"/>
                <a:gd name="connsiteX217" fmla="*/ 1042925 w 6815058"/>
                <a:gd name="connsiteY217" fmla="*/ 146147 h 189191"/>
                <a:gd name="connsiteX218" fmla="*/ 1042925 w 6815058"/>
                <a:gd name="connsiteY218" fmla="*/ 139908 h 189191"/>
                <a:gd name="connsiteX219" fmla="*/ 1040304 w 6815058"/>
                <a:gd name="connsiteY219" fmla="*/ 139908 h 189191"/>
                <a:gd name="connsiteX220" fmla="*/ 1027166 w 6815058"/>
                <a:gd name="connsiteY220" fmla="*/ 129271 h 189191"/>
                <a:gd name="connsiteX221" fmla="*/ 1027166 w 6815058"/>
                <a:gd name="connsiteY221" fmla="*/ 2006 h 189191"/>
                <a:gd name="connsiteX222" fmla="*/ 956247 w 6815058"/>
                <a:gd name="connsiteY222" fmla="*/ 106220 h 189191"/>
                <a:gd name="connsiteX223" fmla="*/ 956247 w 6815058"/>
                <a:gd name="connsiteY223" fmla="*/ 103529 h 189191"/>
                <a:gd name="connsiteX224" fmla="*/ 986452 w 6815058"/>
                <a:gd name="connsiteY224" fmla="*/ 60057 h 189191"/>
                <a:gd name="connsiteX225" fmla="*/ 1012063 w 6815058"/>
                <a:gd name="connsiteY225" fmla="*/ 80677 h 189191"/>
                <a:gd name="connsiteX226" fmla="*/ 1012063 w 6815058"/>
                <a:gd name="connsiteY226" fmla="*/ 88557 h 189191"/>
                <a:gd name="connsiteX227" fmla="*/ 1012063 w 6815058"/>
                <a:gd name="connsiteY227" fmla="*/ 122770 h 189191"/>
                <a:gd name="connsiteX228" fmla="*/ 1009434 w 6815058"/>
                <a:gd name="connsiteY228" fmla="*/ 129271 h 189191"/>
                <a:gd name="connsiteX229" fmla="*/ 984480 w 6815058"/>
                <a:gd name="connsiteY229" fmla="*/ 143389 h 189191"/>
                <a:gd name="connsiteX230" fmla="*/ 964127 w 6815058"/>
                <a:gd name="connsiteY230" fmla="*/ 132818 h 189191"/>
                <a:gd name="connsiteX231" fmla="*/ 956247 w 6815058"/>
                <a:gd name="connsiteY231" fmla="*/ 106220 h 189191"/>
                <a:gd name="connsiteX232" fmla="*/ 1113852 w 6815058"/>
                <a:gd name="connsiteY232" fmla="*/ 4435 h 189191"/>
                <a:gd name="connsiteX233" fmla="*/ 1113852 w 6815058"/>
                <a:gd name="connsiteY233" fmla="*/ 10674 h 189191"/>
                <a:gd name="connsiteX234" fmla="*/ 1117788 w 6815058"/>
                <a:gd name="connsiteY234" fmla="*/ 10674 h 189191"/>
                <a:gd name="connsiteX235" fmla="*/ 1130269 w 6815058"/>
                <a:gd name="connsiteY235" fmla="*/ 21510 h 189191"/>
                <a:gd name="connsiteX236" fmla="*/ 1130269 w 6815058"/>
                <a:gd name="connsiteY236" fmla="*/ 126317 h 189191"/>
                <a:gd name="connsiteX237" fmla="*/ 1130269 w 6815058"/>
                <a:gd name="connsiteY237" fmla="*/ 130912 h 189191"/>
                <a:gd name="connsiteX238" fmla="*/ 1115159 w 6815058"/>
                <a:gd name="connsiteY238" fmla="*/ 139908 h 189191"/>
                <a:gd name="connsiteX239" fmla="*/ 1113852 w 6815058"/>
                <a:gd name="connsiteY239" fmla="*/ 139908 h 189191"/>
                <a:gd name="connsiteX240" fmla="*/ 1113852 w 6815058"/>
                <a:gd name="connsiteY240" fmla="*/ 146147 h 189191"/>
                <a:gd name="connsiteX241" fmla="*/ 1128297 w 6815058"/>
                <a:gd name="connsiteY241" fmla="*/ 145622 h 189191"/>
                <a:gd name="connsiteX242" fmla="*/ 1161132 w 6815058"/>
                <a:gd name="connsiteY242" fmla="*/ 145622 h 189191"/>
                <a:gd name="connsiteX243" fmla="*/ 1161132 w 6815058"/>
                <a:gd name="connsiteY243" fmla="*/ 139908 h 189191"/>
                <a:gd name="connsiteX244" fmla="*/ 1156530 w 6815058"/>
                <a:gd name="connsiteY244" fmla="*/ 139908 h 189191"/>
                <a:gd name="connsiteX245" fmla="*/ 1145372 w 6815058"/>
                <a:gd name="connsiteY245" fmla="*/ 131241 h 189191"/>
                <a:gd name="connsiteX246" fmla="*/ 1145372 w 6815058"/>
                <a:gd name="connsiteY246" fmla="*/ 93745 h 189191"/>
                <a:gd name="connsiteX247" fmla="*/ 1174262 w 6815058"/>
                <a:gd name="connsiteY247" fmla="*/ 59859 h 189191"/>
                <a:gd name="connsiteX248" fmla="*/ 1188707 w 6815058"/>
                <a:gd name="connsiteY248" fmla="*/ 83172 h 189191"/>
                <a:gd name="connsiteX249" fmla="*/ 1188707 w 6815058"/>
                <a:gd name="connsiteY249" fmla="*/ 131766 h 189191"/>
                <a:gd name="connsiteX250" fmla="*/ 1176234 w 6815058"/>
                <a:gd name="connsiteY250" fmla="*/ 139908 h 189191"/>
                <a:gd name="connsiteX251" fmla="*/ 1172947 w 6815058"/>
                <a:gd name="connsiteY251" fmla="*/ 139908 h 189191"/>
                <a:gd name="connsiteX252" fmla="*/ 1172947 w 6815058"/>
                <a:gd name="connsiteY252" fmla="*/ 146147 h 189191"/>
                <a:gd name="connsiteX253" fmla="*/ 1187400 w 6815058"/>
                <a:gd name="connsiteY253" fmla="*/ 145622 h 189191"/>
                <a:gd name="connsiteX254" fmla="*/ 1220235 w 6815058"/>
                <a:gd name="connsiteY254" fmla="*/ 145622 h 189191"/>
                <a:gd name="connsiteX255" fmla="*/ 1220235 w 6815058"/>
                <a:gd name="connsiteY255" fmla="*/ 139908 h 189191"/>
                <a:gd name="connsiteX256" fmla="*/ 1216291 w 6815058"/>
                <a:gd name="connsiteY256" fmla="*/ 139908 h 189191"/>
                <a:gd name="connsiteX257" fmla="*/ 1204475 w 6815058"/>
                <a:gd name="connsiteY257" fmla="*/ 131766 h 189191"/>
                <a:gd name="connsiteX258" fmla="*/ 1204475 w 6815058"/>
                <a:gd name="connsiteY258" fmla="*/ 84813 h 189191"/>
                <a:gd name="connsiteX259" fmla="*/ 1200531 w 6815058"/>
                <a:gd name="connsiteY259" fmla="*/ 66623 h 189191"/>
                <a:gd name="connsiteX260" fmla="*/ 1175577 w 6815058"/>
                <a:gd name="connsiteY260" fmla="*/ 54672 h 189191"/>
                <a:gd name="connsiteX261" fmla="*/ 1144714 w 6815058"/>
                <a:gd name="connsiteY261" fmla="*/ 73977 h 189191"/>
                <a:gd name="connsiteX262" fmla="*/ 1144714 w 6815058"/>
                <a:gd name="connsiteY262" fmla="*/ 2006 h 189191"/>
                <a:gd name="connsiteX263" fmla="*/ 1250439 w 6815058"/>
                <a:gd name="connsiteY263" fmla="*/ 65769 h 189191"/>
                <a:gd name="connsiteX264" fmla="*/ 1272107 w 6815058"/>
                <a:gd name="connsiteY264" fmla="*/ 58414 h 189191"/>
                <a:gd name="connsiteX265" fmla="*/ 1289839 w 6815058"/>
                <a:gd name="connsiteY265" fmla="*/ 68791 h 189191"/>
                <a:gd name="connsiteX266" fmla="*/ 1294440 w 6815058"/>
                <a:gd name="connsiteY266" fmla="*/ 87769 h 189191"/>
                <a:gd name="connsiteX267" fmla="*/ 1294440 w 6815058"/>
                <a:gd name="connsiteY267" fmla="*/ 91314 h 189191"/>
                <a:gd name="connsiteX268" fmla="*/ 1245846 w 6815058"/>
                <a:gd name="connsiteY268" fmla="*/ 104054 h 189191"/>
                <a:gd name="connsiteX269" fmla="*/ 1233365 w 6815058"/>
                <a:gd name="connsiteY269" fmla="*/ 125790 h 189191"/>
                <a:gd name="connsiteX270" fmla="*/ 1267514 w 6815058"/>
                <a:gd name="connsiteY270" fmla="*/ 148578 h 189191"/>
                <a:gd name="connsiteX271" fmla="*/ 1296404 w 6815058"/>
                <a:gd name="connsiteY271" fmla="*/ 131175 h 189191"/>
                <a:gd name="connsiteX272" fmla="*/ 1312164 w 6815058"/>
                <a:gd name="connsiteY272" fmla="*/ 147461 h 189191"/>
                <a:gd name="connsiteX273" fmla="*/ 1330553 w 6815058"/>
                <a:gd name="connsiteY273" fmla="*/ 125527 h 189191"/>
                <a:gd name="connsiteX274" fmla="*/ 1330553 w 6815058"/>
                <a:gd name="connsiteY274" fmla="*/ 116006 h 189191"/>
                <a:gd name="connsiteX275" fmla="*/ 1324645 w 6815058"/>
                <a:gd name="connsiteY275" fmla="*/ 116006 h 189191"/>
                <a:gd name="connsiteX276" fmla="*/ 1324645 w 6815058"/>
                <a:gd name="connsiteY276" fmla="*/ 126579 h 189191"/>
                <a:gd name="connsiteX277" fmla="*/ 1316765 w 6815058"/>
                <a:gd name="connsiteY277" fmla="*/ 140173 h 189191"/>
                <a:gd name="connsiteX278" fmla="*/ 1309543 w 6815058"/>
                <a:gd name="connsiteY278" fmla="*/ 126579 h 189191"/>
                <a:gd name="connsiteX279" fmla="*/ 1309543 w 6815058"/>
                <a:gd name="connsiteY279" fmla="*/ 85863 h 189191"/>
                <a:gd name="connsiteX280" fmla="*/ 1272107 w 6815058"/>
                <a:gd name="connsiteY280" fmla="*/ 53292 h 189191"/>
                <a:gd name="connsiteX281" fmla="*/ 1240588 w 6815058"/>
                <a:gd name="connsiteY281" fmla="*/ 75292 h 189191"/>
                <a:gd name="connsiteX282" fmla="*/ 1251097 w 6815058"/>
                <a:gd name="connsiteY282" fmla="*/ 85076 h 189191"/>
                <a:gd name="connsiteX283" fmla="*/ 1259634 w 6815058"/>
                <a:gd name="connsiteY283" fmla="*/ 75292 h 189191"/>
                <a:gd name="connsiteX284" fmla="*/ 1250439 w 6815058"/>
                <a:gd name="connsiteY284" fmla="*/ 65769 h 189191"/>
                <a:gd name="connsiteX285" fmla="*/ 1294440 w 6815058"/>
                <a:gd name="connsiteY285" fmla="*/ 96437 h 189191"/>
                <a:gd name="connsiteX286" fmla="*/ 1294440 w 6815058"/>
                <a:gd name="connsiteY286" fmla="*/ 116794 h 189191"/>
                <a:gd name="connsiteX287" fmla="*/ 1269486 w 6815058"/>
                <a:gd name="connsiteY287" fmla="*/ 143389 h 189191"/>
                <a:gd name="connsiteX288" fmla="*/ 1268171 w 6815058"/>
                <a:gd name="connsiteY288" fmla="*/ 143389 h 189191"/>
                <a:gd name="connsiteX289" fmla="*/ 1251097 w 6815058"/>
                <a:gd name="connsiteY289" fmla="*/ 125790 h 189191"/>
                <a:gd name="connsiteX290" fmla="*/ 1294440 w 6815058"/>
                <a:gd name="connsiteY290" fmla="*/ 96437 h 189191"/>
                <a:gd name="connsiteX291" fmla="*/ 1338433 w 6815058"/>
                <a:gd name="connsiteY291" fmla="*/ 56839 h 189191"/>
                <a:gd name="connsiteX292" fmla="*/ 1338433 w 6815058"/>
                <a:gd name="connsiteY292" fmla="*/ 63340 h 189191"/>
                <a:gd name="connsiteX293" fmla="*/ 1341719 w 6815058"/>
                <a:gd name="connsiteY293" fmla="*/ 63340 h 189191"/>
                <a:gd name="connsiteX294" fmla="*/ 1354193 w 6815058"/>
                <a:gd name="connsiteY294" fmla="*/ 73651 h 189191"/>
                <a:gd name="connsiteX295" fmla="*/ 1354193 w 6815058"/>
                <a:gd name="connsiteY295" fmla="*/ 130912 h 189191"/>
                <a:gd name="connsiteX296" fmla="*/ 1338433 w 6815058"/>
                <a:gd name="connsiteY296" fmla="*/ 139908 h 189191"/>
                <a:gd name="connsiteX297" fmla="*/ 1338433 w 6815058"/>
                <a:gd name="connsiteY297" fmla="*/ 146147 h 189191"/>
                <a:gd name="connsiteX298" fmla="*/ 1352878 w 6815058"/>
                <a:gd name="connsiteY298" fmla="*/ 145622 h 189191"/>
                <a:gd name="connsiteX299" fmla="*/ 1388999 w 6815058"/>
                <a:gd name="connsiteY299" fmla="*/ 145622 h 189191"/>
                <a:gd name="connsiteX300" fmla="*/ 1388999 w 6815058"/>
                <a:gd name="connsiteY300" fmla="*/ 139908 h 189191"/>
                <a:gd name="connsiteX301" fmla="*/ 1381776 w 6815058"/>
                <a:gd name="connsiteY301" fmla="*/ 139908 h 189191"/>
                <a:gd name="connsiteX302" fmla="*/ 1368646 w 6815058"/>
                <a:gd name="connsiteY302" fmla="*/ 130978 h 189191"/>
                <a:gd name="connsiteX303" fmla="*/ 1368646 w 6815058"/>
                <a:gd name="connsiteY303" fmla="*/ 96174 h 189191"/>
                <a:gd name="connsiteX304" fmla="*/ 1394907 w 6815058"/>
                <a:gd name="connsiteY304" fmla="*/ 59795 h 189191"/>
                <a:gd name="connsiteX305" fmla="*/ 1394907 w 6815058"/>
                <a:gd name="connsiteY305" fmla="*/ 60057 h 189191"/>
                <a:gd name="connsiteX306" fmla="*/ 1390971 w 6815058"/>
                <a:gd name="connsiteY306" fmla="*/ 67675 h 189191"/>
                <a:gd name="connsiteX307" fmla="*/ 1400165 w 6815058"/>
                <a:gd name="connsiteY307" fmla="*/ 76933 h 189191"/>
                <a:gd name="connsiteX308" fmla="*/ 1409360 w 6815058"/>
                <a:gd name="connsiteY308" fmla="*/ 67412 h 189191"/>
                <a:gd name="connsiteX309" fmla="*/ 1393600 w 6815058"/>
                <a:gd name="connsiteY309" fmla="*/ 54672 h 189191"/>
                <a:gd name="connsiteX310" fmla="*/ 1367988 w 6815058"/>
                <a:gd name="connsiteY310" fmla="*/ 76933 h 189191"/>
                <a:gd name="connsiteX311" fmla="*/ 1367988 w 6815058"/>
                <a:gd name="connsiteY311" fmla="*/ 54672 h 189191"/>
                <a:gd name="connsiteX312" fmla="*/ 1480936 w 6815058"/>
                <a:gd name="connsiteY312" fmla="*/ 4435 h 189191"/>
                <a:gd name="connsiteX313" fmla="*/ 1480936 w 6815058"/>
                <a:gd name="connsiteY313" fmla="*/ 10674 h 189191"/>
                <a:gd name="connsiteX314" fmla="*/ 1482908 w 6815058"/>
                <a:gd name="connsiteY314" fmla="*/ 10674 h 189191"/>
                <a:gd name="connsiteX315" fmla="*/ 1496696 w 6815058"/>
                <a:gd name="connsiteY315" fmla="*/ 23413 h 189191"/>
                <a:gd name="connsiteX316" fmla="*/ 1496696 w 6815058"/>
                <a:gd name="connsiteY316" fmla="*/ 66885 h 189191"/>
                <a:gd name="connsiteX317" fmla="*/ 1469769 w 6815058"/>
                <a:gd name="connsiteY317" fmla="*/ 54672 h 189191"/>
                <a:gd name="connsiteX318" fmla="*/ 1422490 w 6815058"/>
                <a:gd name="connsiteY318" fmla="*/ 101888 h 189191"/>
                <a:gd name="connsiteX319" fmla="*/ 1467797 w 6815058"/>
                <a:gd name="connsiteY319" fmla="*/ 148578 h 189191"/>
                <a:gd name="connsiteX320" fmla="*/ 1496038 w 6815058"/>
                <a:gd name="connsiteY320" fmla="*/ 135247 h 189191"/>
                <a:gd name="connsiteX321" fmla="*/ 1496038 w 6815058"/>
                <a:gd name="connsiteY321" fmla="*/ 148578 h 189191"/>
                <a:gd name="connsiteX322" fmla="*/ 1527558 w 6815058"/>
                <a:gd name="connsiteY322" fmla="*/ 146147 h 189191"/>
                <a:gd name="connsiteX323" fmla="*/ 1527558 w 6815058"/>
                <a:gd name="connsiteY323" fmla="*/ 139908 h 189191"/>
                <a:gd name="connsiteX324" fmla="*/ 1524279 w 6815058"/>
                <a:gd name="connsiteY324" fmla="*/ 139908 h 189191"/>
                <a:gd name="connsiteX325" fmla="*/ 1511141 w 6815058"/>
                <a:gd name="connsiteY325" fmla="*/ 129271 h 189191"/>
                <a:gd name="connsiteX326" fmla="*/ 1511141 w 6815058"/>
                <a:gd name="connsiteY326" fmla="*/ 2006 h 189191"/>
                <a:gd name="connsiteX327" fmla="*/ 1440879 w 6815058"/>
                <a:gd name="connsiteY327" fmla="*/ 106220 h 189191"/>
                <a:gd name="connsiteX328" fmla="*/ 1440879 w 6815058"/>
                <a:gd name="connsiteY328" fmla="*/ 103529 h 189191"/>
                <a:gd name="connsiteX329" fmla="*/ 1471084 w 6815058"/>
                <a:gd name="connsiteY329" fmla="*/ 60057 h 189191"/>
                <a:gd name="connsiteX330" fmla="*/ 1496038 w 6815058"/>
                <a:gd name="connsiteY330" fmla="*/ 80677 h 189191"/>
                <a:gd name="connsiteX331" fmla="*/ 1496038 w 6815058"/>
                <a:gd name="connsiteY331" fmla="*/ 88557 h 189191"/>
                <a:gd name="connsiteX332" fmla="*/ 1496038 w 6815058"/>
                <a:gd name="connsiteY332" fmla="*/ 122770 h 189191"/>
                <a:gd name="connsiteX333" fmla="*/ 1493409 w 6815058"/>
                <a:gd name="connsiteY333" fmla="*/ 129271 h 189191"/>
                <a:gd name="connsiteX334" fmla="*/ 1469112 w 6815058"/>
                <a:gd name="connsiteY334" fmla="*/ 143389 h 189191"/>
                <a:gd name="connsiteX335" fmla="*/ 1448759 w 6815058"/>
                <a:gd name="connsiteY335" fmla="*/ 132818 h 189191"/>
                <a:gd name="connsiteX336" fmla="*/ 1440879 w 6815058"/>
                <a:gd name="connsiteY336" fmla="*/ 106220 h 189191"/>
                <a:gd name="connsiteX337" fmla="*/ 1536095 w 6815058"/>
                <a:gd name="connsiteY337" fmla="*/ 95124 h 189191"/>
                <a:gd name="connsiteX338" fmla="*/ 1536095 w 6815058"/>
                <a:gd name="connsiteY338" fmla="*/ 107864 h 189191"/>
                <a:gd name="connsiteX339" fmla="*/ 1593226 w 6815058"/>
                <a:gd name="connsiteY339" fmla="*/ 107864 h 189191"/>
                <a:gd name="connsiteX340" fmla="*/ 1593226 w 6815058"/>
                <a:gd name="connsiteY340" fmla="*/ 95124 h 189191"/>
                <a:gd name="connsiteX341" fmla="*/ 1612930 w 6815058"/>
                <a:gd name="connsiteY341" fmla="*/ 4435 h 189191"/>
                <a:gd name="connsiteX342" fmla="*/ 1612930 w 6815058"/>
                <a:gd name="connsiteY342" fmla="*/ 10674 h 189191"/>
                <a:gd name="connsiteX343" fmla="*/ 1614902 w 6815058"/>
                <a:gd name="connsiteY343" fmla="*/ 10674 h 189191"/>
                <a:gd name="connsiteX344" fmla="*/ 1628690 w 6815058"/>
                <a:gd name="connsiteY344" fmla="*/ 21510 h 189191"/>
                <a:gd name="connsiteX345" fmla="*/ 1628690 w 6815058"/>
                <a:gd name="connsiteY345" fmla="*/ 126317 h 189191"/>
                <a:gd name="connsiteX346" fmla="*/ 1628690 w 6815058"/>
                <a:gd name="connsiteY346" fmla="*/ 130912 h 189191"/>
                <a:gd name="connsiteX347" fmla="*/ 1613587 w 6815058"/>
                <a:gd name="connsiteY347" fmla="*/ 139908 h 189191"/>
                <a:gd name="connsiteX348" fmla="*/ 1612272 w 6815058"/>
                <a:gd name="connsiteY348" fmla="*/ 139908 h 189191"/>
                <a:gd name="connsiteX349" fmla="*/ 1612272 w 6815058"/>
                <a:gd name="connsiteY349" fmla="*/ 146147 h 189191"/>
                <a:gd name="connsiteX350" fmla="*/ 1658894 w 6815058"/>
                <a:gd name="connsiteY350" fmla="*/ 146147 h 189191"/>
                <a:gd name="connsiteX351" fmla="*/ 1658894 w 6815058"/>
                <a:gd name="connsiteY351" fmla="*/ 139908 h 189191"/>
                <a:gd name="connsiteX352" fmla="*/ 1653644 w 6815058"/>
                <a:gd name="connsiteY352" fmla="*/ 139908 h 189191"/>
                <a:gd name="connsiteX353" fmla="*/ 1643135 w 6815058"/>
                <a:gd name="connsiteY353" fmla="*/ 131766 h 189191"/>
                <a:gd name="connsiteX354" fmla="*/ 1643135 w 6815058"/>
                <a:gd name="connsiteY354" fmla="*/ 2006 h 189191"/>
                <a:gd name="connsiteX355" fmla="*/ 1689757 w 6815058"/>
                <a:gd name="connsiteY355" fmla="*/ 65769 h 189191"/>
                <a:gd name="connsiteX356" fmla="*/ 1711432 w 6815058"/>
                <a:gd name="connsiteY356" fmla="*/ 58414 h 189191"/>
                <a:gd name="connsiteX357" fmla="*/ 1729164 w 6815058"/>
                <a:gd name="connsiteY357" fmla="*/ 68791 h 189191"/>
                <a:gd name="connsiteX358" fmla="*/ 1733757 w 6815058"/>
                <a:gd name="connsiteY358" fmla="*/ 87769 h 189191"/>
                <a:gd name="connsiteX359" fmla="*/ 1733757 w 6815058"/>
                <a:gd name="connsiteY359" fmla="*/ 91314 h 189191"/>
                <a:gd name="connsiteX360" fmla="*/ 1685163 w 6815058"/>
                <a:gd name="connsiteY360" fmla="*/ 104054 h 189191"/>
                <a:gd name="connsiteX361" fmla="*/ 1672690 w 6815058"/>
                <a:gd name="connsiteY361" fmla="*/ 125790 h 189191"/>
                <a:gd name="connsiteX362" fmla="*/ 1706831 w 6815058"/>
                <a:gd name="connsiteY362" fmla="*/ 148578 h 189191"/>
                <a:gd name="connsiteX363" fmla="*/ 1735729 w 6815058"/>
                <a:gd name="connsiteY363" fmla="*/ 131175 h 189191"/>
                <a:gd name="connsiteX364" fmla="*/ 1751489 w 6815058"/>
                <a:gd name="connsiteY364" fmla="*/ 147461 h 189191"/>
                <a:gd name="connsiteX365" fmla="*/ 1769878 w 6815058"/>
                <a:gd name="connsiteY365" fmla="*/ 125527 h 189191"/>
                <a:gd name="connsiteX366" fmla="*/ 1769878 w 6815058"/>
                <a:gd name="connsiteY366" fmla="*/ 116006 h 189191"/>
                <a:gd name="connsiteX367" fmla="*/ 1763962 w 6815058"/>
                <a:gd name="connsiteY367" fmla="*/ 116006 h 189191"/>
                <a:gd name="connsiteX368" fmla="*/ 1763962 w 6815058"/>
                <a:gd name="connsiteY368" fmla="*/ 126579 h 189191"/>
                <a:gd name="connsiteX369" fmla="*/ 1756082 w 6815058"/>
                <a:gd name="connsiteY369" fmla="*/ 140173 h 189191"/>
                <a:gd name="connsiteX370" fmla="*/ 1748860 w 6815058"/>
                <a:gd name="connsiteY370" fmla="*/ 126579 h 189191"/>
                <a:gd name="connsiteX371" fmla="*/ 1748860 w 6815058"/>
                <a:gd name="connsiteY371" fmla="*/ 85863 h 189191"/>
                <a:gd name="connsiteX372" fmla="*/ 1711432 w 6815058"/>
                <a:gd name="connsiteY372" fmla="*/ 53292 h 189191"/>
                <a:gd name="connsiteX373" fmla="*/ 1679913 w 6815058"/>
                <a:gd name="connsiteY373" fmla="*/ 75292 h 189191"/>
                <a:gd name="connsiteX374" fmla="*/ 1690414 w 6815058"/>
                <a:gd name="connsiteY374" fmla="*/ 85076 h 189191"/>
                <a:gd name="connsiteX375" fmla="*/ 1698951 w 6815058"/>
                <a:gd name="connsiteY375" fmla="*/ 75292 h 189191"/>
                <a:gd name="connsiteX376" fmla="*/ 1689757 w 6815058"/>
                <a:gd name="connsiteY376" fmla="*/ 65769 h 189191"/>
                <a:gd name="connsiteX377" fmla="*/ 1733757 w 6815058"/>
                <a:gd name="connsiteY377" fmla="*/ 96437 h 189191"/>
                <a:gd name="connsiteX378" fmla="*/ 1733757 w 6815058"/>
                <a:gd name="connsiteY378" fmla="*/ 116794 h 189191"/>
                <a:gd name="connsiteX379" fmla="*/ 1708803 w 6815058"/>
                <a:gd name="connsiteY379" fmla="*/ 143389 h 189191"/>
                <a:gd name="connsiteX380" fmla="*/ 1707488 w 6815058"/>
                <a:gd name="connsiteY380" fmla="*/ 143389 h 189191"/>
                <a:gd name="connsiteX381" fmla="*/ 1690414 w 6815058"/>
                <a:gd name="connsiteY381" fmla="*/ 125790 h 189191"/>
                <a:gd name="connsiteX382" fmla="*/ 1733757 w 6815058"/>
                <a:gd name="connsiteY382" fmla="*/ 96437 h 189191"/>
                <a:gd name="connsiteX383" fmla="*/ 1777101 w 6815058"/>
                <a:gd name="connsiteY383" fmla="*/ 4435 h 189191"/>
                <a:gd name="connsiteX384" fmla="*/ 1777101 w 6815058"/>
                <a:gd name="connsiteY384" fmla="*/ 10674 h 189191"/>
                <a:gd name="connsiteX385" fmla="*/ 1780379 w 6815058"/>
                <a:gd name="connsiteY385" fmla="*/ 10674 h 189191"/>
                <a:gd name="connsiteX386" fmla="*/ 1793518 w 6815058"/>
                <a:gd name="connsiteY386" fmla="*/ 21247 h 189191"/>
                <a:gd name="connsiteX387" fmla="*/ 1793518 w 6815058"/>
                <a:gd name="connsiteY387" fmla="*/ 146147 h 189191"/>
                <a:gd name="connsiteX388" fmla="*/ 1798768 w 6815058"/>
                <a:gd name="connsiteY388" fmla="*/ 145884 h 189191"/>
                <a:gd name="connsiteX389" fmla="*/ 1806648 w 6815058"/>
                <a:gd name="connsiteY389" fmla="*/ 133672 h 189191"/>
                <a:gd name="connsiteX390" fmla="*/ 1835546 w 6815058"/>
                <a:gd name="connsiteY390" fmla="*/ 148578 h 189191"/>
                <a:gd name="connsiteX391" fmla="*/ 1882168 w 6815058"/>
                <a:gd name="connsiteY391" fmla="*/ 101363 h 189191"/>
                <a:gd name="connsiteX392" fmla="*/ 1838168 w 6815058"/>
                <a:gd name="connsiteY392" fmla="*/ 54672 h 189191"/>
                <a:gd name="connsiteX393" fmla="*/ 1807963 w 6815058"/>
                <a:gd name="connsiteY393" fmla="*/ 67412 h 189191"/>
                <a:gd name="connsiteX394" fmla="*/ 1807963 w 6815058"/>
                <a:gd name="connsiteY394" fmla="*/ 2006 h 189191"/>
                <a:gd name="connsiteX395" fmla="*/ 1864436 w 6815058"/>
                <a:gd name="connsiteY395" fmla="*/ 106220 h 189191"/>
                <a:gd name="connsiteX396" fmla="*/ 1856557 w 6815058"/>
                <a:gd name="connsiteY396" fmla="*/ 132028 h 189191"/>
                <a:gd name="connsiteX397" fmla="*/ 1833574 w 6815058"/>
                <a:gd name="connsiteY397" fmla="*/ 143389 h 189191"/>
                <a:gd name="connsiteX398" fmla="*/ 1811907 w 6815058"/>
                <a:gd name="connsiteY398" fmla="*/ 130650 h 189191"/>
                <a:gd name="connsiteX399" fmla="*/ 1808620 w 6815058"/>
                <a:gd name="connsiteY399" fmla="*/ 123623 h 189191"/>
                <a:gd name="connsiteX400" fmla="*/ 1808620 w 6815058"/>
                <a:gd name="connsiteY400" fmla="*/ 77196 h 189191"/>
                <a:gd name="connsiteX401" fmla="*/ 1835546 w 6815058"/>
                <a:gd name="connsiteY401" fmla="*/ 60057 h 189191"/>
                <a:gd name="connsiteX402" fmla="*/ 1864436 w 6815058"/>
                <a:gd name="connsiteY402" fmla="*/ 101888 h 189191"/>
                <a:gd name="connsiteX403" fmla="*/ 1864436 w 6815058"/>
                <a:gd name="connsiteY403" fmla="*/ 106220 h 189191"/>
                <a:gd name="connsiteX404" fmla="*/ 1919596 w 6815058"/>
                <a:gd name="connsiteY404" fmla="*/ 98603 h 189191"/>
                <a:gd name="connsiteX405" fmla="*/ 1980671 w 6815058"/>
                <a:gd name="connsiteY405" fmla="*/ 98603 h 189191"/>
                <a:gd name="connsiteX406" fmla="*/ 1984615 w 6815058"/>
                <a:gd name="connsiteY406" fmla="*/ 95124 h 189191"/>
                <a:gd name="connsiteX407" fmla="*/ 1946522 w 6815058"/>
                <a:gd name="connsiteY407" fmla="*/ 53292 h 189191"/>
                <a:gd name="connsiteX408" fmla="*/ 1901215 w 6815058"/>
                <a:gd name="connsiteY408" fmla="*/ 100771 h 189191"/>
                <a:gd name="connsiteX409" fmla="*/ 1949808 w 6815058"/>
                <a:gd name="connsiteY409" fmla="*/ 148578 h 189191"/>
                <a:gd name="connsiteX410" fmla="*/ 1983957 w 6815058"/>
                <a:gd name="connsiteY410" fmla="*/ 123886 h 189191"/>
                <a:gd name="connsiteX411" fmla="*/ 1984615 w 6815058"/>
                <a:gd name="connsiteY411" fmla="*/ 121457 h 189191"/>
                <a:gd name="connsiteX412" fmla="*/ 1981985 w 6815058"/>
                <a:gd name="connsiteY412" fmla="*/ 118697 h 189191"/>
                <a:gd name="connsiteX413" fmla="*/ 1976077 w 6815058"/>
                <a:gd name="connsiteY413" fmla="*/ 127958 h 189191"/>
                <a:gd name="connsiteX414" fmla="*/ 1950466 w 6815058"/>
                <a:gd name="connsiteY414" fmla="*/ 142602 h 189191"/>
                <a:gd name="connsiteX415" fmla="*/ 1949151 w 6815058"/>
                <a:gd name="connsiteY415" fmla="*/ 142602 h 189191"/>
                <a:gd name="connsiteX416" fmla="*/ 1924197 w 6815058"/>
                <a:gd name="connsiteY416" fmla="*/ 125265 h 189191"/>
                <a:gd name="connsiteX417" fmla="*/ 1919596 w 6815058"/>
                <a:gd name="connsiteY417" fmla="*/ 98603 h 189191"/>
                <a:gd name="connsiteX418" fmla="*/ 1919596 w 6815058"/>
                <a:gd name="connsiteY418" fmla="*/ 93745 h 189191"/>
                <a:gd name="connsiteX419" fmla="*/ 1940614 w 6815058"/>
                <a:gd name="connsiteY419" fmla="*/ 59268 h 189191"/>
                <a:gd name="connsiteX420" fmla="*/ 1945207 w 6815058"/>
                <a:gd name="connsiteY420" fmla="*/ 58480 h 189191"/>
                <a:gd name="connsiteX421" fmla="*/ 1970161 w 6815058"/>
                <a:gd name="connsiteY421" fmla="*/ 93745 h 189191"/>
                <a:gd name="connsiteX422" fmla="*/ 1997745 w 6815058"/>
                <a:gd name="connsiteY422" fmla="*/ 4435 h 189191"/>
                <a:gd name="connsiteX423" fmla="*/ 1997745 w 6815058"/>
                <a:gd name="connsiteY423" fmla="*/ 10674 h 189191"/>
                <a:gd name="connsiteX424" fmla="*/ 2000374 w 6815058"/>
                <a:gd name="connsiteY424" fmla="*/ 10674 h 189191"/>
                <a:gd name="connsiteX425" fmla="*/ 2013505 w 6815058"/>
                <a:gd name="connsiteY425" fmla="*/ 21510 h 189191"/>
                <a:gd name="connsiteX426" fmla="*/ 2013505 w 6815058"/>
                <a:gd name="connsiteY426" fmla="*/ 126317 h 189191"/>
                <a:gd name="connsiteX427" fmla="*/ 2013505 w 6815058"/>
                <a:gd name="connsiteY427" fmla="*/ 130912 h 189191"/>
                <a:gd name="connsiteX428" fmla="*/ 1999060 w 6815058"/>
                <a:gd name="connsiteY428" fmla="*/ 139908 h 189191"/>
                <a:gd name="connsiteX429" fmla="*/ 1997745 w 6815058"/>
                <a:gd name="connsiteY429" fmla="*/ 139908 h 189191"/>
                <a:gd name="connsiteX430" fmla="*/ 1997745 w 6815058"/>
                <a:gd name="connsiteY430" fmla="*/ 146147 h 189191"/>
                <a:gd name="connsiteX431" fmla="*/ 2044367 w 6815058"/>
                <a:gd name="connsiteY431" fmla="*/ 146147 h 189191"/>
                <a:gd name="connsiteX432" fmla="*/ 2044367 w 6815058"/>
                <a:gd name="connsiteY432" fmla="*/ 139908 h 189191"/>
                <a:gd name="connsiteX433" fmla="*/ 2039116 w 6815058"/>
                <a:gd name="connsiteY433" fmla="*/ 139908 h 189191"/>
                <a:gd name="connsiteX434" fmla="*/ 2028607 w 6815058"/>
                <a:gd name="connsiteY434" fmla="*/ 131766 h 189191"/>
                <a:gd name="connsiteX435" fmla="*/ 2028607 w 6815058"/>
                <a:gd name="connsiteY435" fmla="*/ 2006 h 189191"/>
                <a:gd name="connsiteX436" fmla="*/ 2125795 w 6815058"/>
                <a:gd name="connsiteY436" fmla="*/ 139319 h 189191"/>
                <a:gd name="connsiteX437" fmla="*/ 2149435 w 6815058"/>
                <a:gd name="connsiteY437" fmla="*/ 148578 h 189191"/>
                <a:gd name="connsiteX438" fmla="*/ 2183584 w 6815058"/>
                <a:gd name="connsiteY438" fmla="*/ 119551 h 189191"/>
                <a:gd name="connsiteX439" fmla="*/ 2183584 w 6815058"/>
                <a:gd name="connsiteY439" fmla="*/ 117385 h 189191"/>
                <a:gd name="connsiteX440" fmla="*/ 2163231 w 6815058"/>
                <a:gd name="connsiteY440" fmla="*/ 92956 h 189191"/>
                <a:gd name="connsiteX441" fmla="*/ 2146813 w 6815058"/>
                <a:gd name="connsiteY441" fmla="*/ 89148 h 189191"/>
                <a:gd name="connsiteX442" fmla="*/ 2124480 w 6815058"/>
                <a:gd name="connsiteY442" fmla="*/ 72861 h 189191"/>
                <a:gd name="connsiteX443" fmla="*/ 2148128 w 6815058"/>
                <a:gd name="connsiteY443" fmla="*/ 57889 h 189191"/>
                <a:gd name="connsiteX444" fmla="*/ 2172425 w 6815058"/>
                <a:gd name="connsiteY444" fmla="*/ 80414 h 189191"/>
                <a:gd name="connsiteX445" fmla="*/ 2175046 w 6815058"/>
                <a:gd name="connsiteY445" fmla="*/ 84222 h 189191"/>
                <a:gd name="connsiteX446" fmla="*/ 2177676 w 6815058"/>
                <a:gd name="connsiteY446" fmla="*/ 81793 h 189191"/>
                <a:gd name="connsiteX447" fmla="*/ 2177676 w 6815058"/>
                <a:gd name="connsiteY447" fmla="*/ 56839 h 189191"/>
                <a:gd name="connsiteX448" fmla="*/ 2175704 w 6815058"/>
                <a:gd name="connsiteY448" fmla="*/ 53292 h 189191"/>
                <a:gd name="connsiteX449" fmla="*/ 2167824 w 6815058"/>
                <a:gd name="connsiteY449" fmla="*/ 58480 h 189191"/>
                <a:gd name="connsiteX450" fmla="*/ 2167166 w 6815058"/>
                <a:gd name="connsiteY450" fmla="*/ 58480 h 189191"/>
                <a:gd name="connsiteX451" fmla="*/ 2163231 w 6815058"/>
                <a:gd name="connsiteY451" fmla="*/ 56248 h 189191"/>
                <a:gd name="connsiteX452" fmla="*/ 2148128 w 6815058"/>
                <a:gd name="connsiteY452" fmla="*/ 53292 h 189191"/>
                <a:gd name="connsiteX453" fmla="*/ 2113322 w 6815058"/>
                <a:gd name="connsiteY453" fmla="*/ 79362 h 189191"/>
                <a:gd name="connsiteX454" fmla="*/ 2152721 w 6815058"/>
                <a:gd name="connsiteY454" fmla="*/ 106747 h 189191"/>
                <a:gd name="connsiteX455" fmla="*/ 2172425 w 6815058"/>
                <a:gd name="connsiteY455" fmla="*/ 123886 h 189191"/>
                <a:gd name="connsiteX456" fmla="*/ 2149435 w 6815058"/>
                <a:gd name="connsiteY456" fmla="*/ 143389 h 189191"/>
                <a:gd name="connsiteX457" fmla="*/ 2147471 w 6815058"/>
                <a:gd name="connsiteY457" fmla="*/ 143389 h 189191"/>
                <a:gd name="connsiteX458" fmla="*/ 2119887 w 6815058"/>
                <a:gd name="connsiteY458" fmla="*/ 116794 h 189191"/>
                <a:gd name="connsiteX459" fmla="*/ 2116601 w 6815058"/>
                <a:gd name="connsiteY459" fmla="*/ 111146 h 189191"/>
                <a:gd name="connsiteX460" fmla="*/ 2113322 w 6815058"/>
                <a:gd name="connsiteY460" fmla="*/ 114627 h 189191"/>
                <a:gd name="connsiteX461" fmla="*/ 2113322 w 6815058"/>
                <a:gd name="connsiteY461" fmla="*/ 141551 h 189191"/>
                <a:gd name="connsiteX462" fmla="*/ 2113322 w 6815058"/>
                <a:gd name="connsiteY462" fmla="*/ 144243 h 189191"/>
                <a:gd name="connsiteX463" fmla="*/ 2115951 w 6815058"/>
                <a:gd name="connsiteY463" fmla="*/ 148578 h 189191"/>
                <a:gd name="connsiteX464" fmla="*/ 2121202 w 6815058"/>
                <a:gd name="connsiteY464" fmla="*/ 144768 h 189191"/>
                <a:gd name="connsiteX465" fmla="*/ 2122517 w 6815058"/>
                <a:gd name="connsiteY465" fmla="*/ 143389 h 189191"/>
                <a:gd name="connsiteX466" fmla="*/ 2125795 w 6815058"/>
                <a:gd name="connsiteY466" fmla="*/ 139319 h 189191"/>
                <a:gd name="connsiteX467" fmla="*/ 2266326 w 6815058"/>
                <a:gd name="connsiteY467" fmla="*/ 64719 h 189191"/>
                <a:gd name="connsiteX468" fmla="*/ 2257789 w 6815058"/>
                <a:gd name="connsiteY468" fmla="*/ 74438 h 189191"/>
                <a:gd name="connsiteX469" fmla="*/ 2267641 w 6815058"/>
                <a:gd name="connsiteY469" fmla="*/ 83959 h 189191"/>
                <a:gd name="connsiteX470" fmla="*/ 2276835 w 6815058"/>
                <a:gd name="connsiteY470" fmla="*/ 73651 h 189191"/>
                <a:gd name="connsiteX471" fmla="*/ 2247288 w 6815058"/>
                <a:gd name="connsiteY471" fmla="*/ 53292 h 189191"/>
                <a:gd name="connsiteX472" fmla="*/ 2244659 w 6815058"/>
                <a:gd name="connsiteY472" fmla="*/ 53292 h 189191"/>
                <a:gd name="connsiteX473" fmla="*/ 2198037 w 6815058"/>
                <a:gd name="connsiteY473" fmla="*/ 101100 h 189191"/>
                <a:gd name="connsiteX474" fmla="*/ 2244001 w 6815058"/>
                <a:gd name="connsiteY474" fmla="*/ 148578 h 189191"/>
                <a:gd name="connsiteX475" fmla="*/ 2278150 w 6815058"/>
                <a:gd name="connsiteY475" fmla="*/ 126052 h 189191"/>
                <a:gd name="connsiteX476" fmla="*/ 2279465 w 6815058"/>
                <a:gd name="connsiteY476" fmla="*/ 121457 h 189191"/>
                <a:gd name="connsiteX477" fmla="*/ 2276835 w 6815058"/>
                <a:gd name="connsiteY477" fmla="*/ 118960 h 189191"/>
                <a:gd name="connsiteX478" fmla="*/ 2270928 w 6815058"/>
                <a:gd name="connsiteY478" fmla="*/ 127433 h 189191"/>
                <a:gd name="connsiteX479" fmla="*/ 2245316 w 6815058"/>
                <a:gd name="connsiteY479" fmla="*/ 142602 h 189191"/>
                <a:gd name="connsiteX480" fmla="*/ 2215760 w 6815058"/>
                <a:gd name="connsiteY480" fmla="*/ 100771 h 189191"/>
                <a:gd name="connsiteX481" fmla="*/ 2245316 w 6815058"/>
                <a:gd name="connsiteY481" fmla="*/ 59268 h 189191"/>
                <a:gd name="connsiteX482" fmla="*/ 2261733 w 6815058"/>
                <a:gd name="connsiteY482" fmla="*/ 62224 h 189191"/>
                <a:gd name="connsiteX483" fmla="*/ 2266326 w 6815058"/>
                <a:gd name="connsiteY483" fmla="*/ 64719 h 189191"/>
                <a:gd name="connsiteX484" fmla="*/ 2309670 w 6815058"/>
                <a:gd name="connsiteY484" fmla="*/ 98603 h 189191"/>
                <a:gd name="connsiteX485" fmla="*/ 2370737 w 6815058"/>
                <a:gd name="connsiteY485" fmla="*/ 98603 h 189191"/>
                <a:gd name="connsiteX486" fmla="*/ 2374681 w 6815058"/>
                <a:gd name="connsiteY486" fmla="*/ 95124 h 189191"/>
                <a:gd name="connsiteX487" fmla="*/ 2336596 w 6815058"/>
                <a:gd name="connsiteY487" fmla="*/ 53292 h 189191"/>
                <a:gd name="connsiteX488" fmla="*/ 2291281 w 6815058"/>
                <a:gd name="connsiteY488" fmla="*/ 100771 h 189191"/>
                <a:gd name="connsiteX489" fmla="*/ 2339874 w 6815058"/>
                <a:gd name="connsiteY489" fmla="*/ 148578 h 189191"/>
                <a:gd name="connsiteX490" fmla="*/ 2374023 w 6815058"/>
                <a:gd name="connsiteY490" fmla="*/ 123886 h 189191"/>
                <a:gd name="connsiteX491" fmla="*/ 2374681 w 6815058"/>
                <a:gd name="connsiteY491" fmla="*/ 121457 h 189191"/>
                <a:gd name="connsiteX492" fmla="*/ 2372051 w 6815058"/>
                <a:gd name="connsiteY492" fmla="*/ 118697 h 189191"/>
                <a:gd name="connsiteX493" fmla="*/ 2366143 w 6815058"/>
                <a:gd name="connsiteY493" fmla="*/ 127958 h 189191"/>
                <a:gd name="connsiteX494" fmla="*/ 2340532 w 6815058"/>
                <a:gd name="connsiteY494" fmla="*/ 142602 h 189191"/>
                <a:gd name="connsiteX495" fmla="*/ 2339217 w 6815058"/>
                <a:gd name="connsiteY495" fmla="*/ 142602 h 189191"/>
                <a:gd name="connsiteX496" fmla="*/ 2314263 w 6815058"/>
                <a:gd name="connsiteY496" fmla="*/ 125265 h 189191"/>
                <a:gd name="connsiteX497" fmla="*/ 2309670 w 6815058"/>
                <a:gd name="connsiteY497" fmla="*/ 98603 h 189191"/>
                <a:gd name="connsiteX498" fmla="*/ 2309670 w 6815058"/>
                <a:gd name="connsiteY498" fmla="*/ 93745 h 189191"/>
                <a:gd name="connsiteX499" fmla="*/ 2330680 w 6815058"/>
                <a:gd name="connsiteY499" fmla="*/ 59268 h 189191"/>
                <a:gd name="connsiteX500" fmla="*/ 2335281 w 6815058"/>
                <a:gd name="connsiteY500" fmla="*/ 58480 h 189191"/>
                <a:gd name="connsiteX501" fmla="*/ 2360235 w 6815058"/>
                <a:gd name="connsiteY501" fmla="*/ 93745 h 189191"/>
                <a:gd name="connsiteX502" fmla="*/ 2387811 w 6815058"/>
                <a:gd name="connsiteY502" fmla="*/ 56839 h 189191"/>
                <a:gd name="connsiteX503" fmla="*/ 2387811 w 6815058"/>
                <a:gd name="connsiteY503" fmla="*/ 63340 h 189191"/>
                <a:gd name="connsiteX504" fmla="*/ 2391098 w 6815058"/>
                <a:gd name="connsiteY504" fmla="*/ 63340 h 189191"/>
                <a:gd name="connsiteX505" fmla="*/ 2403571 w 6815058"/>
                <a:gd name="connsiteY505" fmla="*/ 73651 h 189191"/>
                <a:gd name="connsiteX506" fmla="*/ 2403571 w 6815058"/>
                <a:gd name="connsiteY506" fmla="*/ 130912 h 189191"/>
                <a:gd name="connsiteX507" fmla="*/ 2387811 w 6815058"/>
                <a:gd name="connsiteY507" fmla="*/ 139908 h 189191"/>
                <a:gd name="connsiteX508" fmla="*/ 2387811 w 6815058"/>
                <a:gd name="connsiteY508" fmla="*/ 146147 h 189191"/>
                <a:gd name="connsiteX509" fmla="*/ 2402264 w 6815058"/>
                <a:gd name="connsiteY509" fmla="*/ 145622 h 189191"/>
                <a:gd name="connsiteX510" fmla="*/ 2435098 w 6815058"/>
                <a:gd name="connsiteY510" fmla="*/ 145622 h 189191"/>
                <a:gd name="connsiteX511" fmla="*/ 2435098 w 6815058"/>
                <a:gd name="connsiteY511" fmla="*/ 139908 h 189191"/>
                <a:gd name="connsiteX512" fmla="*/ 2430497 w 6815058"/>
                <a:gd name="connsiteY512" fmla="*/ 139908 h 189191"/>
                <a:gd name="connsiteX513" fmla="*/ 2418681 w 6815058"/>
                <a:gd name="connsiteY513" fmla="*/ 131241 h 189191"/>
                <a:gd name="connsiteX514" fmla="*/ 2418681 w 6815058"/>
                <a:gd name="connsiteY514" fmla="*/ 93745 h 189191"/>
                <a:gd name="connsiteX515" fmla="*/ 2448229 w 6815058"/>
                <a:gd name="connsiteY515" fmla="*/ 59795 h 189191"/>
                <a:gd name="connsiteX516" fmla="*/ 2462674 w 6815058"/>
                <a:gd name="connsiteY516" fmla="*/ 83172 h 189191"/>
                <a:gd name="connsiteX517" fmla="*/ 2462674 w 6815058"/>
                <a:gd name="connsiteY517" fmla="*/ 131766 h 189191"/>
                <a:gd name="connsiteX518" fmla="*/ 2450201 w 6815058"/>
                <a:gd name="connsiteY518" fmla="*/ 139908 h 189191"/>
                <a:gd name="connsiteX519" fmla="*/ 2446914 w 6815058"/>
                <a:gd name="connsiteY519" fmla="*/ 139908 h 189191"/>
                <a:gd name="connsiteX520" fmla="*/ 2446914 w 6815058"/>
                <a:gd name="connsiteY520" fmla="*/ 146147 h 189191"/>
                <a:gd name="connsiteX521" fmla="*/ 2461359 w 6815058"/>
                <a:gd name="connsiteY521" fmla="*/ 145622 h 189191"/>
                <a:gd name="connsiteX522" fmla="*/ 2493544 w 6815058"/>
                <a:gd name="connsiteY522" fmla="*/ 145622 h 189191"/>
                <a:gd name="connsiteX523" fmla="*/ 2493544 w 6815058"/>
                <a:gd name="connsiteY523" fmla="*/ 139908 h 189191"/>
                <a:gd name="connsiteX524" fmla="*/ 2490257 w 6815058"/>
                <a:gd name="connsiteY524" fmla="*/ 139908 h 189191"/>
                <a:gd name="connsiteX525" fmla="*/ 2477776 w 6815058"/>
                <a:gd name="connsiteY525" fmla="*/ 131766 h 189191"/>
                <a:gd name="connsiteX526" fmla="*/ 2477776 w 6815058"/>
                <a:gd name="connsiteY526" fmla="*/ 84813 h 189191"/>
                <a:gd name="connsiteX527" fmla="*/ 2474498 w 6815058"/>
                <a:gd name="connsiteY527" fmla="*/ 66885 h 189191"/>
                <a:gd name="connsiteX528" fmla="*/ 2448229 w 6815058"/>
                <a:gd name="connsiteY528" fmla="*/ 54672 h 189191"/>
                <a:gd name="connsiteX529" fmla="*/ 2418024 w 6815058"/>
                <a:gd name="connsiteY529" fmla="*/ 75292 h 189191"/>
                <a:gd name="connsiteX530" fmla="*/ 2418024 w 6815058"/>
                <a:gd name="connsiteY530" fmla="*/ 54672 h 189191"/>
                <a:gd name="connsiteX531" fmla="*/ 2524406 w 6815058"/>
                <a:gd name="connsiteY531" fmla="*/ 65769 h 189191"/>
                <a:gd name="connsiteX532" fmla="*/ 2546074 w 6815058"/>
                <a:gd name="connsiteY532" fmla="*/ 58480 h 189191"/>
                <a:gd name="connsiteX533" fmla="*/ 2563806 w 6815058"/>
                <a:gd name="connsiteY533" fmla="*/ 68791 h 189191"/>
                <a:gd name="connsiteX534" fmla="*/ 2568399 w 6815058"/>
                <a:gd name="connsiteY534" fmla="*/ 87769 h 189191"/>
                <a:gd name="connsiteX535" fmla="*/ 2568399 w 6815058"/>
                <a:gd name="connsiteY535" fmla="*/ 91314 h 189191"/>
                <a:gd name="connsiteX536" fmla="*/ 2519805 w 6815058"/>
                <a:gd name="connsiteY536" fmla="*/ 104054 h 189191"/>
                <a:gd name="connsiteX537" fmla="*/ 2507332 w 6815058"/>
                <a:gd name="connsiteY537" fmla="*/ 125790 h 189191"/>
                <a:gd name="connsiteX538" fmla="*/ 2541481 w 6815058"/>
                <a:gd name="connsiteY538" fmla="*/ 148578 h 189191"/>
                <a:gd name="connsiteX539" fmla="*/ 2569713 w 6815058"/>
                <a:gd name="connsiteY539" fmla="*/ 131175 h 189191"/>
                <a:gd name="connsiteX540" fmla="*/ 2586131 w 6815058"/>
                <a:gd name="connsiteY540" fmla="*/ 147461 h 189191"/>
                <a:gd name="connsiteX541" fmla="*/ 2604520 w 6815058"/>
                <a:gd name="connsiteY541" fmla="*/ 125527 h 189191"/>
                <a:gd name="connsiteX542" fmla="*/ 2604520 w 6815058"/>
                <a:gd name="connsiteY542" fmla="*/ 116006 h 189191"/>
                <a:gd name="connsiteX543" fmla="*/ 2597954 w 6815058"/>
                <a:gd name="connsiteY543" fmla="*/ 116006 h 189191"/>
                <a:gd name="connsiteX544" fmla="*/ 2597954 w 6815058"/>
                <a:gd name="connsiteY544" fmla="*/ 126579 h 189191"/>
                <a:gd name="connsiteX545" fmla="*/ 2590732 w 6815058"/>
                <a:gd name="connsiteY545" fmla="*/ 140173 h 189191"/>
                <a:gd name="connsiteX546" fmla="*/ 2583509 w 6815058"/>
                <a:gd name="connsiteY546" fmla="*/ 126579 h 189191"/>
                <a:gd name="connsiteX547" fmla="*/ 2583509 w 6815058"/>
                <a:gd name="connsiteY547" fmla="*/ 85863 h 189191"/>
                <a:gd name="connsiteX548" fmla="*/ 2546074 w 6815058"/>
                <a:gd name="connsiteY548" fmla="*/ 53292 h 189191"/>
                <a:gd name="connsiteX549" fmla="*/ 2513897 w 6815058"/>
                <a:gd name="connsiteY549" fmla="*/ 75292 h 189191"/>
                <a:gd name="connsiteX550" fmla="*/ 2525064 w 6815058"/>
                <a:gd name="connsiteY550" fmla="*/ 85076 h 189191"/>
                <a:gd name="connsiteX551" fmla="*/ 2533601 w 6815058"/>
                <a:gd name="connsiteY551" fmla="*/ 75292 h 189191"/>
                <a:gd name="connsiteX552" fmla="*/ 2524406 w 6815058"/>
                <a:gd name="connsiteY552" fmla="*/ 65769 h 189191"/>
                <a:gd name="connsiteX553" fmla="*/ 2568399 w 6815058"/>
                <a:gd name="connsiteY553" fmla="*/ 96437 h 189191"/>
                <a:gd name="connsiteX554" fmla="*/ 2568399 w 6815058"/>
                <a:gd name="connsiteY554" fmla="*/ 116794 h 189191"/>
                <a:gd name="connsiteX555" fmla="*/ 2543445 w 6815058"/>
                <a:gd name="connsiteY555" fmla="*/ 143389 h 189191"/>
                <a:gd name="connsiteX556" fmla="*/ 2541481 w 6815058"/>
                <a:gd name="connsiteY556" fmla="*/ 143389 h 189191"/>
                <a:gd name="connsiteX557" fmla="*/ 2524406 w 6815058"/>
                <a:gd name="connsiteY557" fmla="*/ 125790 h 189191"/>
                <a:gd name="connsiteX558" fmla="*/ 2568399 w 6815058"/>
                <a:gd name="connsiteY558" fmla="*/ 96437 h 189191"/>
                <a:gd name="connsiteX559" fmla="*/ 2611742 w 6815058"/>
                <a:gd name="connsiteY559" fmla="*/ 56839 h 189191"/>
                <a:gd name="connsiteX560" fmla="*/ 2611742 w 6815058"/>
                <a:gd name="connsiteY560" fmla="*/ 63340 h 189191"/>
                <a:gd name="connsiteX561" fmla="*/ 2615029 w 6815058"/>
                <a:gd name="connsiteY561" fmla="*/ 63340 h 189191"/>
                <a:gd name="connsiteX562" fmla="*/ 2628159 w 6815058"/>
                <a:gd name="connsiteY562" fmla="*/ 73651 h 189191"/>
                <a:gd name="connsiteX563" fmla="*/ 2628159 w 6815058"/>
                <a:gd name="connsiteY563" fmla="*/ 130912 h 189191"/>
                <a:gd name="connsiteX564" fmla="*/ 2611742 w 6815058"/>
                <a:gd name="connsiteY564" fmla="*/ 139908 h 189191"/>
                <a:gd name="connsiteX565" fmla="*/ 2611742 w 6815058"/>
                <a:gd name="connsiteY565" fmla="*/ 146147 h 189191"/>
                <a:gd name="connsiteX566" fmla="*/ 2626187 w 6815058"/>
                <a:gd name="connsiteY566" fmla="*/ 145622 h 189191"/>
                <a:gd name="connsiteX567" fmla="*/ 2662308 w 6815058"/>
                <a:gd name="connsiteY567" fmla="*/ 145622 h 189191"/>
                <a:gd name="connsiteX568" fmla="*/ 2662308 w 6815058"/>
                <a:gd name="connsiteY568" fmla="*/ 139908 h 189191"/>
                <a:gd name="connsiteX569" fmla="*/ 2655743 w 6815058"/>
                <a:gd name="connsiteY569" fmla="*/ 139908 h 189191"/>
                <a:gd name="connsiteX570" fmla="*/ 2642604 w 6815058"/>
                <a:gd name="connsiteY570" fmla="*/ 130978 h 189191"/>
                <a:gd name="connsiteX571" fmla="*/ 2642604 w 6815058"/>
                <a:gd name="connsiteY571" fmla="*/ 96174 h 189191"/>
                <a:gd name="connsiteX572" fmla="*/ 2668873 w 6815058"/>
                <a:gd name="connsiteY572" fmla="*/ 59795 h 189191"/>
                <a:gd name="connsiteX573" fmla="*/ 2668873 w 6815058"/>
                <a:gd name="connsiteY573" fmla="*/ 60057 h 189191"/>
                <a:gd name="connsiteX574" fmla="*/ 2664937 w 6815058"/>
                <a:gd name="connsiteY574" fmla="*/ 67675 h 189191"/>
                <a:gd name="connsiteX575" fmla="*/ 2674132 w 6815058"/>
                <a:gd name="connsiteY575" fmla="*/ 76933 h 189191"/>
                <a:gd name="connsiteX576" fmla="*/ 2682661 w 6815058"/>
                <a:gd name="connsiteY576" fmla="*/ 67412 h 189191"/>
                <a:gd name="connsiteX577" fmla="*/ 2667559 w 6815058"/>
                <a:gd name="connsiteY577" fmla="*/ 54672 h 189191"/>
                <a:gd name="connsiteX578" fmla="*/ 2641298 w 6815058"/>
                <a:gd name="connsiteY578" fmla="*/ 76933 h 189191"/>
                <a:gd name="connsiteX579" fmla="*/ 2641298 w 6815058"/>
                <a:gd name="connsiteY579" fmla="*/ 54672 h 189191"/>
                <a:gd name="connsiteX580" fmla="*/ 2697771 w 6815058"/>
                <a:gd name="connsiteY580" fmla="*/ 56839 h 189191"/>
                <a:gd name="connsiteX581" fmla="*/ 2697771 w 6815058"/>
                <a:gd name="connsiteY581" fmla="*/ 63340 h 189191"/>
                <a:gd name="connsiteX582" fmla="*/ 2701050 w 6815058"/>
                <a:gd name="connsiteY582" fmla="*/ 63340 h 189191"/>
                <a:gd name="connsiteX583" fmla="*/ 2712217 w 6815058"/>
                <a:gd name="connsiteY583" fmla="*/ 73651 h 189191"/>
                <a:gd name="connsiteX584" fmla="*/ 2712217 w 6815058"/>
                <a:gd name="connsiteY584" fmla="*/ 131175 h 189191"/>
                <a:gd name="connsiteX585" fmla="*/ 2696457 w 6815058"/>
                <a:gd name="connsiteY585" fmla="*/ 139908 h 189191"/>
                <a:gd name="connsiteX586" fmla="*/ 2696457 w 6815058"/>
                <a:gd name="connsiteY586" fmla="*/ 146147 h 189191"/>
                <a:gd name="connsiteX587" fmla="*/ 2741764 w 6815058"/>
                <a:gd name="connsiteY587" fmla="*/ 146147 h 189191"/>
                <a:gd name="connsiteX588" fmla="*/ 2741764 w 6815058"/>
                <a:gd name="connsiteY588" fmla="*/ 139908 h 189191"/>
                <a:gd name="connsiteX589" fmla="*/ 2738485 w 6815058"/>
                <a:gd name="connsiteY589" fmla="*/ 139908 h 189191"/>
                <a:gd name="connsiteX590" fmla="*/ 2727319 w 6815058"/>
                <a:gd name="connsiteY590" fmla="*/ 132553 h 189191"/>
                <a:gd name="connsiteX591" fmla="*/ 2727319 w 6815058"/>
                <a:gd name="connsiteY591" fmla="*/ 54672 h 189191"/>
                <a:gd name="connsiteX592" fmla="*/ 2714846 w 6815058"/>
                <a:gd name="connsiteY592" fmla="*/ 7129 h 189191"/>
                <a:gd name="connsiteX593" fmla="*/ 2705651 w 6815058"/>
                <a:gd name="connsiteY593" fmla="*/ 18291 h 189191"/>
                <a:gd name="connsiteX594" fmla="*/ 2716810 w 6815058"/>
                <a:gd name="connsiteY594" fmla="*/ 29390 h 189191"/>
                <a:gd name="connsiteX595" fmla="*/ 2718124 w 6815058"/>
                <a:gd name="connsiteY595" fmla="*/ 29390 h 189191"/>
                <a:gd name="connsiteX596" fmla="*/ 2727976 w 6815058"/>
                <a:gd name="connsiteY596" fmla="*/ 18291 h 189191"/>
                <a:gd name="connsiteX597" fmla="*/ 2716810 w 6815058"/>
                <a:gd name="connsiteY597" fmla="*/ 7129 h 189191"/>
                <a:gd name="connsiteX598" fmla="*/ 2798895 w 6815058"/>
                <a:gd name="connsiteY598" fmla="*/ 53292 h 189191"/>
                <a:gd name="connsiteX599" fmla="*/ 2754903 w 6815058"/>
                <a:gd name="connsiteY599" fmla="*/ 101888 h 189191"/>
                <a:gd name="connsiteX600" fmla="*/ 2802182 w 6815058"/>
                <a:gd name="connsiteY600" fmla="*/ 148578 h 189191"/>
                <a:gd name="connsiteX601" fmla="*/ 2848804 w 6815058"/>
                <a:gd name="connsiteY601" fmla="*/ 102150 h 189191"/>
                <a:gd name="connsiteX602" fmla="*/ 2801524 w 6815058"/>
                <a:gd name="connsiteY602" fmla="*/ 53292 h 189191"/>
                <a:gd name="connsiteX603" fmla="*/ 2798895 w 6815058"/>
                <a:gd name="connsiteY603" fmla="*/ 53292 h 189191"/>
                <a:gd name="connsiteX604" fmla="*/ 2772634 w 6815058"/>
                <a:gd name="connsiteY604" fmla="*/ 106747 h 189191"/>
                <a:gd name="connsiteX605" fmla="*/ 2772634 w 6815058"/>
                <a:gd name="connsiteY605" fmla="*/ 97815 h 189191"/>
                <a:gd name="connsiteX606" fmla="*/ 2802182 w 6815058"/>
                <a:gd name="connsiteY606" fmla="*/ 58480 h 189191"/>
                <a:gd name="connsiteX607" fmla="*/ 2830415 w 6815058"/>
                <a:gd name="connsiteY607" fmla="*/ 88032 h 189191"/>
                <a:gd name="connsiteX608" fmla="*/ 2831072 w 6815058"/>
                <a:gd name="connsiteY608" fmla="*/ 101100 h 189191"/>
                <a:gd name="connsiteX609" fmla="*/ 2823192 w 6815058"/>
                <a:gd name="connsiteY609" fmla="*/ 132818 h 189191"/>
                <a:gd name="connsiteX610" fmla="*/ 2801524 w 6815058"/>
                <a:gd name="connsiteY610" fmla="*/ 142602 h 189191"/>
                <a:gd name="connsiteX611" fmla="*/ 2773284 w 6815058"/>
                <a:gd name="connsiteY611" fmla="*/ 114627 h 189191"/>
                <a:gd name="connsiteX612" fmla="*/ 2772634 w 6815058"/>
                <a:gd name="connsiteY612" fmla="*/ 106747 h 189191"/>
                <a:gd name="connsiteX613" fmla="*/ 2892804 w 6815058"/>
                <a:gd name="connsiteY613" fmla="*/ 142864 h 189191"/>
                <a:gd name="connsiteX614" fmla="*/ 2878359 w 6815058"/>
                <a:gd name="connsiteY614" fmla="*/ 180362 h 189191"/>
                <a:gd name="connsiteX615" fmla="*/ 2876387 w 6815058"/>
                <a:gd name="connsiteY615" fmla="*/ 183907 h 189191"/>
                <a:gd name="connsiteX616" fmla="*/ 2879017 w 6815058"/>
                <a:gd name="connsiteY616" fmla="*/ 186336 h 189191"/>
                <a:gd name="connsiteX617" fmla="*/ 2889518 w 6815058"/>
                <a:gd name="connsiteY617" fmla="*/ 174911 h 189191"/>
                <a:gd name="connsiteX618" fmla="*/ 2898055 w 6815058"/>
                <a:gd name="connsiteY618" fmla="*/ 145884 h 189191"/>
                <a:gd name="connsiteX619" fmla="*/ 2883610 w 6815058"/>
                <a:gd name="connsiteY619" fmla="*/ 123886 h 189191"/>
                <a:gd name="connsiteX620" fmla="*/ 2873101 w 6815058"/>
                <a:gd name="connsiteY620" fmla="*/ 134984 h 189191"/>
                <a:gd name="connsiteX621" fmla="*/ 2884267 w 6815058"/>
                <a:gd name="connsiteY621" fmla="*/ 146147 h 189191"/>
                <a:gd name="connsiteX622" fmla="*/ 2892804 w 6815058"/>
                <a:gd name="connsiteY622" fmla="*/ 142864 h 189191"/>
                <a:gd name="connsiteX623" fmla="*/ 2995243 w 6815058"/>
                <a:gd name="connsiteY623" fmla="*/ 98603 h 189191"/>
                <a:gd name="connsiteX624" fmla="*/ 3056318 w 6815058"/>
                <a:gd name="connsiteY624" fmla="*/ 98603 h 189191"/>
                <a:gd name="connsiteX625" fmla="*/ 3060254 w 6815058"/>
                <a:gd name="connsiteY625" fmla="*/ 95124 h 189191"/>
                <a:gd name="connsiteX626" fmla="*/ 3022169 w 6815058"/>
                <a:gd name="connsiteY626" fmla="*/ 53292 h 189191"/>
                <a:gd name="connsiteX627" fmla="*/ 2976862 w 6815058"/>
                <a:gd name="connsiteY627" fmla="*/ 100771 h 189191"/>
                <a:gd name="connsiteX628" fmla="*/ 3025456 w 6815058"/>
                <a:gd name="connsiteY628" fmla="*/ 148578 h 189191"/>
                <a:gd name="connsiteX629" fmla="*/ 3059604 w 6815058"/>
                <a:gd name="connsiteY629" fmla="*/ 123886 h 189191"/>
                <a:gd name="connsiteX630" fmla="*/ 3060254 w 6815058"/>
                <a:gd name="connsiteY630" fmla="*/ 121457 h 189191"/>
                <a:gd name="connsiteX631" fmla="*/ 3057632 w 6815058"/>
                <a:gd name="connsiteY631" fmla="*/ 118697 h 189191"/>
                <a:gd name="connsiteX632" fmla="*/ 3051725 w 6815058"/>
                <a:gd name="connsiteY632" fmla="*/ 127958 h 189191"/>
                <a:gd name="connsiteX633" fmla="*/ 3026113 w 6815058"/>
                <a:gd name="connsiteY633" fmla="*/ 142602 h 189191"/>
                <a:gd name="connsiteX634" fmla="*/ 3024798 w 6815058"/>
                <a:gd name="connsiteY634" fmla="*/ 142602 h 189191"/>
                <a:gd name="connsiteX635" fmla="*/ 2999844 w 6815058"/>
                <a:gd name="connsiteY635" fmla="*/ 125265 h 189191"/>
                <a:gd name="connsiteX636" fmla="*/ 2995243 w 6815058"/>
                <a:gd name="connsiteY636" fmla="*/ 98603 h 189191"/>
                <a:gd name="connsiteX637" fmla="*/ 2995243 w 6815058"/>
                <a:gd name="connsiteY637" fmla="*/ 93745 h 189191"/>
                <a:gd name="connsiteX638" fmla="*/ 3016261 w 6815058"/>
                <a:gd name="connsiteY638" fmla="*/ 59268 h 189191"/>
                <a:gd name="connsiteX639" fmla="*/ 3020854 w 6815058"/>
                <a:gd name="connsiteY639" fmla="*/ 58480 h 189191"/>
                <a:gd name="connsiteX640" fmla="*/ 3045809 w 6815058"/>
                <a:gd name="connsiteY640" fmla="*/ 93745 h 189191"/>
                <a:gd name="connsiteX641" fmla="*/ 3093745 w 6815058"/>
                <a:gd name="connsiteY641" fmla="*/ 123886 h 189191"/>
                <a:gd name="connsiteX642" fmla="*/ 3083901 w 6815058"/>
                <a:gd name="connsiteY642" fmla="*/ 134984 h 189191"/>
                <a:gd name="connsiteX643" fmla="*/ 3095060 w 6815058"/>
                <a:gd name="connsiteY643" fmla="*/ 146147 h 189191"/>
                <a:gd name="connsiteX644" fmla="*/ 3106884 w 6815058"/>
                <a:gd name="connsiteY644" fmla="*/ 134984 h 189191"/>
                <a:gd name="connsiteX645" fmla="*/ 3095717 w 6815058"/>
                <a:gd name="connsiteY645" fmla="*/ 123886 h 189191"/>
                <a:gd name="connsiteX646" fmla="*/ 3093745 w 6815058"/>
                <a:gd name="connsiteY646" fmla="*/ 123886 h 189191"/>
                <a:gd name="connsiteX647" fmla="*/ 3147598 w 6815058"/>
                <a:gd name="connsiteY647" fmla="*/ 106220 h 189191"/>
                <a:gd name="connsiteX648" fmla="*/ 3141032 w 6815058"/>
                <a:gd name="connsiteY648" fmla="*/ 123361 h 189191"/>
                <a:gd name="connsiteX649" fmla="*/ 3150227 w 6815058"/>
                <a:gd name="connsiteY649" fmla="*/ 141551 h 189191"/>
                <a:gd name="connsiteX650" fmla="*/ 3131181 w 6815058"/>
                <a:gd name="connsiteY650" fmla="*/ 162434 h 189191"/>
                <a:gd name="connsiteX651" fmla="*/ 3178460 w 6815058"/>
                <a:gd name="connsiteY651" fmla="*/ 189029 h 189191"/>
                <a:gd name="connsiteX652" fmla="*/ 3225739 w 6815058"/>
                <a:gd name="connsiteY652" fmla="*/ 161908 h 189191"/>
                <a:gd name="connsiteX653" fmla="*/ 3179117 w 6815058"/>
                <a:gd name="connsiteY653" fmla="*/ 132028 h 189191"/>
                <a:gd name="connsiteX654" fmla="*/ 3160071 w 6815058"/>
                <a:gd name="connsiteY654" fmla="*/ 132028 h 189191"/>
                <a:gd name="connsiteX655" fmla="*/ 3148912 w 6815058"/>
                <a:gd name="connsiteY655" fmla="*/ 118435 h 189191"/>
                <a:gd name="connsiteX656" fmla="*/ 3151534 w 6815058"/>
                <a:gd name="connsiteY656" fmla="*/ 109767 h 189191"/>
                <a:gd name="connsiteX657" fmla="*/ 3152191 w 6815058"/>
                <a:gd name="connsiteY657" fmla="*/ 109767 h 189191"/>
                <a:gd name="connsiteX658" fmla="*/ 3160728 w 6815058"/>
                <a:gd name="connsiteY658" fmla="*/ 113577 h 189191"/>
                <a:gd name="connsiteX659" fmla="*/ 3173209 w 6815058"/>
                <a:gd name="connsiteY659" fmla="*/ 115481 h 189191"/>
                <a:gd name="connsiteX660" fmla="*/ 3207358 w 6815058"/>
                <a:gd name="connsiteY660" fmla="*/ 85601 h 189191"/>
                <a:gd name="connsiteX661" fmla="*/ 3198821 w 6815058"/>
                <a:gd name="connsiteY661" fmla="*/ 65244 h 189191"/>
                <a:gd name="connsiteX662" fmla="*/ 3198821 w 6815058"/>
                <a:gd name="connsiteY662" fmla="*/ 64981 h 189191"/>
                <a:gd name="connsiteX663" fmla="*/ 3219174 w 6815058"/>
                <a:gd name="connsiteY663" fmla="*/ 57626 h 189191"/>
                <a:gd name="connsiteX664" fmla="*/ 3216545 w 6815058"/>
                <a:gd name="connsiteY664" fmla="*/ 62815 h 189191"/>
                <a:gd name="connsiteX665" fmla="*/ 3222461 w 6815058"/>
                <a:gd name="connsiteY665" fmla="*/ 69053 h 189191"/>
                <a:gd name="connsiteX666" fmla="*/ 3229026 w 6815058"/>
                <a:gd name="connsiteY666" fmla="*/ 62815 h 189191"/>
                <a:gd name="connsiteX667" fmla="*/ 3217859 w 6815058"/>
                <a:gd name="connsiteY667" fmla="*/ 52242 h 189191"/>
                <a:gd name="connsiteX668" fmla="*/ 3215895 w 6815058"/>
                <a:gd name="connsiteY668" fmla="*/ 52242 h 189191"/>
                <a:gd name="connsiteX669" fmla="*/ 3198164 w 6815058"/>
                <a:gd name="connsiteY669" fmla="*/ 59530 h 189191"/>
                <a:gd name="connsiteX670" fmla="*/ 3195534 w 6815058"/>
                <a:gd name="connsiteY670" fmla="*/ 61174 h 189191"/>
                <a:gd name="connsiteX671" fmla="*/ 3195534 w 6815058"/>
                <a:gd name="connsiteY671" fmla="*/ 61174 h 189191"/>
                <a:gd name="connsiteX672" fmla="*/ 3186340 w 6815058"/>
                <a:gd name="connsiteY672" fmla="*/ 56839 h 189191"/>
                <a:gd name="connsiteX673" fmla="*/ 3173867 w 6815058"/>
                <a:gd name="connsiteY673" fmla="*/ 54672 h 189191"/>
                <a:gd name="connsiteX674" fmla="*/ 3138403 w 6815058"/>
                <a:gd name="connsiteY674" fmla="*/ 85076 h 189191"/>
                <a:gd name="connsiteX675" fmla="*/ 3148255 w 6815058"/>
                <a:gd name="connsiteY675" fmla="*/ 106220 h 189191"/>
                <a:gd name="connsiteX676" fmla="*/ 3142996 w 6815058"/>
                <a:gd name="connsiteY676" fmla="*/ 163484 h 189191"/>
                <a:gd name="connsiteX677" fmla="*/ 3142996 w 6815058"/>
                <a:gd name="connsiteY677" fmla="*/ 161908 h 189191"/>
                <a:gd name="connsiteX678" fmla="*/ 3163357 w 6815058"/>
                <a:gd name="connsiteY678" fmla="*/ 145030 h 189191"/>
                <a:gd name="connsiteX679" fmla="*/ 3169923 w 6815058"/>
                <a:gd name="connsiteY679" fmla="*/ 145030 h 189191"/>
                <a:gd name="connsiteX680" fmla="*/ 3180432 w 6815058"/>
                <a:gd name="connsiteY680" fmla="*/ 145030 h 189191"/>
                <a:gd name="connsiteX681" fmla="*/ 3213923 w 6815058"/>
                <a:gd name="connsiteY681" fmla="*/ 161055 h 189191"/>
                <a:gd name="connsiteX682" fmla="*/ 3213923 w 6815058"/>
                <a:gd name="connsiteY682" fmla="*/ 162696 h 189191"/>
                <a:gd name="connsiteX683" fmla="*/ 3178460 w 6815058"/>
                <a:gd name="connsiteY683" fmla="*/ 183316 h 189191"/>
                <a:gd name="connsiteX684" fmla="*/ 3142996 w 6815058"/>
                <a:gd name="connsiteY684" fmla="*/ 163484 h 189191"/>
                <a:gd name="connsiteX685" fmla="*/ 3154163 w 6815058"/>
                <a:gd name="connsiteY685" fmla="*/ 88557 h 189191"/>
                <a:gd name="connsiteX686" fmla="*/ 3154163 w 6815058"/>
                <a:gd name="connsiteY686" fmla="*/ 86390 h 189191"/>
                <a:gd name="connsiteX687" fmla="*/ 3172552 w 6815058"/>
                <a:gd name="connsiteY687" fmla="*/ 60320 h 189191"/>
                <a:gd name="connsiteX688" fmla="*/ 3191590 w 6815058"/>
                <a:gd name="connsiteY688" fmla="*/ 85863 h 189191"/>
                <a:gd name="connsiteX689" fmla="*/ 3172552 w 6815058"/>
                <a:gd name="connsiteY689" fmla="*/ 109767 h 189191"/>
                <a:gd name="connsiteX690" fmla="*/ 3158756 w 6815058"/>
                <a:gd name="connsiteY690" fmla="*/ 103266 h 189191"/>
                <a:gd name="connsiteX691" fmla="*/ 3154163 w 6815058"/>
                <a:gd name="connsiteY691" fmla="*/ 88557 h 189191"/>
                <a:gd name="connsiteX692" fmla="*/ 3259888 w 6815058"/>
                <a:gd name="connsiteY692" fmla="*/ 123886 h 189191"/>
                <a:gd name="connsiteX693" fmla="*/ 3250036 w 6815058"/>
                <a:gd name="connsiteY693" fmla="*/ 134984 h 189191"/>
                <a:gd name="connsiteX694" fmla="*/ 3261203 w 6815058"/>
                <a:gd name="connsiteY694" fmla="*/ 146147 h 189191"/>
                <a:gd name="connsiteX695" fmla="*/ 3273026 w 6815058"/>
                <a:gd name="connsiteY695" fmla="*/ 134984 h 189191"/>
                <a:gd name="connsiteX696" fmla="*/ 3261860 w 6815058"/>
                <a:gd name="connsiteY696" fmla="*/ 123886 h 189191"/>
                <a:gd name="connsiteX697" fmla="*/ 3259888 w 6815058"/>
                <a:gd name="connsiteY697" fmla="*/ 123886 h 189191"/>
                <a:gd name="connsiteX698" fmla="*/ 3398447 w 6815058"/>
                <a:gd name="connsiteY698" fmla="*/ 53292 h 189191"/>
                <a:gd name="connsiteX699" fmla="*/ 3354454 w 6815058"/>
                <a:gd name="connsiteY699" fmla="*/ 101888 h 189191"/>
                <a:gd name="connsiteX700" fmla="*/ 3401734 w 6815058"/>
                <a:gd name="connsiteY700" fmla="*/ 148578 h 189191"/>
                <a:gd name="connsiteX701" fmla="*/ 3448356 w 6815058"/>
                <a:gd name="connsiteY701" fmla="*/ 102150 h 189191"/>
                <a:gd name="connsiteX702" fmla="*/ 3401076 w 6815058"/>
                <a:gd name="connsiteY702" fmla="*/ 53292 h 189191"/>
                <a:gd name="connsiteX703" fmla="*/ 3398447 w 6815058"/>
                <a:gd name="connsiteY703" fmla="*/ 53292 h 189191"/>
                <a:gd name="connsiteX704" fmla="*/ 3372178 w 6815058"/>
                <a:gd name="connsiteY704" fmla="*/ 106747 h 189191"/>
                <a:gd name="connsiteX705" fmla="*/ 3372178 w 6815058"/>
                <a:gd name="connsiteY705" fmla="*/ 97815 h 189191"/>
                <a:gd name="connsiteX706" fmla="*/ 3401734 w 6815058"/>
                <a:gd name="connsiteY706" fmla="*/ 58480 h 189191"/>
                <a:gd name="connsiteX707" fmla="*/ 3429967 w 6815058"/>
                <a:gd name="connsiteY707" fmla="*/ 88032 h 189191"/>
                <a:gd name="connsiteX708" fmla="*/ 3430624 w 6815058"/>
                <a:gd name="connsiteY708" fmla="*/ 101100 h 189191"/>
                <a:gd name="connsiteX709" fmla="*/ 3422744 w 6815058"/>
                <a:gd name="connsiteY709" fmla="*/ 132818 h 189191"/>
                <a:gd name="connsiteX710" fmla="*/ 3401734 w 6815058"/>
                <a:gd name="connsiteY710" fmla="*/ 142602 h 189191"/>
                <a:gd name="connsiteX711" fmla="*/ 3372836 w 6815058"/>
                <a:gd name="connsiteY711" fmla="*/ 114627 h 189191"/>
                <a:gd name="connsiteX712" fmla="*/ 3372178 w 6815058"/>
                <a:gd name="connsiteY712" fmla="*/ 106747 h 189191"/>
                <a:gd name="connsiteX713" fmla="*/ 3462151 w 6815058"/>
                <a:gd name="connsiteY713" fmla="*/ 56839 h 189191"/>
                <a:gd name="connsiteX714" fmla="*/ 3462151 w 6815058"/>
                <a:gd name="connsiteY714" fmla="*/ 63340 h 189191"/>
                <a:gd name="connsiteX715" fmla="*/ 3465430 w 6815058"/>
                <a:gd name="connsiteY715" fmla="*/ 63340 h 189191"/>
                <a:gd name="connsiteX716" fmla="*/ 3478569 w 6815058"/>
                <a:gd name="connsiteY716" fmla="*/ 73651 h 189191"/>
                <a:gd name="connsiteX717" fmla="*/ 3478569 w 6815058"/>
                <a:gd name="connsiteY717" fmla="*/ 130912 h 189191"/>
                <a:gd name="connsiteX718" fmla="*/ 3462151 w 6815058"/>
                <a:gd name="connsiteY718" fmla="*/ 139908 h 189191"/>
                <a:gd name="connsiteX719" fmla="*/ 3462151 w 6815058"/>
                <a:gd name="connsiteY719" fmla="*/ 146147 h 189191"/>
                <a:gd name="connsiteX720" fmla="*/ 3477254 w 6815058"/>
                <a:gd name="connsiteY720" fmla="*/ 145622 h 189191"/>
                <a:gd name="connsiteX721" fmla="*/ 3509431 w 6815058"/>
                <a:gd name="connsiteY721" fmla="*/ 145622 h 189191"/>
                <a:gd name="connsiteX722" fmla="*/ 3509431 w 6815058"/>
                <a:gd name="connsiteY722" fmla="*/ 139908 h 189191"/>
                <a:gd name="connsiteX723" fmla="*/ 3504829 w 6815058"/>
                <a:gd name="connsiteY723" fmla="*/ 139908 h 189191"/>
                <a:gd name="connsiteX724" fmla="*/ 3493671 w 6815058"/>
                <a:gd name="connsiteY724" fmla="*/ 131241 h 189191"/>
                <a:gd name="connsiteX725" fmla="*/ 3493671 w 6815058"/>
                <a:gd name="connsiteY725" fmla="*/ 93745 h 189191"/>
                <a:gd name="connsiteX726" fmla="*/ 3522561 w 6815058"/>
                <a:gd name="connsiteY726" fmla="*/ 59859 h 189191"/>
                <a:gd name="connsiteX727" fmla="*/ 3537006 w 6815058"/>
                <a:gd name="connsiteY727" fmla="*/ 83172 h 189191"/>
                <a:gd name="connsiteX728" fmla="*/ 3537006 w 6815058"/>
                <a:gd name="connsiteY728" fmla="*/ 131766 h 189191"/>
                <a:gd name="connsiteX729" fmla="*/ 3524533 w 6815058"/>
                <a:gd name="connsiteY729" fmla="*/ 139908 h 189191"/>
                <a:gd name="connsiteX730" fmla="*/ 3521247 w 6815058"/>
                <a:gd name="connsiteY730" fmla="*/ 139908 h 189191"/>
                <a:gd name="connsiteX731" fmla="*/ 3521247 w 6815058"/>
                <a:gd name="connsiteY731" fmla="*/ 146147 h 189191"/>
                <a:gd name="connsiteX732" fmla="*/ 3535700 w 6815058"/>
                <a:gd name="connsiteY732" fmla="*/ 145622 h 189191"/>
                <a:gd name="connsiteX733" fmla="*/ 3568534 w 6815058"/>
                <a:gd name="connsiteY733" fmla="*/ 145622 h 189191"/>
                <a:gd name="connsiteX734" fmla="*/ 3568534 w 6815058"/>
                <a:gd name="connsiteY734" fmla="*/ 139908 h 189191"/>
                <a:gd name="connsiteX735" fmla="*/ 3564590 w 6815058"/>
                <a:gd name="connsiteY735" fmla="*/ 139908 h 189191"/>
                <a:gd name="connsiteX736" fmla="*/ 3552766 w 6815058"/>
                <a:gd name="connsiteY736" fmla="*/ 131766 h 189191"/>
                <a:gd name="connsiteX737" fmla="*/ 3552766 w 6815058"/>
                <a:gd name="connsiteY737" fmla="*/ 84813 h 189191"/>
                <a:gd name="connsiteX738" fmla="*/ 3548830 w 6815058"/>
                <a:gd name="connsiteY738" fmla="*/ 66885 h 189191"/>
                <a:gd name="connsiteX739" fmla="*/ 3523218 w 6815058"/>
                <a:gd name="connsiteY739" fmla="*/ 54672 h 189191"/>
                <a:gd name="connsiteX740" fmla="*/ 3492356 w 6815058"/>
                <a:gd name="connsiteY740" fmla="*/ 75292 h 189191"/>
                <a:gd name="connsiteX741" fmla="*/ 3492356 w 6815058"/>
                <a:gd name="connsiteY741" fmla="*/ 54672 h 189191"/>
                <a:gd name="connsiteX742" fmla="*/ 3581007 w 6815058"/>
                <a:gd name="connsiteY742" fmla="*/ 4435 h 189191"/>
                <a:gd name="connsiteX743" fmla="*/ 3581007 w 6815058"/>
                <a:gd name="connsiteY743" fmla="*/ 10674 h 189191"/>
                <a:gd name="connsiteX744" fmla="*/ 3583636 w 6815058"/>
                <a:gd name="connsiteY744" fmla="*/ 10674 h 189191"/>
                <a:gd name="connsiteX745" fmla="*/ 3596767 w 6815058"/>
                <a:gd name="connsiteY745" fmla="*/ 21510 h 189191"/>
                <a:gd name="connsiteX746" fmla="*/ 3596767 w 6815058"/>
                <a:gd name="connsiteY746" fmla="*/ 126317 h 189191"/>
                <a:gd name="connsiteX747" fmla="*/ 3596767 w 6815058"/>
                <a:gd name="connsiteY747" fmla="*/ 130912 h 189191"/>
                <a:gd name="connsiteX748" fmla="*/ 3581664 w 6815058"/>
                <a:gd name="connsiteY748" fmla="*/ 139908 h 189191"/>
                <a:gd name="connsiteX749" fmla="*/ 3581007 w 6815058"/>
                <a:gd name="connsiteY749" fmla="*/ 139908 h 189191"/>
                <a:gd name="connsiteX750" fmla="*/ 3581007 w 6815058"/>
                <a:gd name="connsiteY750" fmla="*/ 146147 h 189191"/>
                <a:gd name="connsiteX751" fmla="*/ 3627629 w 6815058"/>
                <a:gd name="connsiteY751" fmla="*/ 146147 h 189191"/>
                <a:gd name="connsiteX752" fmla="*/ 3627629 w 6815058"/>
                <a:gd name="connsiteY752" fmla="*/ 139908 h 189191"/>
                <a:gd name="connsiteX753" fmla="*/ 3622378 w 6815058"/>
                <a:gd name="connsiteY753" fmla="*/ 139908 h 189191"/>
                <a:gd name="connsiteX754" fmla="*/ 3611212 w 6815058"/>
                <a:gd name="connsiteY754" fmla="*/ 131766 h 189191"/>
                <a:gd name="connsiteX755" fmla="*/ 3611212 w 6815058"/>
                <a:gd name="connsiteY755" fmla="*/ 2006 h 189191"/>
                <a:gd name="connsiteX756" fmla="*/ 3636823 w 6815058"/>
                <a:gd name="connsiteY756" fmla="*/ 56839 h 189191"/>
                <a:gd name="connsiteX757" fmla="*/ 3636823 w 6815058"/>
                <a:gd name="connsiteY757" fmla="*/ 63340 h 189191"/>
                <a:gd name="connsiteX758" fmla="*/ 3640110 w 6815058"/>
                <a:gd name="connsiteY758" fmla="*/ 63340 h 189191"/>
                <a:gd name="connsiteX759" fmla="*/ 3654555 w 6815058"/>
                <a:gd name="connsiteY759" fmla="*/ 72599 h 189191"/>
                <a:gd name="connsiteX760" fmla="*/ 3658499 w 6815058"/>
                <a:gd name="connsiteY760" fmla="*/ 83172 h 189191"/>
                <a:gd name="connsiteX761" fmla="*/ 3676223 w 6815058"/>
                <a:gd name="connsiteY761" fmla="*/ 124148 h 189191"/>
                <a:gd name="connsiteX762" fmla="*/ 3683453 w 6815058"/>
                <a:gd name="connsiteY762" fmla="*/ 140435 h 189191"/>
                <a:gd name="connsiteX763" fmla="*/ 3685417 w 6815058"/>
                <a:gd name="connsiteY763" fmla="*/ 146147 h 189191"/>
                <a:gd name="connsiteX764" fmla="*/ 3681481 w 6815058"/>
                <a:gd name="connsiteY764" fmla="*/ 155932 h 189191"/>
                <a:gd name="connsiteX765" fmla="*/ 3678852 w 6815058"/>
                <a:gd name="connsiteY765" fmla="*/ 161908 h 189191"/>
                <a:gd name="connsiteX766" fmla="*/ 3657184 w 6815058"/>
                <a:gd name="connsiteY766" fmla="*/ 183578 h 189191"/>
                <a:gd name="connsiteX767" fmla="*/ 3647333 w 6815058"/>
                <a:gd name="connsiteY767" fmla="*/ 180362 h 189191"/>
                <a:gd name="connsiteX768" fmla="*/ 3654555 w 6815058"/>
                <a:gd name="connsiteY768" fmla="*/ 171626 h 189191"/>
                <a:gd name="connsiteX769" fmla="*/ 3644703 w 6815058"/>
                <a:gd name="connsiteY769" fmla="*/ 162696 h 189191"/>
                <a:gd name="connsiteX770" fmla="*/ 3636823 w 6815058"/>
                <a:gd name="connsiteY770" fmla="*/ 171955 h 189191"/>
                <a:gd name="connsiteX771" fmla="*/ 3655870 w 6815058"/>
                <a:gd name="connsiteY771" fmla="*/ 188767 h 189191"/>
                <a:gd name="connsiteX772" fmla="*/ 3692640 w 6815058"/>
                <a:gd name="connsiteY772" fmla="*/ 145030 h 189191"/>
                <a:gd name="connsiteX773" fmla="*/ 3719566 w 6815058"/>
                <a:gd name="connsiteY773" fmla="*/ 81531 h 189191"/>
                <a:gd name="connsiteX774" fmla="*/ 3740584 w 6815058"/>
                <a:gd name="connsiteY774" fmla="*/ 63340 h 189191"/>
                <a:gd name="connsiteX775" fmla="*/ 3740584 w 6815058"/>
                <a:gd name="connsiteY775" fmla="*/ 56839 h 189191"/>
                <a:gd name="connsiteX776" fmla="*/ 3707093 w 6815058"/>
                <a:gd name="connsiteY776" fmla="*/ 56839 h 189191"/>
                <a:gd name="connsiteX777" fmla="*/ 3707093 w 6815058"/>
                <a:gd name="connsiteY777" fmla="*/ 63340 h 189191"/>
                <a:gd name="connsiteX778" fmla="*/ 3716287 w 6815058"/>
                <a:gd name="connsiteY778" fmla="*/ 71745 h 189191"/>
                <a:gd name="connsiteX779" fmla="*/ 3709057 w 6815058"/>
                <a:gd name="connsiteY779" fmla="*/ 91314 h 189191"/>
                <a:gd name="connsiteX780" fmla="*/ 3693954 w 6815058"/>
                <a:gd name="connsiteY780" fmla="*/ 127433 h 189191"/>
                <a:gd name="connsiteX781" fmla="*/ 3670972 w 6815058"/>
                <a:gd name="connsiteY781" fmla="*/ 73386 h 189191"/>
                <a:gd name="connsiteX782" fmla="*/ 3669658 w 6815058"/>
                <a:gd name="connsiteY782" fmla="*/ 69053 h 189191"/>
                <a:gd name="connsiteX783" fmla="*/ 3680167 w 6815058"/>
                <a:gd name="connsiteY783" fmla="*/ 63340 h 189191"/>
                <a:gd name="connsiteX784" fmla="*/ 3680167 w 6815058"/>
                <a:gd name="connsiteY784" fmla="*/ 56839 h 189191"/>
                <a:gd name="connsiteX785" fmla="*/ 3808874 w 6815058"/>
                <a:gd name="connsiteY785" fmla="*/ 4435 h 189191"/>
                <a:gd name="connsiteX786" fmla="*/ 3808874 w 6815058"/>
                <a:gd name="connsiteY786" fmla="*/ 10674 h 189191"/>
                <a:gd name="connsiteX787" fmla="*/ 3811503 w 6815058"/>
                <a:gd name="connsiteY787" fmla="*/ 10674 h 189191"/>
                <a:gd name="connsiteX788" fmla="*/ 3824634 w 6815058"/>
                <a:gd name="connsiteY788" fmla="*/ 21247 h 189191"/>
                <a:gd name="connsiteX789" fmla="*/ 3824634 w 6815058"/>
                <a:gd name="connsiteY789" fmla="*/ 146147 h 189191"/>
                <a:gd name="connsiteX790" fmla="*/ 3830550 w 6815058"/>
                <a:gd name="connsiteY790" fmla="*/ 145884 h 189191"/>
                <a:gd name="connsiteX791" fmla="*/ 3838430 w 6815058"/>
                <a:gd name="connsiteY791" fmla="*/ 133672 h 189191"/>
                <a:gd name="connsiteX792" fmla="*/ 3866662 w 6815058"/>
                <a:gd name="connsiteY792" fmla="*/ 148578 h 189191"/>
                <a:gd name="connsiteX793" fmla="*/ 3913942 w 6815058"/>
                <a:gd name="connsiteY793" fmla="*/ 101363 h 189191"/>
                <a:gd name="connsiteX794" fmla="*/ 3869292 w 6815058"/>
                <a:gd name="connsiteY794" fmla="*/ 54672 h 189191"/>
                <a:gd name="connsiteX795" fmla="*/ 3839087 w 6815058"/>
                <a:gd name="connsiteY795" fmla="*/ 67412 h 189191"/>
                <a:gd name="connsiteX796" fmla="*/ 3839087 w 6815058"/>
                <a:gd name="connsiteY796" fmla="*/ 2006 h 189191"/>
                <a:gd name="connsiteX797" fmla="*/ 3895561 w 6815058"/>
                <a:gd name="connsiteY797" fmla="*/ 106220 h 189191"/>
                <a:gd name="connsiteX798" fmla="*/ 3887681 w 6815058"/>
                <a:gd name="connsiteY798" fmla="*/ 132028 h 189191"/>
                <a:gd name="connsiteX799" fmla="*/ 3865348 w 6815058"/>
                <a:gd name="connsiteY799" fmla="*/ 143455 h 189191"/>
                <a:gd name="connsiteX800" fmla="*/ 3843023 w 6815058"/>
                <a:gd name="connsiteY800" fmla="*/ 130650 h 189191"/>
                <a:gd name="connsiteX801" fmla="*/ 3839744 w 6815058"/>
                <a:gd name="connsiteY801" fmla="*/ 123623 h 189191"/>
                <a:gd name="connsiteX802" fmla="*/ 3839744 w 6815058"/>
                <a:gd name="connsiteY802" fmla="*/ 77196 h 189191"/>
                <a:gd name="connsiteX803" fmla="*/ 3867320 w 6815058"/>
                <a:gd name="connsiteY803" fmla="*/ 60057 h 189191"/>
                <a:gd name="connsiteX804" fmla="*/ 3895561 w 6815058"/>
                <a:gd name="connsiteY804" fmla="*/ 101888 h 189191"/>
                <a:gd name="connsiteX805" fmla="*/ 3895561 w 6815058"/>
                <a:gd name="connsiteY805" fmla="*/ 106220 h 189191"/>
                <a:gd name="connsiteX806" fmla="*/ 3929052 w 6815058"/>
                <a:gd name="connsiteY806" fmla="*/ 56839 h 189191"/>
                <a:gd name="connsiteX807" fmla="*/ 3929052 w 6815058"/>
                <a:gd name="connsiteY807" fmla="*/ 63340 h 189191"/>
                <a:gd name="connsiteX808" fmla="*/ 3932331 w 6815058"/>
                <a:gd name="connsiteY808" fmla="*/ 63340 h 189191"/>
                <a:gd name="connsiteX809" fmla="*/ 3944155 w 6815058"/>
                <a:gd name="connsiteY809" fmla="*/ 73651 h 189191"/>
                <a:gd name="connsiteX810" fmla="*/ 3944155 w 6815058"/>
                <a:gd name="connsiteY810" fmla="*/ 131175 h 189191"/>
                <a:gd name="connsiteX811" fmla="*/ 3928395 w 6815058"/>
                <a:gd name="connsiteY811" fmla="*/ 139908 h 189191"/>
                <a:gd name="connsiteX812" fmla="*/ 3928395 w 6815058"/>
                <a:gd name="connsiteY812" fmla="*/ 146147 h 189191"/>
                <a:gd name="connsiteX813" fmla="*/ 3973702 w 6815058"/>
                <a:gd name="connsiteY813" fmla="*/ 146147 h 189191"/>
                <a:gd name="connsiteX814" fmla="*/ 3973702 w 6815058"/>
                <a:gd name="connsiteY814" fmla="*/ 139908 h 189191"/>
                <a:gd name="connsiteX815" fmla="*/ 3969766 w 6815058"/>
                <a:gd name="connsiteY815" fmla="*/ 139908 h 189191"/>
                <a:gd name="connsiteX816" fmla="*/ 3959257 w 6815058"/>
                <a:gd name="connsiteY816" fmla="*/ 132553 h 189191"/>
                <a:gd name="connsiteX817" fmla="*/ 3959257 w 6815058"/>
                <a:gd name="connsiteY817" fmla="*/ 54672 h 189191"/>
                <a:gd name="connsiteX818" fmla="*/ 3946776 w 6815058"/>
                <a:gd name="connsiteY818" fmla="*/ 7129 h 189191"/>
                <a:gd name="connsiteX819" fmla="*/ 3936932 w 6815058"/>
                <a:gd name="connsiteY819" fmla="*/ 18291 h 189191"/>
                <a:gd name="connsiteX820" fmla="*/ 3948748 w 6815058"/>
                <a:gd name="connsiteY820" fmla="*/ 29390 h 189191"/>
                <a:gd name="connsiteX821" fmla="*/ 3950062 w 6815058"/>
                <a:gd name="connsiteY821" fmla="*/ 29390 h 189191"/>
                <a:gd name="connsiteX822" fmla="*/ 3959914 w 6815058"/>
                <a:gd name="connsiteY822" fmla="*/ 18291 h 189191"/>
                <a:gd name="connsiteX823" fmla="*/ 3948748 w 6815058"/>
                <a:gd name="connsiteY823" fmla="*/ 7129 h 189191"/>
                <a:gd name="connsiteX824" fmla="*/ 3987498 w 6815058"/>
                <a:gd name="connsiteY824" fmla="*/ 56839 h 189191"/>
                <a:gd name="connsiteX825" fmla="*/ 3987498 w 6815058"/>
                <a:gd name="connsiteY825" fmla="*/ 63340 h 189191"/>
                <a:gd name="connsiteX826" fmla="*/ 3990776 w 6815058"/>
                <a:gd name="connsiteY826" fmla="*/ 63340 h 189191"/>
                <a:gd name="connsiteX827" fmla="*/ 4003258 w 6815058"/>
                <a:gd name="connsiteY827" fmla="*/ 73651 h 189191"/>
                <a:gd name="connsiteX828" fmla="*/ 4003258 w 6815058"/>
                <a:gd name="connsiteY828" fmla="*/ 130912 h 189191"/>
                <a:gd name="connsiteX829" fmla="*/ 3987498 w 6815058"/>
                <a:gd name="connsiteY829" fmla="*/ 139908 h 189191"/>
                <a:gd name="connsiteX830" fmla="*/ 3987498 w 6815058"/>
                <a:gd name="connsiteY830" fmla="*/ 146147 h 189191"/>
                <a:gd name="connsiteX831" fmla="*/ 4001943 w 6815058"/>
                <a:gd name="connsiteY831" fmla="*/ 145622 h 189191"/>
                <a:gd name="connsiteX832" fmla="*/ 4034777 w 6815058"/>
                <a:gd name="connsiteY832" fmla="*/ 145622 h 189191"/>
                <a:gd name="connsiteX833" fmla="*/ 4034777 w 6815058"/>
                <a:gd name="connsiteY833" fmla="*/ 139908 h 189191"/>
                <a:gd name="connsiteX834" fmla="*/ 4030176 w 6815058"/>
                <a:gd name="connsiteY834" fmla="*/ 139908 h 189191"/>
                <a:gd name="connsiteX835" fmla="*/ 4019017 w 6815058"/>
                <a:gd name="connsiteY835" fmla="*/ 131241 h 189191"/>
                <a:gd name="connsiteX836" fmla="*/ 4019017 w 6815058"/>
                <a:gd name="connsiteY836" fmla="*/ 93745 h 189191"/>
                <a:gd name="connsiteX837" fmla="*/ 4047908 w 6815058"/>
                <a:gd name="connsiteY837" fmla="*/ 59859 h 189191"/>
                <a:gd name="connsiteX838" fmla="*/ 4062353 w 6815058"/>
                <a:gd name="connsiteY838" fmla="*/ 83172 h 189191"/>
                <a:gd name="connsiteX839" fmla="*/ 4062353 w 6815058"/>
                <a:gd name="connsiteY839" fmla="*/ 131766 h 189191"/>
                <a:gd name="connsiteX840" fmla="*/ 4049880 w 6815058"/>
                <a:gd name="connsiteY840" fmla="*/ 139908 h 189191"/>
                <a:gd name="connsiteX841" fmla="*/ 4046593 w 6815058"/>
                <a:gd name="connsiteY841" fmla="*/ 139908 h 189191"/>
                <a:gd name="connsiteX842" fmla="*/ 4046593 w 6815058"/>
                <a:gd name="connsiteY842" fmla="*/ 146147 h 189191"/>
                <a:gd name="connsiteX843" fmla="*/ 4061046 w 6815058"/>
                <a:gd name="connsiteY843" fmla="*/ 145622 h 189191"/>
                <a:gd name="connsiteX844" fmla="*/ 4093880 w 6815058"/>
                <a:gd name="connsiteY844" fmla="*/ 145622 h 189191"/>
                <a:gd name="connsiteX845" fmla="*/ 4093880 w 6815058"/>
                <a:gd name="connsiteY845" fmla="*/ 139908 h 189191"/>
                <a:gd name="connsiteX846" fmla="*/ 4089936 w 6815058"/>
                <a:gd name="connsiteY846" fmla="*/ 139908 h 189191"/>
                <a:gd name="connsiteX847" fmla="*/ 4078112 w 6815058"/>
                <a:gd name="connsiteY847" fmla="*/ 131766 h 189191"/>
                <a:gd name="connsiteX848" fmla="*/ 4078112 w 6815058"/>
                <a:gd name="connsiteY848" fmla="*/ 84813 h 189191"/>
                <a:gd name="connsiteX849" fmla="*/ 4074176 w 6815058"/>
                <a:gd name="connsiteY849" fmla="*/ 66885 h 189191"/>
                <a:gd name="connsiteX850" fmla="*/ 4048565 w 6815058"/>
                <a:gd name="connsiteY850" fmla="*/ 54672 h 189191"/>
                <a:gd name="connsiteX851" fmla="*/ 4017703 w 6815058"/>
                <a:gd name="connsiteY851" fmla="*/ 75292 h 189191"/>
                <a:gd name="connsiteX852" fmla="*/ 4017703 w 6815058"/>
                <a:gd name="connsiteY852" fmla="*/ 54672 h 189191"/>
                <a:gd name="connsiteX853" fmla="*/ 4124085 w 6815058"/>
                <a:gd name="connsiteY853" fmla="*/ 65769 h 189191"/>
                <a:gd name="connsiteX854" fmla="*/ 4145753 w 6815058"/>
                <a:gd name="connsiteY854" fmla="*/ 58480 h 189191"/>
                <a:gd name="connsiteX855" fmla="*/ 4163484 w 6815058"/>
                <a:gd name="connsiteY855" fmla="*/ 68791 h 189191"/>
                <a:gd name="connsiteX856" fmla="*/ 4168086 w 6815058"/>
                <a:gd name="connsiteY856" fmla="*/ 87769 h 189191"/>
                <a:gd name="connsiteX857" fmla="*/ 4168086 w 6815058"/>
                <a:gd name="connsiteY857" fmla="*/ 91314 h 189191"/>
                <a:gd name="connsiteX858" fmla="*/ 4119484 w 6815058"/>
                <a:gd name="connsiteY858" fmla="*/ 104054 h 189191"/>
                <a:gd name="connsiteX859" fmla="*/ 4107011 w 6815058"/>
                <a:gd name="connsiteY859" fmla="*/ 125790 h 189191"/>
                <a:gd name="connsiteX860" fmla="*/ 4141159 w 6815058"/>
                <a:gd name="connsiteY860" fmla="*/ 148578 h 189191"/>
                <a:gd name="connsiteX861" fmla="*/ 4170050 w 6815058"/>
                <a:gd name="connsiteY861" fmla="*/ 131175 h 189191"/>
                <a:gd name="connsiteX862" fmla="*/ 4185809 w 6815058"/>
                <a:gd name="connsiteY862" fmla="*/ 147461 h 189191"/>
                <a:gd name="connsiteX863" fmla="*/ 4204199 w 6815058"/>
                <a:gd name="connsiteY863" fmla="*/ 125527 h 189191"/>
                <a:gd name="connsiteX864" fmla="*/ 4204199 w 6815058"/>
                <a:gd name="connsiteY864" fmla="*/ 116006 h 189191"/>
                <a:gd name="connsiteX865" fmla="*/ 4198291 w 6815058"/>
                <a:gd name="connsiteY865" fmla="*/ 116006 h 189191"/>
                <a:gd name="connsiteX866" fmla="*/ 4198291 w 6815058"/>
                <a:gd name="connsiteY866" fmla="*/ 126579 h 189191"/>
                <a:gd name="connsiteX867" fmla="*/ 4190411 w 6815058"/>
                <a:gd name="connsiteY867" fmla="*/ 140173 h 189191"/>
                <a:gd name="connsiteX868" fmla="*/ 4183188 w 6815058"/>
                <a:gd name="connsiteY868" fmla="*/ 126579 h 189191"/>
                <a:gd name="connsiteX869" fmla="*/ 4183188 w 6815058"/>
                <a:gd name="connsiteY869" fmla="*/ 85863 h 189191"/>
                <a:gd name="connsiteX870" fmla="*/ 4145753 w 6815058"/>
                <a:gd name="connsiteY870" fmla="*/ 53292 h 189191"/>
                <a:gd name="connsiteX871" fmla="*/ 4114233 w 6815058"/>
                <a:gd name="connsiteY871" fmla="*/ 75292 h 189191"/>
                <a:gd name="connsiteX872" fmla="*/ 4124742 w 6815058"/>
                <a:gd name="connsiteY872" fmla="*/ 85076 h 189191"/>
                <a:gd name="connsiteX873" fmla="*/ 4133280 w 6815058"/>
                <a:gd name="connsiteY873" fmla="*/ 75292 h 189191"/>
                <a:gd name="connsiteX874" fmla="*/ 4124085 w 6815058"/>
                <a:gd name="connsiteY874" fmla="*/ 65769 h 189191"/>
                <a:gd name="connsiteX875" fmla="*/ 4168086 w 6815058"/>
                <a:gd name="connsiteY875" fmla="*/ 96437 h 189191"/>
                <a:gd name="connsiteX876" fmla="*/ 4168086 w 6815058"/>
                <a:gd name="connsiteY876" fmla="*/ 116794 h 189191"/>
                <a:gd name="connsiteX877" fmla="*/ 4143131 w 6815058"/>
                <a:gd name="connsiteY877" fmla="*/ 143455 h 189191"/>
                <a:gd name="connsiteX878" fmla="*/ 4141817 w 6815058"/>
                <a:gd name="connsiteY878" fmla="*/ 143455 h 189191"/>
                <a:gd name="connsiteX879" fmla="*/ 4124742 w 6815058"/>
                <a:gd name="connsiteY879" fmla="*/ 125790 h 189191"/>
                <a:gd name="connsiteX880" fmla="*/ 4168086 w 6815058"/>
                <a:gd name="connsiteY880" fmla="*/ 96437 h 189191"/>
                <a:gd name="connsiteX881" fmla="*/ 4212078 w 6815058"/>
                <a:gd name="connsiteY881" fmla="*/ 56839 h 189191"/>
                <a:gd name="connsiteX882" fmla="*/ 4212078 w 6815058"/>
                <a:gd name="connsiteY882" fmla="*/ 63340 h 189191"/>
                <a:gd name="connsiteX883" fmla="*/ 4215365 w 6815058"/>
                <a:gd name="connsiteY883" fmla="*/ 63340 h 189191"/>
                <a:gd name="connsiteX884" fmla="*/ 4227838 w 6815058"/>
                <a:gd name="connsiteY884" fmla="*/ 73651 h 189191"/>
                <a:gd name="connsiteX885" fmla="*/ 4227838 w 6815058"/>
                <a:gd name="connsiteY885" fmla="*/ 130912 h 189191"/>
                <a:gd name="connsiteX886" fmla="*/ 4212078 w 6815058"/>
                <a:gd name="connsiteY886" fmla="*/ 139908 h 189191"/>
                <a:gd name="connsiteX887" fmla="*/ 4212078 w 6815058"/>
                <a:gd name="connsiteY887" fmla="*/ 146147 h 189191"/>
                <a:gd name="connsiteX888" fmla="*/ 4225866 w 6815058"/>
                <a:gd name="connsiteY888" fmla="*/ 145622 h 189191"/>
                <a:gd name="connsiteX889" fmla="*/ 4262644 w 6815058"/>
                <a:gd name="connsiteY889" fmla="*/ 145622 h 189191"/>
                <a:gd name="connsiteX890" fmla="*/ 4262644 w 6815058"/>
                <a:gd name="connsiteY890" fmla="*/ 139908 h 189191"/>
                <a:gd name="connsiteX891" fmla="*/ 4255422 w 6815058"/>
                <a:gd name="connsiteY891" fmla="*/ 139908 h 189191"/>
                <a:gd name="connsiteX892" fmla="*/ 4242283 w 6815058"/>
                <a:gd name="connsiteY892" fmla="*/ 130978 h 189191"/>
                <a:gd name="connsiteX893" fmla="*/ 4242283 w 6815058"/>
                <a:gd name="connsiteY893" fmla="*/ 96174 h 189191"/>
                <a:gd name="connsiteX894" fmla="*/ 4268552 w 6815058"/>
                <a:gd name="connsiteY894" fmla="*/ 59859 h 189191"/>
                <a:gd name="connsiteX895" fmla="*/ 4268552 w 6815058"/>
                <a:gd name="connsiteY895" fmla="*/ 60121 h 189191"/>
                <a:gd name="connsiteX896" fmla="*/ 4264616 w 6815058"/>
                <a:gd name="connsiteY896" fmla="*/ 67675 h 189191"/>
                <a:gd name="connsiteX897" fmla="*/ 4273811 w 6815058"/>
                <a:gd name="connsiteY897" fmla="*/ 76933 h 189191"/>
                <a:gd name="connsiteX898" fmla="*/ 4283005 w 6815058"/>
                <a:gd name="connsiteY898" fmla="*/ 67412 h 189191"/>
                <a:gd name="connsiteX899" fmla="*/ 4267238 w 6815058"/>
                <a:gd name="connsiteY899" fmla="*/ 54672 h 189191"/>
                <a:gd name="connsiteX900" fmla="*/ 4241634 w 6815058"/>
                <a:gd name="connsiteY900" fmla="*/ 76933 h 189191"/>
                <a:gd name="connsiteX901" fmla="*/ 4241634 w 6815058"/>
                <a:gd name="connsiteY901" fmla="*/ 54672 h 189191"/>
                <a:gd name="connsiteX902" fmla="*/ 4293506 w 6815058"/>
                <a:gd name="connsiteY902" fmla="*/ 56839 h 189191"/>
                <a:gd name="connsiteX903" fmla="*/ 4293506 w 6815058"/>
                <a:gd name="connsiteY903" fmla="*/ 63340 h 189191"/>
                <a:gd name="connsiteX904" fmla="*/ 4296136 w 6815058"/>
                <a:gd name="connsiteY904" fmla="*/ 63340 h 189191"/>
                <a:gd name="connsiteX905" fmla="*/ 4310581 w 6815058"/>
                <a:gd name="connsiteY905" fmla="*/ 72599 h 189191"/>
                <a:gd name="connsiteX906" fmla="*/ 4315182 w 6815058"/>
                <a:gd name="connsiteY906" fmla="*/ 83172 h 189191"/>
                <a:gd name="connsiteX907" fmla="*/ 4332906 w 6815058"/>
                <a:gd name="connsiteY907" fmla="*/ 124148 h 189191"/>
                <a:gd name="connsiteX908" fmla="*/ 4339479 w 6815058"/>
                <a:gd name="connsiteY908" fmla="*/ 140435 h 189191"/>
                <a:gd name="connsiteX909" fmla="*/ 4341443 w 6815058"/>
                <a:gd name="connsiteY909" fmla="*/ 146147 h 189191"/>
                <a:gd name="connsiteX910" fmla="*/ 4337507 w 6815058"/>
                <a:gd name="connsiteY910" fmla="*/ 155932 h 189191"/>
                <a:gd name="connsiteX911" fmla="*/ 4335535 w 6815058"/>
                <a:gd name="connsiteY911" fmla="*/ 161908 h 189191"/>
                <a:gd name="connsiteX912" fmla="*/ 4313210 w 6815058"/>
                <a:gd name="connsiteY912" fmla="*/ 183578 h 189191"/>
                <a:gd name="connsiteX913" fmla="*/ 4303358 w 6815058"/>
                <a:gd name="connsiteY913" fmla="*/ 180362 h 189191"/>
                <a:gd name="connsiteX914" fmla="*/ 4310581 w 6815058"/>
                <a:gd name="connsiteY914" fmla="*/ 171626 h 189191"/>
                <a:gd name="connsiteX915" fmla="*/ 4301386 w 6815058"/>
                <a:gd name="connsiteY915" fmla="*/ 162696 h 189191"/>
                <a:gd name="connsiteX916" fmla="*/ 4292849 w 6815058"/>
                <a:gd name="connsiteY916" fmla="*/ 171955 h 189191"/>
                <a:gd name="connsiteX917" fmla="*/ 4312553 w 6815058"/>
                <a:gd name="connsiteY917" fmla="*/ 188767 h 189191"/>
                <a:gd name="connsiteX918" fmla="*/ 4348674 w 6815058"/>
                <a:gd name="connsiteY918" fmla="*/ 145030 h 189191"/>
                <a:gd name="connsiteX919" fmla="*/ 4376249 w 6815058"/>
                <a:gd name="connsiteY919" fmla="*/ 81531 h 189191"/>
                <a:gd name="connsiteX920" fmla="*/ 4397268 w 6815058"/>
                <a:gd name="connsiteY920" fmla="*/ 63340 h 189191"/>
                <a:gd name="connsiteX921" fmla="*/ 4397268 w 6815058"/>
                <a:gd name="connsiteY921" fmla="*/ 56839 h 189191"/>
                <a:gd name="connsiteX922" fmla="*/ 4363119 w 6815058"/>
                <a:gd name="connsiteY922" fmla="*/ 56839 h 189191"/>
                <a:gd name="connsiteX923" fmla="*/ 4363119 w 6815058"/>
                <a:gd name="connsiteY923" fmla="*/ 63340 h 189191"/>
                <a:gd name="connsiteX924" fmla="*/ 4372313 w 6815058"/>
                <a:gd name="connsiteY924" fmla="*/ 71745 h 189191"/>
                <a:gd name="connsiteX925" fmla="*/ 4365740 w 6815058"/>
                <a:gd name="connsiteY925" fmla="*/ 91314 h 189191"/>
                <a:gd name="connsiteX926" fmla="*/ 4349980 w 6815058"/>
                <a:gd name="connsiteY926" fmla="*/ 127433 h 189191"/>
                <a:gd name="connsiteX927" fmla="*/ 4326998 w 6815058"/>
                <a:gd name="connsiteY927" fmla="*/ 73386 h 189191"/>
                <a:gd name="connsiteX928" fmla="*/ 4325683 w 6815058"/>
                <a:gd name="connsiteY928" fmla="*/ 69053 h 189191"/>
                <a:gd name="connsiteX929" fmla="*/ 4336850 w 6815058"/>
                <a:gd name="connsiteY929" fmla="*/ 63340 h 189191"/>
                <a:gd name="connsiteX930" fmla="*/ 4336850 w 6815058"/>
                <a:gd name="connsiteY930" fmla="*/ 56839 h 189191"/>
                <a:gd name="connsiteX931" fmla="*/ 4533855 w 6815058"/>
                <a:gd name="connsiteY931" fmla="*/ 64719 h 189191"/>
                <a:gd name="connsiteX932" fmla="*/ 4525318 w 6815058"/>
                <a:gd name="connsiteY932" fmla="*/ 74438 h 189191"/>
                <a:gd name="connsiteX933" fmla="*/ 4535169 w 6815058"/>
                <a:gd name="connsiteY933" fmla="*/ 83959 h 189191"/>
                <a:gd name="connsiteX934" fmla="*/ 4545021 w 6815058"/>
                <a:gd name="connsiteY934" fmla="*/ 73651 h 189191"/>
                <a:gd name="connsiteX935" fmla="*/ 4514808 w 6815058"/>
                <a:gd name="connsiteY935" fmla="*/ 53292 h 189191"/>
                <a:gd name="connsiteX936" fmla="*/ 4512844 w 6815058"/>
                <a:gd name="connsiteY936" fmla="*/ 53292 h 189191"/>
                <a:gd name="connsiteX937" fmla="*/ 4465557 w 6815058"/>
                <a:gd name="connsiteY937" fmla="*/ 101100 h 189191"/>
                <a:gd name="connsiteX938" fmla="*/ 4512187 w 6815058"/>
                <a:gd name="connsiteY938" fmla="*/ 148578 h 189191"/>
                <a:gd name="connsiteX939" fmla="*/ 4545679 w 6815058"/>
                <a:gd name="connsiteY939" fmla="*/ 126052 h 189191"/>
                <a:gd name="connsiteX940" fmla="*/ 4547642 w 6815058"/>
                <a:gd name="connsiteY940" fmla="*/ 121457 h 189191"/>
                <a:gd name="connsiteX941" fmla="*/ 4544364 w 6815058"/>
                <a:gd name="connsiteY941" fmla="*/ 118960 h 189191"/>
                <a:gd name="connsiteX942" fmla="*/ 4539105 w 6815058"/>
                <a:gd name="connsiteY942" fmla="*/ 127433 h 189191"/>
                <a:gd name="connsiteX943" fmla="*/ 4513494 w 6815058"/>
                <a:gd name="connsiteY943" fmla="*/ 142602 h 189191"/>
                <a:gd name="connsiteX944" fmla="*/ 4483946 w 6815058"/>
                <a:gd name="connsiteY944" fmla="*/ 100771 h 189191"/>
                <a:gd name="connsiteX945" fmla="*/ 4512844 w 6815058"/>
                <a:gd name="connsiteY945" fmla="*/ 59268 h 189191"/>
                <a:gd name="connsiteX946" fmla="*/ 4529911 w 6815058"/>
                <a:gd name="connsiteY946" fmla="*/ 62224 h 189191"/>
                <a:gd name="connsiteX947" fmla="*/ 4533855 w 6815058"/>
                <a:gd name="connsiteY947" fmla="*/ 64719 h 189191"/>
                <a:gd name="connsiteX948" fmla="*/ 4560781 w 6815058"/>
                <a:gd name="connsiteY948" fmla="*/ 4435 h 189191"/>
                <a:gd name="connsiteX949" fmla="*/ 4560781 w 6815058"/>
                <a:gd name="connsiteY949" fmla="*/ 10674 h 189191"/>
                <a:gd name="connsiteX950" fmla="*/ 4563402 w 6815058"/>
                <a:gd name="connsiteY950" fmla="*/ 10674 h 189191"/>
                <a:gd name="connsiteX951" fmla="*/ 4576541 w 6815058"/>
                <a:gd name="connsiteY951" fmla="*/ 21510 h 189191"/>
                <a:gd name="connsiteX952" fmla="*/ 4576541 w 6815058"/>
                <a:gd name="connsiteY952" fmla="*/ 126317 h 189191"/>
                <a:gd name="connsiteX953" fmla="*/ 4576541 w 6815058"/>
                <a:gd name="connsiteY953" fmla="*/ 130912 h 189191"/>
                <a:gd name="connsiteX954" fmla="*/ 4562096 w 6815058"/>
                <a:gd name="connsiteY954" fmla="*/ 139908 h 189191"/>
                <a:gd name="connsiteX955" fmla="*/ 4560781 w 6815058"/>
                <a:gd name="connsiteY955" fmla="*/ 139908 h 189191"/>
                <a:gd name="connsiteX956" fmla="*/ 4560781 w 6815058"/>
                <a:gd name="connsiteY956" fmla="*/ 146147 h 189191"/>
                <a:gd name="connsiteX957" fmla="*/ 4607403 w 6815058"/>
                <a:gd name="connsiteY957" fmla="*/ 146147 h 189191"/>
                <a:gd name="connsiteX958" fmla="*/ 4607403 w 6815058"/>
                <a:gd name="connsiteY958" fmla="*/ 139908 h 189191"/>
                <a:gd name="connsiteX959" fmla="*/ 4602152 w 6815058"/>
                <a:gd name="connsiteY959" fmla="*/ 139908 h 189191"/>
                <a:gd name="connsiteX960" fmla="*/ 4591643 w 6815058"/>
                <a:gd name="connsiteY960" fmla="*/ 131766 h 189191"/>
                <a:gd name="connsiteX961" fmla="*/ 4591643 w 6815058"/>
                <a:gd name="connsiteY961" fmla="*/ 2006 h 189191"/>
                <a:gd name="connsiteX962" fmla="*/ 4637608 w 6815058"/>
                <a:gd name="connsiteY962" fmla="*/ 65769 h 189191"/>
                <a:gd name="connsiteX963" fmla="*/ 4659941 w 6815058"/>
                <a:gd name="connsiteY963" fmla="*/ 58480 h 189191"/>
                <a:gd name="connsiteX964" fmla="*/ 4677664 w 6815058"/>
                <a:gd name="connsiteY964" fmla="*/ 68791 h 189191"/>
                <a:gd name="connsiteX965" fmla="*/ 4681608 w 6815058"/>
                <a:gd name="connsiteY965" fmla="*/ 87769 h 189191"/>
                <a:gd name="connsiteX966" fmla="*/ 4681608 w 6815058"/>
                <a:gd name="connsiteY966" fmla="*/ 91314 h 189191"/>
                <a:gd name="connsiteX967" fmla="*/ 4633014 w 6815058"/>
                <a:gd name="connsiteY967" fmla="*/ 104054 h 189191"/>
                <a:gd name="connsiteX968" fmla="*/ 4621191 w 6815058"/>
                <a:gd name="connsiteY968" fmla="*/ 125790 h 189191"/>
                <a:gd name="connsiteX969" fmla="*/ 4655339 w 6815058"/>
                <a:gd name="connsiteY969" fmla="*/ 148578 h 189191"/>
                <a:gd name="connsiteX970" fmla="*/ 4683580 w 6815058"/>
                <a:gd name="connsiteY970" fmla="*/ 131175 h 189191"/>
                <a:gd name="connsiteX971" fmla="*/ 4699997 w 6815058"/>
                <a:gd name="connsiteY971" fmla="*/ 147461 h 189191"/>
                <a:gd name="connsiteX972" fmla="*/ 4717729 w 6815058"/>
                <a:gd name="connsiteY972" fmla="*/ 125527 h 189191"/>
                <a:gd name="connsiteX973" fmla="*/ 4717729 w 6815058"/>
                <a:gd name="connsiteY973" fmla="*/ 116006 h 189191"/>
                <a:gd name="connsiteX974" fmla="*/ 4711813 w 6815058"/>
                <a:gd name="connsiteY974" fmla="*/ 116006 h 189191"/>
                <a:gd name="connsiteX975" fmla="*/ 4711813 w 6815058"/>
                <a:gd name="connsiteY975" fmla="*/ 126579 h 189191"/>
                <a:gd name="connsiteX976" fmla="*/ 4704591 w 6815058"/>
                <a:gd name="connsiteY976" fmla="*/ 140173 h 189191"/>
                <a:gd name="connsiteX977" fmla="*/ 4697368 w 6815058"/>
                <a:gd name="connsiteY977" fmla="*/ 126579 h 189191"/>
                <a:gd name="connsiteX978" fmla="*/ 4697368 w 6815058"/>
                <a:gd name="connsiteY978" fmla="*/ 85863 h 189191"/>
                <a:gd name="connsiteX979" fmla="*/ 4659941 w 6815058"/>
                <a:gd name="connsiteY979" fmla="*/ 53292 h 189191"/>
                <a:gd name="connsiteX980" fmla="*/ 4627764 w 6815058"/>
                <a:gd name="connsiteY980" fmla="*/ 75292 h 189191"/>
                <a:gd name="connsiteX981" fmla="*/ 4638922 w 6815058"/>
                <a:gd name="connsiteY981" fmla="*/ 85076 h 189191"/>
                <a:gd name="connsiteX982" fmla="*/ 4647460 w 6815058"/>
                <a:gd name="connsiteY982" fmla="*/ 75292 h 189191"/>
                <a:gd name="connsiteX983" fmla="*/ 4637608 w 6815058"/>
                <a:gd name="connsiteY983" fmla="*/ 65769 h 189191"/>
                <a:gd name="connsiteX984" fmla="*/ 4681608 w 6815058"/>
                <a:gd name="connsiteY984" fmla="*/ 96437 h 189191"/>
                <a:gd name="connsiteX985" fmla="*/ 4681608 w 6815058"/>
                <a:gd name="connsiteY985" fmla="*/ 116794 h 189191"/>
                <a:gd name="connsiteX986" fmla="*/ 4657311 w 6815058"/>
                <a:gd name="connsiteY986" fmla="*/ 143455 h 189191"/>
                <a:gd name="connsiteX987" fmla="*/ 4655339 w 6815058"/>
                <a:gd name="connsiteY987" fmla="*/ 143455 h 189191"/>
                <a:gd name="connsiteX988" fmla="*/ 4638265 w 6815058"/>
                <a:gd name="connsiteY988" fmla="*/ 125790 h 189191"/>
                <a:gd name="connsiteX989" fmla="*/ 4681608 w 6815058"/>
                <a:gd name="connsiteY989" fmla="*/ 96437 h 189191"/>
                <a:gd name="connsiteX990" fmla="*/ 4738739 w 6815058"/>
                <a:gd name="connsiteY990" fmla="*/ 139383 h 189191"/>
                <a:gd name="connsiteX991" fmla="*/ 4762379 w 6815058"/>
                <a:gd name="connsiteY991" fmla="*/ 148578 h 189191"/>
                <a:gd name="connsiteX992" fmla="*/ 4796528 w 6815058"/>
                <a:gd name="connsiteY992" fmla="*/ 119551 h 189191"/>
                <a:gd name="connsiteX993" fmla="*/ 4796528 w 6815058"/>
                <a:gd name="connsiteY993" fmla="*/ 117385 h 189191"/>
                <a:gd name="connsiteX994" fmla="*/ 4776167 w 6815058"/>
                <a:gd name="connsiteY994" fmla="*/ 92956 h 189191"/>
                <a:gd name="connsiteX995" fmla="*/ 4759750 w 6815058"/>
                <a:gd name="connsiteY995" fmla="*/ 89148 h 189191"/>
                <a:gd name="connsiteX996" fmla="*/ 4736768 w 6815058"/>
                <a:gd name="connsiteY996" fmla="*/ 72861 h 189191"/>
                <a:gd name="connsiteX997" fmla="*/ 4761064 w 6815058"/>
                <a:gd name="connsiteY997" fmla="*/ 57889 h 189191"/>
                <a:gd name="connsiteX998" fmla="*/ 4785361 w 6815058"/>
                <a:gd name="connsiteY998" fmla="*/ 80414 h 189191"/>
                <a:gd name="connsiteX999" fmla="*/ 4787991 w 6815058"/>
                <a:gd name="connsiteY999" fmla="*/ 84222 h 189191"/>
                <a:gd name="connsiteX1000" fmla="*/ 4790620 w 6815058"/>
                <a:gd name="connsiteY1000" fmla="*/ 81793 h 189191"/>
                <a:gd name="connsiteX1001" fmla="*/ 4790620 w 6815058"/>
                <a:gd name="connsiteY1001" fmla="*/ 56839 h 189191"/>
                <a:gd name="connsiteX1002" fmla="*/ 4788648 w 6815058"/>
                <a:gd name="connsiteY1002" fmla="*/ 53292 h 189191"/>
                <a:gd name="connsiteX1003" fmla="*/ 4780768 w 6815058"/>
                <a:gd name="connsiteY1003" fmla="*/ 58480 h 189191"/>
                <a:gd name="connsiteX1004" fmla="*/ 4780111 w 6815058"/>
                <a:gd name="connsiteY1004" fmla="*/ 58480 h 189191"/>
                <a:gd name="connsiteX1005" fmla="*/ 4775518 w 6815058"/>
                <a:gd name="connsiteY1005" fmla="*/ 56314 h 189191"/>
                <a:gd name="connsiteX1006" fmla="*/ 4761064 w 6815058"/>
                <a:gd name="connsiteY1006" fmla="*/ 53292 h 189191"/>
                <a:gd name="connsiteX1007" fmla="*/ 4726266 w 6815058"/>
                <a:gd name="connsiteY1007" fmla="*/ 79362 h 189191"/>
                <a:gd name="connsiteX1008" fmla="*/ 4765666 w 6815058"/>
                <a:gd name="connsiteY1008" fmla="*/ 106747 h 189191"/>
                <a:gd name="connsiteX1009" fmla="*/ 4785361 w 6815058"/>
                <a:gd name="connsiteY1009" fmla="*/ 123886 h 189191"/>
                <a:gd name="connsiteX1010" fmla="*/ 4762379 w 6815058"/>
                <a:gd name="connsiteY1010" fmla="*/ 143455 h 189191"/>
                <a:gd name="connsiteX1011" fmla="*/ 4759750 w 6815058"/>
                <a:gd name="connsiteY1011" fmla="*/ 143455 h 189191"/>
                <a:gd name="connsiteX1012" fmla="*/ 4732832 w 6815058"/>
                <a:gd name="connsiteY1012" fmla="*/ 116794 h 189191"/>
                <a:gd name="connsiteX1013" fmla="*/ 4729545 w 6815058"/>
                <a:gd name="connsiteY1013" fmla="*/ 111146 h 189191"/>
                <a:gd name="connsiteX1014" fmla="*/ 4726266 w 6815058"/>
                <a:gd name="connsiteY1014" fmla="*/ 114627 h 189191"/>
                <a:gd name="connsiteX1015" fmla="*/ 4726266 w 6815058"/>
                <a:gd name="connsiteY1015" fmla="*/ 141551 h 189191"/>
                <a:gd name="connsiteX1016" fmla="*/ 4726266 w 6815058"/>
                <a:gd name="connsiteY1016" fmla="*/ 144243 h 189191"/>
                <a:gd name="connsiteX1017" fmla="*/ 4728888 w 6815058"/>
                <a:gd name="connsiteY1017" fmla="*/ 148578 h 189191"/>
                <a:gd name="connsiteX1018" fmla="*/ 4734146 w 6815058"/>
                <a:gd name="connsiteY1018" fmla="*/ 144768 h 189191"/>
                <a:gd name="connsiteX1019" fmla="*/ 4734796 w 6815058"/>
                <a:gd name="connsiteY1019" fmla="*/ 143389 h 189191"/>
                <a:gd name="connsiteX1020" fmla="*/ 4738739 w 6815058"/>
                <a:gd name="connsiteY1020" fmla="*/ 139319 h 189191"/>
                <a:gd name="connsiteX1021" fmla="*/ 4822797 w 6815058"/>
                <a:gd name="connsiteY1021" fmla="*/ 139383 h 189191"/>
                <a:gd name="connsiteX1022" fmla="*/ 4846436 w 6815058"/>
                <a:gd name="connsiteY1022" fmla="*/ 148578 h 189191"/>
                <a:gd name="connsiteX1023" fmla="*/ 4880585 w 6815058"/>
                <a:gd name="connsiteY1023" fmla="*/ 119551 h 189191"/>
                <a:gd name="connsiteX1024" fmla="*/ 4880585 w 6815058"/>
                <a:gd name="connsiteY1024" fmla="*/ 117385 h 189191"/>
                <a:gd name="connsiteX1025" fmla="*/ 4860224 w 6815058"/>
                <a:gd name="connsiteY1025" fmla="*/ 92956 h 189191"/>
                <a:gd name="connsiteX1026" fmla="*/ 4843807 w 6815058"/>
                <a:gd name="connsiteY1026" fmla="*/ 89148 h 189191"/>
                <a:gd name="connsiteX1027" fmla="*/ 4821482 w 6815058"/>
                <a:gd name="connsiteY1027" fmla="*/ 72861 h 189191"/>
                <a:gd name="connsiteX1028" fmla="*/ 4845122 w 6815058"/>
                <a:gd name="connsiteY1028" fmla="*/ 57889 h 189191"/>
                <a:gd name="connsiteX1029" fmla="*/ 4869419 w 6815058"/>
                <a:gd name="connsiteY1029" fmla="*/ 80414 h 189191"/>
                <a:gd name="connsiteX1030" fmla="*/ 4872048 w 6815058"/>
                <a:gd name="connsiteY1030" fmla="*/ 84222 h 189191"/>
                <a:gd name="connsiteX1031" fmla="*/ 4874669 w 6815058"/>
                <a:gd name="connsiteY1031" fmla="*/ 81793 h 189191"/>
                <a:gd name="connsiteX1032" fmla="*/ 4874669 w 6815058"/>
                <a:gd name="connsiteY1032" fmla="*/ 56839 h 189191"/>
                <a:gd name="connsiteX1033" fmla="*/ 4872705 w 6815058"/>
                <a:gd name="connsiteY1033" fmla="*/ 53292 h 189191"/>
                <a:gd name="connsiteX1034" fmla="*/ 4864826 w 6815058"/>
                <a:gd name="connsiteY1034" fmla="*/ 58480 h 189191"/>
                <a:gd name="connsiteX1035" fmla="*/ 4864168 w 6815058"/>
                <a:gd name="connsiteY1035" fmla="*/ 58480 h 189191"/>
                <a:gd name="connsiteX1036" fmla="*/ 4860224 w 6815058"/>
                <a:gd name="connsiteY1036" fmla="*/ 56314 h 189191"/>
                <a:gd name="connsiteX1037" fmla="*/ 4845122 w 6815058"/>
                <a:gd name="connsiteY1037" fmla="*/ 53292 h 189191"/>
                <a:gd name="connsiteX1038" fmla="*/ 4810316 w 6815058"/>
                <a:gd name="connsiteY1038" fmla="*/ 79362 h 189191"/>
                <a:gd name="connsiteX1039" fmla="*/ 4849715 w 6815058"/>
                <a:gd name="connsiteY1039" fmla="*/ 106747 h 189191"/>
                <a:gd name="connsiteX1040" fmla="*/ 4869419 w 6815058"/>
                <a:gd name="connsiteY1040" fmla="*/ 123886 h 189191"/>
                <a:gd name="connsiteX1041" fmla="*/ 4846436 w 6815058"/>
                <a:gd name="connsiteY1041" fmla="*/ 143455 h 189191"/>
                <a:gd name="connsiteX1042" fmla="*/ 4844464 w 6815058"/>
                <a:gd name="connsiteY1042" fmla="*/ 143455 h 189191"/>
                <a:gd name="connsiteX1043" fmla="*/ 4816881 w 6815058"/>
                <a:gd name="connsiteY1043" fmla="*/ 116794 h 189191"/>
                <a:gd name="connsiteX1044" fmla="*/ 4813602 w 6815058"/>
                <a:gd name="connsiteY1044" fmla="*/ 111146 h 189191"/>
                <a:gd name="connsiteX1045" fmla="*/ 4810316 w 6815058"/>
                <a:gd name="connsiteY1045" fmla="*/ 114627 h 189191"/>
                <a:gd name="connsiteX1046" fmla="*/ 4810316 w 6815058"/>
                <a:gd name="connsiteY1046" fmla="*/ 141551 h 189191"/>
                <a:gd name="connsiteX1047" fmla="*/ 4810316 w 6815058"/>
                <a:gd name="connsiteY1047" fmla="*/ 144243 h 189191"/>
                <a:gd name="connsiteX1048" fmla="*/ 4812945 w 6815058"/>
                <a:gd name="connsiteY1048" fmla="*/ 148578 h 189191"/>
                <a:gd name="connsiteX1049" fmla="*/ 4818196 w 6815058"/>
                <a:gd name="connsiteY1049" fmla="*/ 144768 h 189191"/>
                <a:gd name="connsiteX1050" fmla="*/ 4818853 w 6815058"/>
                <a:gd name="connsiteY1050" fmla="*/ 143389 h 189191"/>
                <a:gd name="connsiteX1051" fmla="*/ 4822797 w 6815058"/>
                <a:gd name="connsiteY1051" fmla="*/ 139319 h 189191"/>
                <a:gd name="connsiteX1052" fmla="*/ 4896345 w 6815058"/>
                <a:gd name="connsiteY1052" fmla="*/ 56839 h 189191"/>
                <a:gd name="connsiteX1053" fmla="*/ 4896345 w 6815058"/>
                <a:gd name="connsiteY1053" fmla="*/ 63340 h 189191"/>
                <a:gd name="connsiteX1054" fmla="*/ 4899624 w 6815058"/>
                <a:gd name="connsiteY1054" fmla="*/ 63340 h 189191"/>
                <a:gd name="connsiteX1055" fmla="*/ 4911447 w 6815058"/>
                <a:gd name="connsiteY1055" fmla="*/ 73651 h 189191"/>
                <a:gd name="connsiteX1056" fmla="*/ 4911447 w 6815058"/>
                <a:gd name="connsiteY1056" fmla="*/ 131175 h 189191"/>
                <a:gd name="connsiteX1057" fmla="*/ 4895688 w 6815058"/>
                <a:gd name="connsiteY1057" fmla="*/ 139908 h 189191"/>
                <a:gd name="connsiteX1058" fmla="*/ 4895688 w 6815058"/>
                <a:gd name="connsiteY1058" fmla="*/ 146147 h 189191"/>
                <a:gd name="connsiteX1059" fmla="*/ 4940338 w 6815058"/>
                <a:gd name="connsiteY1059" fmla="*/ 146147 h 189191"/>
                <a:gd name="connsiteX1060" fmla="*/ 4940338 w 6815058"/>
                <a:gd name="connsiteY1060" fmla="*/ 139908 h 189191"/>
                <a:gd name="connsiteX1061" fmla="*/ 4937059 w 6815058"/>
                <a:gd name="connsiteY1061" fmla="*/ 139908 h 189191"/>
                <a:gd name="connsiteX1062" fmla="*/ 4925893 w 6815058"/>
                <a:gd name="connsiteY1062" fmla="*/ 132553 h 189191"/>
                <a:gd name="connsiteX1063" fmla="*/ 4925893 w 6815058"/>
                <a:gd name="connsiteY1063" fmla="*/ 54672 h 189191"/>
                <a:gd name="connsiteX1064" fmla="*/ 4914077 w 6815058"/>
                <a:gd name="connsiteY1064" fmla="*/ 7129 h 189191"/>
                <a:gd name="connsiteX1065" fmla="*/ 4904225 w 6815058"/>
                <a:gd name="connsiteY1065" fmla="*/ 18291 h 189191"/>
                <a:gd name="connsiteX1066" fmla="*/ 4915383 w 6815058"/>
                <a:gd name="connsiteY1066" fmla="*/ 29390 h 189191"/>
                <a:gd name="connsiteX1067" fmla="*/ 4916698 w 6815058"/>
                <a:gd name="connsiteY1067" fmla="*/ 29390 h 189191"/>
                <a:gd name="connsiteX1068" fmla="*/ 4926550 w 6815058"/>
                <a:gd name="connsiteY1068" fmla="*/ 18291 h 189191"/>
                <a:gd name="connsiteX1069" fmla="*/ 4915383 w 6815058"/>
                <a:gd name="connsiteY1069" fmla="*/ 7129 h 189191"/>
                <a:gd name="connsiteX1070" fmla="*/ 4969236 w 6815058"/>
                <a:gd name="connsiteY1070" fmla="*/ 56839 h 189191"/>
                <a:gd name="connsiteX1071" fmla="*/ 4952819 w 6815058"/>
                <a:gd name="connsiteY1071" fmla="*/ 56839 h 189191"/>
                <a:gd name="connsiteX1072" fmla="*/ 4952819 w 6815058"/>
                <a:gd name="connsiteY1072" fmla="*/ 63340 h 189191"/>
                <a:gd name="connsiteX1073" fmla="*/ 4969236 w 6815058"/>
                <a:gd name="connsiteY1073" fmla="*/ 63340 h 189191"/>
                <a:gd name="connsiteX1074" fmla="*/ 4969236 w 6815058"/>
                <a:gd name="connsiteY1074" fmla="*/ 131766 h 189191"/>
                <a:gd name="connsiteX1075" fmla="*/ 4956105 w 6815058"/>
                <a:gd name="connsiteY1075" fmla="*/ 139908 h 189191"/>
                <a:gd name="connsiteX1076" fmla="*/ 4953476 w 6815058"/>
                <a:gd name="connsiteY1076" fmla="*/ 139908 h 189191"/>
                <a:gd name="connsiteX1077" fmla="*/ 4953476 w 6815058"/>
                <a:gd name="connsiteY1077" fmla="*/ 146147 h 189191"/>
                <a:gd name="connsiteX1078" fmla="*/ 4968579 w 6815058"/>
                <a:gd name="connsiteY1078" fmla="*/ 145622 h 189191"/>
                <a:gd name="connsiteX1079" fmla="*/ 4985653 w 6815058"/>
                <a:gd name="connsiteY1079" fmla="*/ 145622 h 189191"/>
                <a:gd name="connsiteX1080" fmla="*/ 5000098 w 6815058"/>
                <a:gd name="connsiteY1080" fmla="*/ 146147 h 189191"/>
                <a:gd name="connsiteX1081" fmla="*/ 5000098 w 6815058"/>
                <a:gd name="connsiteY1081" fmla="*/ 139908 h 189191"/>
                <a:gd name="connsiteX1082" fmla="*/ 4995505 w 6815058"/>
                <a:gd name="connsiteY1082" fmla="*/ 139908 h 189191"/>
                <a:gd name="connsiteX1083" fmla="*/ 4984338 w 6815058"/>
                <a:gd name="connsiteY1083" fmla="*/ 131766 h 189191"/>
                <a:gd name="connsiteX1084" fmla="*/ 4984338 w 6815058"/>
                <a:gd name="connsiteY1084" fmla="*/ 63340 h 189191"/>
                <a:gd name="connsiteX1085" fmla="*/ 5018487 w 6815058"/>
                <a:gd name="connsiteY1085" fmla="*/ 63340 h 189191"/>
                <a:gd name="connsiteX1086" fmla="*/ 5028339 w 6815058"/>
                <a:gd name="connsiteY1086" fmla="*/ 73124 h 189191"/>
                <a:gd name="connsiteX1087" fmla="*/ 5028339 w 6815058"/>
                <a:gd name="connsiteY1087" fmla="*/ 130912 h 189191"/>
                <a:gd name="connsiteX1088" fmla="*/ 5012579 w 6815058"/>
                <a:gd name="connsiteY1088" fmla="*/ 139908 h 189191"/>
                <a:gd name="connsiteX1089" fmla="*/ 5012579 w 6815058"/>
                <a:gd name="connsiteY1089" fmla="*/ 146147 h 189191"/>
                <a:gd name="connsiteX1090" fmla="*/ 5027024 w 6815058"/>
                <a:gd name="connsiteY1090" fmla="*/ 145622 h 189191"/>
                <a:gd name="connsiteX1091" fmla="*/ 5044099 w 6815058"/>
                <a:gd name="connsiteY1091" fmla="*/ 145622 h 189191"/>
                <a:gd name="connsiteX1092" fmla="*/ 5059201 w 6815058"/>
                <a:gd name="connsiteY1092" fmla="*/ 146147 h 189191"/>
                <a:gd name="connsiteX1093" fmla="*/ 5059201 w 6815058"/>
                <a:gd name="connsiteY1093" fmla="*/ 139908 h 189191"/>
                <a:gd name="connsiteX1094" fmla="*/ 5054608 w 6815058"/>
                <a:gd name="connsiteY1094" fmla="*/ 139908 h 189191"/>
                <a:gd name="connsiteX1095" fmla="*/ 5043441 w 6815058"/>
                <a:gd name="connsiteY1095" fmla="*/ 131175 h 189191"/>
                <a:gd name="connsiteX1096" fmla="*/ 5043441 w 6815058"/>
                <a:gd name="connsiteY1096" fmla="*/ 54344 h 189191"/>
                <a:gd name="connsiteX1097" fmla="*/ 5011265 w 6815058"/>
                <a:gd name="connsiteY1097" fmla="*/ 56839 h 189191"/>
                <a:gd name="connsiteX1098" fmla="*/ 4983681 w 6815058"/>
                <a:gd name="connsiteY1098" fmla="*/ 56839 h 189191"/>
                <a:gd name="connsiteX1099" fmla="*/ 4983681 w 6815058"/>
                <a:gd name="connsiteY1099" fmla="*/ 35628 h 189191"/>
                <a:gd name="connsiteX1100" fmla="*/ 4985653 w 6815058"/>
                <a:gd name="connsiteY1100" fmla="*/ 22888 h 189191"/>
                <a:gd name="connsiteX1101" fmla="*/ 5014543 w 6815058"/>
                <a:gd name="connsiteY1101" fmla="*/ 4960 h 189191"/>
                <a:gd name="connsiteX1102" fmla="*/ 5032932 w 6815058"/>
                <a:gd name="connsiteY1102" fmla="*/ 11199 h 189191"/>
                <a:gd name="connsiteX1103" fmla="*/ 5023738 w 6815058"/>
                <a:gd name="connsiteY1103" fmla="*/ 20722 h 189191"/>
                <a:gd name="connsiteX1104" fmla="*/ 5032932 w 6815058"/>
                <a:gd name="connsiteY1104" fmla="*/ 30768 h 189191"/>
                <a:gd name="connsiteX1105" fmla="*/ 5042784 w 6815058"/>
                <a:gd name="connsiteY1105" fmla="*/ 20985 h 189191"/>
                <a:gd name="connsiteX1106" fmla="*/ 5042784 w 6815058"/>
                <a:gd name="connsiteY1106" fmla="*/ 20458 h 189191"/>
                <a:gd name="connsiteX1107" fmla="*/ 5014543 w 6815058"/>
                <a:gd name="connsiteY1107" fmla="*/ -162 h 189191"/>
                <a:gd name="connsiteX1108" fmla="*/ 4969236 w 6815058"/>
                <a:gd name="connsiteY1108" fmla="*/ 34051 h 189191"/>
                <a:gd name="connsiteX1109" fmla="*/ 5089406 w 6815058"/>
                <a:gd name="connsiteY1109" fmla="*/ 98603 h 189191"/>
                <a:gd name="connsiteX1110" fmla="*/ 5151138 w 6815058"/>
                <a:gd name="connsiteY1110" fmla="*/ 98603 h 189191"/>
                <a:gd name="connsiteX1111" fmla="*/ 5154417 w 6815058"/>
                <a:gd name="connsiteY1111" fmla="*/ 95124 h 189191"/>
                <a:gd name="connsiteX1112" fmla="*/ 5116332 w 6815058"/>
                <a:gd name="connsiteY1112" fmla="*/ 53292 h 189191"/>
                <a:gd name="connsiteX1113" fmla="*/ 5071025 w 6815058"/>
                <a:gd name="connsiteY1113" fmla="*/ 100771 h 189191"/>
                <a:gd name="connsiteX1114" fmla="*/ 5120276 w 6815058"/>
                <a:gd name="connsiteY1114" fmla="*/ 148578 h 189191"/>
                <a:gd name="connsiteX1115" fmla="*/ 5153760 w 6815058"/>
                <a:gd name="connsiteY1115" fmla="*/ 123886 h 189191"/>
                <a:gd name="connsiteX1116" fmla="*/ 5154417 w 6815058"/>
                <a:gd name="connsiteY1116" fmla="*/ 121457 h 189191"/>
                <a:gd name="connsiteX1117" fmla="*/ 5151796 w 6815058"/>
                <a:gd name="connsiteY1117" fmla="*/ 118697 h 189191"/>
                <a:gd name="connsiteX1118" fmla="*/ 5145880 w 6815058"/>
                <a:gd name="connsiteY1118" fmla="*/ 127958 h 189191"/>
                <a:gd name="connsiteX1119" fmla="*/ 5120276 w 6815058"/>
                <a:gd name="connsiteY1119" fmla="*/ 142602 h 189191"/>
                <a:gd name="connsiteX1120" fmla="*/ 5118962 w 6815058"/>
                <a:gd name="connsiteY1120" fmla="*/ 142602 h 189191"/>
                <a:gd name="connsiteX1121" fmla="*/ 5094007 w 6815058"/>
                <a:gd name="connsiteY1121" fmla="*/ 125265 h 189191"/>
                <a:gd name="connsiteX1122" fmla="*/ 5089406 w 6815058"/>
                <a:gd name="connsiteY1122" fmla="*/ 98603 h 189191"/>
                <a:gd name="connsiteX1123" fmla="*/ 5089406 w 6815058"/>
                <a:gd name="connsiteY1123" fmla="*/ 93745 h 189191"/>
                <a:gd name="connsiteX1124" fmla="*/ 5110424 w 6815058"/>
                <a:gd name="connsiteY1124" fmla="*/ 59268 h 189191"/>
                <a:gd name="connsiteX1125" fmla="*/ 5115018 w 6815058"/>
                <a:gd name="connsiteY1125" fmla="*/ 58480 h 189191"/>
                <a:gd name="connsiteX1126" fmla="*/ 5139972 w 6815058"/>
                <a:gd name="connsiteY1126" fmla="*/ 93745 h 189191"/>
                <a:gd name="connsiteX1127" fmla="*/ 5166241 w 6815058"/>
                <a:gd name="connsiteY1127" fmla="*/ 56839 h 189191"/>
                <a:gd name="connsiteX1128" fmla="*/ 5166241 w 6815058"/>
                <a:gd name="connsiteY1128" fmla="*/ 63340 h 189191"/>
                <a:gd name="connsiteX1129" fmla="*/ 5169527 w 6815058"/>
                <a:gd name="connsiteY1129" fmla="*/ 63340 h 189191"/>
                <a:gd name="connsiteX1130" fmla="*/ 5182658 w 6815058"/>
                <a:gd name="connsiteY1130" fmla="*/ 73651 h 189191"/>
                <a:gd name="connsiteX1131" fmla="*/ 5182658 w 6815058"/>
                <a:gd name="connsiteY1131" fmla="*/ 130912 h 189191"/>
                <a:gd name="connsiteX1132" fmla="*/ 5166898 w 6815058"/>
                <a:gd name="connsiteY1132" fmla="*/ 139908 h 189191"/>
                <a:gd name="connsiteX1133" fmla="*/ 5166898 w 6815058"/>
                <a:gd name="connsiteY1133" fmla="*/ 146147 h 189191"/>
                <a:gd name="connsiteX1134" fmla="*/ 5180686 w 6815058"/>
                <a:gd name="connsiteY1134" fmla="*/ 145622 h 189191"/>
                <a:gd name="connsiteX1135" fmla="*/ 5217464 w 6815058"/>
                <a:gd name="connsiteY1135" fmla="*/ 145622 h 189191"/>
                <a:gd name="connsiteX1136" fmla="*/ 5217464 w 6815058"/>
                <a:gd name="connsiteY1136" fmla="*/ 139908 h 189191"/>
                <a:gd name="connsiteX1137" fmla="*/ 5210241 w 6815058"/>
                <a:gd name="connsiteY1137" fmla="*/ 139908 h 189191"/>
                <a:gd name="connsiteX1138" fmla="*/ 5197103 w 6815058"/>
                <a:gd name="connsiteY1138" fmla="*/ 130978 h 189191"/>
                <a:gd name="connsiteX1139" fmla="*/ 5197103 w 6815058"/>
                <a:gd name="connsiteY1139" fmla="*/ 96174 h 189191"/>
                <a:gd name="connsiteX1140" fmla="*/ 5223372 w 6815058"/>
                <a:gd name="connsiteY1140" fmla="*/ 59859 h 189191"/>
                <a:gd name="connsiteX1141" fmla="*/ 5223372 w 6815058"/>
                <a:gd name="connsiteY1141" fmla="*/ 60121 h 189191"/>
                <a:gd name="connsiteX1142" fmla="*/ 5219428 w 6815058"/>
                <a:gd name="connsiteY1142" fmla="*/ 67675 h 189191"/>
                <a:gd name="connsiteX1143" fmla="*/ 5228622 w 6815058"/>
                <a:gd name="connsiteY1143" fmla="*/ 76933 h 189191"/>
                <a:gd name="connsiteX1144" fmla="*/ 5237817 w 6815058"/>
                <a:gd name="connsiteY1144" fmla="*/ 67412 h 189191"/>
                <a:gd name="connsiteX1145" fmla="*/ 5222057 w 6815058"/>
                <a:gd name="connsiteY1145" fmla="*/ 54672 h 189191"/>
                <a:gd name="connsiteX1146" fmla="*/ 5196446 w 6815058"/>
                <a:gd name="connsiteY1146" fmla="*/ 76933 h 189191"/>
                <a:gd name="connsiteX1147" fmla="*/ 5196446 w 6815058"/>
                <a:gd name="connsiteY1147" fmla="*/ 54672 h 189191"/>
                <a:gd name="connsiteX1148" fmla="*/ 5262771 w 6815058"/>
                <a:gd name="connsiteY1148" fmla="*/ 139383 h 189191"/>
                <a:gd name="connsiteX1149" fmla="*/ 5286411 w 6815058"/>
                <a:gd name="connsiteY1149" fmla="*/ 148578 h 189191"/>
                <a:gd name="connsiteX1150" fmla="*/ 5320560 w 6815058"/>
                <a:gd name="connsiteY1150" fmla="*/ 119551 h 189191"/>
                <a:gd name="connsiteX1151" fmla="*/ 5320560 w 6815058"/>
                <a:gd name="connsiteY1151" fmla="*/ 117385 h 189191"/>
                <a:gd name="connsiteX1152" fmla="*/ 5300207 w 6815058"/>
                <a:gd name="connsiteY1152" fmla="*/ 92956 h 189191"/>
                <a:gd name="connsiteX1153" fmla="*/ 5283790 w 6815058"/>
                <a:gd name="connsiteY1153" fmla="*/ 89148 h 189191"/>
                <a:gd name="connsiteX1154" fmla="*/ 5261457 w 6815058"/>
                <a:gd name="connsiteY1154" fmla="*/ 72861 h 189191"/>
                <a:gd name="connsiteX1155" fmla="*/ 5285754 w 6815058"/>
                <a:gd name="connsiteY1155" fmla="*/ 57889 h 189191"/>
                <a:gd name="connsiteX1156" fmla="*/ 5309393 w 6815058"/>
                <a:gd name="connsiteY1156" fmla="*/ 80414 h 189191"/>
                <a:gd name="connsiteX1157" fmla="*/ 5312022 w 6815058"/>
                <a:gd name="connsiteY1157" fmla="*/ 84222 h 189191"/>
                <a:gd name="connsiteX1158" fmla="*/ 5315309 w 6815058"/>
                <a:gd name="connsiteY1158" fmla="*/ 81793 h 189191"/>
                <a:gd name="connsiteX1159" fmla="*/ 5315309 w 6815058"/>
                <a:gd name="connsiteY1159" fmla="*/ 56839 h 189191"/>
                <a:gd name="connsiteX1160" fmla="*/ 5312680 w 6815058"/>
                <a:gd name="connsiteY1160" fmla="*/ 53292 h 189191"/>
                <a:gd name="connsiteX1161" fmla="*/ 5304800 w 6815058"/>
                <a:gd name="connsiteY1161" fmla="*/ 58480 h 189191"/>
                <a:gd name="connsiteX1162" fmla="*/ 5304143 w 6815058"/>
                <a:gd name="connsiteY1162" fmla="*/ 58480 h 189191"/>
                <a:gd name="connsiteX1163" fmla="*/ 5300207 w 6815058"/>
                <a:gd name="connsiteY1163" fmla="*/ 56314 h 189191"/>
                <a:gd name="connsiteX1164" fmla="*/ 5285754 w 6815058"/>
                <a:gd name="connsiteY1164" fmla="*/ 53292 h 189191"/>
                <a:gd name="connsiteX1165" fmla="*/ 5250955 w 6815058"/>
                <a:gd name="connsiteY1165" fmla="*/ 79362 h 189191"/>
                <a:gd name="connsiteX1166" fmla="*/ 5290355 w 6815058"/>
                <a:gd name="connsiteY1166" fmla="*/ 106747 h 189191"/>
                <a:gd name="connsiteX1167" fmla="*/ 5310051 w 6815058"/>
                <a:gd name="connsiteY1167" fmla="*/ 123886 h 189191"/>
                <a:gd name="connsiteX1168" fmla="*/ 5286411 w 6815058"/>
                <a:gd name="connsiteY1168" fmla="*/ 143455 h 189191"/>
                <a:gd name="connsiteX1169" fmla="*/ 5284447 w 6815058"/>
                <a:gd name="connsiteY1169" fmla="*/ 143455 h 189191"/>
                <a:gd name="connsiteX1170" fmla="*/ 5257521 w 6815058"/>
                <a:gd name="connsiteY1170" fmla="*/ 116794 h 189191"/>
                <a:gd name="connsiteX1171" fmla="*/ 5253577 w 6815058"/>
                <a:gd name="connsiteY1171" fmla="*/ 111146 h 189191"/>
                <a:gd name="connsiteX1172" fmla="*/ 5250955 w 6815058"/>
                <a:gd name="connsiteY1172" fmla="*/ 114627 h 189191"/>
                <a:gd name="connsiteX1173" fmla="*/ 5250955 w 6815058"/>
                <a:gd name="connsiteY1173" fmla="*/ 141551 h 189191"/>
                <a:gd name="connsiteX1174" fmla="*/ 5250955 w 6815058"/>
                <a:gd name="connsiteY1174" fmla="*/ 144243 h 189191"/>
                <a:gd name="connsiteX1175" fmla="*/ 5253577 w 6815058"/>
                <a:gd name="connsiteY1175" fmla="*/ 148578 h 189191"/>
                <a:gd name="connsiteX1176" fmla="*/ 5258178 w 6815058"/>
                <a:gd name="connsiteY1176" fmla="*/ 144768 h 189191"/>
                <a:gd name="connsiteX1177" fmla="*/ 5259493 w 6815058"/>
                <a:gd name="connsiteY1177" fmla="*/ 143389 h 189191"/>
                <a:gd name="connsiteX1178" fmla="*/ 5262771 w 6815058"/>
                <a:gd name="connsiteY1178" fmla="*/ 139319 h 189191"/>
                <a:gd name="connsiteX1179" fmla="*/ 5460433 w 6815058"/>
                <a:gd name="connsiteY1179" fmla="*/ 64719 h 189191"/>
                <a:gd name="connsiteX1180" fmla="*/ 5451896 w 6815058"/>
                <a:gd name="connsiteY1180" fmla="*/ 74438 h 189191"/>
                <a:gd name="connsiteX1181" fmla="*/ 5461748 w 6815058"/>
                <a:gd name="connsiteY1181" fmla="*/ 83959 h 189191"/>
                <a:gd name="connsiteX1182" fmla="*/ 5470943 w 6815058"/>
                <a:gd name="connsiteY1182" fmla="*/ 73651 h 189191"/>
                <a:gd name="connsiteX1183" fmla="*/ 5441387 w 6815058"/>
                <a:gd name="connsiteY1183" fmla="*/ 53292 h 189191"/>
                <a:gd name="connsiteX1184" fmla="*/ 5438766 w 6815058"/>
                <a:gd name="connsiteY1184" fmla="*/ 53292 h 189191"/>
                <a:gd name="connsiteX1185" fmla="*/ 5392136 w 6815058"/>
                <a:gd name="connsiteY1185" fmla="*/ 101100 h 189191"/>
                <a:gd name="connsiteX1186" fmla="*/ 5438108 w 6815058"/>
                <a:gd name="connsiteY1186" fmla="*/ 148578 h 189191"/>
                <a:gd name="connsiteX1187" fmla="*/ 5472257 w 6815058"/>
                <a:gd name="connsiteY1187" fmla="*/ 126052 h 189191"/>
                <a:gd name="connsiteX1188" fmla="*/ 5473564 w 6815058"/>
                <a:gd name="connsiteY1188" fmla="*/ 121457 h 189191"/>
                <a:gd name="connsiteX1189" fmla="*/ 5470943 w 6815058"/>
                <a:gd name="connsiteY1189" fmla="*/ 118960 h 189191"/>
                <a:gd name="connsiteX1190" fmla="*/ 5465035 w 6815058"/>
                <a:gd name="connsiteY1190" fmla="*/ 127433 h 189191"/>
                <a:gd name="connsiteX1191" fmla="*/ 5440080 w 6815058"/>
                <a:gd name="connsiteY1191" fmla="*/ 142602 h 189191"/>
                <a:gd name="connsiteX1192" fmla="*/ 5409868 w 6815058"/>
                <a:gd name="connsiteY1192" fmla="*/ 100771 h 189191"/>
                <a:gd name="connsiteX1193" fmla="*/ 5439423 w 6815058"/>
                <a:gd name="connsiteY1193" fmla="*/ 59268 h 189191"/>
                <a:gd name="connsiteX1194" fmla="*/ 5455840 w 6815058"/>
                <a:gd name="connsiteY1194" fmla="*/ 62224 h 189191"/>
                <a:gd name="connsiteX1195" fmla="*/ 5460433 w 6815058"/>
                <a:gd name="connsiteY1195" fmla="*/ 64719 h 189191"/>
                <a:gd name="connsiteX1196" fmla="*/ 5505091 w 6815058"/>
                <a:gd name="connsiteY1196" fmla="*/ 65769 h 189191"/>
                <a:gd name="connsiteX1197" fmla="*/ 5526759 w 6815058"/>
                <a:gd name="connsiteY1197" fmla="*/ 58480 h 189191"/>
                <a:gd name="connsiteX1198" fmla="*/ 5544491 w 6815058"/>
                <a:gd name="connsiteY1198" fmla="*/ 68791 h 189191"/>
                <a:gd name="connsiteX1199" fmla="*/ 5549084 w 6815058"/>
                <a:gd name="connsiteY1199" fmla="*/ 87769 h 189191"/>
                <a:gd name="connsiteX1200" fmla="*/ 5549084 w 6815058"/>
                <a:gd name="connsiteY1200" fmla="*/ 91314 h 189191"/>
                <a:gd name="connsiteX1201" fmla="*/ 5500490 w 6815058"/>
                <a:gd name="connsiteY1201" fmla="*/ 104054 h 189191"/>
                <a:gd name="connsiteX1202" fmla="*/ 5488017 w 6815058"/>
                <a:gd name="connsiteY1202" fmla="*/ 125790 h 189191"/>
                <a:gd name="connsiteX1203" fmla="*/ 5522166 w 6815058"/>
                <a:gd name="connsiteY1203" fmla="*/ 148578 h 189191"/>
                <a:gd name="connsiteX1204" fmla="*/ 5551056 w 6815058"/>
                <a:gd name="connsiteY1204" fmla="*/ 131175 h 189191"/>
                <a:gd name="connsiteX1205" fmla="*/ 5566816 w 6815058"/>
                <a:gd name="connsiteY1205" fmla="*/ 147461 h 189191"/>
                <a:gd name="connsiteX1206" fmla="*/ 5585205 w 6815058"/>
                <a:gd name="connsiteY1206" fmla="*/ 125527 h 189191"/>
                <a:gd name="connsiteX1207" fmla="*/ 5585205 w 6815058"/>
                <a:gd name="connsiteY1207" fmla="*/ 116006 h 189191"/>
                <a:gd name="connsiteX1208" fmla="*/ 5579297 w 6815058"/>
                <a:gd name="connsiteY1208" fmla="*/ 116006 h 189191"/>
                <a:gd name="connsiteX1209" fmla="*/ 5579297 w 6815058"/>
                <a:gd name="connsiteY1209" fmla="*/ 126579 h 189191"/>
                <a:gd name="connsiteX1210" fmla="*/ 5571417 w 6815058"/>
                <a:gd name="connsiteY1210" fmla="*/ 140173 h 189191"/>
                <a:gd name="connsiteX1211" fmla="*/ 5564187 w 6815058"/>
                <a:gd name="connsiteY1211" fmla="*/ 126579 h 189191"/>
                <a:gd name="connsiteX1212" fmla="*/ 5564187 w 6815058"/>
                <a:gd name="connsiteY1212" fmla="*/ 85863 h 189191"/>
                <a:gd name="connsiteX1213" fmla="*/ 5526759 w 6815058"/>
                <a:gd name="connsiteY1213" fmla="*/ 53292 h 189191"/>
                <a:gd name="connsiteX1214" fmla="*/ 5495240 w 6815058"/>
                <a:gd name="connsiteY1214" fmla="*/ 75292 h 189191"/>
                <a:gd name="connsiteX1215" fmla="*/ 5505749 w 6815058"/>
                <a:gd name="connsiteY1215" fmla="*/ 85076 h 189191"/>
                <a:gd name="connsiteX1216" fmla="*/ 5514286 w 6815058"/>
                <a:gd name="connsiteY1216" fmla="*/ 75292 h 189191"/>
                <a:gd name="connsiteX1217" fmla="*/ 5505091 w 6815058"/>
                <a:gd name="connsiteY1217" fmla="*/ 65769 h 189191"/>
                <a:gd name="connsiteX1218" fmla="*/ 5549084 w 6815058"/>
                <a:gd name="connsiteY1218" fmla="*/ 96437 h 189191"/>
                <a:gd name="connsiteX1219" fmla="*/ 5549084 w 6815058"/>
                <a:gd name="connsiteY1219" fmla="*/ 116794 h 189191"/>
                <a:gd name="connsiteX1220" fmla="*/ 5524130 w 6815058"/>
                <a:gd name="connsiteY1220" fmla="*/ 143389 h 189191"/>
                <a:gd name="connsiteX1221" fmla="*/ 5522815 w 6815058"/>
                <a:gd name="connsiteY1221" fmla="*/ 143389 h 189191"/>
                <a:gd name="connsiteX1222" fmla="*/ 5505749 w 6815058"/>
                <a:gd name="connsiteY1222" fmla="*/ 125790 h 189191"/>
                <a:gd name="connsiteX1223" fmla="*/ 5549084 w 6815058"/>
                <a:gd name="connsiteY1223" fmla="*/ 96437 h 189191"/>
                <a:gd name="connsiteX1224" fmla="*/ 5593742 w 6815058"/>
                <a:gd name="connsiteY1224" fmla="*/ 56839 h 189191"/>
                <a:gd name="connsiteX1225" fmla="*/ 5593742 w 6815058"/>
                <a:gd name="connsiteY1225" fmla="*/ 63340 h 189191"/>
                <a:gd name="connsiteX1226" fmla="*/ 5597021 w 6815058"/>
                <a:gd name="connsiteY1226" fmla="*/ 63340 h 189191"/>
                <a:gd name="connsiteX1227" fmla="*/ 5610159 w 6815058"/>
                <a:gd name="connsiteY1227" fmla="*/ 73651 h 189191"/>
                <a:gd name="connsiteX1228" fmla="*/ 5610159 w 6815058"/>
                <a:gd name="connsiteY1228" fmla="*/ 130912 h 189191"/>
                <a:gd name="connsiteX1229" fmla="*/ 5593742 w 6815058"/>
                <a:gd name="connsiteY1229" fmla="*/ 139908 h 189191"/>
                <a:gd name="connsiteX1230" fmla="*/ 5593742 w 6815058"/>
                <a:gd name="connsiteY1230" fmla="*/ 146147 h 189191"/>
                <a:gd name="connsiteX1231" fmla="*/ 5608187 w 6815058"/>
                <a:gd name="connsiteY1231" fmla="*/ 145622 h 189191"/>
                <a:gd name="connsiteX1232" fmla="*/ 5641021 w 6815058"/>
                <a:gd name="connsiteY1232" fmla="*/ 145622 h 189191"/>
                <a:gd name="connsiteX1233" fmla="*/ 5641021 w 6815058"/>
                <a:gd name="connsiteY1233" fmla="*/ 139908 h 189191"/>
                <a:gd name="connsiteX1234" fmla="*/ 5636428 w 6815058"/>
                <a:gd name="connsiteY1234" fmla="*/ 139908 h 189191"/>
                <a:gd name="connsiteX1235" fmla="*/ 5625262 w 6815058"/>
                <a:gd name="connsiteY1235" fmla="*/ 131241 h 189191"/>
                <a:gd name="connsiteX1236" fmla="*/ 5625262 w 6815058"/>
                <a:gd name="connsiteY1236" fmla="*/ 93745 h 189191"/>
                <a:gd name="connsiteX1237" fmla="*/ 5654152 w 6815058"/>
                <a:gd name="connsiteY1237" fmla="*/ 59795 h 189191"/>
                <a:gd name="connsiteX1238" fmla="*/ 5668605 w 6815058"/>
                <a:gd name="connsiteY1238" fmla="*/ 83172 h 189191"/>
                <a:gd name="connsiteX1239" fmla="*/ 5668605 w 6815058"/>
                <a:gd name="connsiteY1239" fmla="*/ 131766 h 189191"/>
                <a:gd name="connsiteX1240" fmla="*/ 5656124 w 6815058"/>
                <a:gd name="connsiteY1240" fmla="*/ 139908 h 189191"/>
                <a:gd name="connsiteX1241" fmla="*/ 5652845 w 6815058"/>
                <a:gd name="connsiteY1241" fmla="*/ 139908 h 189191"/>
                <a:gd name="connsiteX1242" fmla="*/ 5652845 w 6815058"/>
                <a:gd name="connsiteY1242" fmla="*/ 146147 h 189191"/>
                <a:gd name="connsiteX1243" fmla="*/ 5667290 w 6815058"/>
                <a:gd name="connsiteY1243" fmla="*/ 145622 h 189191"/>
                <a:gd name="connsiteX1244" fmla="*/ 5700124 w 6815058"/>
                <a:gd name="connsiteY1244" fmla="*/ 145622 h 189191"/>
                <a:gd name="connsiteX1245" fmla="*/ 5700124 w 6815058"/>
                <a:gd name="connsiteY1245" fmla="*/ 139908 h 189191"/>
                <a:gd name="connsiteX1246" fmla="*/ 5696180 w 6815058"/>
                <a:gd name="connsiteY1246" fmla="*/ 139908 h 189191"/>
                <a:gd name="connsiteX1247" fmla="*/ 5684365 w 6815058"/>
                <a:gd name="connsiteY1247" fmla="*/ 131766 h 189191"/>
                <a:gd name="connsiteX1248" fmla="*/ 5684365 w 6815058"/>
                <a:gd name="connsiteY1248" fmla="*/ 84813 h 189191"/>
                <a:gd name="connsiteX1249" fmla="*/ 5680421 w 6815058"/>
                <a:gd name="connsiteY1249" fmla="*/ 66885 h 189191"/>
                <a:gd name="connsiteX1250" fmla="*/ 5654809 w 6815058"/>
                <a:gd name="connsiteY1250" fmla="*/ 54672 h 189191"/>
                <a:gd name="connsiteX1251" fmla="*/ 5623947 w 6815058"/>
                <a:gd name="connsiteY1251" fmla="*/ 75292 h 189191"/>
                <a:gd name="connsiteX1252" fmla="*/ 5623947 w 6815058"/>
                <a:gd name="connsiteY1252" fmla="*/ 54672 h 189191"/>
                <a:gd name="connsiteX1253" fmla="*/ 5768422 w 6815058"/>
                <a:gd name="connsiteY1253" fmla="*/ 4435 h 189191"/>
                <a:gd name="connsiteX1254" fmla="*/ 5768422 w 6815058"/>
                <a:gd name="connsiteY1254" fmla="*/ 10674 h 189191"/>
                <a:gd name="connsiteX1255" fmla="*/ 5771043 w 6815058"/>
                <a:gd name="connsiteY1255" fmla="*/ 10674 h 189191"/>
                <a:gd name="connsiteX1256" fmla="*/ 5784182 w 6815058"/>
                <a:gd name="connsiteY1256" fmla="*/ 21247 h 189191"/>
                <a:gd name="connsiteX1257" fmla="*/ 5784182 w 6815058"/>
                <a:gd name="connsiteY1257" fmla="*/ 146147 h 189191"/>
                <a:gd name="connsiteX1258" fmla="*/ 5790090 w 6815058"/>
                <a:gd name="connsiteY1258" fmla="*/ 145884 h 189191"/>
                <a:gd name="connsiteX1259" fmla="*/ 5797970 w 6815058"/>
                <a:gd name="connsiteY1259" fmla="*/ 133672 h 189191"/>
                <a:gd name="connsiteX1260" fmla="*/ 5826210 w 6815058"/>
                <a:gd name="connsiteY1260" fmla="*/ 148578 h 189191"/>
                <a:gd name="connsiteX1261" fmla="*/ 5873490 w 6815058"/>
                <a:gd name="connsiteY1261" fmla="*/ 101363 h 189191"/>
                <a:gd name="connsiteX1262" fmla="*/ 5828832 w 6815058"/>
                <a:gd name="connsiteY1262" fmla="*/ 54672 h 189191"/>
                <a:gd name="connsiteX1263" fmla="*/ 5798627 w 6815058"/>
                <a:gd name="connsiteY1263" fmla="*/ 67412 h 189191"/>
                <a:gd name="connsiteX1264" fmla="*/ 5798627 w 6815058"/>
                <a:gd name="connsiteY1264" fmla="*/ 2006 h 189191"/>
                <a:gd name="connsiteX1265" fmla="*/ 5855101 w 6815058"/>
                <a:gd name="connsiteY1265" fmla="*/ 106220 h 189191"/>
                <a:gd name="connsiteX1266" fmla="*/ 5847221 w 6815058"/>
                <a:gd name="connsiteY1266" fmla="*/ 132028 h 189191"/>
                <a:gd name="connsiteX1267" fmla="*/ 5824896 w 6815058"/>
                <a:gd name="connsiteY1267" fmla="*/ 143389 h 189191"/>
                <a:gd name="connsiteX1268" fmla="*/ 5802563 w 6815058"/>
                <a:gd name="connsiteY1268" fmla="*/ 130650 h 189191"/>
                <a:gd name="connsiteX1269" fmla="*/ 5799284 w 6815058"/>
                <a:gd name="connsiteY1269" fmla="*/ 123623 h 189191"/>
                <a:gd name="connsiteX1270" fmla="*/ 5799284 w 6815058"/>
                <a:gd name="connsiteY1270" fmla="*/ 77196 h 189191"/>
                <a:gd name="connsiteX1271" fmla="*/ 5826860 w 6815058"/>
                <a:gd name="connsiteY1271" fmla="*/ 60057 h 189191"/>
                <a:gd name="connsiteX1272" fmla="*/ 5855101 w 6815058"/>
                <a:gd name="connsiteY1272" fmla="*/ 101888 h 189191"/>
                <a:gd name="connsiteX1273" fmla="*/ 5855101 w 6815058"/>
                <a:gd name="connsiteY1273" fmla="*/ 106220 h 189191"/>
                <a:gd name="connsiteX1274" fmla="*/ 5910260 w 6815058"/>
                <a:gd name="connsiteY1274" fmla="*/ 98603 h 189191"/>
                <a:gd name="connsiteX1275" fmla="*/ 5971335 w 6815058"/>
                <a:gd name="connsiteY1275" fmla="*/ 98603 h 189191"/>
                <a:gd name="connsiteX1276" fmla="*/ 5975271 w 6815058"/>
                <a:gd name="connsiteY1276" fmla="*/ 95124 h 189191"/>
                <a:gd name="connsiteX1277" fmla="*/ 5937186 w 6815058"/>
                <a:gd name="connsiteY1277" fmla="*/ 53292 h 189191"/>
                <a:gd name="connsiteX1278" fmla="*/ 5891879 w 6815058"/>
                <a:gd name="connsiteY1278" fmla="*/ 100771 h 189191"/>
                <a:gd name="connsiteX1279" fmla="*/ 5940473 w 6815058"/>
                <a:gd name="connsiteY1279" fmla="*/ 148578 h 189191"/>
                <a:gd name="connsiteX1280" fmla="*/ 5974613 w 6815058"/>
                <a:gd name="connsiteY1280" fmla="*/ 123886 h 189191"/>
                <a:gd name="connsiteX1281" fmla="*/ 5975271 w 6815058"/>
                <a:gd name="connsiteY1281" fmla="*/ 121457 h 189191"/>
                <a:gd name="connsiteX1282" fmla="*/ 5972649 w 6815058"/>
                <a:gd name="connsiteY1282" fmla="*/ 118697 h 189191"/>
                <a:gd name="connsiteX1283" fmla="*/ 5966734 w 6815058"/>
                <a:gd name="connsiteY1283" fmla="*/ 127958 h 189191"/>
                <a:gd name="connsiteX1284" fmla="*/ 5941130 w 6815058"/>
                <a:gd name="connsiteY1284" fmla="*/ 142602 h 189191"/>
                <a:gd name="connsiteX1285" fmla="*/ 5939815 w 6815058"/>
                <a:gd name="connsiteY1285" fmla="*/ 142602 h 189191"/>
                <a:gd name="connsiteX1286" fmla="*/ 5914861 w 6815058"/>
                <a:gd name="connsiteY1286" fmla="*/ 125265 h 189191"/>
                <a:gd name="connsiteX1287" fmla="*/ 5910260 w 6815058"/>
                <a:gd name="connsiteY1287" fmla="*/ 98603 h 189191"/>
                <a:gd name="connsiteX1288" fmla="*/ 5910260 w 6815058"/>
                <a:gd name="connsiteY1288" fmla="*/ 93745 h 189191"/>
                <a:gd name="connsiteX1289" fmla="*/ 5931278 w 6815058"/>
                <a:gd name="connsiteY1289" fmla="*/ 59268 h 189191"/>
                <a:gd name="connsiteX1290" fmla="*/ 5935871 w 6815058"/>
                <a:gd name="connsiteY1290" fmla="*/ 58480 h 189191"/>
                <a:gd name="connsiteX1291" fmla="*/ 5960826 w 6815058"/>
                <a:gd name="connsiteY1291" fmla="*/ 93745 h 189191"/>
                <a:gd name="connsiteX1292" fmla="*/ 6045540 w 6815058"/>
                <a:gd name="connsiteY1292" fmla="*/ 4435 h 189191"/>
                <a:gd name="connsiteX1293" fmla="*/ 6045540 w 6815058"/>
                <a:gd name="connsiteY1293" fmla="*/ 10674 h 189191"/>
                <a:gd name="connsiteX1294" fmla="*/ 6048819 w 6815058"/>
                <a:gd name="connsiteY1294" fmla="*/ 10674 h 189191"/>
                <a:gd name="connsiteX1295" fmla="*/ 6061300 w 6815058"/>
                <a:gd name="connsiteY1295" fmla="*/ 21510 h 189191"/>
                <a:gd name="connsiteX1296" fmla="*/ 6061300 w 6815058"/>
                <a:gd name="connsiteY1296" fmla="*/ 126317 h 189191"/>
                <a:gd name="connsiteX1297" fmla="*/ 6061300 w 6815058"/>
                <a:gd name="connsiteY1297" fmla="*/ 130912 h 189191"/>
                <a:gd name="connsiteX1298" fmla="*/ 6046198 w 6815058"/>
                <a:gd name="connsiteY1298" fmla="*/ 139908 h 189191"/>
                <a:gd name="connsiteX1299" fmla="*/ 6045540 w 6815058"/>
                <a:gd name="connsiteY1299" fmla="*/ 139908 h 189191"/>
                <a:gd name="connsiteX1300" fmla="*/ 6045540 w 6815058"/>
                <a:gd name="connsiteY1300" fmla="*/ 146147 h 189191"/>
                <a:gd name="connsiteX1301" fmla="*/ 6059985 w 6815058"/>
                <a:gd name="connsiteY1301" fmla="*/ 145622 h 189191"/>
                <a:gd name="connsiteX1302" fmla="*/ 6092820 w 6815058"/>
                <a:gd name="connsiteY1302" fmla="*/ 145622 h 189191"/>
                <a:gd name="connsiteX1303" fmla="*/ 6092820 w 6815058"/>
                <a:gd name="connsiteY1303" fmla="*/ 139908 h 189191"/>
                <a:gd name="connsiteX1304" fmla="*/ 6088226 w 6815058"/>
                <a:gd name="connsiteY1304" fmla="*/ 139908 h 189191"/>
                <a:gd name="connsiteX1305" fmla="*/ 6076402 w 6815058"/>
                <a:gd name="connsiteY1305" fmla="*/ 131241 h 189191"/>
                <a:gd name="connsiteX1306" fmla="*/ 6076402 w 6815058"/>
                <a:gd name="connsiteY1306" fmla="*/ 93745 h 189191"/>
                <a:gd name="connsiteX1307" fmla="*/ 6105301 w 6815058"/>
                <a:gd name="connsiteY1307" fmla="*/ 59859 h 189191"/>
                <a:gd name="connsiteX1308" fmla="*/ 6120403 w 6815058"/>
                <a:gd name="connsiteY1308" fmla="*/ 83172 h 189191"/>
                <a:gd name="connsiteX1309" fmla="*/ 6120403 w 6815058"/>
                <a:gd name="connsiteY1309" fmla="*/ 131766 h 189191"/>
                <a:gd name="connsiteX1310" fmla="*/ 6107265 w 6815058"/>
                <a:gd name="connsiteY1310" fmla="*/ 139908 h 189191"/>
                <a:gd name="connsiteX1311" fmla="*/ 6103986 w 6815058"/>
                <a:gd name="connsiteY1311" fmla="*/ 139908 h 189191"/>
                <a:gd name="connsiteX1312" fmla="*/ 6103986 w 6815058"/>
                <a:gd name="connsiteY1312" fmla="*/ 146147 h 189191"/>
                <a:gd name="connsiteX1313" fmla="*/ 6119088 w 6815058"/>
                <a:gd name="connsiteY1313" fmla="*/ 145622 h 189191"/>
                <a:gd name="connsiteX1314" fmla="*/ 6151265 w 6815058"/>
                <a:gd name="connsiteY1314" fmla="*/ 145622 h 189191"/>
                <a:gd name="connsiteX1315" fmla="*/ 6151265 w 6815058"/>
                <a:gd name="connsiteY1315" fmla="*/ 139908 h 189191"/>
                <a:gd name="connsiteX1316" fmla="*/ 6147321 w 6815058"/>
                <a:gd name="connsiteY1316" fmla="*/ 139908 h 189191"/>
                <a:gd name="connsiteX1317" fmla="*/ 6135506 w 6815058"/>
                <a:gd name="connsiteY1317" fmla="*/ 131766 h 189191"/>
                <a:gd name="connsiteX1318" fmla="*/ 6135506 w 6815058"/>
                <a:gd name="connsiteY1318" fmla="*/ 84813 h 189191"/>
                <a:gd name="connsiteX1319" fmla="*/ 6132219 w 6815058"/>
                <a:gd name="connsiteY1319" fmla="*/ 66623 h 189191"/>
                <a:gd name="connsiteX1320" fmla="*/ 6106607 w 6815058"/>
                <a:gd name="connsiteY1320" fmla="*/ 54672 h 189191"/>
                <a:gd name="connsiteX1321" fmla="*/ 6076402 w 6815058"/>
                <a:gd name="connsiteY1321" fmla="*/ 73977 h 189191"/>
                <a:gd name="connsiteX1322" fmla="*/ 6076402 w 6815058"/>
                <a:gd name="connsiteY1322" fmla="*/ 2006 h 189191"/>
                <a:gd name="connsiteX1323" fmla="*/ 6181470 w 6815058"/>
                <a:gd name="connsiteY1323" fmla="*/ 65769 h 189191"/>
                <a:gd name="connsiteX1324" fmla="*/ 6203803 w 6815058"/>
                <a:gd name="connsiteY1324" fmla="*/ 58480 h 189191"/>
                <a:gd name="connsiteX1325" fmla="*/ 6221527 w 6815058"/>
                <a:gd name="connsiteY1325" fmla="*/ 68791 h 189191"/>
                <a:gd name="connsiteX1326" fmla="*/ 6225471 w 6815058"/>
                <a:gd name="connsiteY1326" fmla="*/ 87769 h 189191"/>
                <a:gd name="connsiteX1327" fmla="*/ 6225471 w 6815058"/>
                <a:gd name="connsiteY1327" fmla="*/ 91314 h 189191"/>
                <a:gd name="connsiteX1328" fmla="*/ 6176877 w 6815058"/>
                <a:gd name="connsiteY1328" fmla="*/ 104054 h 189191"/>
                <a:gd name="connsiteX1329" fmla="*/ 6165053 w 6815058"/>
                <a:gd name="connsiteY1329" fmla="*/ 125790 h 189191"/>
                <a:gd name="connsiteX1330" fmla="*/ 6199202 w 6815058"/>
                <a:gd name="connsiteY1330" fmla="*/ 148578 h 189191"/>
                <a:gd name="connsiteX1331" fmla="*/ 6227443 w 6815058"/>
                <a:gd name="connsiteY1331" fmla="*/ 131175 h 189191"/>
                <a:gd name="connsiteX1332" fmla="*/ 6243860 w 6815058"/>
                <a:gd name="connsiteY1332" fmla="*/ 147461 h 189191"/>
                <a:gd name="connsiteX1333" fmla="*/ 6261584 w 6815058"/>
                <a:gd name="connsiteY1333" fmla="*/ 125527 h 189191"/>
                <a:gd name="connsiteX1334" fmla="*/ 6261584 w 6815058"/>
                <a:gd name="connsiteY1334" fmla="*/ 116006 h 189191"/>
                <a:gd name="connsiteX1335" fmla="*/ 6255676 w 6815058"/>
                <a:gd name="connsiteY1335" fmla="*/ 116006 h 189191"/>
                <a:gd name="connsiteX1336" fmla="*/ 6255676 w 6815058"/>
                <a:gd name="connsiteY1336" fmla="*/ 126579 h 189191"/>
                <a:gd name="connsiteX1337" fmla="*/ 6248453 w 6815058"/>
                <a:gd name="connsiteY1337" fmla="*/ 140173 h 189191"/>
                <a:gd name="connsiteX1338" fmla="*/ 6241231 w 6815058"/>
                <a:gd name="connsiteY1338" fmla="*/ 126579 h 189191"/>
                <a:gd name="connsiteX1339" fmla="*/ 6241231 w 6815058"/>
                <a:gd name="connsiteY1339" fmla="*/ 85863 h 189191"/>
                <a:gd name="connsiteX1340" fmla="*/ 6203803 w 6815058"/>
                <a:gd name="connsiteY1340" fmla="*/ 53292 h 189191"/>
                <a:gd name="connsiteX1341" fmla="*/ 6171618 w 6815058"/>
                <a:gd name="connsiteY1341" fmla="*/ 75292 h 189191"/>
                <a:gd name="connsiteX1342" fmla="*/ 6182785 w 6815058"/>
                <a:gd name="connsiteY1342" fmla="*/ 85076 h 189191"/>
                <a:gd name="connsiteX1343" fmla="*/ 6190665 w 6815058"/>
                <a:gd name="connsiteY1343" fmla="*/ 75292 h 189191"/>
                <a:gd name="connsiteX1344" fmla="*/ 6181470 w 6815058"/>
                <a:gd name="connsiteY1344" fmla="*/ 65769 h 189191"/>
                <a:gd name="connsiteX1345" fmla="*/ 6225471 w 6815058"/>
                <a:gd name="connsiteY1345" fmla="*/ 96437 h 189191"/>
                <a:gd name="connsiteX1346" fmla="*/ 6225471 w 6815058"/>
                <a:gd name="connsiteY1346" fmla="*/ 116794 h 189191"/>
                <a:gd name="connsiteX1347" fmla="*/ 6201174 w 6815058"/>
                <a:gd name="connsiteY1347" fmla="*/ 143455 h 189191"/>
                <a:gd name="connsiteX1348" fmla="*/ 6199202 w 6815058"/>
                <a:gd name="connsiteY1348" fmla="*/ 143455 h 189191"/>
                <a:gd name="connsiteX1349" fmla="*/ 6182127 w 6815058"/>
                <a:gd name="connsiteY1349" fmla="*/ 125790 h 189191"/>
                <a:gd name="connsiteX1350" fmla="*/ 6225471 w 6815058"/>
                <a:gd name="connsiteY1350" fmla="*/ 96437 h 189191"/>
                <a:gd name="connsiteX1351" fmla="*/ 6270778 w 6815058"/>
                <a:gd name="connsiteY1351" fmla="*/ 56839 h 189191"/>
                <a:gd name="connsiteX1352" fmla="*/ 6270778 w 6815058"/>
                <a:gd name="connsiteY1352" fmla="*/ 63340 h 189191"/>
                <a:gd name="connsiteX1353" fmla="*/ 6274065 w 6815058"/>
                <a:gd name="connsiteY1353" fmla="*/ 63340 h 189191"/>
                <a:gd name="connsiteX1354" fmla="*/ 6286538 w 6815058"/>
                <a:gd name="connsiteY1354" fmla="*/ 73651 h 189191"/>
                <a:gd name="connsiteX1355" fmla="*/ 6286538 w 6815058"/>
                <a:gd name="connsiteY1355" fmla="*/ 130912 h 189191"/>
                <a:gd name="connsiteX1356" fmla="*/ 6270778 w 6815058"/>
                <a:gd name="connsiteY1356" fmla="*/ 139908 h 189191"/>
                <a:gd name="connsiteX1357" fmla="*/ 6270778 w 6815058"/>
                <a:gd name="connsiteY1357" fmla="*/ 146147 h 189191"/>
                <a:gd name="connsiteX1358" fmla="*/ 6285231 w 6815058"/>
                <a:gd name="connsiteY1358" fmla="*/ 145622 h 189191"/>
                <a:gd name="connsiteX1359" fmla="*/ 6318065 w 6815058"/>
                <a:gd name="connsiteY1359" fmla="*/ 145622 h 189191"/>
                <a:gd name="connsiteX1360" fmla="*/ 6318065 w 6815058"/>
                <a:gd name="connsiteY1360" fmla="*/ 139908 h 189191"/>
                <a:gd name="connsiteX1361" fmla="*/ 6313464 w 6815058"/>
                <a:gd name="connsiteY1361" fmla="*/ 139908 h 189191"/>
                <a:gd name="connsiteX1362" fmla="*/ 6301648 w 6815058"/>
                <a:gd name="connsiteY1362" fmla="*/ 131241 h 189191"/>
                <a:gd name="connsiteX1363" fmla="*/ 6301648 w 6815058"/>
                <a:gd name="connsiteY1363" fmla="*/ 93745 h 189191"/>
                <a:gd name="connsiteX1364" fmla="*/ 6330538 w 6815058"/>
                <a:gd name="connsiteY1364" fmla="*/ 59859 h 189191"/>
                <a:gd name="connsiteX1365" fmla="*/ 6345641 w 6815058"/>
                <a:gd name="connsiteY1365" fmla="*/ 83172 h 189191"/>
                <a:gd name="connsiteX1366" fmla="*/ 6345641 w 6815058"/>
                <a:gd name="connsiteY1366" fmla="*/ 131766 h 189191"/>
                <a:gd name="connsiteX1367" fmla="*/ 6332510 w 6815058"/>
                <a:gd name="connsiteY1367" fmla="*/ 139908 h 189191"/>
                <a:gd name="connsiteX1368" fmla="*/ 6329224 w 6815058"/>
                <a:gd name="connsiteY1368" fmla="*/ 139908 h 189191"/>
                <a:gd name="connsiteX1369" fmla="*/ 6329224 w 6815058"/>
                <a:gd name="connsiteY1369" fmla="*/ 146147 h 189191"/>
                <a:gd name="connsiteX1370" fmla="*/ 6344326 w 6815058"/>
                <a:gd name="connsiteY1370" fmla="*/ 145622 h 189191"/>
                <a:gd name="connsiteX1371" fmla="*/ 6376503 w 6815058"/>
                <a:gd name="connsiteY1371" fmla="*/ 145622 h 189191"/>
                <a:gd name="connsiteX1372" fmla="*/ 6376503 w 6815058"/>
                <a:gd name="connsiteY1372" fmla="*/ 139908 h 189191"/>
                <a:gd name="connsiteX1373" fmla="*/ 6373224 w 6815058"/>
                <a:gd name="connsiteY1373" fmla="*/ 139908 h 189191"/>
                <a:gd name="connsiteX1374" fmla="*/ 6360743 w 6815058"/>
                <a:gd name="connsiteY1374" fmla="*/ 131766 h 189191"/>
                <a:gd name="connsiteX1375" fmla="*/ 6360743 w 6815058"/>
                <a:gd name="connsiteY1375" fmla="*/ 84813 h 189191"/>
                <a:gd name="connsiteX1376" fmla="*/ 6357465 w 6815058"/>
                <a:gd name="connsiteY1376" fmla="*/ 66885 h 189191"/>
                <a:gd name="connsiteX1377" fmla="*/ 6331196 w 6815058"/>
                <a:gd name="connsiteY1377" fmla="*/ 54672 h 189191"/>
                <a:gd name="connsiteX1378" fmla="*/ 6300991 w 6815058"/>
                <a:gd name="connsiteY1378" fmla="*/ 75292 h 189191"/>
                <a:gd name="connsiteX1379" fmla="*/ 6300991 w 6815058"/>
                <a:gd name="connsiteY1379" fmla="*/ 54672 h 189191"/>
                <a:gd name="connsiteX1380" fmla="*/ 6447430 w 6815058"/>
                <a:gd name="connsiteY1380" fmla="*/ 4435 h 189191"/>
                <a:gd name="connsiteX1381" fmla="*/ 6447430 w 6815058"/>
                <a:gd name="connsiteY1381" fmla="*/ 10674 h 189191"/>
                <a:gd name="connsiteX1382" fmla="*/ 6449402 w 6815058"/>
                <a:gd name="connsiteY1382" fmla="*/ 10674 h 189191"/>
                <a:gd name="connsiteX1383" fmla="*/ 6463190 w 6815058"/>
                <a:gd name="connsiteY1383" fmla="*/ 23413 h 189191"/>
                <a:gd name="connsiteX1384" fmla="*/ 6463190 w 6815058"/>
                <a:gd name="connsiteY1384" fmla="*/ 66885 h 189191"/>
                <a:gd name="connsiteX1385" fmla="*/ 6436263 w 6815058"/>
                <a:gd name="connsiteY1385" fmla="*/ 54672 h 189191"/>
                <a:gd name="connsiteX1386" fmla="*/ 6388984 w 6815058"/>
                <a:gd name="connsiteY1386" fmla="*/ 101888 h 189191"/>
                <a:gd name="connsiteX1387" fmla="*/ 6434291 w 6815058"/>
                <a:gd name="connsiteY1387" fmla="*/ 148578 h 189191"/>
                <a:gd name="connsiteX1388" fmla="*/ 6462532 w 6815058"/>
                <a:gd name="connsiteY1388" fmla="*/ 135313 h 189191"/>
                <a:gd name="connsiteX1389" fmla="*/ 6462532 w 6815058"/>
                <a:gd name="connsiteY1389" fmla="*/ 148578 h 189191"/>
                <a:gd name="connsiteX1390" fmla="*/ 6493395 w 6815058"/>
                <a:gd name="connsiteY1390" fmla="*/ 146147 h 189191"/>
                <a:gd name="connsiteX1391" fmla="*/ 6493395 w 6815058"/>
                <a:gd name="connsiteY1391" fmla="*/ 139908 h 189191"/>
                <a:gd name="connsiteX1392" fmla="*/ 6490773 w 6815058"/>
                <a:gd name="connsiteY1392" fmla="*/ 139908 h 189191"/>
                <a:gd name="connsiteX1393" fmla="*/ 6477635 w 6815058"/>
                <a:gd name="connsiteY1393" fmla="*/ 129337 h 189191"/>
                <a:gd name="connsiteX1394" fmla="*/ 6477635 w 6815058"/>
                <a:gd name="connsiteY1394" fmla="*/ 2006 h 189191"/>
                <a:gd name="connsiteX1395" fmla="*/ 6406716 w 6815058"/>
                <a:gd name="connsiteY1395" fmla="*/ 106220 h 189191"/>
                <a:gd name="connsiteX1396" fmla="*/ 6406716 w 6815058"/>
                <a:gd name="connsiteY1396" fmla="*/ 103529 h 189191"/>
                <a:gd name="connsiteX1397" fmla="*/ 6436921 w 6815058"/>
                <a:gd name="connsiteY1397" fmla="*/ 60057 h 189191"/>
                <a:gd name="connsiteX1398" fmla="*/ 6462532 w 6815058"/>
                <a:gd name="connsiteY1398" fmla="*/ 80743 h 189191"/>
                <a:gd name="connsiteX1399" fmla="*/ 6462532 w 6815058"/>
                <a:gd name="connsiteY1399" fmla="*/ 88557 h 189191"/>
                <a:gd name="connsiteX1400" fmla="*/ 6462532 w 6815058"/>
                <a:gd name="connsiteY1400" fmla="*/ 122770 h 189191"/>
                <a:gd name="connsiteX1401" fmla="*/ 6459903 w 6815058"/>
                <a:gd name="connsiteY1401" fmla="*/ 129337 h 189191"/>
                <a:gd name="connsiteX1402" fmla="*/ 6434949 w 6815058"/>
                <a:gd name="connsiteY1402" fmla="*/ 143455 h 189191"/>
                <a:gd name="connsiteX1403" fmla="*/ 6414596 w 6815058"/>
                <a:gd name="connsiteY1403" fmla="*/ 132818 h 189191"/>
                <a:gd name="connsiteX1404" fmla="*/ 6407373 w 6815058"/>
                <a:gd name="connsiteY1404" fmla="*/ 106220 h 189191"/>
                <a:gd name="connsiteX1405" fmla="*/ 6507840 w 6815058"/>
                <a:gd name="connsiteY1405" fmla="*/ 4435 h 189191"/>
                <a:gd name="connsiteX1406" fmla="*/ 6507840 w 6815058"/>
                <a:gd name="connsiteY1406" fmla="*/ 10674 h 189191"/>
                <a:gd name="connsiteX1407" fmla="*/ 6510469 w 6815058"/>
                <a:gd name="connsiteY1407" fmla="*/ 10674 h 189191"/>
                <a:gd name="connsiteX1408" fmla="*/ 6523607 w 6815058"/>
                <a:gd name="connsiteY1408" fmla="*/ 21510 h 189191"/>
                <a:gd name="connsiteX1409" fmla="*/ 6523607 w 6815058"/>
                <a:gd name="connsiteY1409" fmla="*/ 126317 h 189191"/>
                <a:gd name="connsiteX1410" fmla="*/ 6523607 w 6815058"/>
                <a:gd name="connsiteY1410" fmla="*/ 130912 h 189191"/>
                <a:gd name="connsiteX1411" fmla="*/ 6508497 w 6815058"/>
                <a:gd name="connsiteY1411" fmla="*/ 139908 h 189191"/>
                <a:gd name="connsiteX1412" fmla="*/ 6507840 w 6815058"/>
                <a:gd name="connsiteY1412" fmla="*/ 139908 h 189191"/>
                <a:gd name="connsiteX1413" fmla="*/ 6507840 w 6815058"/>
                <a:gd name="connsiteY1413" fmla="*/ 146147 h 189191"/>
                <a:gd name="connsiteX1414" fmla="*/ 6554470 w 6815058"/>
                <a:gd name="connsiteY1414" fmla="*/ 146147 h 189191"/>
                <a:gd name="connsiteX1415" fmla="*/ 6554470 w 6815058"/>
                <a:gd name="connsiteY1415" fmla="*/ 139908 h 189191"/>
                <a:gd name="connsiteX1416" fmla="*/ 6549211 w 6815058"/>
                <a:gd name="connsiteY1416" fmla="*/ 139908 h 189191"/>
                <a:gd name="connsiteX1417" fmla="*/ 6538053 w 6815058"/>
                <a:gd name="connsiteY1417" fmla="*/ 131766 h 189191"/>
                <a:gd name="connsiteX1418" fmla="*/ 6538053 w 6815058"/>
                <a:gd name="connsiteY1418" fmla="*/ 2006 h 189191"/>
                <a:gd name="connsiteX1419" fmla="*/ 6583360 w 6815058"/>
                <a:gd name="connsiteY1419" fmla="*/ 98603 h 189191"/>
                <a:gd name="connsiteX1420" fmla="*/ 6645092 w 6815058"/>
                <a:gd name="connsiteY1420" fmla="*/ 98603 h 189191"/>
                <a:gd name="connsiteX1421" fmla="*/ 6648371 w 6815058"/>
                <a:gd name="connsiteY1421" fmla="*/ 95124 h 189191"/>
                <a:gd name="connsiteX1422" fmla="*/ 6610286 w 6815058"/>
                <a:gd name="connsiteY1422" fmla="*/ 53292 h 189191"/>
                <a:gd name="connsiteX1423" fmla="*/ 6565628 w 6815058"/>
                <a:gd name="connsiteY1423" fmla="*/ 100771 h 189191"/>
                <a:gd name="connsiteX1424" fmla="*/ 6614230 w 6815058"/>
                <a:gd name="connsiteY1424" fmla="*/ 148578 h 189191"/>
                <a:gd name="connsiteX1425" fmla="*/ 6647713 w 6815058"/>
                <a:gd name="connsiteY1425" fmla="*/ 123886 h 189191"/>
                <a:gd name="connsiteX1426" fmla="*/ 6648371 w 6815058"/>
                <a:gd name="connsiteY1426" fmla="*/ 121457 h 189191"/>
                <a:gd name="connsiteX1427" fmla="*/ 6645750 w 6815058"/>
                <a:gd name="connsiteY1427" fmla="*/ 118697 h 189191"/>
                <a:gd name="connsiteX1428" fmla="*/ 6639834 w 6815058"/>
                <a:gd name="connsiteY1428" fmla="*/ 127958 h 189191"/>
                <a:gd name="connsiteX1429" fmla="*/ 6614230 w 6815058"/>
                <a:gd name="connsiteY1429" fmla="*/ 142602 h 189191"/>
                <a:gd name="connsiteX1430" fmla="*/ 6612915 w 6815058"/>
                <a:gd name="connsiteY1430" fmla="*/ 142602 h 189191"/>
                <a:gd name="connsiteX1431" fmla="*/ 6587961 w 6815058"/>
                <a:gd name="connsiteY1431" fmla="*/ 125265 h 189191"/>
                <a:gd name="connsiteX1432" fmla="*/ 6583360 w 6815058"/>
                <a:gd name="connsiteY1432" fmla="*/ 98603 h 189191"/>
                <a:gd name="connsiteX1433" fmla="*/ 6583360 w 6815058"/>
                <a:gd name="connsiteY1433" fmla="*/ 93745 h 189191"/>
                <a:gd name="connsiteX1434" fmla="*/ 6604378 w 6815058"/>
                <a:gd name="connsiteY1434" fmla="*/ 59268 h 189191"/>
                <a:gd name="connsiteX1435" fmla="*/ 6609629 w 6815058"/>
                <a:gd name="connsiteY1435" fmla="*/ 58480 h 189191"/>
                <a:gd name="connsiteX1436" fmla="*/ 6633926 w 6815058"/>
                <a:gd name="connsiteY1436" fmla="*/ 93745 h 189191"/>
                <a:gd name="connsiteX1437" fmla="*/ 6719955 w 6815058"/>
                <a:gd name="connsiteY1437" fmla="*/ 4435 h 189191"/>
                <a:gd name="connsiteX1438" fmla="*/ 6719955 w 6815058"/>
                <a:gd name="connsiteY1438" fmla="*/ 10674 h 189191"/>
                <a:gd name="connsiteX1439" fmla="*/ 6721919 w 6815058"/>
                <a:gd name="connsiteY1439" fmla="*/ 10674 h 189191"/>
                <a:gd name="connsiteX1440" fmla="*/ 6735715 w 6815058"/>
                <a:gd name="connsiteY1440" fmla="*/ 23413 h 189191"/>
                <a:gd name="connsiteX1441" fmla="*/ 6735715 w 6815058"/>
                <a:gd name="connsiteY1441" fmla="*/ 66885 h 189191"/>
                <a:gd name="connsiteX1442" fmla="*/ 6708789 w 6815058"/>
                <a:gd name="connsiteY1442" fmla="*/ 54672 h 189191"/>
                <a:gd name="connsiteX1443" fmla="*/ 6661509 w 6815058"/>
                <a:gd name="connsiteY1443" fmla="*/ 101888 h 189191"/>
                <a:gd name="connsiteX1444" fmla="*/ 6706817 w 6815058"/>
                <a:gd name="connsiteY1444" fmla="*/ 148578 h 189191"/>
                <a:gd name="connsiteX1445" fmla="*/ 6735057 w 6815058"/>
                <a:gd name="connsiteY1445" fmla="*/ 135313 h 189191"/>
                <a:gd name="connsiteX1446" fmla="*/ 6735057 w 6815058"/>
                <a:gd name="connsiteY1446" fmla="*/ 148578 h 189191"/>
                <a:gd name="connsiteX1447" fmla="*/ 6765920 w 6815058"/>
                <a:gd name="connsiteY1447" fmla="*/ 146147 h 189191"/>
                <a:gd name="connsiteX1448" fmla="*/ 6765920 w 6815058"/>
                <a:gd name="connsiteY1448" fmla="*/ 139908 h 189191"/>
                <a:gd name="connsiteX1449" fmla="*/ 6763290 w 6815058"/>
                <a:gd name="connsiteY1449" fmla="*/ 139908 h 189191"/>
                <a:gd name="connsiteX1450" fmla="*/ 6750160 w 6815058"/>
                <a:gd name="connsiteY1450" fmla="*/ 129337 h 189191"/>
                <a:gd name="connsiteX1451" fmla="*/ 6750160 w 6815058"/>
                <a:gd name="connsiteY1451" fmla="*/ 2006 h 189191"/>
                <a:gd name="connsiteX1452" fmla="*/ 6679898 w 6815058"/>
                <a:gd name="connsiteY1452" fmla="*/ 106220 h 189191"/>
                <a:gd name="connsiteX1453" fmla="*/ 6679898 w 6815058"/>
                <a:gd name="connsiteY1453" fmla="*/ 103529 h 189191"/>
                <a:gd name="connsiteX1454" fmla="*/ 6709446 w 6815058"/>
                <a:gd name="connsiteY1454" fmla="*/ 60057 h 189191"/>
                <a:gd name="connsiteX1455" fmla="*/ 6735057 w 6815058"/>
                <a:gd name="connsiteY1455" fmla="*/ 80743 h 189191"/>
                <a:gd name="connsiteX1456" fmla="*/ 6735057 w 6815058"/>
                <a:gd name="connsiteY1456" fmla="*/ 88557 h 189191"/>
                <a:gd name="connsiteX1457" fmla="*/ 6735057 w 6815058"/>
                <a:gd name="connsiteY1457" fmla="*/ 122770 h 189191"/>
                <a:gd name="connsiteX1458" fmla="*/ 6732428 w 6815058"/>
                <a:gd name="connsiteY1458" fmla="*/ 129337 h 189191"/>
                <a:gd name="connsiteX1459" fmla="*/ 6708131 w 6815058"/>
                <a:gd name="connsiteY1459" fmla="*/ 143455 h 189191"/>
                <a:gd name="connsiteX1460" fmla="*/ 6687778 w 6815058"/>
                <a:gd name="connsiteY1460" fmla="*/ 132818 h 189191"/>
                <a:gd name="connsiteX1461" fmla="*/ 6679898 w 6815058"/>
                <a:gd name="connsiteY1461" fmla="*/ 106220 h 189191"/>
                <a:gd name="connsiteX1462" fmla="*/ 6800726 w 6815058"/>
                <a:gd name="connsiteY1462" fmla="*/ 123886 h 189191"/>
                <a:gd name="connsiteX1463" fmla="*/ 6790874 w 6815058"/>
                <a:gd name="connsiteY1463" fmla="*/ 134984 h 189191"/>
                <a:gd name="connsiteX1464" fmla="*/ 6802040 w 6815058"/>
                <a:gd name="connsiteY1464" fmla="*/ 146147 h 189191"/>
                <a:gd name="connsiteX1465" fmla="*/ 6813856 w 6815058"/>
                <a:gd name="connsiteY1465" fmla="*/ 134984 h 189191"/>
                <a:gd name="connsiteX1466" fmla="*/ 6802698 w 6815058"/>
                <a:gd name="connsiteY1466" fmla="*/ 123886 h 189191"/>
                <a:gd name="connsiteX1467" fmla="*/ 6800726 w 6815058"/>
                <a:gd name="connsiteY1467" fmla="*/ 123886 h 18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</a:cxnLst>
              <a:rect l="l" t="t" r="r" b="b"/>
              <a:pathLst>
                <a:path w="6815058" h="189191">
                  <a:moveTo>
                    <a:pt x="8650" y="57101"/>
                  </a:moveTo>
                  <a:cubicBezTo>
                    <a:pt x="3399" y="57626"/>
                    <a:pt x="-1202" y="62224"/>
                    <a:pt x="-1202" y="68200"/>
                  </a:cubicBezTo>
                  <a:cubicBezTo>
                    <a:pt x="-1202" y="73651"/>
                    <a:pt x="3399" y="79362"/>
                    <a:pt x="10622" y="79362"/>
                  </a:cubicBezTo>
                  <a:cubicBezTo>
                    <a:pt x="16529" y="79362"/>
                    <a:pt x="21131" y="74438"/>
                    <a:pt x="21131" y="68200"/>
                  </a:cubicBezTo>
                  <a:cubicBezTo>
                    <a:pt x="21131" y="62815"/>
                    <a:pt x="17187" y="56839"/>
                    <a:pt x="10622" y="56839"/>
                  </a:cubicBezTo>
                  <a:cubicBezTo>
                    <a:pt x="9964" y="56839"/>
                    <a:pt x="9307" y="57101"/>
                    <a:pt x="8650" y="57101"/>
                  </a:cubicBezTo>
                  <a:close/>
                  <a:moveTo>
                    <a:pt x="8650" y="123886"/>
                  </a:moveTo>
                  <a:cubicBezTo>
                    <a:pt x="3399" y="124673"/>
                    <a:pt x="-1202" y="129271"/>
                    <a:pt x="-1202" y="134984"/>
                  </a:cubicBezTo>
                  <a:cubicBezTo>
                    <a:pt x="-1202" y="140435"/>
                    <a:pt x="3399" y="146147"/>
                    <a:pt x="9964" y="146147"/>
                  </a:cubicBezTo>
                  <a:cubicBezTo>
                    <a:pt x="15215" y="146147"/>
                    <a:pt x="21131" y="142339"/>
                    <a:pt x="21131" y="134984"/>
                  </a:cubicBezTo>
                  <a:cubicBezTo>
                    <a:pt x="21131" y="129271"/>
                    <a:pt x="17187" y="123886"/>
                    <a:pt x="10622" y="123886"/>
                  </a:cubicBezTo>
                  <a:cubicBezTo>
                    <a:pt x="9307" y="123886"/>
                    <a:pt x="9307" y="123886"/>
                    <a:pt x="8650" y="123886"/>
                  </a:cubicBezTo>
                  <a:close/>
                  <a:moveTo>
                    <a:pt x="105180" y="4435"/>
                  </a:moveTo>
                  <a:lnTo>
                    <a:pt x="105180" y="10674"/>
                  </a:lnTo>
                  <a:cubicBezTo>
                    <a:pt x="107809" y="10674"/>
                    <a:pt x="110439" y="10674"/>
                    <a:pt x="113068" y="10674"/>
                  </a:cubicBezTo>
                  <a:cubicBezTo>
                    <a:pt x="120291" y="10674"/>
                    <a:pt x="126198" y="11724"/>
                    <a:pt x="126198" y="19868"/>
                  </a:cubicBezTo>
                  <a:lnTo>
                    <a:pt x="126198" y="130650"/>
                  </a:lnTo>
                  <a:cubicBezTo>
                    <a:pt x="126198" y="139646"/>
                    <a:pt x="118976" y="139908"/>
                    <a:pt x="111096" y="139908"/>
                  </a:cubicBezTo>
                  <a:lnTo>
                    <a:pt x="105180" y="139908"/>
                  </a:lnTo>
                  <a:lnTo>
                    <a:pt x="105180" y="146147"/>
                  </a:lnTo>
                  <a:lnTo>
                    <a:pt x="165598" y="146147"/>
                  </a:lnTo>
                  <a:lnTo>
                    <a:pt x="165598" y="139908"/>
                  </a:lnTo>
                  <a:cubicBezTo>
                    <a:pt x="162969" y="139908"/>
                    <a:pt x="160347" y="139908"/>
                    <a:pt x="157718" y="139908"/>
                  </a:cubicBezTo>
                  <a:cubicBezTo>
                    <a:pt x="150495" y="139908"/>
                    <a:pt x="144587" y="138792"/>
                    <a:pt x="144587" y="130124"/>
                  </a:cubicBezTo>
                  <a:lnTo>
                    <a:pt x="144587" y="77983"/>
                  </a:lnTo>
                  <a:lnTo>
                    <a:pt x="167570" y="77983"/>
                  </a:lnTo>
                  <a:cubicBezTo>
                    <a:pt x="181358" y="77983"/>
                    <a:pt x="196460" y="84222"/>
                    <a:pt x="198432" y="101100"/>
                  </a:cubicBezTo>
                  <a:lnTo>
                    <a:pt x="198432" y="116006"/>
                  </a:lnTo>
                  <a:cubicBezTo>
                    <a:pt x="198432" y="129599"/>
                    <a:pt x="200404" y="144768"/>
                    <a:pt x="222072" y="149365"/>
                  </a:cubicBezTo>
                  <a:cubicBezTo>
                    <a:pt x="224701" y="150481"/>
                    <a:pt x="227988" y="150744"/>
                    <a:pt x="231266" y="150744"/>
                  </a:cubicBezTo>
                  <a:cubicBezTo>
                    <a:pt x="243090" y="150744"/>
                    <a:pt x="252934" y="142339"/>
                    <a:pt x="252934" y="127433"/>
                  </a:cubicBezTo>
                  <a:cubicBezTo>
                    <a:pt x="252934" y="125527"/>
                    <a:pt x="252284" y="123886"/>
                    <a:pt x="250312" y="123886"/>
                  </a:cubicBezTo>
                  <a:cubicBezTo>
                    <a:pt x="246369" y="123886"/>
                    <a:pt x="247026" y="134459"/>
                    <a:pt x="243747" y="139054"/>
                  </a:cubicBezTo>
                  <a:cubicBezTo>
                    <a:pt x="241118" y="142864"/>
                    <a:pt x="237831" y="145622"/>
                    <a:pt x="233238" y="145622"/>
                  </a:cubicBezTo>
                  <a:cubicBezTo>
                    <a:pt x="223386" y="145622"/>
                    <a:pt x="221414" y="133672"/>
                    <a:pt x="220100" y="126052"/>
                  </a:cubicBezTo>
                  <a:cubicBezTo>
                    <a:pt x="219450" y="120078"/>
                    <a:pt x="218793" y="113840"/>
                    <a:pt x="217478" y="107864"/>
                  </a:cubicBezTo>
                  <a:cubicBezTo>
                    <a:pt x="216821" y="102675"/>
                    <a:pt x="216164" y="97553"/>
                    <a:pt x="214192" y="92956"/>
                  </a:cubicBezTo>
                  <a:cubicBezTo>
                    <a:pt x="208941" y="83697"/>
                    <a:pt x="201061" y="79625"/>
                    <a:pt x="191209" y="75555"/>
                  </a:cubicBezTo>
                  <a:cubicBezTo>
                    <a:pt x="206312" y="71220"/>
                    <a:pt x="227330" y="61174"/>
                    <a:pt x="227330" y="41604"/>
                  </a:cubicBezTo>
                  <a:cubicBezTo>
                    <a:pt x="227330" y="16125"/>
                    <a:pt x="195153" y="5485"/>
                    <a:pt x="174135" y="4435"/>
                  </a:cubicBezTo>
                  <a:close/>
                  <a:moveTo>
                    <a:pt x="144587" y="72534"/>
                  </a:moveTo>
                  <a:lnTo>
                    <a:pt x="144587" y="18554"/>
                  </a:lnTo>
                  <a:cubicBezTo>
                    <a:pt x="144587" y="13367"/>
                    <a:pt x="146551" y="10674"/>
                    <a:pt x="151810" y="10674"/>
                  </a:cubicBezTo>
                  <a:lnTo>
                    <a:pt x="167570" y="10674"/>
                  </a:lnTo>
                  <a:cubicBezTo>
                    <a:pt x="184644" y="10674"/>
                    <a:pt x="206312" y="14746"/>
                    <a:pt x="206312" y="42458"/>
                  </a:cubicBezTo>
                  <a:cubicBezTo>
                    <a:pt x="206312" y="67150"/>
                    <a:pt x="185959" y="72534"/>
                    <a:pt x="162969" y="72534"/>
                  </a:cubicBezTo>
                  <a:close/>
                  <a:moveTo>
                    <a:pt x="277888" y="98603"/>
                  </a:moveTo>
                  <a:lnTo>
                    <a:pt x="338963" y="98603"/>
                  </a:lnTo>
                  <a:cubicBezTo>
                    <a:pt x="341592" y="98603"/>
                    <a:pt x="342907" y="97290"/>
                    <a:pt x="342907" y="95124"/>
                  </a:cubicBezTo>
                  <a:cubicBezTo>
                    <a:pt x="342907" y="69053"/>
                    <a:pt x="327139" y="53292"/>
                    <a:pt x="304814" y="53292"/>
                  </a:cubicBezTo>
                  <a:cubicBezTo>
                    <a:pt x="279203" y="53292"/>
                    <a:pt x="259507" y="75292"/>
                    <a:pt x="259507" y="100771"/>
                  </a:cubicBezTo>
                  <a:cubicBezTo>
                    <a:pt x="259507" y="126317"/>
                    <a:pt x="279860" y="148578"/>
                    <a:pt x="308101" y="148578"/>
                  </a:cubicBezTo>
                  <a:cubicBezTo>
                    <a:pt x="323203" y="148578"/>
                    <a:pt x="338306" y="138004"/>
                    <a:pt x="342250" y="123886"/>
                  </a:cubicBezTo>
                  <a:cubicBezTo>
                    <a:pt x="342250" y="123032"/>
                    <a:pt x="342907" y="122245"/>
                    <a:pt x="342907" y="121457"/>
                  </a:cubicBezTo>
                  <a:cubicBezTo>
                    <a:pt x="342907" y="120078"/>
                    <a:pt x="341592" y="118697"/>
                    <a:pt x="340278" y="118697"/>
                  </a:cubicBezTo>
                  <a:cubicBezTo>
                    <a:pt x="336334" y="118697"/>
                    <a:pt x="336334" y="124936"/>
                    <a:pt x="334370" y="127958"/>
                  </a:cubicBezTo>
                  <a:cubicBezTo>
                    <a:pt x="329111" y="136626"/>
                    <a:pt x="319259" y="142602"/>
                    <a:pt x="308758" y="142602"/>
                  </a:cubicBezTo>
                  <a:lnTo>
                    <a:pt x="307444" y="142602"/>
                  </a:lnTo>
                  <a:cubicBezTo>
                    <a:pt x="296277" y="142339"/>
                    <a:pt x="287083" y="134984"/>
                    <a:pt x="282489" y="125265"/>
                  </a:cubicBezTo>
                  <a:cubicBezTo>
                    <a:pt x="278545" y="116794"/>
                    <a:pt x="277888" y="107601"/>
                    <a:pt x="277888" y="98603"/>
                  </a:cubicBezTo>
                  <a:close/>
                  <a:moveTo>
                    <a:pt x="277888" y="93745"/>
                  </a:moveTo>
                  <a:cubicBezTo>
                    <a:pt x="277888" y="79889"/>
                    <a:pt x="283804" y="63865"/>
                    <a:pt x="298906" y="59268"/>
                  </a:cubicBezTo>
                  <a:cubicBezTo>
                    <a:pt x="300221" y="58743"/>
                    <a:pt x="302185" y="58414"/>
                    <a:pt x="303500" y="58414"/>
                  </a:cubicBezTo>
                  <a:cubicBezTo>
                    <a:pt x="321231" y="58414"/>
                    <a:pt x="328454" y="76933"/>
                    <a:pt x="328454" y="93745"/>
                  </a:cubicBezTo>
                  <a:close/>
                  <a:moveTo>
                    <a:pt x="367853" y="139319"/>
                  </a:moveTo>
                  <a:cubicBezTo>
                    <a:pt x="374427" y="145884"/>
                    <a:pt x="382306" y="148578"/>
                    <a:pt x="391501" y="148578"/>
                  </a:cubicBezTo>
                  <a:cubicBezTo>
                    <a:pt x="408575" y="148578"/>
                    <a:pt x="425642" y="139908"/>
                    <a:pt x="425642" y="119551"/>
                  </a:cubicBezTo>
                  <a:lnTo>
                    <a:pt x="425642" y="117385"/>
                  </a:lnTo>
                  <a:cubicBezTo>
                    <a:pt x="424992" y="105695"/>
                    <a:pt x="415141" y="96699"/>
                    <a:pt x="405289" y="92891"/>
                  </a:cubicBezTo>
                  <a:cubicBezTo>
                    <a:pt x="400038" y="91052"/>
                    <a:pt x="394122" y="90198"/>
                    <a:pt x="388872" y="89148"/>
                  </a:cubicBezTo>
                  <a:cubicBezTo>
                    <a:pt x="380334" y="87507"/>
                    <a:pt x="366547" y="85076"/>
                    <a:pt x="366547" y="72861"/>
                  </a:cubicBezTo>
                  <a:cubicBezTo>
                    <a:pt x="366547" y="60911"/>
                    <a:pt x="381649" y="57889"/>
                    <a:pt x="390186" y="57889"/>
                  </a:cubicBezTo>
                  <a:cubicBezTo>
                    <a:pt x="403317" y="57889"/>
                    <a:pt x="413169" y="65506"/>
                    <a:pt x="414483" y="80414"/>
                  </a:cubicBezTo>
                  <a:cubicBezTo>
                    <a:pt x="414483" y="82056"/>
                    <a:pt x="414483" y="84222"/>
                    <a:pt x="417105" y="84222"/>
                  </a:cubicBezTo>
                  <a:cubicBezTo>
                    <a:pt x="418419" y="84222"/>
                    <a:pt x="419734" y="83172"/>
                    <a:pt x="419734" y="81793"/>
                  </a:cubicBezTo>
                  <a:lnTo>
                    <a:pt x="419734" y="56839"/>
                  </a:lnTo>
                  <a:cubicBezTo>
                    <a:pt x="419734" y="55197"/>
                    <a:pt x="419077" y="53292"/>
                    <a:pt x="417762" y="53292"/>
                  </a:cubicBezTo>
                  <a:cubicBezTo>
                    <a:pt x="414483" y="53292"/>
                    <a:pt x="411854" y="58480"/>
                    <a:pt x="409882" y="58480"/>
                  </a:cubicBezTo>
                  <a:lnTo>
                    <a:pt x="409225" y="58480"/>
                  </a:lnTo>
                  <a:cubicBezTo>
                    <a:pt x="407918" y="58218"/>
                    <a:pt x="406603" y="56839"/>
                    <a:pt x="404631" y="56248"/>
                  </a:cubicBezTo>
                  <a:cubicBezTo>
                    <a:pt x="400687" y="54081"/>
                    <a:pt x="395437" y="53292"/>
                    <a:pt x="390186" y="53292"/>
                  </a:cubicBezTo>
                  <a:cubicBezTo>
                    <a:pt x="375084" y="53292"/>
                    <a:pt x="355380" y="58151"/>
                    <a:pt x="355380" y="79362"/>
                  </a:cubicBezTo>
                  <a:cubicBezTo>
                    <a:pt x="355380" y="100246"/>
                    <a:pt x="379677" y="103791"/>
                    <a:pt x="394780" y="106747"/>
                  </a:cubicBezTo>
                  <a:cubicBezTo>
                    <a:pt x="403974" y="108389"/>
                    <a:pt x="413826" y="113840"/>
                    <a:pt x="414483" y="123886"/>
                  </a:cubicBezTo>
                  <a:cubicBezTo>
                    <a:pt x="414483" y="138792"/>
                    <a:pt x="402002" y="143389"/>
                    <a:pt x="391501" y="143389"/>
                  </a:cubicBezTo>
                  <a:lnTo>
                    <a:pt x="389529" y="143389"/>
                  </a:lnTo>
                  <a:cubicBezTo>
                    <a:pt x="373769" y="142339"/>
                    <a:pt x="365889" y="130912"/>
                    <a:pt x="361945" y="116794"/>
                  </a:cubicBezTo>
                  <a:cubicBezTo>
                    <a:pt x="361288" y="114365"/>
                    <a:pt x="361288" y="111146"/>
                    <a:pt x="358667" y="111146"/>
                  </a:cubicBezTo>
                  <a:cubicBezTo>
                    <a:pt x="356038" y="111146"/>
                    <a:pt x="355380" y="112723"/>
                    <a:pt x="355380" y="114627"/>
                  </a:cubicBezTo>
                  <a:lnTo>
                    <a:pt x="355380" y="141485"/>
                  </a:lnTo>
                  <a:cubicBezTo>
                    <a:pt x="355380" y="142339"/>
                    <a:pt x="355380" y="143389"/>
                    <a:pt x="355380" y="144243"/>
                  </a:cubicBezTo>
                  <a:cubicBezTo>
                    <a:pt x="355380" y="146411"/>
                    <a:pt x="356038" y="148578"/>
                    <a:pt x="358009" y="148578"/>
                  </a:cubicBezTo>
                  <a:cubicBezTo>
                    <a:pt x="359973" y="148578"/>
                    <a:pt x="361945" y="145884"/>
                    <a:pt x="363260" y="144768"/>
                  </a:cubicBezTo>
                  <a:lnTo>
                    <a:pt x="363917" y="143389"/>
                  </a:lnTo>
                  <a:cubicBezTo>
                    <a:pt x="365232" y="142077"/>
                    <a:pt x="366547" y="140698"/>
                    <a:pt x="367853" y="139319"/>
                  </a:cubicBezTo>
                  <a:close/>
                  <a:moveTo>
                    <a:pt x="464392" y="18554"/>
                  </a:moveTo>
                  <a:cubicBezTo>
                    <a:pt x="464392" y="33724"/>
                    <a:pt x="457169" y="58151"/>
                    <a:pt x="436808" y="58151"/>
                  </a:cubicBezTo>
                  <a:lnTo>
                    <a:pt x="436808" y="63340"/>
                  </a:lnTo>
                  <a:lnTo>
                    <a:pt x="454540" y="63340"/>
                  </a:lnTo>
                  <a:lnTo>
                    <a:pt x="454540" y="118172"/>
                  </a:lnTo>
                  <a:cubicBezTo>
                    <a:pt x="454540" y="124673"/>
                    <a:pt x="455197" y="130912"/>
                    <a:pt x="458476" y="136363"/>
                  </a:cubicBezTo>
                  <a:cubicBezTo>
                    <a:pt x="463734" y="145030"/>
                    <a:pt x="473586" y="148578"/>
                    <a:pt x="483430" y="148578"/>
                  </a:cubicBezTo>
                  <a:lnTo>
                    <a:pt x="485402" y="148578"/>
                  </a:lnTo>
                  <a:cubicBezTo>
                    <a:pt x="501162" y="145884"/>
                    <a:pt x="503791" y="128483"/>
                    <a:pt x="503791" y="116269"/>
                  </a:cubicBezTo>
                  <a:lnTo>
                    <a:pt x="503791" y="108651"/>
                  </a:lnTo>
                  <a:lnTo>
                    <a:pt x="497883" y="108651"/>
                  </a:lnTo>
                  <a:cubicBezTo>
                    <a:pt x="497883" y="111409"/>
                    <a:pt x="497883" y="114627"/>
                    <a:pt x="497883" y="117647"/>
                  </a:cubicBezTo>
                  <a:cubicBezTo>
                    <a:pt x="497883" y="126842"/>
                    <a:pt x="495911" y="142602"/>
                    <a:pt x="483430" y="142602"/>
                  </a:cubicBezTo>
                  <a:cubicBezTo>
                    <a:pt x="472272" y="142602"/>
                    <a:pt x="470300" y="129599"/>
                    <a:pt x="470300" y="119551"/>
                  </a:cubicBezTo>
                  <a:lnTo>
                    <a:pt x="470300" y="63340"/>
                  </a:lnTo>
                  <a:lnTo>
                    <a:pt x="500505" y="63340"/>
                  </a:lnTo>
                  <a:lnTo>
                    <a:pt x="500505" y="56839"/>
                  </a:lnTo>
                  <a:lnTo>
                    <a:pt x="470300" y="56839"/>
                  </a:lnTo>
                  <a:lnTo>
                    <a:pt x="470300" y="18554"/>
                  </a:lnTo>
                  <a:close/>
                  <a:moveTo>
                    <a:pt x="522180" y="56839"/>
                  </a:moveTo>
                  <a:lnTo>
                    <a:pt x="522180" y="63340"/>
                  </a:lnTo>
                  <a:lnTo>
                    <a:pt x="525459" y="63340"/>
                  </a:lnTo>
                  <a:cubicBezTo>
                    <a:pt x="531375" y="63340"/>
                    <a:pt x="537940" y="63865"/>
                    <a:pt x="537940" y="73651"/>
                  </a:cubicBezTo>
                  <a:lnTo>
                    <a:pt x="537940" y="130912"/>
                  </a:lnTo>
                  <a:cubicBezTo>
                    <a:pt x="537940" y="139646"/>
                    <a:pt x="532681" y="139908"/>
                    <a:pt x="522180" y="139908"/>
                  </a:cubicBezTo>
                  <a:lnTo>
                    <a:pt x="522180" y="146147"/>
                  </a:lnTo>
                  <a:lnTo>
                    <a:pt x="536625" y="145622"/>
                  </a:lnTo>
                  <a:lnTo>
                    <a:pt x="572746" y="145622"/>
                  </a:lnTo>
                  <a:lnTo>
                    <a:pt x="572746" y="139908"/>
                  </a:lnTo>
                  <a:lnTo>
                    <a:pt x="565516" y="139908"/>
                  </a:lnTo>
                  <a:cubicBezTo>
                    <a:pt x="558950" y="139908"/>
                    <a:pt x="553042" y="138792"/>
                    <a:pt x="553042" y="130978"/>
                  </a:cubicBezTo>
                  <a:lnTo>
                    <a:pt x="553042" y="96174"/>
                  </a:lnTo>
                  <a:cubicBezTo>
                    <a:pt x="554357" y="81793"/>
                    <a:pt x="558293" y="59795"/>
                    <a:pt x="579311" y="59795"/>
                  </a:cubicBezTo>
                  <a:lnTo>
                    <a:pt x="579311" y="60057"/>
                  </a:lnTo>
                  <a:cubicBezTo>
                    <a:pt x="576682" y="61436"/>
                    <a:pt x="575367" y="64719"/>
                    <a:pt x="575367" y="67675"/>
                  </a:cubicBezTo>
                  <a:cubicBezTo>
                    <a:pt x="575367" y="73386"/>
                    <a:pt x="579311" y="76933"/>
                    <a:pt x="584562" y="76933"/>
                  </a:cubicBezTo>
                  <a:cubicBezTo>
                    <a:pt x="589813" y="76933"/>
                    <a:pt x="593099" y="72599"/>
                    <a:pt x="593099" y="67412"/>
                  </a:cubicBezTo>
                  <a:cubicBezTo>
                    <a:pt x="593099" y="59005"/>
                    <a:pt x="584562" y="54672"/>
                    <a:pt x="577339" y="54672"/>
                  </a:cubicBezTo>
                  <a:cubicBezTo>
                    <a:pt x="564858" y="54672"/>
                    <a:pt x="555014" y="65244"/>
                    <a:pt x="551728" y="76933"/>
                  </a:cubicBezTo>
                  <a:lnTo>
                    <a:pt x="551728" y="54672"/>
                  </a:lnTo>
                  <a:close/>
                  <a:moveTo>
                    <a:pt x="607544" y="56839"/>
                  </a:moveTo>
                  <a:lnTo>
                    <a:pt x="607544" y="63340"/>
                  </a:lnTo>
                  <a:lnTo>
                    <a:pt x="610831" y="63340"/>
                  </a:lnTo>
                  <a:cubicBezTo>
                    <a:pt x="617396" y="63340"/>
                    <a:pt x="622647" y="64390"/>
                    <a:pt x="622647" y="73651"/>
                  </a:cubicBezTo>
                  <a:lnTo>
                    <a:pt x="622647" y="131175"/>
                  </a:lnTo>
                  <a:cubicBezTo>
                    <a:pt x="622647" y="139646"/>
                    <a:pt x="617396" y="139908"/>
                    <a:pt x="606887" y="139908"/>
                  </a:cubicBezTo>
                  <a:lnTo>
                    <a:pt x="606887" y="146147"/>
                  </a:lnTo>
                  <a:lnTo>
                    <a:pt x="652202" y="146147"/>
                  </a:lnTo>
                  <a:lnTo>
                    <a:pt x="652202" y="139908"/>
                  </a:lnTo>
                  <a:lnTo>
                    <a:pt x="648258" y="139908"/>
                  </a:lnTo>
                  <a:cubicBezTo>
                    <a:pt x="643008" y="139908"/>
                    <a:pt x="637757" y="139054"/>
                    <a:pt x="637757" y="132553"/>
                  </a:cubicBezTo>
                  <a:lnTo>
                    <a:pt x="637757" y="54672"/>
                  </a:lnTo>
                  <a:close/>
                  <a:moveTo>
                    <a:pt x="625276" y="7129"/>
                  </a:moveTo>
                  <a:cubicBezTo>
                    <a:pt x="620025" y="8245"/>
                    <a:pt x="615424" y="12578"/>
                    <a:pt x="615424" y="18291"/>
                  </a:cubicBezTo>
                  <a:cubicBezTo>
                    <a:pt x="615424" y="24267"/>
                    <a:pt x="620683" y="29390"/>
                    <a:pt x="627248" y="29390"/>
                  </a:cubicBezTo>
                  <a:lnTo>
                    <a:pt x="628563" y="29390"/>
                  </a:lnTo>
                  <a:cubicBezTo>
                    <a:pt x="633813" y="28339"/>
                    <a:pt x="638414" y="23939"/>
                    <a:pt x="638414" y="18291"/>
                  </a:cubicBezTo>
                  <a:cubicBezTo>
                    <a:pt x="638414" y="12315"/>
                    <a:pt x="633156" y="7129"/>
                    <a:pt x="627248" y="7129"/>
                  </a:cubicBezTo>
                  <a:close/>
                  <a:moveTo>
                    <a:pt x="734288" y="64719"/>
                  </a:moveTo>
                  <a:cubicBezTo>
                    <a:pt x="729686" y="66296"/>
                    <a:pt x="725750" y="68791"/>
                    <a:pt x="725750" y="74438"/>
                  </a:cubicBezTo>
                  <a:cubicBezTo>
                    <a:pt x="725750" y="79362"/>
                    <a:pt x="729029" y="83959"/>
                    <a:pt x="734945" y="83959"/>
                  </a:cubicBezTo>
                  <a:cubicBezTo>
                    <a:pt x="740853" y="83959"/>
                    <a:pt x="744797" y="79889"/>
                    <a:pt x="744797" y="73651"/>
                  </a:cubicBezTo>
                  <a:cubicBezTo>
                    <a:pt x="744797" y="59005"/>
                    <a:pt x="727065" y="53819"/>
                    <a:pt x="714584" y="53292"/>
                  </a:cubicBezTo>
                  <a:lnTo>
                    <a:pt x="712612" y="53292"/>
                  </a:lnTo>
                  <a:cubicBezTo>
                    <a:pt x="688315" y="53292"/>
                    <a:pt x="665333" y="72861"/>
                    <a:pt x="665333" y="101100"/>
                  </a:cubicBezTo>
                  <a:cubicBezTo>
                    <a:pt x="665333" y="126579"/>
                    <a:pt x="685694" y="148578"/>
                    <a:pt x="711963" y="148578"/>
                  </a:cubicBezTo>
                  <a:cubicBezTo>
                    <a:pt x="727065" y="148578"/>
                    <a:pt x="740195" y="140698"/>
                    <a:pt x="745446" y="126052"/>
                  </a:cubicBezTo>
                  <a:cubicBezTo>
                    <a:pt x="746103" y="124673"/>
                    <a:pt x="747418" y="123032"/>
                    <a:pt x="747418" y="121457"/>
                  </a:cubicBezTo>
                  <a:cubicBezTo>
                    <a:pt x="747418" y="119814"/>
                    <a:pt x="745446" y="118960"/>
                    <a:pt x="744139" y="118960"/>
                  </a:cubicBezTo>
                  <a:cubicBezTo>
                    <a:pt x="740853" y="118960"/>
                    <a:pt x="740853" y="124411"/>
                    <a:pt x="738881" y="127433"/>
                  </a:cubicBezTo>
                  <a:cubicBezTo>
                    <a:pt x="734288" y="136626"/>
                    <a:pt x="725093" y="142602"/>
                    <a:pt x="713269" y="142602"/>
                  </a:cubicBezTo>
                  <a:cubicBezTo>
                    <a:pt x="690944" y="142602"/>
                    <a:pt x="683722" y="116794"/>
                    <a:pt x="683722" y="100771"/>
                  </a:cubicBezTo>
                  <a:cubicBezTo>
                    <a:pt x="683722" y="83697"/>
                    <a:pt x="689630" y="59268"/>
                    <a:pt x="712612" y="59268"/>
                  </a:cubicBezTo>
                  <a:cubicBezTo>
                    <a:pt x="718528" y="59268"/>
                    <a:pt x="724436" y="60057"/>
                    <a:pt x="729686" y="62224"/>
                  </a:cubicBezTo>
                  <a:cubicBezTo>
                    <a:pt x="731658" y="62749"/>
                    <a:pt x="732316" y="63865"/>
                    <a:pt x="734288" y="64719"/>
                  </a:cubicBezTo>
                  <a:close/>
                  <a:moveTo>
                    <a:pt x="784853" y="18554"/>
                  </a:moveTo>
                  <a:cubicBezTo>
                    <a:pt x="784853" y="33724"/>
                    <a:pt x="777631" y="58151"/>
                    <a:pt x="757270" y="58151"/>
                  </a:cubicBezTo>
                  <a:lnTo>
                    <a:pt x="757270" y="63340"/>
                  </a:lnTo>
                  <a:lnTo>
                    <a:pt x="775659" y="63340"/>
                  </a:lnTo>
                  <a:lnTo>
                    <a:pt x="775659" y="118172"/>
                  </a:lnTo>
                  <a:cubicBezTo>
                    <a:pt x="775659" y="124673"/>
                    <a:pt x="776316" y="130912"/>
                    <a:pt x="779595" y="136363"/>
                  </a:cubicBezTo>
                  <a:cubicBezTo>
                    <a:pt x="784196" y="145030"/>
                    <a:pt x="794697" y="148578"/>
                    <a:pt x="804549" y="148578"/>
                  </a:cubicBezTo>
                  <a:lnTo>
                    <a:pt x="805864" y="148578"/>
                  </a:lnTo>
                  <a:cubicBezTo>
                    <a:pt x="821624" y="145884"/>
                    <a:pt x="824910" y="128483"/>
                    <a:pt x="824910" y="116269"/>
                  </a:cubicBezTo>
                  <a:lnTo>
                    <a:pt x="824910" y="108651"/>
                  </a:lnTo>
                  <a:lnTo>
                    <a:pt x="818345" y="108651"/>
                  </a:lnTo>
                  <a:cubicBezTo>
                    <a:pt x="818345" y="111409"/>
                    <a:pt x="818345" y="114627"/>
                    <a:pt x="818345" y="117647"/>
                  </a:cubicBezTo>
                  <a:cubicBezTo>
                    <a:pt x="818345" y="126842"/>
                    <a:pt x="816373" y="142602"/>
                    <a:pt x="804549" y="142602"/>
                  </a:cubicBezTo>
                  <a:cubicBezTo>
                    <a:pt x="793391" y="142602"/>
                    <a:pt x="790761" y="129599"/>
                    <a:pt x="790761" y="119551"/>
                  </a:cubicBezTo>
                  <a:lnTo>
                    <a:pt x="790761" y="63340"/>
                  </a:lnTo>
                  <a:lnTo>
                    <a:pt x="820966" y="63340"/>
                  </a:lnTo>
                  <a:lnTo>
                    <a:pt x="820966" y="56839"/>
                  </a:lnTo>
                  <a:lnTo>
                    <a:pt x="790761" y="56839"/>
                  </a:lnTo>
                  <a:lnTo>
                    <a:pt x="790761" y="18554"/>
                  </a:lnTo>
                  <a:close/>
                  <a:moveTo>
                    <a:pt x="860366" y="98603"/>
                  </a:moveTo>
                  <a:lnTo>
                    <a:pt x="921441" y="98603"/>
                  </a:lnTo>
                  <a:cubicBezTo>
                    <a:pt x="924727" y="98603"/>
                    <a:pt x="925385" y="97290"/>
                    <a:pt x="925385" y="95124"/>
                  </a:cubicBezTo>
                  <a:cubicBezTo>
                    <a:pt x="925385" y="69053"/>
                    <a:pt x="909617" y="53292"/>
                    <a:pt x="887292" y="53292"/>
                  </a:cubicBezTo>
                  <a:cubicBezTo>
                    <a:pt x="862338" y="53292"/>
                    <a:pt x="841985" y="75292"/>
                    <a:pt x="841985" y="100771"/>
                  </a:cubicBezTo>
                  <a:cubicBezTo>
                    <a:pt x="841985" y="126317"/>
                    <a:pt x="862338" y="148578"/>
                    <a:pt x="890578" y="148578"/>
                  </a:cubicBezTo>
                  <a:cubicBezTo>
                    <a:pt x="905681" y="148578"/>
                    <a:pt x="920783" y="138004"/>
                    <a:pt x="924727" y="123886"/>
                  </a:cubicBezTo>
                  <a:cubicBezTo>
                    <a:pt x="924727" y="123032"/>
                    <a:pt x="925385" y="122245"/>
                    <a:pt x="925385" y="121457"/>
                  </a:cubicBezTo>
                  <a:cubicBezTo>
                    <a:pt x="925385" y="120078"/>
                    <a:pt x="924070" y="118697"/>
                    <a:pt x="922755" y="118697"/>
                  </a:cubicBezTo>
                  <a:cubicBezTo>
                    <a:pt x="918811" y="118697"/>
                    <a:pt x="918811" y="124936"/>
                    <a:pt x="916847" y="127958"/>
                  </a:cubicBezTo>
                  <a:cubicBezTo>
                    <a:pt x="911589" y="136626"/>
                    <a:pt x="901737" y="142602"/>
                    <a:pt x="891236" y="142602"/>
                  </a:cubicBezTo>
                  <a:lnTo>
                    <a:pt x="889921" y="142602"/>
                  </a:lnTo>
                  <a:cubicBezTo>
                    <a:pt x="878755" y="142339"/>
                    <a:pt x="869560" y="134984"/>
                    <a:pt x="864967" y="125265"/>
                  </a:cubicBezTo>
                  <a:cubicBezTo>
                    <a:pt x="861023" y="116794"/>
                    <a:pt x="860366" y="107601"/>
                    <a:pt x="860366" y="98603"/>
                  </a:cubicBezTo>
                  <a:close/>
                  <a:moveTo>
                    <a:pt x="860366" y="93745"/>
                  </a:moveTo>
                  <a:cubicBezTo>
                    <a:pt x="860366" y="79889"/>
                    <a:pt x="866282" y="63865"/>
                    <a:pt x="881384" y="59268"/>
                  </a:cubicBezTo>
                  <a:cubicBezTo>
                    <a:pt x="882699" y="58743"/>
                    <a:pt x="884671" y="58414"/>
                    <a:pt x="885977" y="58414"/>
                  </a:cubicBezTo>
                  <a:cubicBezTo>
                    <a:pt x="904366" y="58414"/>
                    <a:pt x="910931" y="76933"/>
                    <a:pt x="910931" y="93745"/>
                  </a:cubicBezTo>
                  <a:close/>
                  <a:moveTo>
                    <a:pt x="996303" y="4435"/>
                  </a:moveTo>
                  <a:lnTo>
                    <a:pt x="996303" y="10674"/>
                  </a:lnTo>
                  <a:lnTo>
                    <a:pt x="998933" y="10674"/>
                  </a:lnTo>
                  <a:cubicBezTo>
                    <a:pt x="1007470" y="10674"/>
                    <a:pt x="1012721" y="11199"/>
                    <a:pt x="1012721" y="23413"/>
                  </a:cubicBezTo>
                  <a:lnTo>
                    <a:pt x="1012721" y="66885"/>
                  </a:lnTo>
                  <a:cubicBezTo>
                    <a:pt x="1005498" y="58743"/>
                    <a:pt x="996303" y="54672"/>
                    <a:pt x="985137" y="54672"/>
                  </a:cubicBezTo>
                  <a:cubicBezTo>
                    <a:pt x="960183" y="54672"/>
                    <a:pt x="938515" y="76080"/>
                    <a:pt x="938515" y="101888"/>
                  </a:cubicBezTo>
                  <a:cubicBezTo>
                    <a:pt x="938515" y="125527"/>
                    <a:pt x="957561" y="148578"/>
                    <a:pt x="983822" y="148578"/>
                  </a:cubicBezTo>
                  <a:cubicBezTo>
                    <a:pt x="993017" y="148578"/>
                    <a:pt x="1006813" y="143718"/>
                    <a:pt x="1012063" y="135247"/>
                  </a:cubicBezTo>
                  <a:lnTo>
                    <a:pt x="1012063" y="148578"/>
                  </a:lnTo>
                  <a:lnTo>
                    <a:pt x="1042925" y="146147"/>
                  </a:lnTo>
                  <a:lnTo>
                    <a:pt x="1042925" y="139908"/>
                  </a:lnTo>
                  <a:lnTo>
                    <a:pt x="1040304" y="139908"/>
                  </a:lnTo>
                  <a:cubicBezTo>
                    <a:pt x="1033074" y="139908"/>
                    <a:pt x="1027166" y="139054"/>
                    <a:pt x="1027166" y="129271"/>
                  </a:cubicBezTo>
                  <a:lnTo>
                    <a:pt x="1027166" y="2006"/>
                  </a:lnTo>
                  <a:close/>
                  <a:moveTo>
                    <a:pt x="956247" y="106220"/>
                  </a:moveTo>
                  <a:lnTo>
                    <a:pt x="956247" y="103529"/>
                  </a:lnTo>
                  <a:cubicBezTo>
                    <a:pt x="956247" y="86653"/>
                    <a:pt x="960183" y="60057"/>
                    <a:pt x="986452" y="60057"/>
                  </a:cubicBezTo>
                  <a:cubicBezTo>
                    <a:pt x="996961" y="60057"/>
                    <a:pt x="1012063" y="67937"/>
                    <a:pt x="1012063" y="80677"/>
                  </a:cubicBezTo>
                  <a:cubicBezTo>
                    <a:pt x="1012063" y="83434"/>
                    <a:pt x="1012063" y="85863"/>
                    <a:pt x="1012063" y="88557"/>
                  </a:cubicBezTo>
                  <a:lnTo>
                    <a:pt x="1012063" y="122770"/>
                  </a:lnTo>
                  <a:cubicBezTo>
                    <a:pt x="1012063" y="125527"/>
                    <a:pt x="1010749" y="127433"/>
                    <a:pt x="1009434" y="129271"/>
                  </a:cubicBezTo>
                  <a:cubicBezTo>
                    <a:pt x="1004183" y="137479"/>
                    <a:pt x="994331" y="143389"/>
                    <a:pt x="984480" y="143389"/>
                  </a:cubicBezTo>
                  <a:cubicBezTo>
                    <a:pt x="976600" y="143389"/>
                    <a:pt x="969377" y="139054"/>
                    <a:pt x="964127" y="132818"/>
                  </a:cubicBezTo>
                  <a:cubicBezTo>
                    <a:pt x="958219" y="124936"/>
                    <a:pt x="957561" y="115743"/>
                    <a:pt x="956247" y="106220"/>
                  </a:cubicBezTo>
                  <a:close/>
                  <a:moveTo>
                    <a:pt x="1113852" y="4435"/>
                  </a:moveTo>
                  <a:lnTo>
                    <a:pt x="1113852" y="10674"/>
                  </a:lnTo>
                  <a:lnTo>
                    <a:pt x="1117788" y="10674"/>
                  </a:lnTo>
                  <a:cubicBezTo>
                    <a:pt x="1123696" y="10674"/>
                    <a:pt x="1130269" y="11724"/>
                    <a:pt x="1130269" y="21510"/>
                  </a:cubicBezTo>
                  <a:lnTo>
                    <a:pt x="1130269" y="126317"/>
                  </a:lnTo>
                  <a:cubicBezTo>
                    <a:pt x="1130269" y="127696"/>
                    <a:pt x="1130269" y="129337"/>
                    <a:pt x="1130269" y="130912"/>
                  </a:cubicBezTo>
                  <a:cubicBezTo>
                    <a:pt x="1130269" y="139646"/>
                    <a:pt x="1123696" y="139908"/>
                    <a:pt x="1115159" y="139908"/>
                  </a:cubicBezTo>
                  <a:lnTo>
                    <a:pt x="1113852" y="139908"/>
                  </a:lnTo>
                  <a:lnTo>
                    <a:pt x="1113852" y="146147"/>
                  </a:lnTo>
                  <a:lnTo>
                    <a:pt x="1128297" y="145622"/>
                  </a:lnTo>
                  <a:lnTo>
                    <a:pt x="1161132" y="145622"/>
                  </a:lnTo>
                  <a:lnTo>
                    <a:pt x="1161132" y="139908"/>
                  </a:lnTo>
                  <a:lnTo>
                    <a:pt x="1156530" y="139908"/>
                  </a:lnTo>
                  <a:cubicBezTo>
                    <a:pt x="1150622" y="139908"/>
                    <a:pt x="1145372" y="138858"/>
                    <a:pt x="1145372" y="131241"/>
                  </a:cubicBezTo>
                  <a:lnTo>
                    <a:pt x="1145372" y="93745"/>
                  </a:lnTo>
                  <a:cubicBezTo>
                    <a:pt x="1145372" y="77983"/>
                    <a:pt x="1154566" y="59859"/>
                    <a:pt x="1174262" y="59859"/>
                  </a:cubicBezTo>
                  <a:cubicBezTo>
                    <a:pt x="1185429" y="59859"/>
                    <a:pt x="1188707" y="70170"/>
                    <a:pt x="1188707" y="83172"/>
                  </a:cubicBezTo>
                  <a:lnTo>
                    <a:pt x="1188707" y="131766"/>
                  </a:lnTo>
                  <a:cubicBezTo>
                    <a:pt x="1188707" y="139383"/>
                    <a:pt x="1182799" y="139908"/>
                    <a:pt x="1176234" y="139908"/>
                  </a:cubicBezTo>
                  <a:lnTo>
                    <a:pt x="1172947" y="139908"/>
                  </a:lnTo>
                  <a:lnTo>
                    <a:pt x="1172947" y="146147"/>
                  </a:lnTo>
                  <a:lnTo>
                    <a:pt x="1187400" y="145622"/>
                  </a:lnTo>
                  <a:lnTo>
                    <a:pt x="1220235" y="145622"/>
                  </a:lnTo>
                  <a:lnTo>
                    <a:pt x="1220235" y="139908"/>
                  </a:lnTo>
                  <a:lnTo>
                    <a:pt x="1216291" y="139908"/>
                  </a:lnTo>
                  <a:cubicBezTo>
                    <a:pt x="1210383" y="139908"/>
                    <a:pt x="1204475" y="139121"/>
                    <a:pt x="1204475" y="131766"/>
                  </a:cubicBezTo>
                  <a:lnTo>
                    <a:pt x="1204475" y="84813"/>
                  </a:lnTo>
                  <a:cubicBezTo>
                    <a:pt x="1204475" y="78575"/>
                    <a:pt x="1204475" y="72336"/>
                    <a:pt x="1200531" y="66623"/>
                  </a:cubicBezTo>
                  <a:cubicBezTo>
                    <a:pt x="1195938" y="57693"/>
                    <a:pt x="1185429" y="54672"/>
                    <a:pt x="1175577" y="54672"/>
                  </a:cubicBezTo>
                  <a:cubicBezTo>
                    <a:pt x="1163761" y="54672"/>
                    <a:pt x="1149308" y="61174"/>
                    <a:pt x="1144714" y="73977"/>
                  </a:cubicBezTo>
                  <a:lnTo>
                    <a:pt x="1144714" y="2006"/>
                  </a:lnTo>
                  <a:close/>
                  <a:moveTo>
                    <a:pt x="1250439" y="65769"/>
                  </a:moveTo>
                  <a:cubicBezTo>
                    <a:pt x="1256347" y="60582"/>
                    <a:pt x="1264227" y="58414"/>
                    <a:pt x="1272107" y="58414"/>
                  </a:cubicBezTo>
                  <a:cubicBezTo>
                    <a:pt x="1279330" y="58414"/>
                    <a:pt x="1285903" y="62486"/>
                    <a:pt x="1289839" y="68791"/>
                  </a:cubicBezTo>
                  <a:cubicBezTo>
                    <a:pt x="1294440" y="74438"/>
                    <a:pt x="1294440" y="81005"/>
                    <a:pt x="1294440" y="87769"/>
                  </a:cubicBezTo>
                  <a:lnTo>
                    <a:pt x="1294440" y="91314"/>
                  </a:lnTo>
                  <a:cubicBezTo>
                    <a:pt x="1277366" y="93218"/>
                    <a:pt x="1260291" y="93218"/>
                    <a:pt x="1245846" y="104054"/>
                  </a:cubicBezTo>
                  <a:cubicBezTo>
                    <a:pt x="1239273" y="109242"/>
                    <a:pt x="1233365" y="117385"/>
                    <a:pt x="1233365" y="125790"/>
                  </a:cubicBezTo>
                  <a:cubicBezTo>
                    <a:pt x="1233365" y="142602"/>
                    <a:pt x="1253726" y="148578"/>
                    <a:pt x="1267514" y="148578"/>
                  </a:cubicBezTo>
                  <a:cubicBezTo>
                    <a:pt x="1280644" y="148578"/>
                    <a:pt x="1289839" y="142077"/>
                    <a:pt x="1296404" y="131175"/>
                  </a:cubicBezTo>
                  <a:cubicBezTo>
                    <a:pt x="1297719" y="139908"/>
                    <a:pt x="1302977" y="147461"/>
                    <a:pt x="1312164" y="147461"/>
                  </a:cubicBezTo>
                  <a:cubicBezTo>
                    <a:pt x="1324645" y="147461"/>
                    <a:pt x="1330553" y="136888"/>
                    <a:pt x="1330553" y="125527"/>
                  </a:cubicBezTo>
                  <a:lnTo>
                    <a:pt x="1330553" y="116006"/>
                  </a:lnTo>
                  <a:lnTo>
                    <a:pt x="1324645" y="116006"/>
                  </a:lnTo>
                  <a:lnTo>
                    <a:pt x="1324645" y="126579"/>
                  </a:lnTo>
                  <a:cubicBezTo>
                    <a:pt x="1324645" y="132291"/>
                    <a:pt x="1323330" y="140173"/>
                    <a:pt x="1316765" y="140173"/>
                  </a:cubicBezTo>
                  <a:cubicBezTo>
                    <a:pt x="1310200" y="140173"/>
                    <a:pt x="1309543" y="130912"/>
                    <a:pt x="1309543" y="126579"/>
                  </a:cubicBezTo>
                  <a:lnTo>
                    <a:pt x="1309543" y="85863"/>
                  </a:lnTo>
                  <a:cubicBezTo>
                    <a:pt x="1309543" y="64127"/>
                    <a:pt x="1291154" y="53292"/>
                    <a:pt x="1272107" y="53292"/>
                  </a:cubicBezTo>
                  <a:cubicBezTo>
                    <a:pt x="1259634" y="53292"/>
                    <a:pt x="1240588" y="58743"/>
                    <a:pt x="1240588" y="75292"/>
                  </a:cubicBezTo>
                  <a:cubicBezTo>
                    <a:pt x="1240588" y="80677"/>
                    <a:pt x="1243874" y="85076"/>
                    <a:pt x="1251097" y="85076"/>
                  </a:cubicBezTo>
                  <a:cubicBezTo>
                    <a:pt x="1256347" y="85076"/>
                    <a:pt x="1259634" y="80152"/>
                    <a:pt x="1259634" y="75292"/>
                  </a:cubicBezTo>
                  <a:cubicBezTo>
                    <a:pt x="1259634" y="69841"/>
                    <a:pt x="1255033" y="66885"/>
                    <a:pt x="1250439" y="65769"/>
                  </a:cubicBezTo>
                  <a:close/>
                  <a:moveTo>
                    <a:pt x="1294440" y="96437"/>
                  </a:moveTo>
                  <a:lnTo>
                    <a:pt x="1294440" y="116794"/>
                  </a:lnTo>
                  <a:cubicBezTo>
                    <a:pt x="1294440" y="130912"/>
                    <a:pt x="1283931" y="143389"/>
                    <a:pt x="1269486" y="143389"/>
                  </a:cubicBezTo>
                  <a:lnTo>
                    <a:pt x="1268171" y="143389"/>
                  </a:lnTo>
                  <a:cubicBezTo>
                    <a:pt x="1258319" y="142339"/>
                    <a:pt x="1251097" y="134984"/>
                    <a:pt x="1251097" y="125790"/>
                  </a:cubicBezTo>
                  <a:cubicBezTo>
                    <a:pt x="1251097" y="105958"/>
                    <a:pt x="1274736" y="96437"/>
                    <a:pt x="1294440" y="96437"/>
                  </a:cubicBezTo>
                  <a:close/>
                  <a:moveTo>
                    <a:pt x="1338433" y="56839"/>
                  </a:moveTo>
                  <a:lnTo>
                    <a:pt x="1338433" y="63340"/>
                  </a:lnTo>
                  <a:lnTo>
                    <a:pt x="1341719" y="63340"/>
                  </a:lnTo>
                  <a:cubicBezTo>
                    <a:pt x="1347627" y="63340"/>
                    <a:pt x="1354193" y="63865"/>
                    <a:pt x="1354193" y="73651"/>
                  </a:cubicBezTo>
                  <a:lnTo>
                    <a:pt x="1354193" y="130912"/>
                  </a:lnTo>
                  <a:cubicBezTo>
                    <a:pt x="1354193" y="139646"/>
                    <a:pt x="1348942" y="139908"/>
                    <a:pt x="1338433" y="139908"/>
                  </a:cubicBezTo>
                  <a:lnTo>
                    <a:pt x="1338433" y="146147"/>
                  </a:lnTo>
                  <a:lnTo>
                    <a:pt x="1352878" y="145622"/>
                  </a:lnTo>
                  <a:lnTo>
                    <a:pt x="1388999" y="145622"/>
                  </a:lnTo>
                  <a:lnTo>
                    <a:pt x="1388999" y="139908"/>
                  </a:lnTo>
                  <a:lnTo>
                    <a:pt x="1381776" y="139908"/>
                  </a:lnTo>
                  <a:cubicBezTo>
                    <a:pt x="1374554" y="139908"/>
                    <a:pt x="1368646" y="138792"/>
                    <a:pt x="1368646" y="130978"/>
                  </a:cubicBezTo>
                  <a:lnTo>
                    <a:pt x="1368646" y="96174"/>
                  </a:lnTo>
                  <a:cubicBezTo>
                    <a:pt x="1370610" y="81793"/>
                    <a:pt x="1374554" y="59795"/>
                    <a:pt x="1394907" y="59795"/>
                  </a:cubicBezTo>
                  <a:lnTo>
                    <a:pt x="1394907" y="60057"/>
                  </a:lnTo>
                  <a:cubicBezTo>
                    <a:pt x="1392285" y="61436"/>
                    <a:pt x="1390971" y="64719"/>
                    <a:pt x="1390971" y="67675"/>
                  </a:cubicBezTo>
                  <a:cubicBezTo>
                    <a:pt x="1390971" y="73386"/>
                    <a:pt x="1395564" y="76933"/>
                    <a:pt x="1400165" y="76933"/>
                  </a:cubicBezTo>
                  <a:cubicBezTo>
                    <a:pt x="1406073" y="76933"/>
                    <a:pt x="1409360" y="72599"/>
                    <a:pt x="1409360" y="67412"/>
                  </a:cubicBezTo>
                  <a:cubicBezTo>
                    <a:pt x="1409360" y="59005"/>
                    <a:pt x="1400822" y="54672"/>
                    <a:pt x="1393600" y="54672"/>
                  </a:cubicBezTo>
                  <a:cubicBezTo>
                    <a:pt x="1381119" y="54672"/>
                    <a:pt x="1370610" y="65244"/>
                    <a:pt x="1367988" y="76933"/>
                  </a:cubicBezTo>
                  <a:lnTo>
                    <a:pt x="1367988" y="54672"/>
                  </a:lnTo>
                  <a:close/>
                  <a:moveTo>
                    <a:pt x="1480936" y="4435"/>
                  </a:moveTo>
                  <a:lnTo>
                    <a:pt x="1480936" y="10674"/>
                  </a:lnTo>
                  <a:lnTo>
                    <a:pt x="1482908" y="10674"/>
                  </a:lnTo>
                  <a:cubicBezTo>
                    <a:pt x="1491445" y="10674"/>
                    <a:pt x="1496696" y="11199"/>
                    <a:pt x="1496696" y="23413"/>
                  </a:cubicBezTo>
                  <a:lnTo>
                    <a:pt x="1496696" y="66885"/>
                  </a:lnTo>
                  <a:cubicBezTo>
                    <a:pt x="1490130" y="58743"/>
                    <a:pt x="1480279" y="54672"/>
                    <a:pt x="1469769" y="54672"/>
                  </a:cubicBezTo>
                  <a:cubicBezTo>
                    <a:pt x="1444158" y="54672"/>
                    <a:pt x="1422490" y="76080"/>
                    <a:pt x="1422490" y="101888"/>
                  </a:cubicBezTo>
                  <a:cubicBezTo>
                    <a:pt x="1422490" y="125527"/>
                    <a:pt x="1441536" y="148578"/>
                    <a:pt x="1467797" y="148578"/>
                  </a:cubicBezTo>
                  <a:cubicBezTo>
                    <a:pt x="1477649" y="148578"/>
                    <a:pt x="1490788" y="143718"/>
                    <a:pt x="1496038" y="135247"/>
                  </a:cubicBezTo>
                  <a:lnTo>
                    <a:pt x="1496038" y="148578"/>
                  </a:lnTo>
                  <a:lnTo>
                    <a:pt x="1527558" y="146147"/>
                  </a:lnTo>
                  <a:lnTo>
                    <a:pt x="1527558" y="139908"/>
                  </a:lnTo>
                  <a:lnTo>
                    <a:pt x="1524279" y="139908"/>
                  </a:lnTo>
                  <a:cubicBezTo>
                    <a:pt x="1517049" y="139908"/>
                    <a:pt x="1511141" y="139054"/>
                    <a:pt x="1511141" y="129271"/>
                  </a:cubicBezTo>
                  <a:lnTo>
                    <a:pt x="1511141" y="2006"/>
                  </a:lnTo>
                  <a:close/>
                  <a:moveTo>
                    <a:pt x="1440879" y="106220"/>
                  </a:moveTo>
                  <a:lnTo>
                    <a:pt x="1440879" y="103529"/>
                  </a:lnTo>
                  <a:cubicBezTo>
                    <a:pt x="1440879" y="86653"/>
                    <a:pt x="1444815" y="60057"/>
                    <a:pt x="1471084" y="60057"/>
                  </a:cubicBezTo>
                  <a:cubicBezTo>
                    <a:pt x="1481593" y="60057"/>
                    <a:pt x="1496038" y="67937"/>
                    <a:pt x="1496038" y="80677"/>
                  </a:cubicBezTo>
                  <a:cubicBezTo>
                    <a:pt x="1496038" y="83434"/>
                    <a:pt x="1496038" y="85863"/>
                    <a:pt x="1496038" y="88557"/>
                  </a:cubicBezTo>
                  <a:lnTo>
                    <a:pt x="1496038" y="122770"/>
                  </a:lnTo>
                  <a:cubicBezTo>
                    <a:pt x="1496038" y="125527"/>
                    <a:pt x="1495381" y="127433"/>
                    <a:pt x="1493409" y="129271"/>
                  </a:cubicBezTo>
                  <a:cubicBezTo>
                    <a:pt x="1488158" y="137479"/>
                    <a:pt x="1478964" y="143389"/>
                    <a:pt x="1469112" y="143389"/>
                  </a:cubicBezTo>
                  <a:cubicBezTo>
                    <a:pt x="1461232" y="143389"/>
                    <a:pt x="1453352" y="139054"/>
                    <a:pt x="1448759" y="132818"/>
                  </a:cubicBezTo>
                  <a:cubicBezTo>
                    <a:pt x="1442194" y="124936"/>
                    <a:pt x="1441536" y="115743"/>
                    <a:pt x="1440879" y="106220"/>
                  </a:cubicBezTo>
                  <a:close/>
                  <a:moveTo>
                    <a:pt x="1536095" y="95124"/>
                  </a:moveTo>
                  <a:lnTo>
                    <a:pt x="1536095" y="107864"/>
                  </a:lnTo>
                  <a:lnTo>
                    <a:pt x="1593226" y="107864"/>
                  </a:lnTo>
                  <a:lnTo>
                    <a:pt x="1593226" y="95124"/>
                  </a:lnTo>
                  <a:close/>
                  <a:moveTo>
                    <a:pt x="1612930" y="4435"/>
                  </a:moveTo>
                  <a:lnTo>
                    <a:pt x="1612930" y="10674"/>
                  </a:lnTo>
                  <a:lnTo>
                    <a:pt x="1614902" y="10674"/>
                  </a:lnTo>
                  <a:cubicBezTo>
                    <a:pt x="1622782" y="10674"/>
                    <a:pt x="1628690" y="11199"/>
                    <a:pt x="1628690" y="21510"/>
                  </a:cubicBezTo>
                  <a:lnTo>
                    <a:pt x="1628690" y="126317"/>
                  </a:lnTo>
                  <a:cubicBezTo>
                    <a:pt x="1628690" y="127696"/>
                    <a:pt x="1628690" y="129337"/>
                    <a:pt x="1628690" y="130912"/>
                  </a:cubicBezTo>
                  <a:cubicBezTo>
                    <a:pt x="1628690" y="139646"/>
                    <a:pt x="1622782" y="139908"/>
                    <a:pt x="1613587" y="139908"/>
                  </a:cubicBezTo>
                  <a:lnTo>
                    <a:pt x="1612272" y="139908"/>
                  </a:lnTo>
                  <a:lnTo>
                    <a:pt x="1612272" y="146147"/>
                  </a:lnTo>
                  <a:lnTo>
                    <a:pt x="1658894" y="146147"/>
                  </a:lnTo>
                  <a:lnTo>
                    <a:pt x="1658894" y="139908"/>
                  </a:lnTo>
                  <a:lnTo>
                    <a:pt x="1653644" y="139908"/>
                  </a:lnTo>
                  <a:cubicBezTo>
                    <a:pt x="1648385" y="139908"/>
                    <a:pt x="1643135" y="138792"/>
                    <a:pt x="1643135" y="131766"/>
                  </a:cubicBezTo>
                  <a:lnTo>
                    <a:pt x="1643135" y="2006"/>
                  </a:lnTo>
                  <a:close/>
                  <a:moveTo>
                    <a:pt x="1689757" y="65769"/>
                  </a:moveTo>
                  <a:cubicBezTo>
                    <a:pt x="1695672" y="60582"/>
                    <a:pt x="1703552" y="58414"/>
                    <a:pt x="1711432" y="58414"/>
                  </a:cubicBezTo>
                  <a:cubicBezTo>
                    <a:pt x="1718655" y="58414"/>
                    <a:pt x="1725220" y="62486"/>
                    <a:pt x="1729164" y="68791"/>
                  </a:cubicBezTo>
                  <a:cubicBezTo>
                    <a:pt x="1733100" y="74438"/>
                    <a:pt x="1733757" y="81005"/>
                    <a:pt x="1733757" y="87769"/>
                  </a:cubicBezTo>
                  <a:lnTo>
                    <a:pt x="1733757" y="91314"/>
                  </a:lnTo>
                  <a:cubicBezTo>
                    <a:pt x="1716683" y="93218"/>
                    <a:pt x="1699608" y="93218"/>
                    <a:pt x="1685163" y="104054"/>
                  </a:cubicBezTo>
                  <a:cubicBezTo>
                    <a:pt x="1678598" y="109242"/>
                    <a:pt x="1672690" y="117385"/>
                    <a:pt x="1672690" y="125790"/>
                  </a:cubicBezTo>
                  <a:cubicBezTo>
                    <a:pt x="1672690" y="142602"/>
                    <a:pt x="1693043" y="148578"/>
                    <a:pt x="1706831" y="148578"/>
                  </a:cubicBezTo>
                  <a:cubicBezTo>
                    <a:pt x="1719969" y="148578"/>
                    <a:pt x="1729164" y="142077"/>
                    <a:pt x="1735729" y="131175"/>
                  </a:cubicBezTo>
                  <a:cubicBezTo>
                    <a:pt x="1737044" y="139908"/>
                    <a:pt x="1742294" y="147461"/>
                    <a:pt x="1751489" y="147461"/>
                  </a:cubicBezTo>
                  <a:cubicBezTo>
                    <a:pt x="1763962" y="147461"/>
                    <a:pt x="1769878" y="136888"/>
                    <a:pt x="1769878" y="125527"/>
                  </a:cubicBezTo>
                  <a:lnTo>
                    <a:pt x="1769878" y="116006"/>
                  </a:lnTo>
                  <a:lnTo>
                    <a:pt x="1763962" y="116006"/>
                  </a:lnTo>
                  <a:lnTo>
                    <a:pt x="1763962" y="126579"/>
                  </a:lnTo>
                  <a:cubicBezTo>
                    <a:pt x="1763962" y="132291"/>
                    <a:pt x="1762655" y="140173"/>
                    <a:pt x="1756082" y="140173"/>
                  </a:cubicBezTo>
                  <a:cubicBezTo>
                    <a:pt x="1749517" y="140173"/>
                    <a:pt x="1748860" y="130912"/>
                    <a:pt x="1748860" y="126579"/>
                  </a:cubicBezTo>
                  <a:lnTo>
                    <a:pt x="1748860" y="85863"/>
                  </a:lnTo>
                  <a:cubicBezTo>
                    <a:pt x="1748860" y="64127"/>
                    <a:pt x="1730471" y="53292"/>
                    <a:pt x="1711432" y="53292"/>
                  </a:cubicBezTo>
                  <a:cubicBezTo>
                    <a:pt x="1698951" y="53292"/>
                    <a:pt x="1679913" y="58743"/>
                    <a:pt x="1679913" y="75292"/>
                  </a:cubicBezTo>
                  <a:cubicBezTo>
                    <a:pt x="1679913" y="80677"/>
                    <a:pt x="1683191" y="85076"/>
                    <a:pt x="1690414" y="85076"/>
                  </a:cubicBezTo>
                  <a:cubicBezTo>
                    <a:pt x="1695672" y="85076"/>
                    <a:pt x="1698951" y="80152"/>
                    <a:pt x="1698951" y="75292"/>
                  </a:cubicBezTo>
                  <a:cubicBezTo>
                    <a:pt x="1698951" y="69841"/>
                    <a:pt x="1694358" y="66885"/>
                    <a:pt x="1689757" y="65769"/>
                  </a:cubicBezTo>
                  <a:close/>
                  <a:moveTo>
                    <a:pt x="1733757" y="96437"/>
                  </a:moveTo>
                  <a:lnTo>
                    <a:pt x="1733757" y="116794"/>
                  </a:lnTo>
                  <a:cubicBezTo>
                    <a:pt x="1733757" y="130912"/>
                    <a:pt x="1723248" y="143389"/>
                    <a:pt x="1708803" y="143389"/>
                  </a:cubicBezTo>
                  <a:lnTo>
                    <a:pt x="1707488" y="143389"/>
                  </a:lnTo>
                  <a:cubicBezTo>
                    <a:pt x="1697636" y="142339"/>
                    <a:pt x="1690414" y="134984"/>
                    <a:pt x="1690414" y="125790"/>
                  </a:cubicBezTo>
                  <a:cubicBezTo>
                    <a:pt x="1690414" y="105958"/>
                    <a:pt x="1714054" y="96437"/>
                    <a:pt x="1733757" y="96437"/>
                  </a:cubicBezTo>
                  <a:close/>
                  <a:moveTo>
                    <a:pt x="1777101" y="4435"/>
                  </a:moveTo>
                  <a:lnTo>
                    <a:pt x="1777101" y="10674"/>
                  </a:lnTo>
                  <a:lnTo>
                    <a:pt x="1780379" y="10674"/>
                  </a:lnTo>
                  <a:cubicBezTo>
                    <a:pt x="1787610" y="10674"/>
                    <a:pt x="1793518" y="11461"/>
                    <a:pt x="1793518" y="21247"/>
                  </a:cubicBezTo>
                  <a:lnTo>
                    <a:pt x="1793518" y="146147"/>
                  </a:lnTo>
                  <a:lnTo>
                    <a:pt x="1798768" y="145884"/>
                  </a:lnTo>
                  <a:lnTo>
                    <a:pt x="1806648" y="133672"/>
                  </a:lnTo>
                  <a:cubicBezTo>
                    <a:pt x="1814528" y="143980"/>
                    <a:pt x="1824380" y="148578"/>
                    <a:pt x="1835546" y="148578"/>
                  </a:cubicBezTo>
                  <a:cubicBezTo>
                    <a:pt x="1861807" y="148578"/>
                    <a:pt x="1882168" y="126579"/>
                    <a:pt x="1882168" y="101363"/>
                  </a:cubicBezTo>
                  <a:cubicBezTo>
                    <a:pt x="1882168" y="79100"/>
                    <a:pt x="1864436" y="54672"/>
                    <a:pt x="1838168" y="54672"/>
                  </a:cubicBezTo>
                  <a:cubicBezTo>
                    <a:pt x="1826352" y="54672"/>
                    <a:pt x="1817157" y="58480"/>
                    <a:pt x="1807963" y="67412"/>
                  </a:cubicBezTo>
                  <a:lnTo>
                    <a:pt x="1807963" y="2006"/>
                  </a:lnTo>
                  <a:close/>
                  <a:moveTo>
                    <a:pt x="1864436" y="106220"/>
                  </a:moveTo>
                  <a:cubicBezTo>
                    <a:pt x="1863122" y="116006"/>
                    <a:pt x="1862465" y="124673"/>
                    <a:pt x="1856557" y="132028"/>
                  </a:cubicBezTo>
                  <a:cubicBezTo>
                    <a:pt x="1850649" y="138792"/>
                    <a:pt x="1842112" y="143389"/>
                    <a:pt x="1833574" y="143389"/>
                  </a:cubicBezTo>
                  <a:cubicBezTo>
                    <a:pt x="1825037" y="143389"/>
                    <a:pt x="1816500" y="138004"/>
                    <a:pt x="1811907" y="130650"/>
                  </a:cubicBezTo>
                  <a:cubicBezTo>
                    <a:pt x="1809935" y="128221"/>
                    <a:pt x="1808620" y="126317"/>
                    <a:pt x="1808620" y="123623"/>
                  </a:cubicBezTo>
                  <a:lnTo>
                    <a:pt x="1808620" y="77196"/>
                  </a:lnTo>
                  <a:cubicBezTo>
                    <a:pt x="1810592" y="68200"/>
                    <a:pt x="1825037" y="60057"/>
                    <a:pt x="1835546" y="60057"/>
                  </a:cubicBezTo>
                  <a:cubicBezTo>
                    <a:pt x="1859843" y="60057"/>
                    <a:pt x="1864436" y="86126"/>
                    <a:pt x="1864436" y="101888"/>
                  </a:cubicBezTo>
                  <a:cubicBezTo>
                    <a:pt x="1864436" y="103266"/>
                    <a:pt x="1864436" y="104579"/>
                    <a:pt x="1864436" y="106220"/>
                  </a:cubicBezTo>
                  <a:close/>
                  <a:moveTo>
                    <a:pt x="1919596" y="98603"/>
                  </a:moveTo>
                  <a:lnTo>
                    <a:pt x="1980671" y="98603"/>
                  </a:lnTo>
                  <a:cubicBezTo>
                    <a:pt x="1983957" y="98603"/>
                    <a:pt x="1984615" y="97290"/>
                    <a:pt x="1984615" y="95124"/>
                  </a:cubicBezTo>
                  <a:cubicBezTo>
                    <a:pt x="1984615" y="69053"/>
                    <a:pt x="1968847" y="53292"/>
                    <a:pt x="1946522" y="53292"/>
                  </a:cubicBezTo>
                  <a:cubicBezTo>
                    <a:pt x="1921568" y="53292"/>
                    <a:pt x="1901215" y="75292"/>
                    <a:pt x="1901215" y="100771"/>
                  </a:cubicBezTo>
                  <a:cubicBezTo>
                    <a:pt x="1901215" y="126317"/>
                    <a:pt x="1921568" y="148578"/>
                    <a:pt x="1949808" y="148578"/>
                  </a:cubicBezTo>
                  <a:cubicBezTo>
                    <a:pt x="1964911" y="148578"/>
                    <a:pt x="1980013" y="138004"/>
                    <a:pt x="1983957" y="123886"/>
                  </a:cubicBezTo>
                  <a:cubicBezTo>
                    <a:pt x="1983957" y="123032"/>
                    <a:pt x="1984615" y="122245"/>
                    <a:pt x="1984615" y="121457"/>
                  </a:cubicBezTo>
                  <a:cubicBezTo>
                    <a:pt x="1984615" y="120078"/>
                    <a:pt x="1983300" y="118697"/>
                    <a:pt x="1981985" y="118697"/>
                  </a:cubicBezTo>
                  <a:cubicBezTo>
                    <a:pt x="1978041" y="118697"/>
                    <a:pt x="1978041" y="124936"/>
                    <a:pt x="1976077" y="127958"/>
                  </a:cubicBezTo>
                  <a:cubicBezTo>
                    <a:pt x="1970819" y="136626"/>
                    <a:pt x="1960967" y="142602"/>
                    <a:pt x="1950466" y="142602"/>
                  </a:cubicBezTo>
                  <a:lnTo>
                    <a:pt x="1949151" y="142602"/>
                  </a:lnTo>
                  <a:cubicBezTo>
                    <a:pt x="1937985" y="142339"/>
                    <a:pt x="1928790" y="134984"/>
                    <a:pt x="1924197" y="125265"/>
                  </a:cubicBezTo>
                  <a:cubicBezTo>
                    <a:pt x="1920253" y="116794"/>
                    <a:pt x="1919596" y="107601"/>
                    <a:pt x="1919596" y="98603"/>
                  </a:cubicBezTo>
                  <a:close/>
                  <a:moveTo>
                    <a:pt x="1919596" y="93745"/>
                  </a:moveTo>
                  <a:cubicBezTo>
                    <a:pt x="1919596" y="79889"/>
                    <a:pt x="1925512" y="63865"/>
                    <a:pt x="1940614" y="59268"/>
                  </a:cubicBezTo>
                  <a:cubicBezTo>
                    <a:pt x="1941929" y="58743"/>
                    <a:pt x="1943893" y="58480"/>
                    <a:pt x="1945207" y="58480"/>
                  </a:cubicBezTo>
                  <a:cubicBezTo>
                    <a:pt x="1963596" y="58480"/>
                    <a:pt x="1970161" y="76933"/>
                    <a:pt x="1970161" y="93745"/>
                  </a:cubicBezTo>
                  <a:close/>
                  <a:moveTo>
                    <a:pt x="1997745" y="4435"/>
                  </a:moveTo>
                  <a:lnTo>
                    <a:pt x="1997745" y="10674"/>
                  </a:lnTo>
                  <a:lnTo>
                    <a:pt x="2000374" y="10674"/>
                  </a:lnTo>
                  <a:cubicBezTo>
                    <a:pt x="2007597" y="10674"/>
                    <a:pt x="2013505" y="11199"/>
                    <a:pt x="2013505" y="21510"/>
                  </a:cubicBezTo>
                  <a:lnTo>
                    <a:pt x="2013505" y="126317"/>
                  </a:lnTo>
                  <a:cubicBezTo>
                    <a:pt x="2013505" y="127696"/>
                    <a:pt x="2013505" y="129337"/>
                    <a:pt x="2013505" y="130912"/>
                  </a:cubicBezTo>
                  <a:cubicBezTo>
                    <a:pt x="2013505" y="139646"/>
                    <a:pt x="2007597" y="139908"/>
                    <a:pt x="1999060" y="139908"/>
                  </a:cubicBezTo>
                  <a:lnTo>
                    <a:pt x="1997745" y="139908"/>
                  </a:lnTo>
                  <a:lnTo>
                    <a:pt x="1997745" y="146147"/>
                  </a:lnTo>
                  <a:lnTo>
                    <a:pt x="2044367" y="146147"/>
                  </a:lnTo>
                  <a:lnTo>
                    <a:pt x="2044367" y="139908"/>
                  </a:lnTo>
                  <a:lnTo>
                    <a:pt x="2039116" y="139908"/>
                  </a:lnTo>
                  <a:cubicBezTo>
                    <a:pt x="2033209" y="139908"/>
                    <a:pt x="2028607" y="138792"/>
                    <a:pt x="2028607" y="131766"/>
                  </a:cubicBezTo>
                  <a:lnTo>
                    <a:pt x="2028607" y="2006"/>
                  </a:lnTo>
                  <a:close/>
                  <a:moveTo>
                    <a:pt x="2125795" y="139319"/>
                  </a:moveTo>
                  <a:cubicBezTo>
                    <a:pt x="2132368" y="145884"/>
                    <a:pt x="2140248" y="148578"/>
                    <a:pt x="2149435" y="148578"/>
                  </a:cubicBezTo>
                  <a:cubicBezTo>
                    <a:pt x="2166509" y="148578"/>
                    <a:pt x="2183584" y="139908"/>
                    <a:pt x="2183584" y="119551"/>
                  </a:cubicBezTo>
                  <a:lnTo>
                    <a:pt x="2183584" y="117385"/>
                  </a:lnTo>
                  <a:cubicBezTo>
                    <a:pt x="2182926" y="105695"/>
                    <a:pt x="2173082" y="96699"/>
                    <a:pt x="2163231" y="92956"/>
                  </a:cubicBezTo>
                  <a:cubicBezTo>
                    <a:pt x="2157972" y="91052"/>
                    <a:pt x="2152064" y="90198"/>
                    <a:pt x="2146813" y="89148"/>
                  </a:cubicBezTo>
                  <a:cubicBezTo>
                    <a:pt x="2138276" y="87507"/>
                    <a:pt x="2124480" y="85076"/>
                    <a:pt x="2124480" y="72861"/>
                  </a:cubicBezTo>
                  <a:cubicBezTo>
                    <a:pt x="2124480" y="60911"/>
                    <a:pt x="2139591" y="57889"/>
                    <a:pt x="2148128" y="57889"/>
                  </a:cubicBezTo>
                  <a:cubicBezTo>
                    <a:pt x="2161259" y="57889"/>
                    <a:pt x="2171110" y="65506"/>
                    <a:pt x="2172425" y="80414"/>
                  </a:cubicBezTo>
                  <a:cubicBezTo>
                    <a:pt x="2172425" y="82056"/>
                    <a:pt x="2172425" y="84222"/>
                    <a:pt x="2175046" y="84222"/>
                  </a:cubicBezTo>
                  <a:cubicBezTo>
                    <a:pt x="2176361" y="84222"/>
                    <a:pt x="2177676" y="83172"/>
                    <a:pt x="2177676" y="81793"/>
                  </a:cubicBezTo>
                  <a:lnTo>
                    <a:pt x="2177676" y="56839"/>
                  </a:lnTo>
                  <a:cubicBezTo>
                    <a:pt x="2177676" y="55197"/>
                    <a:pt x="2177018" y="53292"/>
                    <a:pt x="2175704" y="53292"/>
                  </a:cubicBezTo>
                  <a:cubicBezTo>
                    <a:pt x="2172425" y="53292"/>
                    <a:pt x="2169796" y="58480"/>
                    <a:pt x="2167824" y="58480"/>
                  </a:cubicBezTo>
                  <a:lnTo>
                    <a:pt x="2167166" y="58480"/>
                  </a:lnTo>
                  <a:cubicBezTo>
                    <a:pt x="2165852" y="58218"/>
                    <a:pt x="2164545" y="56839"/>
                    <a:pt x="2163231" y="56248"/>
                  </a:cubicBezTo>
                  <a:cubicBezTo>
                    <a:pt x="2158629" y="54081"/>
                    <a:pt x="2153379" y="53292"/>
                    <a:pt x="2148128" y="53292"/>
                  </a:cubicBezTo>
                  <a:cubicBezTo>
                    <a:pt x="2133018" y="53292"/>
                    <a:pt x="2113322" y="58151"/>
                    <a:pt x="2113322" y="79362"/>
                  </a:cubicBezTo>
                  <a:cubicBezTo>
                    <a:pt x="2113322" y="100246"/>
                    <a:pt x="2137619" y="103791"/>
                    <a:pt x="2152721" y="106747"/>
                  </a:cubicBezTo>
                  <a:cubicBezTo>
                    <a:pt x="2161916" y="108389"/>
                    <a:pt x="2171768" y="113840"/>
                    <a:pt x="2172425" y="123886"/>
                  </a:cubicBezTo>
                  <a:cubicBezTo>
                    <a:pt x="2172425" y="138792"/>
                    <a:pt x="2159944" y="143389"/>
                    <a:pt x="2149435" y="143389"/>
                  </a:cubicBezTo>
                  <a:lnTo>
                    <a:pt x="2147471" y="143389"/>
                  </a:lnTo>
                  <a:cubicBezTo>
                    <a:pt x="2131711" y="142339"/>
                    <a:pt x="2123831" y="130912"/>
                    <a:pt x="2119887" y="116794"/>
                  </a:cubicBezTo>
                  <a:cubicBezTo>
                    <a:pt x="2119230" y="114365"/>
                    <a:pt x="2119230" y="111146"/>
                    <a:pt x="2116601" y="111146"/>
                  </a:cubicBezTo>
                  <a:cubicBezTo>
                    <a:pt x="2113979" y="111146"/>
                    <a:pt x="2113322" y="112723"/>
                    <a:pt x="2113322" y="114627"/>
                  </a:cubicBezTo>
                  <a:lnTo>
                    <a:pt x="2113322" y="141551"/>
                  </a:lnTo>
                  <a:cubicBezTo>
                    <a:pt x="2113322" y="142339"/>
                    <a:pt x="2113322" y="143389"/>
                    <a:pt x="2113322" y="144243"/>
                  </a:cubicBezTo>
                  <a:cubicBezTo>
                    <a:pt x="2113322" y="146411"/>
                    <a:pt x="2113979" y="148578"/>
                    <a:pt x="2115951" y="148578"/>
                  </a:cubicBezTo>
                  <a:cubicBezTo>
                    <a:pt x="2117915" y="148578"/>
                    <a:pt x="2119887" y="145884"/>
                    <a:pt x="2121202" y="144768"/>
                  </a:cubicBezTo>
                  <a:lnTo>
                    <a:pt x="2122517" y="143389"/>
                  </a:lnTo>
                  <a:cubicBezTo>
                    <a:pt x="2123174" y="142077"/>
                    <a:pt x="2124480" y="140698"/>
                    <a:pt x="2125795" y="139319"/>
                  </a:cubicBezTo>
                  <a:close/>
                  <a:moveTo>
                    <a:pt x="2266326" y="64719"/>
                  </a:moveTo>
                  <a:cubicBezTo>
                    <a:pt x="2261733" y="66296"/>
                    <a:pt x="2257789" y="68791"/>
                    <a:pt x="2257789" y="74438"/>
                  </a:cubicBezTo>
                  <a:cubicBezTo>
                    <a:pt x="2257789" y="79362"/>
                    <a:pt x="2261076" y="83959"/>
                    <a:pt x="2267641" y="83959"/>
                  </a:cubicBezTo>
                  <a:cubicBezTo>
                    <a:pt x="2272891" y="83959"/>
                    <a:pt x="2276835" y="79889"/>
                    <a:pt x="2276835" y="73651"/>
                  </a:cubicBezTo>
                  <a:cubicBezTo>
                    <a:pt x="2276835" y="59005"/>
                    <a:pt x="2259761" y="53819"/>
                    <a:pt x="2247288" y="53292"/>
                  </a:cubicBezTo>
                  <a:lnTo>
                    <a:pt x="2244659" y="53292"/>
                  </a:lnTo>
                  <a:cubicBezTo>
                    <a:pt x="2220362" y="53292"/>
                    <a:pt x="2198037" y="72861"/>
                    <a:pt x="2198037" y="101100"/>
                  </a:cubicBezTo>
                  <a:cubicBezTo>
                    <a:pt x="2198037" y="126579"/>
                    <a:pt x="2217732" y="148578"/>
                    <a:pt x="2244001" y="148578"/>
                  </a:cubicBezTo>
                  <a:cubicBezTo>
                    <a:pt x="2259104" y="148578"/>
                    <a:pt x="2272234" y="140698"/>
                    <a:pt x="2278150" y="126052"/>
                  </a:cubicBezTo>
                  <a:cubicBezTo>
                    <a:pt x="2278807" y="124673"/>
                    <a:pt x="2279465" y="123032"/>
                    <a:pt x="2279465" y="121457"/>
                  </a:cubicBezTo>
                  <a:cubicBezTo>
                    <a:pt x="2279465" y="119814"/>
                    <a:pt x="2278150" y="118960"/>
                    <a:pt x="2276835" y="118960"/>
                  </a:cubicBezTo>
                  <a:cubicBezTo>
                    <a:pt x="2272891" y="118960"/>
                    <a:pt x="2272891" y="124411"/>
                    <a:pt x="2270928" y="127433"/>
                  </a:cubicBezTo>
                  <a:cubicBezTo>
                    <a:pt x="2266326" y="136626"/>
                    <a:pt x="2257132" y="142602"/>
                    <a:pt x="2245316" y="142602"/>
                  </a:cubicBezTo>
                  <a:cubicBezTo>
                    <a:pt x="2222983" y="142602"/>
                    <a:pt x="2215760" y="116794"/>
                    <a:pt x="2215760" y="100771"/>
                  </a:cubicBezTo>
                  <a:cubicBezTo>
                    <a:pt x="2215760" y="83697"/>
                    <a:pt x="2221676" y="59268"/>
                    <a:pt x="2245316" y="59268"/>
                  </a:cubicBezTo>
                  <a:cubicBezTo>
                    <a:pt x="2250566" y="59268"/>
                    <a:pt x="2256474" y="60057"/>
                    <a:pt x="2261733" y="62224"/>
                  </a:cubicBezTo>
                  <a:cubicBezTo>
                    <a:pt x="2263705" y="62749"/>
                    <a:pt x="2264354" y="63865"/>
                    <a:pt x="2266326" y="64719"/>
                  </a:cubicBezTo>
                  <a:close/>
                  <a:moveTo>
                    <a:pt x="2309670" y="98603"/>
                  </a:moveTo>
                  <a:lnTo>
                    <a:pt x="2370737" y="98603"/>
                  </a:lnTo>
                  <a:cubicBezTo>
                    <a:pt x="2373366" y="98603"/>
                    <a:pt x="2374681" y="97290"/>
                    <a:pt x="2374681" y="95124"/>
                  </a:cubicBezTo>
                  <a:cubicBezTo>
                    <a:pt x="2374681" y="69053"/>
                    <a:pt x="2358921" y="53292"/>
                    <a:pt x="2336596" y="53292"/>
                  </a:cubicBezTo>
                  <a:cubicBezTo>
                    <a:pt x="2310984" y="53292"/>
                    <a:pt x="2291281" y="75292"/>
                    <a:pt x="2291281" y="100771"/>
                  </a:cubicBezTo>
                  <a:cubicBezTo>
                    <a:pt x="2291281" y="126317"/>
                    <a:pt x="2311642" y="148578"/>
                    <a:pt x="2339874" y="148578"/>
                  </a:cubicBezTo>
                  <a:cubicBezTo>
                    <a:pt x="2354977" y="148578"/>
                    <a:pt x="2370087" y="138004"/>
                    <a:pt x="2374023" y="123886"/>
                  </a:cubicBezTo>
                  <a:cubicBezTo>
                    <a:pt x="2374023" y="123032"/>
                    <a:pt x="2374681" y="122245"/>
                    <a:pt x="2374681" y="121457"/>
                  </a:cubicBezTo>
                  <a:cubicBezTo>
                    <a:pt x="2374681" y="120078"/>
                    <a:pt x="2373366" y="118697"/>
                    <a:pt x="2372051" y="118697"/>
                  </a:cubicBezTo>
                  <a:cubicBezTo>
                    <a:pt x="2368115" y="118697"/>
                    <a:pt x="2368115" y="124936"/>
                    <a:pt x="2366143" y="127958"/>
                  </a:cubicBezTo>
                  <a:cubicBezTo>
                    <a:pt x="2360893" y="136626"/>
                    <a:pt x="2350384" y="142602"/>
                    <a:pt x="2340532" y="142602"/>
                  </a:cubicBezTo>
                  <a:lnTo>
                    <a:pt x="2339217" y="142602"/>
                  </a:lnTo>
                  <a:cubicBezTo>
                    <a:pt x="2328059" y="142339"/>
                    <a:pt x="2318864" y="134984"/>
                    <a:pt x="2314263" y="125265"/>
                  </a:cubicBezTo>
                  <a:cubicBezTo>
                    <a:pt x="2310327" y="116794"/>
                    <a:pt x="2309670" y="107601"/>
                    <a:pt x="2309670" y="98603"/>
                  </a:cubicBezTo>
                  <a:close/>
                  <a:moveTo>
                    <a:pt x="2309670" y="93745"/>
                  </a:moveTo>
                  <a:cubicBezTo>
                    <a:pt x="2309670" y="79889"/>
                    <a:pt x="2315577" y="63865"/>
                    <a:pt x="2330680" y="59268"/>
                  </a:cubicBezTo>
                  <a:cubicBezTo>
                    <a:pt x="2331995" y="58743"/>
                    <a:pt x="2333967" y="58480"/>
                    <a:pt x="2335281" y="58480"/>
                  </a:cubicBezTo>
                  <a:cubicBezTo>
                    <a:pt x="2353013" y="58480"/>
                    <a:pt x="2360235" y="76933"/>
                    <a:pt x="2360235" y="93745"/>
                  </a:cubicBezTo>
                  <a:close/>
                  <a:moveTo>
                    <a:pt x="2387811" y="56839"/>
                  </a:moveTo>
                  <a:lnTo>
                    <a:pt x="2387811" y="63340"/>
                  </a:lnTo>
                  <a:lnTo>
                    <a:pt x="2391098" y="63340"/>
                  </a:lnTo>
                  <a:cubicBezTo>
                    <a:pt x="2397006" y="63340"/>
                    <a:pt x="2403571" y="63865"/>
                    <a:pt x="2403571" y="73651"/>
                  </a:cubicBezTo>
                  <a:lnTo>
                    <a:pt x="2403571" y="130912"/>
                  </a:lnTo>
                  <a:cubicBezTo>
                    <a:pt x="2403571" y="139646"/>
                    <a:pt x="2398320" y="139908"/>
                    <a:pt x="2387811" y="139908"/>
                  </a:cubicBezTo>
                  <a:lnTo>
                    <a:pt x="2387811" y="146147"/>
                  </a:lnTo>
                  <a:lnTo>
                    <a:pt x="2402264" y="145622"/>
                  </a:lnTo>
                  <a:lnTo>
                    <a:pt x="2435098" y="145622"/>
                  </a:lnTo>
                  <a:lnTo>
                    <a:pt x="2435098" y="139908"/>
                  </a:lnTo>
                  <a:lnTo>
                    <a:pt x="2430497" y="139908"/>
                  </a:lnTo>
                  <a:cubicBezTo>
                    <a:pt x="2423932" y="139908"/>
                    <a:pt x="2418681" y="138858"/>
                    <a:pt x="2418681" y="131241"/>
                  </a:cubicBezTo>
                  <a:lnTo>
                    <a:pt x="2418681" y="93745"/>
                  </a:lnTo>
                  <a:cubicBezTo>
                    <a:pt x="2418681" y="77983"/>
                    <a:pt x="2428525" y="59795"/>
                    <a:pt x="2448229" y="59795"/>
                  </a:cubicBezTo>
                  <a:cubicBezTo>
                    <a:pt x="2459395" y="59795"/>
                    <a:pt x="2462674" y="70170"/>
                    <a:pt x="2462674" y="83172"/>
                  </a:cubicBezTo>
                  <a:lnTo>
                    <a:pt x="2462674" y="131766"/>
                  </a:lnTo>
                  <a:cubicBezTo>
                    <a:pt x="2462674" y="139383"/>
                    <a:pt x="2456766" y="139908"/>
                    <a:pt x="2450201" y="139908"/>
                  </a:cubicBezTo>
                  <a:lnTo>
                    <a:pt x="2446914" y="139908"/>
                  </a:lnTo>
                  <a:lnTo>
                    <a:pt x="2446914" y="146147"/>
                  </a:lnTo>
                  <a:lnTo>
                    <a:pt x="2461359" y="145622"/>
                  </a:lnTo>
                  <a:lnTo>
                    <a:pt x="2493544" y="145622"/>
                  </a:lnTo>
                  <a:lnTo>
                    <a:pt x="2493544" y="139908"/>
                  </a:lnTo>
                  <a:lnTo>
                    <a:pt x="2490257" y="139908"/>
                  </a:lnTo>
                  <a:cubicBezTo>
                    <a:pt x="2484349" y="139908"/>
                    <a:pt x="2477776" y="139121"/>
                    <a:pt x="2477776" y="131766"/>
                  </a:cubicBezTo>
                  <a:lnTo>
                    <a:pt x="2477776" y="84813"/>
                  </a:lnTo>
                  <a:cubicBezTo>
                    <a:pt x="2477776" y="78575"/>
                    <a:pt x="2477776" y="72599"/>
                    <a:pt x="2474498" y="66885"/>
                  </a:cubicBezTo>
                  <a:cubicBezTo>
                    <a:pt x="2469239" y="57101"/>
                    <a:pt x="2458738" y="54672"/>
                    <a:pt x="2448229" y="54672"/>
                  </a:cubicBezTo>
                  <a:cubicBezTo>
                    <a:pt x="2435756" y="54672"/>
                    <a:pt x="2422617" y="63077"/>
                    <a:pt x="2418024" y="75292"/>
                  </a:cubicBezTo>
                  <a:lnTo>
                    <a:pt x="2418024" y="54672"/>
                  </a:lnTo>
                  <a:close/>
                  <a:moveTo>
                    <a:pt x="2524406" y="65769"/>
                  </a:moveTo>
                  <a:cubicBezTo>
                    <a:pt x="2529657" y="60648"/>
                    <a:pt x="2538194" y="58480"/>
                    <a:pt x="2546074" y="58480"/>
                  </a:cubicBezTo>
                  <a:cubicBezTo>
                    <a:pt x="2553296" y="58480"/>
                    <a:pt x="2559862" y="62552"/>
                    <a:pt x="2563806" y="68791"/>
                  </a:cubicBezTo>
                  <a:cubicBezTo>
                    <a:pt x="2567741" y="74438"/>
                    <a:pt x="2568399" y="81005"/>
                    <a:pt x="2568399" y="87769"/>
                  </a:cubicBezTo>
                  <a:lnTo>
                    <a:pt x="2568399" y="91314"/>
                  </a:lnTo>
                  <a:cubicBezTo>
                    <a:pt x="2551324" y="93218"/>
                    <a:pt x="2533601" y="93218"/>
                    <a:pt x="2519805" y="104054"/>
                  </a:cubicBezTo>
                  <a:cubicBezTo>
                    <a:pt x="2512582" y="109242"/>
                    <a:pt x="2507332" y="117385"/>
                    <a:pt x="2507332" y="125790"/>
                  </a:cubicBezTo>
                  <a:cubicBezTo>
                    <a:pt x="2507332" y="142602"/>
                    <a:pt x="2527685" y="148578"/>
                    <a:pt x="2541481" y="148578"/>
                  </a:cubicBezTo>
                  <a:cubicBezTo>
                    <a:pt x="2553954" y="148578"/>
                    <a:pt x="2563806" y="142077"/>
                    <a:pt x="2569713" y="131175"/>
                  </a:cubicBezTo>
                  <a:cubicBezTo>
                    <a:pt x="2571685" y="139908"/>
                    <a:pt x="2576279" y="147461"/>
                    <a:pt x="2586131" y="147461"/>
                  </a:cubicBezTo>
                  <a:cubicBezTo>
                    <a:pt x="2598612" y="147461"/>
                    <a:pt x="2604520" y="136888"/>
                    <a:pt x="2604520" y="125527"/>
                  </a:cubicBezTo>
                  <a:lnTo>
                    <a:pt x="2604520" y="116006"/>
                  </a:lnTo>
                  <a:lnTo>
                    <a:pt x="2597954" y="116006"/>
                  </a:lnTo>
                  <a:lnTo>
                    <a:pt x="2597954" y="126579"/>
                  </a:lnTo>
                  <a:cubicBezTo>
                    <a:pt x="2597954" y="132291"/>
                    <a:pt x="2597297" y="140173"/>
                    <a:pt x="2590732" y="140173"/>
                  </a:cubicBezTo>
                  <a:cubicBezTo>
                    <a:pt x="2584159" y="140173"/>
                    <a:pt x="2583509" y="130912"/>
                    <a:pt x="2583509" y="126579"/>
                  </a:cubicBezTo>
                  <a:lnTo>
                    <a:pt x="2583509" y="85863"/>
                  </a:lnTo>
                  <a:cubicBezTo>
                    <a:pt x="2583509" y="64127"/>
                    <a:pt x="2565120" y="53292"/>
                    <a:pt x="2546074" y="53292"/>
                  </a:cubicBezTo>
                  <a:cubicBezTo>
                    <a:pt x="2533601" y="53292"/>
                    <a:pt x="2513897" y="58743"/>
                    <a:pt x="2513897" y="75292"/>
                  </a:cubicBezTo>
                  <a:cubicBezTo>
                    <a:pt x="2513897" y="80677"/>
                    <a:pt x="2517184" y="85076"/>
                    <a:pt x="2525064" y="85076"/>
                  </a:cubicBezTo>
                  <a:cubicBezTo>
                    <a:pt x="2530314" y="85076"/>
                    <a:pt x="2533601" y="80152"/>
                    <a:pt x="2533601" y="75292"/>
                  </a:cubicBezTo>
                  <a:cubicBezTo>
                    <a:pt x="2533601" y="69841"/>
                    <a:pt x="2528999" y="66885"/>
                    <a:pt x="2524406" y="65769"/>
                  </a:cubicBezTo>
                  <a:close/>
                  <a:moveTo>
                    <a:pt x="2568399" y="96437"/>
                  </a:moveTo>
                  <a:lnTo>
                    <a:pt x="2568399" y="116794"/>
                  </a:lnTo>
                  <a:cubicBezTo>
                    <a:pt x="2568399" y="130912"/>
                    <a:pt x="2557898" y="143389"/>
                    <a:pt x="2543445" y="143389"/>
                  </a:cubicBezTo>
                  <a:lnTo>
                    <a:pt x="2541481" y="143389"/>
                  </a:lnTo>
                  <a:cubicBezTo>
                    <a:pt x="2532286" y="142339"/>
                    <a:pt x="2524406" y="134984"/>
                    <a:pt x="2524406" y="125790"/>
                  </a:cubicBezTo>
                  <a:cubicBezTo>
                    <a:pt x="2524406" y="105958"/>
                    <a:pt x="2548046" y="96437"/>
                    <a:pt x="2568399" y="96437"/>
                  </a:cubicBezTo>
                  <a:close/>
                  <a:moveTo>
                    <a:pt x="2611742" y="56839"/>
                  </a:moveTo>
                  <a:lnTo>
                    <a:pt x="2611742" y="63340"/>
                  </a:lnTo>
                  <a:lnTo>
                    <a:pt x="2615029" y="63340"/>
                  </a:lnTo>
                  <a:cubicBezTo>
                    <a:pt x="2621594" y="63340"/>
                    <a:pt x="2628159" y="63865"/>
                    <a:pt x="2628159" y="73651"/>
                  </a:cubicBezTo>
                  <a:lnTo>
                    <a:pt x="2628159" y="130912"/>
                  </a:lnTo>
                  <a:cubicBezTo>
                    <a:pt x="2628159" y="139646"/>
                    <a:pt x="2622251" y="139908"/>
                    <a:pt x="2611742" y="139908"/>
                  </a:cubicBezTo>
                  <a:lnTo>
                    <a:pt x="2611742" y="146147"/>
                  </a:lnTo>
                  <a:lnTo>
                    <a:pt x="2626187" y="145622"/>
                  </a:lnTo>
                  <a:lnTo>
                    <a:pt x="2662308" y="145622"/>
                  </a:lnTo>
                  <a:lnTo>
                    <a:pt x="2662308" y="139908"/>
                  </a:lnTo>
                  <a:lnTo>
                    <a:pt x="2655743" y="139908"/>
                  </a:lnTo>
                  <a:cubicBezTo>
                    <a:pt x="2648520" y="139908"/>
                    <a:pt x="2642604" y="138858"/>
                    <a:pt x="2642604" y="130978"/>
                  </a:cubicBezTo>
                  <a:lnTo>
                    <a:pt x="2642604" y="96174"/>
                  </a:lnTo>
                  <a:cubicBezTo>
                    <a:pt x="2643919" y="81793"/>
                    <a:pt x="2647863" y="59795"/>
                    <a:pt x="2668873" y="59795"/>
                  </a:cubicBezTo>
                  <a:lnTo>
                    <a:pt x="2668873" y="60057"/>
                  </a:lnTo>
                  <a:cubicBezTo>
                    <a:pt x="2666244" y="61436"/>
                    <a:pt x="2664937" y="64719"/>
                    <a:pt x="2664937" y="67675"/>
                  </a:cubicBezTo>
                  <a:cubicBezTo>
                    <a:pt x="2664937" y="73386"/>
                    <a:pt x="2668873" y="76933"/>
                    <a:pt x="2674132" y="76933"/>
                  </a:cubicBezTo>
                  <a:cubicBezTo>
                    <a:pt x="2679382" y="76933"/>
                    <a:pt x="2682661" y="72599"/>
                    <a:pt x="2682661" y="67412"/>
                  </a:cubicBezTo>
                  <a:cubicBezTo>
                    <a:pt x="2682661" y="59005"/>
                    <a:pt x="2674781" y="54672"/>
                    <a:pt x="2667559" y="54672"/>
                  </a:cubicBezTo>
                  <a:cubicBezTo>
                    <a:pt x="2655085" y="54672"/>
                    <a:pt x="2644576" y="65244"/>
                    <a:pt x="2641298" y="76933"/>
                  </a:cubicBezTo>
                  <a:lnTo>
                    <a:pt x="2641298" y="54672"/>
                  </a:lnTo>
                  <a:close/>
                  <a:moveTo>
                    <a:pt x="2697771" y="56839"/>
                  </a:moveTo>
                  <a:lnTo>
                    <a:pt x="2697771" y="63340"/>
                  </a:lnTo>
                  <a:lnTo>
                    <a:pt x="2701050" y="63340"/>
                  </a:lnTo>
                  <a:cubicBezTo>
                    <a:pt x="2706966" y="63340"/>
                    <a:pt x="2712217" y="64390"/>
                    <a:pt x="2712217" y="73651"/>
                  </a:cubicBezTo>
                  <a:lnTo>
                    <a:pt x="2712217" y="131175"/>
                  </a:lnTo>
                  <a:cubicBezTo>
                    <a:pt x="2712217" y="139646"/>
                    <a:pt x="2706966" y="139908"/>
                    <a:pt x="2696457" y="139908"/>
                  </a:cubicBezTo>
                  <a:lnTo>
                    <a:pt x="2696457" y="146147"/>
                  </a:lnTo>
                  <a:lnTo>
                    <a:pt x="2741764" y="146147"/>
                  </a:lnTo>
                  <a:lnTo>
                    <a:pt x="2741764" y="139908"/>
                  </a:lnTo>
                  <a:lnTo>
                    <a:pt x="2738485" y="139908"/>
                  </a:lnTo>
                  <a:cubicBezTo>
                    <a:pt x="2732570" y="139908"/>
                    <a:pt x="2727319" y="139054"/>
                    <a:pt x="2727319" y="132553"/>
                  </a:cubicBezTo>
                  <a:lnTo>
                    <a:pt x="2727319" y="54672"/>
                  </a:lnTo>
                  <a:close/>
                  <a:moveTo>
                    <a:pt x="2714846" y="7129"/>
                  </a:moveTo>
                  <a:cubicBezTo>
                    <a:pt x="2709587" y="8245"/>
                    <a:pt x="2705651" y="12578"/>
                    <a:pt x="2705651" y="18291"/>
                  </a:cubicBezTo>
                  <a:cubicBezTo>
                    <a:pt x="2705651" y="24267"/>
                    <a:pt x="2710245" y="29390"/>
                    <a:pt x="2716810" y="29390"/>
                  </a:cubicBezTo>
                  <a:lnTo>
                    <a:pt x="2718124" y="29390"/>
                  </a:lnTo>
                  <a:cubicBezTo>
                    <a:pt x="2723383" y="28339"/>
                    <a:pt x="2727976" y="23939"/>
                    <a:pt x="2727976" y="18291"/>
                  </a:cubicBezTo>
                  <a:cubicBezTo>
                    <a:pt x="2727976" y="12315"/>
                    <a:pt x="2723383" y="7129"/>
                    <a:pt x="2716810" y="7129"/>
                  </a:cubicBezTo>
                  <a:close/>
                  <a:moveTo>
                    <a:pt x="2798895" y="53292"/>
                  </a:moveTo>
                  <a:cubicBezTo>
                    <a:pt x="2774598" y="55723"/>
                    <a:pt x="2754903" y="75292"/>
                    <a:pt x="2754903" y="101888"/>
                  </a:cubicBezTo>
                  <a:cubicBezTo>
                    <a:pt x="2754903" y="123361"/>
                    <a:pt x="2770662" y="148578"/>
                    <a:pt x="2802182" y="148578"/>
                  </a:cubicBezTo>
                  <a:cubicBezTo>
                    <a:pt x="2825821" y="148578"/>
                    <a:pt x="2848804" y="129337"/>
                    <a:pt x="2848804" y="102150"/>
                  </a:cubicBezTo>
                  <a:cubicBezTo>
                    <a:pt x="2848804" y="77458"/>
                    <a:pt x="2829765" y="53292"/>
                    <a:pt x="2801524" y="53292"/>
                  </a:cubicBezTo>
                  <a:cubicBezTo>
                    <a:pt x="2800867" y="53292"/>
                    <a:pt x="2799553" y="53292"/>
                    <a:pt x="2798895" y="53292"/>
                  </a:cubicBezTo>
                  <a:close/>
                  <a:moveTo>
                    <a:pt x="2772634" y="106747"/>
                  </a:moveTo>
                  <a:lnTo>
                    <a:pt x="2772634" y="97815"/>
                  </a:lnTo>
                  <a:cubicBezTo>
                    <a:pt x="2772634" y="81531"/>
                    <a:pt x="2777885" y="58480"/>
                    <a:pt x="2802182" y="58480"/>
                  </a:cubicBezTo>
                  <a:cubicBezTo>
                    <a:pt x="2818599" y="58480"/>
                    <a:pt x="2828451" y="71745"/>
                    <a:pt x="2830415" y="88032"/>
                  </a:cubicBezTo>
                  <a:cubicBezTo>
                    <a:pt x="2831072" y="92364"/>
                    <a:pt x="2831072" y="96699"/>
                    <a:pt x="2831072" y="101100"/>
                  </a:cubicBezTo>
                  <a:cubicBezTo>
                    <a:pt x="2831072" y="112196"/>
                    <a:pt x="2830415" y="124148"/>
                    <a:pt x="2823192" y="132818"/>
                  </a:cubicBezTo>
                  <a:cubicBezTo>
                    <a:pt x="2817942" y="139319"/>
                    <a:pt x="2809404" y="142602"/>
                    <a:pt x="2801524" y="142602"/>
                  </a:cubicBezTo>
                  <a:cubicBezTo>
                    <a:pt x="2786422" y="142602"/>
                    <a:pt x="2775913" y="131175"/>
                    <a:pt x="2773284" y="114627"/>
                  </a:cubicBezTo>
                  <a:cubicBezTo>
                    <a:pt x="2773284" y="111934"/>
                    <a:pt x="2773284" y="109505"/>
                    <a:pt x="2772634" y="106747"/>
                  </a:cubicBezTo>
                  <a:close/>
                  <a:moveTo>
                    <a:pt x="2892804" y="142864"/>
                  </a:moveTo>
                  <a:cubicBezTo>
                    <a:pt x="2892804" y="156720"/>
                    <a:pt x="2888860" y="170051"/>
                    <a:pt x="2878359" y="180362"/>
                  </a:cubicBezTo>
                  <a:cubicBezTo>
                    <a:pt x="2877702" y="181412"/>
                    <a:pt x="2876387" y="182528"/>
                    <a:pt x="2876387" y="183907"/>
                  </a:cubicBezTo>
                  <a:cubicBezTo>
                    <a:pt x="2876387" y="185219"/>
                    <a:pt x="2877702" y="186336"/>
                    <a:pt x="2879017" y="186336"/>
                  </a:cubicBezTo>
                  <a:cubicBezTo>
                    <a:pt x="2882295" y="186336"/>
                    <a:pt x="2887554" y="178718"/>
                    <a:pt x="2889518" y="174911"/>
                  </a:cubicBezTo>
                  <a:cubicBezTo>
                    <a:pt x="2895434" y="166241"/>
                    <a:pt x="2898055" y="156195"/>
                    <a:pt x="2898055" y="145884"/>
                  </a:cubicBezTo>
                  <a:cubicBezTo>
                    <a:pt x="2898055" y="137151"/>
                    <a:pt x="2896083" y="123886"/>
                    <a:pt x="2883610" y="123886"/>
                  </a:cubicBezTo>
                  <a:cubicBezTo>
                    <a:pt x="2877702" y="123886"/>
                    <a:pt x="2873101" y="129862"/>
                    <a:pt x="2873101" y="134984"/>
                  </a:cubicBezTo>
                  <a:cubicBezTo>
                    <a:pt x="2873101" y="141223"/>
                    <a:pt x="2878359" y="146147"/>
                    <a:pt x="2884267" y="146147"/>
                  </a:cubicBezTo>
                  <a:cubicBezTo>
                    <a:pt x="2887554" y="146147"/>
                    <a:pt x="2890832" y="145030"/>
                    <a:pt x="2892804" y="142864"/>
                  </a:cubicBezTo>
                  <a:close/>
                  <a:moveTo>
                    <a:pt x="2995243" y="98603"/>
                  </a:moveTo>
                  <a:lnTo>
                    <a:pt x="3056318" y="98603"/>
                  </a:lnTo>
                  <a:cubicBezTo>
                    <a:pt x="3058947" y="98603"/>
                    <a:pt x="3060254" y="97290"/>
                    <a:pt x="3060254" y="95124"/>
                  </a:cubicBezTo>
                  <a:cubicBezTo>
                    <a:pt x="3060254" y="69053"/>
                    <a:pt x="3044494" y="53292"/>
                    <a:pt x="3022169" y="53292"/>
                  </a:cubicBezTo>
                  <a:cubicBezTo>
                    <a:pt x="2996557" y="53292"/>
                    <a:pt x="2976862" y="75292"/>
                    <a:pt x="2976862" y="100771"/>
                  </a:cubicBezTo>
                  <a:cubicBezTo>
                    <a:pt x="2976862" y="126317"/>
                    <a:pt x="2997215" y="148578"/>
                    <a:pt x="3025456" y="148578"/>
                  </a:cubicBezTo>
                  <a:cubicBezTo>
                    <a:pt x="3040558" y="148578"/>
                    <a:pt x="3055660" y="138004"/>
                    <a:pt x="3059604" y="123886"/>
                  </a:cubicBezTo>
                  <a:cubicBezTo>
                    <a:pt x="3059604" y="123032"/>
                    <a:pt x="3060254" y="122245"/>
                    <a:pt x="3060254" y="121457"/>
                  </a:cubicBezTo>
                  <a:cubicBezTo>
                    <a:pt x="3060254" y="120078"/>
                    <a:pt x="3058947" y="118697"/>
                    <a:pt x="3057632" y="118697"/>
                  </a:cubicBezTo>
                  <a:cubicBezTo>
                    <a:pt x="3053689" y="118697"/>
                    <a:pt x="3053689" y="124936"/>
                    <a:pt x="3051725" y="127958"/>
                  </a:cubicBezTo>
                  <a:cubicBezTo>
                    <a:pt x="3046466" y="136626"/>
                    <a:pt x="3036614" y="142602"/>
                    <a:pt x="3026113" y="142602"/>
                  </a:cubicBezTo>
                  <a:lnTo>
                    <a:pt x="3024798" y="142602"/>
                  </a:lnTo>
                  <a:cubicBezTo>
                    <a:pt x="3013632" y="142339"/>
                    <a:pt x="3004437" y="134984"/>
                    <a:pt x="2999844" y="125265"/>
                  </a:cubicBezTo>
                  <a:cubicBezTo>
                    <a:pt x="2995900" y="116794"/>
                    <a:pt x="2995243" y="107601"/>
                    <a:pt x="2995243" y="98603"/>
                  </a:cubicBezTo>
                  <a:close/>
                  <a:moveTo>
                    <a:pt x="2995243" y="93745"/>
                  </a:moveTo>
                  <a:cubicBezTo>
                    <a:pt x="2995243" y="79889"/>
                    <a:pt x="3001159" y="63865"/>
                    <a:pt x="3016261" y="59268"/>
                  </a:cubicBezTo>
                  <a:cubicBezTo>
                    <a:pt x="3017576" y="58743"/>
                    <a:pt x="3019540" y="58480"/>
                    <a:pt x="3020854" y="58480"/>
                  </a:cubicBezTo>
                  <a:cubicBezTo>
                    <a:pt x="3038586" y="58480"/>
                    <a:pt x="3045809" y="76933"/>
                    <a:pt x="3045809" y="93745"/>
                  </a:cubicBezTo>
                  <a:close/>
                  <a:moveTo>
                    <a:pt x="3093745" y="123886"/>
                  </a:moveTo>
                  <a:cubicBezTo>
                    <a:pt x="3088495" y="124673"/>
                    <a:pt x="3083901" y="129337"/>
                    <a:pt x="3083901" y="134984"/>
                  </a:cubicBezTo>
                  <a:cubicBezTo>
                    <a:pt x="3083901" y="140435"/>
                    <a:pt x="3088495" y="146147"/>
                    <a:pt x="3095060" y="146147"/>
                  </a:cubicBezTo>
                  <a:cubicBezTo>
                    <a:pt x="3100318" y="146147"/>
                    <a:pt x="3106884" y="142339"/>
                    <a:pt x="3106884" y="134984"/>
                  </a:cubicBezTo>
                  <a:cubicBezTo>
                    <a:pt x="3106884" y="129337"/>
                    <a:pt x="3102282" y="123886"/>
                    <a:pt x="3095717" y="123886"/>
                  </a:cubicBezTo>
                  <a:cubicBezTo>
                    <a:pt x="3095060" y="123886"/>
                    <a:pt x="3094403" y="123886"/>
                    <a:pt x="3093745" y="123886"/>
                  </a:cubicBezTo>
                  <a:close/>
                  <a:moveTo>
                    <a:pt x="3147598" y="106220"/>
                  </a:moveTo>
                  <a:cubicBezTo>
                    <a:pt x="3143654" y="110555"/>
                    <a:pt x="3141032" y="117647"/>
                    <a:pt x="3141032" y="123361"/>
                  </a:cubicBezTo>
                  <a:cubicBezTo>
                    <a:pt x="3141032" y="130124"/>
                    <a:pt x="3144311" y="138004"/>
                    <a:pt x="3150227" y="141551"/>
                  </a:cubicBezTo>
                  <a:cubicBezTo>
                    <a:pt x="3141032" y="145622"/>
                    <a:pt x="3131181" y="151269"/>
                    <a:pt x="3131181" y="162434"/>
                  </a:cubicBezTo>
                  <a:cubicBezTo>
                    <a:pt x="3131181" y="183316"/>
                    <a:pt x="3164015" y="189029"/>
                    <a:pt x="3178460" y="189029"/>
                  </a:cubicBezTo>
                  <a:cubicBezTo>
                    <a:pt x="3196192" y="189029"/>
                    <a:pt x="3225739" y="182791"/>
                    <a:pt x="3225739" y="161908"/>
                  </a:cubicBezTo>
                  <a:cubicBezTo>
                    <a:pt x="3225739" y="136888"/>
                    <a:pt x="3200128" y="132028"/>
                    <a:pt x="3179117" y="132028"/>
                  </a:cubicBezTo>
                  <a:lnTo>
                    <a:pt x="3160071" y="132028"/>
                  </a:lnTo>
                  <a:cubicBezTo>
                    <a:pt x="3153506" y="131175"/>
                    <a:pt x="3148912" y="124936"/>
                    <a:pt x="3148912" y="118435"/>
                  </a:cubicBezTo>
                  <a:cubicBezTo>
                    <a:pt x="3148912" y="115743"/>
                    <a:pt x="3149570" y="109767"/>
                    <a:pt x="3151534" y="109767"/>
                  </a:cubicBezTo>
                  <a:lnTo>
                    <a:pt x="3152191" y="109767"/>
                  </a:lnTo>
                  <a:cubicBezTo>
                    <a:pt x="3154820" y="110555"/>
                    <a:pt x="3157450" y="112723"/>
                    <a:pt x="3160728" y="113577"/>
                  </a:cubicBezTo>
                  <a:cubicBezTo>
                    <a:pt x="3164672" y="114890"/>
                    <a:pt x="3168608" y="115481"/>
                    <a:pt x="3173209" y="115481"/>
                  </a:cubicBezTo>
                  <a:cubicBezTo>
                    <a:pt x="3189626" y="115481"/>
                    <a:pt x="3207358" y="103791"/>
                    <a:pt x="3207358" y="85601"/>
                  </a:cubicBezTo>
                  <a:cubicBezTo>
                    <a:pt x="3207358" y="78246"/>
                    <a:pt x="3204729" y="69841"/>
                    <a:pt x="3198821" y="65244"/>
                  </a:cubicBezTo>
                  <a:lnTo>
                    <a:pt x="3198821" y="64981"/>
                  </a:lnTo>
                  <a:cubicBezTo>
                    <a:pt x="3206043" y="60384"/>
                    <a:pt x="3211294" y="57626"/>
                    <a:pt x="3219174" y="57626"/>
                  </a:cubicBezTo>
                  <a:cubicBezTo>
                    <a:pt x="3217859" y="58743"/>
                    <a:pt x="3216545" y="60384"/>
                    <a:pt x="3216545" y="62815"/>
                  </a:cubicBezTo>
                  <a:cubicBezTo>
                    <a:pt x="3216545" y="66360"/>
                    <a:pt x="3219174" y="69053"/>
                    <a:pt x="3222461" y="69053"/>
                  </a:cubicBezTo>
                  <a:cubicBezTo>
                    <a:pt x="3227054" y="69053"/>
                    <a:pt x="3229026" y="65506"/>
                    <a:pt x="3229026" y="62815"/>
                  </a:cubicBezTo>
                  <a:cubicBezTo>
                    <a:pt x="3229026" y="55723"/>
                    <a:pt x="3223118" y="52242"/>
                    <a:pt x="3217859" y="52242"/>
                  </a:cubicBezTo>
                  <a:lnTo>
                    <a:pt x="3215895" y="52242"/>
                  </a:lnTo>
                  <a:cubicBezTo>
                    <a:pt x="3209322" y="53292"/>
                    <a:pt x="3202757" y="55197"/>
                    <a:pt x="3198164" y="59530"/>
                  </a:cubicBezTo>
                  <a:cubicBezTo>
                    <a:pt x="3197506" y="60384"/>
                    <a:pt x="3196192" y="61174"/>
                    <a:pt x="3195534" y="61174"/>
                  </a:cubicBezTo>
                  <a:lnTo>
                    <a:pt x="3195534" y="61174"/>
                  </a:lnTo>
                  <a:cubicBezTo>
                    <a:pt x="3194220" y="61174"/>
                    <a:pt x="3189626" y="58218"/>
                    <a:pt x="3186340" y="56839"/>
                  </a:cubicBezTo>
                  <a:cubicBezTo>
                    <a:pt x="3182404" y="55197"/>
                    <a:pt x="3177803" y="54672"/>
                    <a:pt x="3173867" y="54672"/>
                  </a:cubicBezTo>
                  <a:cubicBezTo>
                    <a:pt x="3156792" y="54672"/>
                    <a:pt x="3138403" y="66360"/>
                    <a:pt x="3138403" y="85076"/>
                  </a:cubicBezTo>
                  <a:cubicBezTo>
                    <a:pt x="3138403" y="92956"/>
                    <a:pt x="3141690" y="101363"/>
                    <a:pt x="3148255" y="106220"/>
                  </a:cubicBezTo>
                  <a:close/>
                  <a:moveTo>
                    <a:pt x="3142996" y="163484"/>
                  </a:moveTo>
                  <a:lnTo>
                    <a:pt x="3142996" y="161908"/>
                  </a:lnTo>
                  <a:cubicBezTo>
                    <a:pt x="3142996" y="151007"/>
                    <a:pt x="3153506" y="145030"/>
                    <a:pt x="3163357" y="145030"/>
                  </a:cubicBezTo>
                  <a:cubicBezTo>
                    <a:pt x="3165329" y="145030"/>
                    <a:pt x="3167951" y="145030"/>
                    <a:pt x="3169923" y="145030"/>
                  </a:cubicBezTo>
                  <a:lnTo>
                    <a:pt x="3180432" y="145030"/>
                  </a:lnTo>
                  <a:cubicBezTo>
                    <a:pt x="3192905" y="145030"/>
                    <a:pt x="3211951" y="146147"/>
                    <a:pt x="3213923" y="161055"/>
                  </a:cubicBezTo>
                  <a:lnTo>
                    <a:pt x="3213923" y="162696"/>
                  </a:lnTo>
                  <a:cubicBezTo>
                    <a:pt x="3213923" y="180624"/>
                    <a:pt x="3183710" y="183316"/>
                    <a:pt x="3178460" y="183316"/>
                  </a:cubicBezTo>
                  <a:cubicBezTo>
                    <a:pt x="3164672" y="183316"/>
                    <a:pt x="3144968" y="177931"/>
                    <a:pt x="3142996" y="163484"/>
                  </a:cubicBezTo>
                  <a:close/>
                  <a:moveTo>
                    <a:pt x="3154163" y="88557"/>
                  </a:moveTo>
                  <a:lnTo>
                    <a:pt x="3154163" y="86390"/>
                  </a:lnTo>
                  <a:cubicBezTo>
                    <a:pt x="3154163" y="75029"/>
                    <a:pt x="3156792" y="60320"/>
                    <a:pt x="3172552" y="60320"/>
                  </a:cubicBezTo>
                  <a:cubicBezTo>
                    <a:pt x="3185682" y="60320"/>
                    <a:pt x="3191590" y="71220"/>
                    <a:pt x="3191590" y="85863"/>
                  </a:cubicBezTo>
                  <a:cubicBezTo>
                    <a:pt x="3191590" y="97815"/>
                    <a:pt x="3185682" y="109767"/>
                    <a:pt x="3172552" y="109767"/>
                  </a:cubicBezTo>
                  <a:cubicBezTo>
                    <a:pt x="3167293" y="109767"/>
                    <a:pt x="3162043" y="107601"/>
                    <a:pt x="3158756" y="103266"/>
                  </a:cubicBezTo>
                  <a:cubicBezTo>
                    <a:pt x="3155478" y="99194"/>
                    <a:pt x="3154820" y="93745"/>
                    <a:pt x="3154163" y="88557"/>
                  </a:cubicBezTo>
                  <a:close/>
                  <a:moveTo>
                    <a:pt x="3259888" y="123886"/>
                  </a:moveTo>
                  <a:cubicBezTo>
                    <a:pt x="3254637" y="124673"/>
                    <a:pt x="3250036" y="129337"/>
                    <a:pt x="3250036" y="134984"/>
                  </a:cubicBezTo>
                  <a:cubicBezTo>
                    <a:pt x="3250036" y="140435"/>
                    <a:pt x="3254637" y="146147"/>
                    <a:pt x="3261203" y="146147"/>
                  </a:cubicBezTo>
                  <a:cubicBezTo>
                    <a:pt x="3266453" y="146147"/>
                    <a:pt x="3273026" y="142339"/>
                    <a:pt x="3273026" y="134984"/>
                  </a:cubicBezTo>
                  <a:cubicBezTo>
                    <a:pt x="3273026" y="129337"/>
                    <a:pt x="3268425" y="123886"/>
                    <a:pt x="3261860" y="123886"/>
                  </a:cubicBezTo>
                  <a:cubicBezTo>
                    <a:pt x="3260545" y="123886"/>
                    <a:pt x="3260545" y="123886"/>
                    <a:pt x="3259888" y="123886"/>
                  </a:cubicBezTo>
                  <a:close/>
                  <a:moveTo>
                    <a:pt x="3398447" y="53292"/>
                  </a:moveTo>
                  <a:cubicBezTo>
                    <a:pt x="3374150" y="55723"/>
                    <a:pt x="3354454" y="75292"/>
                    <a:pt x="3354454" y="101888"/>
                  </a:cubicBezTo>
                  <a:cubicBezTo>
                    <a:pt x="3354454" y="123361"/>
                    <a:pt x="3370214" y="148578"/>
                    <a:pt x="3401734" y="148578"/>
                  </a:cubicBezTo>
                  <a:cubicBezTo>
                    <a:pt x="3426031" y="148578"/>
                    <a:pt x="3448356" y="129337"/>
                    <a:pt x="3448356" y="102150"/>
                  </a:cubicBezTo>
                  <a:cubicBezTo>
                    <a:pt x="3448356" y="77458"/>
                    <a:pt x="3429317" y="53292"/>
                    <a:pt x="3401076" y="53292"/>
                  </a:cubicBezTo>
                  <a:cubicBezTo>
                    <a:pt x="3400419" y="53292"/>
                    <a:pt x="3399762" y="53292"/>
                    <a:pt x="3398447" y="53292"/>
                  </a:cubicBezTo>
                  <a:close/>
                  <a:moveTo>
                    <a:pt x="3372178" y="106747"/>
                  </a:moveTo>
                  <a:lnTo>
                    <a:pt x="3372178" y="97815"/>
                  </a:lnTo>
                  <a:cubicBezTo>
                    <a:pt x="3372178" y="81531"/>
                    <a:pt x="3377437" y="58480"/>
                    <a:pt x="3401734" y="58480"/>
                  </a:cubicBezTo>
                  <a:cubicBezTo>
                    <a:pt x="3418151" y="58480"/>
                    <a:pt x="3428003" y="71745"/>
                    <a:pt x="3429967" y="88032"/>
                  </a:cubicBezTo>
                  <a:cubicBezTo>
                    <a:pt x="3430624" y="92364"/>
                    <a:pt x="3430624" y="96699"/>
                    <a:pt x="3430624" y="101100"/>
                  </a:cubicBezTo>
                  <a:cubicBezTo>
                    <a:pt x="3430624" y="112196"/>
                    <a:pt x="3429967" y="124148"/>
                    <a:pt x="3422744" y="132818"/>
                  </a:cubicBezTo>
                  <a:cubicBezTo>
                    <a:pt x="3417493" y="139319"/>
                    <a:pt x="3409614" y="142602"/>
                    <a:pt x="3401734" y="142602"/>
                  </a:cubicBezTo>
                  <a:cubicBezTo>
                    <a:pt x="3386631" y="142602"/>
                    <a:pt x="3375465" y="131175"/>
                    <a:pt x="3372836" y="114627"/>
                  </a:cubicBezTo>
                  <a:cubicBezTo>
                    <a:pt x="3372836" y="111934"/>
                    <a:pt x="3372836" y="109505"/>
                    <a:pt x="3372178" y="106747"/>
                  </a:cubicBezTo>
                  <a:close/>
                  <a:moveTo>
                    <a:pt x="3462151" y="56839"/>
                  </a:moveTo>
                  <a:lnTo>
                    <a:pt x="3462151" y="63340"/>
                  </a:lnTo>
                  <a:lnTo>
                    <a:pt x="3465430" y="63340"/>
                  </a:lnTo>
                  <a:cubicBezTo>
                    <a:pt x="3471995" y="63340"/>
                    <a:pt x="3478569" y="63865"/>
                    <a:pt x="3478569" y="73651"/>
                  </a:cubicBezTo>
                  <a:lnTo>
                    <a:pt x="3478569" y="130912"/>
                  </a:lnTo>
                  <a:cubicBezTo>
                    <a:pt x="3478569" y="139646"/>
                    <a:pt x="3472653" y="139908"/>
                    <a:pt x="3462151" y="139908"/>
                  </a:cubicBezTo>
                  <a:lnTo>
                    <a:pt x="3462151" y="146147"/>
                  </a:lnTo>
                  <a:lnTo>
                    <a:pt x="3477254" y="145622"/>
                  </a:lnTo>
                  <a:lnTo>
                    <a:pt x="3509431" y="145622"/>
                  </a:lnTo>
                  <a:lnTo>
                    <a:pt x="3509431" y="139908"/>
                  </a:lnTo>
                  <a:lnTo>
                    <a:pt x="3504829" y="139908"/>
                  </a:lnTo>
                  <a:cubicBezTo>
                    <a:pt x="3498922" y="139908"/>
                    <a:pt x="3493671" y="138858"/>
                    <a:pt x="3493671" y="131241"/>
                  </a:cubicBezTo>
                  <a:lnTo>
                    <a:pt x="3493671" y="93745"/>
                  </a:lnTo>
                  <a:cubicBezTo>
                    <a:pt x="3493671" y="77983"/>
                    <a:pt x="3502865" y="59859"/>
                    <a:pt x="3522561" y="59859"/>
                  </a:cubicBezTo>
                  <a:cubicBezTo>
                    <a:pt x="3533728" y="59859"/>
                    <a:pt x="3537006" y="70170"/>
                    <a:pt x="3537006" y="83172"/>
                  </a:cubicBezTo>
                  <a:lnTo>
                    <a:pt x="3537006" y="131766"/>
                  </a:lnTo>
                  <a:cubicBezTo>
                    <a:pt x="3537006" y="139383"/>
                    <a:pt x="3531098" y="139908"/>
                    <a:pt x="3524533" y="139908"/>
                  </a:cubicBezTo>
                  <a:lnTo>
                    <a:pt x="3521247" y="139908"/>
                  </a:lnTo>
                  <a:lnTo>
                    <a:pt x="3521247" y="146147"/>
                  </a:lnTo>
                  <a:lnTo>
                    <a:pt x="3535700" y="145622"/>
                  </a:lnTo>
                  <a:lnTo>
                    <a:pt x="3568534" y="145622"/>
                  </a:lnTo>
                  <a:lnTo>
                    <a:pt x="3568534" y="139908"/>
                  </a:lnTo>
                  <a:lnTo>
                    <a:pt x="3564590" y="139908"/>
                  </a:lnTo>
                  <a:cubicBezTo>
                    <a:pt x="3558682" y="139908"/>
                    <a:pt x="3552766" y="139121"/>
                    <a:pt x="3552766" y="131766"/>
                  </a:cubicBezTo>
                  <a:lnTo>
                    <a:pt x="3552766" y="84813"/>
                  </a:lnTo>
                  <a:cubicBezTo>
                    <a:pt x="3552766" y="78575"/>
                    <a:pt x="3552766" y="72599"/>
                    <a:pt x="3548830" y="66885"/>
                  </a:cubicBezTo>
                  <a:cubicBezTo>
                    <a:pt x="3544237" y="57101"/>
                    <a:pt x="3533070" y="54672"/>
                    <a:pt x="3523218" y="54672"/>
                  </a:cubicBezTo>
                  <a:cubicBezTo>
                    <a:pt x="3510088" y="54672"/>
                    <a:pt x="3496950" y="63077"/>
                    <a:pt x="3492356" y="75292"/>
                  </a:cubicBezTo>
                  <a:lnTo>
                    <a:pt x="3492356" y="54672"/>
                  </a:lnTo>
                  <a:close/>
                  <a:moveTo>
                    <a:pt x="3581007" y="4435"/>
                  </a:moveTo>
                  <a:lnTo>
                    <a:pt x="3581007" y="10674"/>
                  </a:lnTo>
                  <a:lnTo>
                    <a:pt x="3583636" y="10674"/>
                  </a:lnTo>
                  <a:cubicBezTo>
                    <a:pt x="3590859" y="10674"/>
                    <a:pt x="3596767" y="11199"/>
                    <a:pt x="3596767" y="21510"/>
                  </a:cubicBezTo>
                  <a:lnTo>
                    <a:pt x="3596767" y="126317"/>
                  </a:lnTo>
                  <a:cubicBezTo>
                    <a:pt x="3596767" y="127696"/>
                    <a:pt x="3596767" y="129337"/>
                    <a:pt x="3596767" y="130912"/>
                  </a:cubicBezTo>
                  <a:cubicBezTo>
                    <a:pt x="3596767" y="139646"/>
                    <a:pt x="3590859" y="139908"/>
                    <a:pt x="3581664" y="139908"/>
                  </a:cubicBezTo>
                  <a:lnTo>
                    <a:pt x="3581007" y="139908"/>
                  </a:lnTo>
                  <a:lnTo>
                    <a:pt x="3581007" y="146147"/>
                  </a:lnTo>
                  <a:lnTo>
                    <a:pt x="3627629" y="146147"/>
                  </a:lnTo>
                  <a:lnTo>
                    <a:pt x="3627629" y="139908"/>
                  </a:lnTo>
                  <a:lnTo>
                    <a:pt x="3622378" y="139908"/>
                  </a:lnTo>
                  <a:cubicBezTo>
                    <a:pt x="3616470" y="139908"/>
                    <a:pt x="3611212" y="138792"/>
                    <a:pt x="3611212" y="131766"/>
                  </a:cubicBezTo>
                  <a:lnTo>
                    <a:pt x="3611212" y="2006"/>
                  </a:lnTo>
                  <a:close/>
                  <a:moveTo>
                    <a:pt x="3636823" y="56839"/>
                  </a:moveTo>
                  <a:lnTo>
                    <a:pt x="3636823" y="63340"/>
                  </a:lnTo>
                  <a:lnTo>
                    <a:pt x="3640110" y="63340"/>
                  </a:lnTo>
                  <a:cubicBezTo>
                    <a:pt x="3647990" y="63340"/>
                    <a:pt x="3651268" y="65506"/>
                    <a:pt x="3654555" y="72599"/>
                  </a:cubicBezTo>
                  <a:lnTo>
                    <a:pt x="3658499" y="83172"/>
                  </a:lnTo>
                  <a:cubicBezTo>
                    <a:pt x="3664407" y="97028"/>
                    <a:pt x="3670315" y="110292"/>
                    <a:pt x="3676223" y="124148"/>
                  </a:cubicBezTo>
                  <a:lnTo>
                    <a:pt x="3683453" y="140435"/>
                  </a:lnTo>
                  <a:cubicBezTo>
                    <a:pt x="3684103" y="142077"/>
                    <a:pt x="3685417" y="144243"/>
                    <a:pt x="3685417" y="146147"/>
                  </a:cubicBezTo>
                  <a:cubicBezTo>
                    <a:pt x="3685417" y="149103"/>
                    <a:pt x="3682796" y="153175"/>
                    <a:pt x="3681481" y="155932"/>
                  </a:cubicBezTo>
                  <a:lnTo>
                    <a:pt x="3678852" y="161908"/>
                  </a:lnTo>
                  <a:cubicBezTo>
                    <a:pt x="3674916" y="171101"/>
                    <a:pt x="3668343" y="183053"/>
                    <a:pt x="3657184" y="183578"/>
                  </a:cubicBezTo>
                  <a:cubicBezTo>
                    <a:pt x="3653240" y="183578"/>
                    <a:pt x="3649962" y="182528"/>
                    <a:pt x="3647333" y="180362"/>
                  </a:cubicBezTo>
                  <a:cubicBezTo>
                    <a:pt x="3651926" y="179245"/>
                    <a:pt x="3654555" y="176027"/>
                    <a:pt x="3654555" y="171626"/>
                  </a:cubicBezTo>
                  <a:cubicBezTo>
                    <a:pt x="3654555" y="166768"/>
                    <a:pt x="3651268" y="162696"/>
                    <a:pt x="3644703" y="162696"/>
                  </a:cubicBezTo>
                  <a:cubicBezTo>
                    <a:pt x="3639453" y="162696"/>
                    <a:pt x="3636823" y="167818"/>
                    <a:pt x="3636823" y="171955"/>
                  </a:cubicBezTo>
                  <a:cubicBezTo>
                    <a:pt x="3636823" y="182265"/>
                    <a:pt x="3646675" y="188767"/>
                    <a:pt x="3655870" y="188767"/>
                  </a:cubicBezTo>
                  <a:cubicBezTo>
                    <a:pt x="3677537" y="188767"/>
                    <a:pt x="3686075" y="160267"/>
                    <a:pt x="3692640" y="145030"/>
                  </a:cubicBezTo>
                  <a:cubicBezTo>
                    <a:pt x="3701177" y="123623"/>
                    <a:pt x="3710372" y="102675"/>
                    <a:pt x="3719566" y="81531"/>
                  </a:cubicBezTo>
                  <a:cubicBezTo>
                    <a:pt x="3723510" y="72534"/>
                    <a:pt x="3728103" y="63340"/>
                    <a:pt x="3740584" y="63340"/>
                  </a:cubicBezTo>
                  <a:lnTo>
                    <a:pt x="3740584" y="56839"/>
                  </a:lnTo>
                  <a:lnTo>
                    <a:pt x="3707093" y="56839"/>
                  </a:lnTo>
                  <a:lnTo>
                    <a:pt x="3707093" y="63340"/>
                  </a:lnTo>
                  <a:cubicBezTo>
                    <a:pt x="3711686" y="63602"/>
                    <a:pt x="3716287" y="66296"/>
                    <a:pt x="3716287" y="71745"/>
                  </a:cubicBezTo>
                  <a:cubicBezTo>
                    <a:pt x="3716287" y="77196"/>
                    <a:pt x="3711686" y="85338"/>
                    <a:pt x="3709057" y="91314"/>
                  </a:cubicBezTo>
                  <a:cubicBezTo>
                    <a:pt x="3703806" y="103529"/>
                    <a:pt x="3698556" y="115152"/>
                    <a:pt x="3693954" y="127433"/>
                  </a:cubicBezTo>
                  <a:cubicBezTo>
                    <a:pt x="3685417" y="109767"/>
                    <a:pt x="3678852" y="91314"/>
                    <a:pt x="3670972" y="73386"/>
                  </a:cubicBezTo>
                  <a:cubicBezTo>
                    <a:pt x="3670315" y="72007"/>
                    <a:pt x="3669658" y="70695"/>
                    <a:pt x="3669658" y="69053"/>
                  </a:cubicBezTo>
                  <a:cubicBezTo>
                    <a:pt x="3669658" y="63602"/>
                    <a:pt x="3676223" y="63340"/>
                    <a:pt x="3680167" y="63340"/>
                  </a:cubicBezTo>
                  <a:lnTo>
                    <a:pt x="3680167" y="56839"/>
                  </a:lnTo>
                  <a:close/>
                  <a:moveTo>
                    <a:pt x="3808874" y="4435"/>
                  </a:moveTo>
                  <a:lnTo>
                    <a:pt x="3808874" y="10674"/>
                  </a:lnTo>
                  <a:lnTo>
                    <a:pt x="3811503" y="10674"/>
                  </a:lnTo>
                  <a:cubicBezTo>
                    <a:pt x="3818726" y="10674"/>
                    <a:pt x="3824634" y="11461"/>
                    <a:pt x="3824634" y="21247"/>
                  </a:cubicBezTo>
                  <a:lnTo>
                    <a:pt x="3824634" y="146147"/>
                  </a:lnTo>
                  <a:lnTo>
                    <a:pt x="3830550" y="145884"/>
                  </a:lnTo>
                  <a:lnTo>
                    <a:pt x="3838430" y="133672"/>
                  </a:lnTo>
                  <a:cubicBezTo>
                    <a:pt x="3845652" y="143980"/>
                    <a:pt x="3855504" y="148578"/>
                    <a:pt x="3866662" y="148578"/>
                  </a:cubicBezTo>
                  <a:cubicBezTo>
                    <a:pt x="3892931" y="148578"/>
                    <a:pt x="3913942" y="126579"/>
                    <a:pt x="3913942" y="101363"/>
                  </a:cubicBezTo>
                  <a:cubicBezTo>
                    <a:pt x="3913942" y="79100"/>
                    <a:pt x="3896218" y="54672"/>
                    <a:pt x="3869292" y="54672"/>
                  </a:cubicBezTo>
                  <a:cubicBezTo>
                    <a:pt x="3857468" y="54672"/>
                    <a:pt x="3848273" y="58480"/>
                    <a:pt x="3839087" y="67412"/>
                  </a:cubicBezTo>
                  <a:lnTo>
                    <a:pt x="3839087" y="2006"/>
                  </a:lnTo>
                  <a:close/>
                  <a:moveTo>
                    <a:pt x="3895561" y="106220"/>
                  </a:moveTo>
                  <a:cubicBezTo>
                    <a:pt x="3894903" y="116006"/>
                    <a:pt x="3893589" y="124673"/>
                    <a:pt x="3887681" y="132028"/>
                  </a:cubicBezTo>
                  <a:cubicBezTo>
                    <a:pt x="3881765" y="138792"/>
                    <a:pt x="3873228" y="143455"/>
                    <a:pt x="3865348" y="143455"/>
                  </a:cubicBezTo>
                  <a:cubicBezTo>
                    <a:pt x="3856161" y="143455"/>
                    <a:pt x="3847624" y="138004"/>
                    <a:pt x="3843023" y="130650"/>
                  </a:cubicBezTo>
                  <a:cubicBezTo>
                    <a:pt x="3841051" y="128221"/>
                    <a:pt x="3839744" y="126317"/>
                    <a:pt x="3839744" y="123623"/>
                  </a:cubicBezTo>
                  <a:lnTo>
                    <a:pt x="3839744" y="77196"/>
                  </a:lnTo>
                  <a:cubicBezTo>
                    <a:pt x="3841708" y="68200"/>
                    <a:pt x="3856161" y="60057"/>
                    <a:pt x="3867320" y="60057"/>
                  </a:cubicBezTo>
                  <a:cubicBezTo>
                    <a:pt x="3890959" y="60057"/>
                    <a:pt x="3895561" y="86126"/>
                    <a:pt x="3895561" y="101888"/>
                  </a:cubicBezTo>
                  <a:cubicBezTo>
                    <a:pt x="3895561" y="103266"/>
                    <a:pt x="3895561" y="104579"/>
                    <a:pt x="3895561" y="106220"/>
                  </a:cubicBezTo>
                  <a:close/>
                  <a:moveTo>
                    <a:pt x="3929052" y="56839"/>
                  </a:moveTo>
                  <a:lnTo>
                    <a:pt x="3929052" y="63340"/>
                  </a:lnTo>
                  <a:lnTo>
                    <a:pt x="3932331" y="63340"/>
                  </a:lnTo>
                  <a:cubicBezTo>
                    <a:pt x="3938896" y="63340"/>
                    <a:pt x="3944155" y="64390"/>
                    <a:pt x="3944155" y="73651"/>
                  </a:cubicBezTo>
                  <a:lnTo>
                    <a:pt x="3944155" y="131175"/>
                  </a:lnTo>
                  <a:cubicBezTo>
                    <a:pt x="3944155" y="139646"/>
                    <a:pt x="3938896" y="139908"/>
                    <a:pt x="3928395" y="139908"/>
                  </a:cubicBezTo>
                  <a:lnTo>
                    <a:pt x="3928395" y="146147"/>
                  </a:lnTo>
                  <a:lnTo>
                    <a:pt x="3973702" y="146147"/>
                  </a:lnTo>
                  <a:lnTo>
                    <a:pt x="3973702" y="139908"/>
                  </a:lnTo>
                  <a:lnTo>
                    <a:pt x="3969766" y="139908"/>
                  </a:lnTo>
                  <a:cubicBezTo>
                    <a:pt x="3964508" y="139908"/>
                    <a:pt x="3959257" y="139054"/>
                    <a:pt x="3959257" y="132553"/>
                  </a:cubicBezTo>
                  <a:lnTo>
                    <a:pt x="3959257" y="54672"/>
                  </a:lnTo>
                  <a:close/>
                  <a:moveTo>
                    <a:pt x="3946776" y="7129"/>
                  </a:moveTo>
                  <a:cubicBezTo>
                    <a:pt x="3941525" y="8245"/>
                    <a:pt x="3936932" y="12578"/>
                    <a:pt x="3936932" y="18291"/>
                  </a:cubicBezTo>
                  <a:cubicBezTo>
                    <a:pt x="3936932" y="24267"/>
                    <a:pt x="3942183" y="29390"/>
                    <a:pt x="3948748" y="29390"/>
                  </a:cubicBezTo>
                  <a:lnTo>
                    <a:pt x="3950062" y="29390"/>
                  </a:lnTo>
                  <a:cubicBezTo>
                    <a:pt x="3955313" y="28339"/>
                    <a:pt x="3959914" y="23939"/>
                    <a:pt x="3959914" y="18291"/>
                  </a:cubicBezTo>
                  <a:cubicBezTo>
                    <a:pt x="3959914" y="12315"/>
                    <a:pt x="3954664" y="7129"/>
                    <a:pt x="3948748" y="7129"/>
                  </a:cubicBezTo>
                  <a:close/>
                  <a:moveTo>
                    <a:pt x="3987498" y="56839"/>
                  </a:moveTo>
                  <a:lnTo>
                    <a:pt x="3987498" y="63340"/>
                  </a:lnTo>
                  <a:lnTo>
                    <a:pt x="3990776" y="63340"/>
                  </a:lnTo>
                  <a:cubicBezTo>
                    <a:pt x="3997342" y="63340"/>
                    <a:pt x="4003258" y="63865"/>
                    <a:pt x="4003258" y="73651"/>
                  </a:cubicBezTo>
                  <a:lnTo>
                    <a:pt x="4003258" y="130912"/>
                  </a:lnTo>
                  <a:cubicBezTo>
                    <a:pt x="4003258" y="139646"/>
                    <a:pt x="3997999" y="139908"/>
                    <a:pt x="3987498" y="139908"/>
                  </a:cubicBezTo>
                  <a:lnTo>
                    <a:pt x="3987498" y="146147"/>
                  </a:lnTo>
                  <a:lnTo>
                    <a:pt x="4001943" y="145622"/>
                  </a:lnTo>
                  <a:lnTo>
                    <a:pt x="4034777" y="145622"/>
                  </a:lnTo>
                  <a:lnTo>
                    <a:pt x="4034777" y="139908"/>
                  </a:lnTo>
                  <a:lnTo>
                    <a:pt x="4030176" y="139908"/>
                  </a:lnTo>
                  <a:cubicBezTo>
                    <a:pt x="4024268" y="139908"/>
                    <a:pt x="4019017" y="138858"/>
                    <a:pt x="4019017" y="131241"/>
                  </a:cubicBezTo>
                  <a:lnTo>
                    <a:pt x="4019017" y="93745"/>
                  </a:lnTo>
                  <a:cubicBezTo>
                    <a:pt x="4019017" y="77983"/>
                    <a:pt x="4028212" y="59859"/>
                    <a:pt x="4047908" y="59859"/>
                  </a:cubicBezTo>
                  <a:cubicBezTo>
                    <a:pt x="4059074" y="59859"/>
                    <a:pt x="4062353" y="70170"/>
                    <a:pt x="4062353" y="83172"/>
                  </a:cubicBezTo>
                  <a:lnTo>
                    <a:pt x="4062353" y="131766"/>
                  </a:lnTo>
                  <a:cubicBezTo>
                    <a:pt x="4062353" y="139383"/>
                    <a:pt x="4056445" y="139908"/>
                    <a:pt x="4049880" y="139908"/>
                  </a:cubicBezTo>
                  <a:lnTo>
                    <a:pt x="4046593" y="139908"/>
                  </a:lnTo>
                  <a:lnTo>
                    <a:pt x="4046593" y="146147"/>
                  </a:lnTo>
                  <a:lnTo>
                    <a:pt x="4061046" y="145622"/>
                  </a:lnTo>
                  <a:lnTo>
                    <a:pt x="4093880" y="145622"/>
                  </a:lnTo>
                  <a:lnTo>
                    <a:pt x="4093880" y="139908"/>
                  </a:lnTo>
                  <a:lnTo>
                    <a:pt x="4089936" y="139908"/>
                  </a:lnTo>
                  <a:cubicBezTo>
                    <a:pt x="4084028" y="139908"/>
                    <a:pt x="4078112" y="139121"/>
                    <a:pt x="4078112" y="131766"/>
                  </a:cubicBezTo>
                  <a:lnTo>
                    <a:pt x="4078112" y="84813"/>
                  </a:lnTo>
                  <a:cubicBezTo>
                    <a:pt x="4078112" y="78575"/>
                    <a:pt x="4078112" y="72599"/>
                    <a:pt x="4074176" y="66885"/>
                  </a:cubicBezTo>
                  <a:cubicBezTo>
                    <a:pt x="4068926" y="57101"/>
                    <a:pt x="4058417" y="54672"/>
                    <a:pt x="4048565" y="54672"/>
                  </a:cubicBezTo>
                  <a:cubicBezTo>
                    <a:pt x="4035434" y="54672"/>
                    <a:pt x="4022296" y="63077"/>
                    <a:pt x="4017703" y="75292"/>
                  </a:cubicBezTo>
                  <a:lnTo>
                    <a:pt x="4017703" y="54672"/>
                  </a:lnTo>
                  <a:close/>
                  <a:moveTo>
                    <a:pt x="4124085" y="65769"/>
                  </a:moveTo>
                  <a:cubicBezTo>
                    <a:pt x="4129993" y="60648"/>
                    <a:pt x="4137873" y="58480"/>
                    <a:pt x="4145753" y="58480"/>
                  </a:cubicBezTo>
                  <a:cubicBezTo>
                    <a:pt x="4152975" y="58480"/>
                    <a:pt x="4159548" y="62552"/>
                    <a:pt x="4163484" y="68791"/>
                  </a:cubicBezTo>
                  <a:cubicBezTo>
                    <a:pt x="4167428" y="74438"/>
                    <a:pt x="4168086" y="81005"/>
                    <a:pt x="4168086" y="87769"/>
                  </a:cubicBezTo>
                  <a:lnTo>
                    <a:pt x="4168086" y="91314"/>
                  </a:lnTo>
                  <a:cubicBezTo>
                    <a:pt x="4151011" y="93218"/>
                    <a:pt x="4133937" y="93218"/>
                    <a:pt x="4119484" y="104054"/>
                  </a:cubicBezTo>
                  <a:cubicBezTo>
                    <a:pt x="4112261" y="109242"/>
                    <a:pt x="4107011" y="117385"/>
                    <a:pt x="4107011" y="125790"/>
                  </a:cubicBezTo>
                  <a:cubicBezTo>
                    <a:pt x="4107011" y="142602"/>
                    <a:pt x="4127364" y="148578"/>
                    <a:pt x="4141159" y="148578"/>
                  </a:cubicBezTo>
                  <a:cubicBezTo>
                    <a:pt x="4154290" y="148578"/>
                    <a:pt x="4163484" y="142077"/>
                    <a:pt x="4170050" y="131175"/>
                  </a:cubicBezTo>
                  <a:cubicBezTo>
                    <a:pt x="4171364" y="139908"/>
                    <a:pt x="4176615" y="147461"/>
                    <a:pt x="4185809" y="147461"/>
                  </a:cubicBezTo>
                  <a:cubicBezTo>
                    <a:pt x="4198291" y="147461"/>
                    <a:pt x="4204199" y="136888"/>
                    <a:pt x="4204199" y="125527"/>
                  </a:cubicBezTo>
                  <a:lnTo>
                    <a:pt x="4204199" y="116006"/>
                  </a:lnTo>
                  <a:lnTo>
                    <a:pt x="4198291" y="116006"/>
                  </a:lnTo>
                  <a:lnTo>
                    <a:pt x="4198291" y="126579"/>
                  </a:lnTo>
                  <a:cubicBezTo>
                    <a:pt x="4198291" y="132291"/>
                    <a:pt x="4196976" y="140173"/>
                    <a:pt x="4190411" y="140173"/>
                  </a:cubicBezTo>
                  <a:cubicBezTo>
                    <a:pt x="4183845" y="140173"/>
                    <a:pt x="4183188" y="130912"/>
                    <a:pt x="4183188" y="126579"/>
                  </a:cubicBezTo>
                  <a:lnTo>
                    <a:pt x="4183188" y="85863"/>
                  </a:lnTo>
                  <a:cubicBezTo>
                    <a:pt x="4183188" y="64127"/>
                    <a:pt x="4164799" y="53292"/>
                    <a:pt x="4145753" y="53292"/>
                  </a:cubicBezTo>
                  <a:cubicBezTo>
                    <a:pt x="4133280" y="53292"/>
                    <a:pt x="4114233" y="58743"/>
                    <a:pt x="4114233" y="75292"/>
                  </a:cubicBezTo>
                  <a:cubicBezTo>
                    <a:pt x="4114233" y="80677"/>
                    <a:pt x="4117520" y="85076"/>
                    <a:pt x="4124742" y="85076"/>
                  </a:cubicBezTo>
                  <a:cubicBezTo>
                    <a:pt x="4129993" y="85076"/>
                    <a:pt x="4133280" y="80152"/>
                    <a:pt x="4133280" y="75292"/>
                  </a:cubicBezTo>
                  <a:cubicBezTo>
                    <a:pt x="4133280" y="69841"/>
                    <a:pt x="4128678" y="66885"/>
                    <a:pt x="4124085" y="65769"/>
                  </a:cubicBezTo>
                  <a:close/>
                  <a:moveTo>
                    <a:pt x="4168086" y="96437"/>
                  </a:moveTo>
                  <a:lnTo>
                    <a:pt x="4168086" y="116794"/>
                  </a:lnTo>
                  <a:cubicBezTo>
                    <a:pt x="4168086" y="130912"/>
                    <a:pt x="4157577" y="143455"/>
                    <a:pt x="4143131" y="143455"/>
                  </a:cubicBezTo>
                  <a:lnTo>
                    <a:pt x="4141817" y="143455"/>
                  </a:lnTo>
                  <a:cubicBezTo>
                    <a:pt x="4131965" y="142339"/>
                    <a:pt x="4124742" y="134984"/>
                    <a:pt x="4124742" y="125790"/>
                  </a:cubicBezTo>
                  <a:cubicBezTo>
                    <a:pt x="4124742" y="105958"/>
                    <a:pt x="4148382" y="96437"/>
                    <a:pt x="4168086" y="96437"/>
                  </a:cubicBezTo>
                  <a:close/>
                  <a:moveTo>
                    <a:pt x="4212078" y="56839"/>
                  </a:moveTo>
                  <a:lnTo>
                    <a:pt x="4212078" y="63340"/>
                  </a:lnTo>
                  <a:lnTo>
                    <a:pt x="4215365" y="63340"/>
                  </a:lnTo>
                  <a:cubicBezTo>
                    <a:pt x="4221273" y="63340"/>
                    <a:pt x="4227838" y="63865"/>
                    <a:pt x="4227838" y="73651"/>
                  </a:cubicBezTo>
                  <a:lnTo>
                    <a:pt x="4227838" y="130912"/>
                  </a:lnTo>
                  <a:cubicBezTo>
                    <a:pt x="4227838" y="139646"/>
                    <a:pt x="4222588" y="139908"/>
                    <a:pt x="4212078" y="139908"/>
                  </a:cubicBezTo>
                  <a:lnTo>
                    <a:pt x="4212078" y="146147"/>
                  </a:lnTo>
                  <a:lnTo>
                    <a:pt x="4225866" y="145622"/>
                  </a:lnTo>
                  <a:lnTo>
                    <a:pt x="4262644" y="145622"/>
                  </a:lnTo>
                  <a:lnTo>
                    <a:pt x="4262644" y="139908"/>
                  </a:lnTo>
                  <a:lnTo>
                    <a:pt x="4255422" y="139908"/>
                  </a:lnTo>
                  <a:cubicBezTo>
                    <a:pt x="4248199" y="139908"/>
                    <a:pt x="4242283" y="138858"/>
                    <a:pt x="4242283" y="130978"/>
                  </a:cubicBezTo>
                  <a:lnTo>
                    <a:pt x="4242283" y="96174"/>
                  </a:lnTo>
                  <a:cubicBezTo>
                    <a:pt x="4244255" y="81793"/>
                    <a:pt x="4248199" y="59859"/>
                    <a:pt x="4268552" y="59859"/>
                  </a:cubicBezTo>
                  <a:lnTo>
                    <a:pt x="4268552" y="60121"/>
                  </a:lnTo>
                  <a:cubicBezTo>
                    <a:pt x="4265931" y="61436"/>
                    <a:pt x="4264616" y="64719"/>
                    <a:pt x="4264616" y="67675"/>
                  </a:cubicBezTo>
                  <a:cubicBezTo>
                    <a:pt x="4264616" y="73386"/>
                    <a:pt x="4269210" y="76933"/>
                    <a:pt x="4273811" y="76933"/>
                  </a:cubicBezTo>
                  <a:cubicBezTo>
                    <a:pt x="4279719" y="76933"/>
                    <a:pt x="4283005" y="72599"/>
                    <a:pt x="4283005" y="67412"/>
                  </a:cubicBezTo>
                  <a:cubicBezTo>
                    <a:pt x="4283005" y="59005"/>
                    <a:pt x="4274468" y="54672"/>
                    <a:pt x="4267238" y="54672"/>
                  </a:cubicBezTo>
                  <a:cubicBezTo>
                    <a:pt x="4254764" y="54672"/>
                    <a:pt x="4244255" y="65244"/>
                    <a:pt x="4241634" y="76933"/>
                  </a:cubicBezTo>
                  <a:lnTo>
                    <a:pt x="4241634" y="54672"/>
                  </a:lnTo>
                  <a:close/>
                  <a:moveTo>
                    <a:pt x="4293506" y="56839"/>
                  </a:moveTo>
                  <a:lnTo>
                    <a:pt x="4293506" y="63340"/>
                  </a:lnTo>
                  <a:lnTo>
                    <a:pt x="4296136" y="63340"/>
                  </a:lnTo>
                  <a:cubicBezTo>
                    <a:pt x="4304016" y="63340"/>
                    <a:pt x="4307952" y="65506"/>
                    <a:pt x="4310581" y="72599"/>
                  </a:cubicBezTo>
                  <a:lnTo>
                    <a:pt x="4315182" y="83172"/>
                  </a:lnTo>
                  <a:cubicBezTo>
                    <a:pt x="4320433" y="97028"/>
                    <a:pt x="4326998" y="110292"/>
                    <a:pt x="4332906" y="124148"/>
                  </a:cubicBezTo>
                  <a:lnTo>
                    <a:pt x="4339479" y="140435"/>
                  </a:lnTo>
                  <a:cubicBezTo>
                    <a:pt x="4340136" y="142077"/>
                    <a:pt x="4341443" y="144243"/>
                    <a:pt x="4341443" y="146147"/>
                  </a:cubicBezTo>
                  <a:cubicBezTo>
                    <a:pt x="4341443" y="149103"/>
                    <a:pt x="4338822" y="153175"/>
                    <a:pt x="4337507" y="155932"/>
                  </a:cubicBezTo>
                  <a:lnTo>
                    <a:pt x="4335535" y="161908"/>
                  </a:lnTo>
                  <a:cubicBezTo>
                    <a:pt x="4331599" y="171101"/>
                    <a:pt x="4325026" y="183053"/>
                    <a:pt x="4313210" y="183578"/>
                  </a:cubicBezTo>
                  <a:cubicBezTo>
                    <a:pt x="4309266" y="183578"/>
                    <a:pt x="4305988" y="182528"/>
                    <a:pt x="4303358" y="180362"/>
                  </a:cubicBezTo>
                  <a:cubicBezTo>
                    <a:pt x="4307952" y="179245"/>
                    <a:pt x="4310581" y="176027"/>
                    <a:pt x="4310581" y="171626"/>
                  </a:cubicBezTo>
                  <a:cubicBezTo>
                    <a:pt x="4310581" y="166768"/>
                    <a:pt x="4307302" y="162696"/>
                    <a:pt x="4301386" y="162696"/>
                  </a:cubicBezTo>
                  <a:cubicBezTo>
                    <a:pt x="4295478" y="162696"/>
                    <a:pt x="4292849" y="167818"/>
                    <a:pt x="4292849" y="171955"/>
                  </a:cubicBezTo>
                  <a:cubicBezTo>
                    <a:pt x="4292849" y="182265"/>
                    <a:pt x="4303358" y="188767"/>
                    <a:pt x="4312553" y="188767"/>
                  </a:cubicBezTo>
                  <a:cubicBezTo>
                    <a:pt x="4333563" y="188767"/>
                    <a:pt x="4342758" y="160267"/>
                    <a:pt x="4348674" y="145030"/>
                  </a:cubicBezTo>
                  <a:cubicBezTo>
                    <a:pt x="4357860" y="123623"/>
                    <a:pt x="4366397" y="102675"/>
                    <a:pt x="4376249" y="81531"/>
                  </a:cubicBezTo>
                  <a:cubicBezTo>
                    <a:pt x="4379536" y="72534"/>
                    <a:pt x="4384129" y="63340"/>
                    <a:pt x="4397268" y="63340"/>
                  </a:cubicBezTo>
                  <a:lnTo>
                    <a:pt x="4397268" y="56839"/>
                  </a:lnTo>
                  <a:lnTo>
                    <a:pt x="4363119" y="56839"/>
                  </a:lnTo>
                  <a:lnTo>
                    <a:pt x="4363119" y="63340"/>
                  </a:lnTo>
                  <a:cubicBezTo>
                    <a:pt x="4367712" y="63602"/>
                    <a:pt x="4372313" y="66296"/>
                    <a:pt x="4372313" y="71745"/>
                  </a:cubicBezTo>
                  <a:cubicBezTo>
                    <a:pt x="4372313" y="77196"/>
                    <a:pt x="4367712" y="85338"/>
                    <a:pt x="4365740" y="91314"/>
                  </a:cubicBezTo>
                  <a:cubicBezTo>
                    <a:pt x="4359832" y="103529"/>
                    <a:pt x="4355239" y="115152"/>
                    <a:pt x="4349980" y="127433"/>
                  </a:cubicBezTo>
                  <a:cubicBezTo>
                    <a:pt x="4342100" y="109767"/>
                    <a:pt x="4334878" y="91314"/>
                    <a:pt x="4326998" y="73386"/>
                  </a:cubicBezTo>
                  <a:cubicBezTo>
                    <a:pt x="4326341" y="72007"/>
                    <a:pt x="4325683" y="70695"/>
                    <a:pt x="4325683" y="69053"/>
                  </a:cubicBezTo>
                  <a:cubicBezTo>
                    <a:pt x="4325683" y="63602"/>
                    <a:pt x="4332257" y="63340"/>
                    <a:pt x="4336850" y="63340"/>
                  </a:cubicBezTo>
                  <a:lnTo>
                    <a:pt x="4336850" y="56839"/>
                  </a:lnTo>
                  <a:close/>
                  <a:moveTo>
                    <a:pt x="4533855" y="64719"/>
                  </a:moveTo>
                  <a:cubicBezTo>
                    <a:pt x="4529261" y="66296"/>
                    <a:pt x="4525318" y="68791"/>
                    <a:pt x="4525318" y="74438"/>
                  </a:cubicBezTo>
                  <a:cubicBezTo>
                    <a:pt x="4525318" y="79362"/>
                    <a:pt x="4529261" y="83959"/>
                    <a:pt x="4535169" y="83959"/>
                  </a:cubicBezTo>
                  <a:cubicBezTo>
                    <a:pt x="4540420" y="83959"/>
                    <a:pt x="4545021" y="79889"/>
                    <a:pt x="4545021" y="73651"/>
                  </a:cubicBezTo>
                  <a:cubicBezTo>
                    <a:pt x="4545021" y="59005"/>
                    <a:pt x="4527289" y="53819"/>
                    <a:pt x="4514808" y="53292"/>
                  </a:cubicBezTo>
                  <a:lnTo>
                    <a:pt x="4512844" y="53292"/>
                  </a:lnTo>
                  <a:cubicBezTo>
                    <a:pt x="4488539" y="53292"/>
                    <a:pt x="4465557" y="72861"/>
                    <a:pt x="4465557" y="101100"/>
                  </a:cubicBezTo>
                  <a:cubicBezTo>
                    <a:pt x="4465557" y="126579"/>
                    <a:pt x="4485261" y="148578"/>
                    <a:pt x="4512187" y="148578"/>
                  </a:cubicBezTo>
                  <a:cubicBezTo>
                    <a:pt x="4526632" y="148578"/>
                    <a:pt x="4539763" y="140698"/>
                    <a:pt x="4545679" y="126052"/>
                  </a:cubicBezTo>
                  <a:cubicBezTo>
                    <a:pt x="4546328" y="124673"/>
                    <a:pt x="4547642" y="123032"/>
                    <a:pt x="4547642" y="121457"/>
                  </a:cubicBezTo>
                  <a:cubicBezTo>
                    <a:pt x="4547642" y="119814"/>
                    <a:pt x="4545679" y="118960"/>
                    <a:pt x="4544364" y="118960"/>
                  </a:cubicBezTo>
                  <a:cubicBezTo>
                    <a:pt x="4541077" y="118960"/>
                    <a:pt x="4540420" y="124411"/>
                    <a:pt x="4539105" y="127433"/>
                  </a:cubicBezTo>
                  <a:cubicBezTo>
                    <a:pt x="4533855" y="136626"/>
                    <a:pt x="4524660" y="142602"/>
                    <a:pt x="4513494" y="142602"/>
                  </a:cubicBezTo>
                  <a:cubicBezTo>
                    <a:pt x="4490511" y="142602"/>
                    <a:pt x="4483946" y="116794"/>
                    <a:pt x="4483946" y="100771"/>
                  </a:cubicBezTo>
                  <a:cubicBezTo>
                    <a:pt x="4483946" y="83697"/>
                    <a:pt x="4489197" y="59268"/>
                    <a:pt x="4512844" y="59268"/>
                  </a:cubicBezTo>
                  <a:cubicBezTo>
                    <a:pt x="4518752" y="59268"/>
                    <a:pt x="4524660" y="60057"/>
                    <a:pt x="4529911" y="62224"/>
                  </a:cubicBezTo>
                  <a:cubicBezTo>
                    <a:pt x="4531225" y="62749"/>
                    <a:pt x="4532540" y="63865"/>
                    <a:pt x="4533855" y="64719"/>
                  </a:cubicBezTo>
                  <a:close/>
                  <a:moveTo>
                    <a:pt x="4560781" y="4435"/>
                  </a:moveTo>
                  <a:lnTo>
                    <a:pt x="4560781" y="10674"/>
                  </a:lnTo>
                  <a:lnTo>
                    <a:pt x="4563402" y="10674"/>
                  </a:lnTo>
                  <a:cubicBezTo>
                    <a:pt x="4570625" y="10674"/>
                    <a:pt x="4576541" y="11199"/>
                    <a:pt x="4576541" y="21510"/>
                  </a:cubicBezTo>
                  <a:lnTo>
                    <a:pt x="4576541" y="126317"/>
                  </a:lnTo>
                  <a:cubicBezTo>
                    <a:pt x="4576541" y="127696"/>
                    <a:pt x="4576541" y="129337"/>
                    <a:pt x="4576541" y="130912"/>
                  </a:cubicBezTo>
                  <a:cubicBezTo>
                    <a:pt x="4576541" y="139646"/>
                    <a:pt x="4570625" y="139908"/>
                    <a:pt x="4562096" y="139908"/>
                  </a:cubicBezTo>
                  <a:lnTo>
                    <a:pt x="4560781" y="139908"/>
                  </a:lnTo>
                  <a:lnTo>
                    <a:pt x="4560781" y="146147"/>
                  </a:lnTo>
                  <a:lnTo>
                    <a:pt x="4607403" y="146147"/>
                  </a:lnTo>
                  <a:lnTo>
                    <a:pt x="4607403" y="139908"/>
                  </a:lnTo>
                  <a:lnTo>
                    <a:pt x="4602152" y="139908"/>
                  </a:lnTo>
                  <a:cubicBezTo>
                    <a:pt x="4596236" y="139908"/>
                    <a:pt x="4591643" y="138792"/>
                    <a:pt x="4591643" y="131766"/>
                  </a:cubicBezTo>
                  <a:lnTo>
                    <a:pt x="4591643" y="2006"/>
                  </a:lnTo>
                  <a:close/>
                  <a:moveTo>
                    <a:pt x="4637608" y="65769"/>
                  </a:moveTo>
                  <a:cubicBezTo>
                    <a:pt x="4643524" y="60648"/>
                    <a:pt x="4652061" y="58480"/>
                    <a:pt x="4659941" y="58480"/>
                  </a:cubicBezTo>
                  <a:cubicBezTo>
                    <a:pt x="4667163" y="58480"/>
                    <a:pt x="4673729" y="62552"/>
                    <a:pt x="4677664" y="68791"/>
                  </a:cubicBezTo>
                  <a:cubicBezTo>
                    <a:pt x="4681608" y="74438"/>
                    <a:pt x="4681608" y="81005"/>
                    <a:pt x="4681608" y="87769"/>
                  </a:cubicBezTo>
                  <a:lnTo>
                    <a:pt x="4681608" y="91314"/>
                  </a:lnTo>
                  <a:cubicBezTo>
                    <a:pt x="4664534" y="93218"/>
                    <a:pt x="4647460" y="93218"/>
                    <a:pt x="4633014" y="104054"/>
                  </a:cubicBezTo>
                  <a:cubicBezTo>
                    <a:pt x="4626449" y="109242"/>
                    <a:pt x="4621191" y="117385"/>
                    <a:pt x="4621191" y="125790"/>
                  </a:cubicBezTo>
                  <a:cubicBezTo>
                    <a:pt x="4621191" y="142602"/>
                    <a:pt x="4641552" y="148578"/>
                    <a:pt x="4655339" y="148578"/>
                  </a:cubicBezTo>
                  <a:cubicBezTo>
                    <a:pt x="4667821" y="148578"/>
                    <a:pt x="4677664" y="142077"/>
                    <a:pt x="4683580" y="131175"/>
                  </a:cubicBezTo>
                  <a:cubicBezTo>
                    <a:pt x="4685544" y="139908"/>
                    <a:pt x="4690146" y="147461"/>
                    <a:pt x="4699997" y="147461"/>
                  </a:cubicBezTo>
                  <a:cubicBezTo>
                    <a:pt x="4712471" y="147461"/>
                    <a:pt x="4717729" y="136888"/>
                    <a:pt x="4717729" y="125527"/>
                  </a:cubicBezTo>
                  <a:lnTo>
                    <a:pt x="4717729" y="116006"/>
                  </a:lnTo>
                  <a:lnTo>
                    <a:pt x="4711813" y="116006"/>
                  </a:lnTo>
                  <a:lnTo>
                    <a:pt x="4711813" y="126579"/>
                  </a:lnTo>
                  <a:cubicBezTo>
                    <a:pt x="4711813" y="132291"/>
                    <a:pt x="4711156" y="140173"/>
                    <a:pt x="4704591" y="140173"/>
                  </a:cubicBezTo>
                  <a:cubicBezTo>
                    <a:pt x="4697368" y="140173"/>
                    <a:pt x="4697368" y="130912"/>
                    <a:pt x="4697368" y="126579"/>
                  </a:cubicBezTo>
                  <a:lnTo>
                    <a:pt x="4697368" y="85863"/>
                  </a:lnTo>
                  <a:cubicBezTo>
                    <a:pt x="4697368" y="64127"/>
                    <a:pt x="4678322" y="53292"/>
                    <a:pt x="4659941" y="53292"/>
                  </a:cubicBezTo>
                  <a:cubicBezTo>
                    <a:pt x="4647460" y="53292"/>
                    <a:pt x="4627764" y="58743"/>
                    <a:pt x="4627764" y="75292"/>
                  </a:cubicBezTo>
                  <a:cubicBezTo>
                    <a:pt x="4627764" y="80677"/>
                    <a:pt x="4631043" y="85076"/>
                    <a:pt x="4638922" y="85076"/>
                  </a:cubicBezTo>
                  <a:cubicBezTo>
                    <a:pt x="4644181" y="85076"/>
                    <a:pt x="4647460" y="80152"/>
                    <a:pt x="4647460" y="75292"/>
                  </a:cubicBezTo>
                  <a:cubicBezTo>
                    <a:pt x="4647460" y="69841"/>
                    <a:pt x="4642866" y="66885"/>
                    <a:pt x="4637608" y="65769"/>
                  </a:cubicBezTo>
                  <a:close/>
                  <a:moveTo>
                    <a:pt x="4681608" y="96437"/>
                  </a:moveTo>
                  <a:lnTo>
                    <a:pt x="4681608" y="116794"/>
                  </a:lnTo>
                  <a:cubicBezTo>
                    <a:pt x="4681608" y="130912"/>
                    <a:pt x="4671757" y="143455"/>
                    <a:pt x="4657311" y="143455"/>
                  </a:cubicBezTo>
                  <a:lnTo>
                    <a:pt x="4655339" y="143455"/>
                  </a:lnTo>
                  <a:cubicBezTo>
                    <a:pt x="4645488" y="142339"/>
                    <a:pt x="4638265" y="134984"/>
                    <a:pt x="4638265" y="125790"/>
                  </a:cubicBezTo>
                  <a:cubicBezTo>
                    <a:pt x="4638265" y="105958"/>
                    <a:pt x="4661905" y="96437"/>
                    <a:pt x="4681608" y="96437"/>
                  </a:cubicBezTo>
                  <a:close/>
                  <a:moveTo>
                    <a:pt x="4738739" y="139383"/>
                  </a:moveTo>
                  <a:cubicBezTo>
                    <a:pt x="4744647" y="145884"/>
                    <a:pt x="4753185" y="148578"/>
                    <a:pt x="4762379" y="148578"/>
                  </a:cubicBezTo>
                  <a:cubicBezTo>
                    <a:pt x="4779454" y="148578"/>
                    <a:pt x="4796528" y="139908"/>
                    <a:pt x="4796528" y="119551"/>
                  </a:cubicBezTo>
                  <a:lnTo>
                    <a:pt x="4796528" y="117385"/>
                  </a:lnTo>
                  <a:cubicBezTo>
                    <a:pt x="4795213" y="105695"/>
                    <a:pt x="4786019" y="96699"/>
                    <a:pt x="4776167" y="92956"/>
                  </a:cubicBezTo>
                  <a:cubicBezTo>
                    <a:pt x="4770916" y="91052"/>
                    <a:pt x="4765008" y="90198"/>
                    <a:pt x="4759750" y="89148"/>
                  </a:cubicBezTo>
                  <a:cubicBezTo>
                    <a:pt x="4751213" y="87507"/>
                    <a:pt x="4736768" y="85076"/>
                    <a:pt x="4736768" y="72861"/>
                  </a:cubicBezTo>
                  <a:cubicBezTo>
                    <a:pt x="4736768" y="60911"/>
                    <a:pt x="4752527" y="57889"/>
                    <a:pt x="4761064" y="57889"/>
                  </a:cubicBezTo>
                  <a:cubicBezTo>
                    <a:pt x="4774203" y="57889"/>
                    <a:pt x="4784047" y="65506"/>
                    <a:pt x="4785361" y="80414"/>
                  </a:cubicBezTo>
                  <a:cubicBezTo>
                    <a:pt x="4785361" y="82056"/>
                    <a:pt x="4785361" y="84222"/>
                    <a:pt x="4787991" y="84222"/>
                  </a:cubicBezTo>
                  <a:cubicBezTo>
                    <a:pt x="4789305" y="84222"/>
                    <a:pt x="4790620" y="83172"/>
                    <a:pt x="4790620" y="81793"/>
                  </a:cubicBezTo>
                  <a:lnTo>
                    <a:pt x="4790620" y="56839"/>
                  </a:lnTo>
                  <a:cubicBezTo>
                    <a:pt x="4790620" y="55197"/>
                    <a:pt x="4789963" y="53292"/>
                    <a:pt x="4788648" y="53292"/>
                  </a:cubicBezTo>
                  <a:cubicBezTo>
                    <a:pt x="4785361" y="53292"/>
                    <a:pt x="4782740" y="58480"/>
                    <a:pt x="4780768" y="58480"/>
                  </a:cubicBezTo>
                  <a:lnTo>
                    <a:pt x="4780111" y="58480"/>
                  </a:lnTo>
                  <a:cubicBezTo>
                    <a:pt x="4778139" y="58218"/>
                    <a:pt x="4776824" y="56839"/>
                    <a:pt x="4775518" y="56314"/>
                  </a:cubicBezTo>
                  <a:cubicBezTo>
                    <a:pt x="4771574" y="54081"/>
                    <a:pt x="4765666" y="53292"/>
                    <a:pt x="4761064" y="53292"/>
                  </a:cubicBezTo>
                  <a:cubicBezTo>
                    <a:pt x="4745962" y="53292"/>
                    <a:pt x="4726266" y="58151"/>
                    <a:pt x="4726266" y="79362"/>
                  </a:cubicBezTo>
                  <a:cubicBezTo>
                    <a:pt x="4726266" y="100246"/>
                    <a:pt x="4750563" y="103791"/>
                    <a:pt x="4765666" y="106747"/>
                  </a:cubicBezTo>
                  <a:cubicBezTo>
                    <a:pt x="4774860" y="108389"/>
                    <a:pt x="4784704" y="113840"/>
                    <a:pt x="4785361" y="123886"/>
                  </a:cubicBezTo>
                  <a:cubicBezTo>
                    <a:pt x="4785361" y="138792"/>
                    <a:pt x="4772888" y="143455"/>
                    <a:pt x="4762379" y="143455"/>
                  </a:cubicBezTo>
                  <a:lnTo>
                    <a:pt x="4759750" y="143455"/>
                  </a:lnTo>
                  <a:cubicBezTo>
                    <a:pt x="4744647" y="142339"/>
                    <a:pt x="4736110" y="130912"/>
                    <a:pt x="4732832" y="116794"/>
                  </a:cubicBezTo>
                  <a:cubicBezTo>
                    <a:pt x="4732174" y="114365"/>
                    <a:pt x="4732174" y="111146"/>
                    <a:pt x="4729545" y="111146"/>
                  </a:cubicBezTo>
                  <a:cubicBezTo>
                    <a:pt x="4726916" y="111146"/>
                    <a:pt x="4726266" y="112723"/>
                    <a:pt x="4726266" y="114627"/>
                  </a:cubicBezTo>
                  <a:lnTo>
                    <a:pt x="4726266" y="141551"/>
                  </a:lnTo>
                  <a:cubicBezTo>
                    <a:pt x="4726266" y="142339"/>
                    <a:pt x="4726266" y="143389"/>
                    <a:pt x="4726266" y="144243"/>
                  </a:cubicBezTo>
                  <a:cubicBezTo>
                    <a:pt x="4726266" y="146411"/>
                    <a:pt x="4726916" y="148578"/>
                    <a:pt x="4728888" y="148578"/>
                  </a:cubicBezTo>
                  <a:cubicBezTo>
                    <a:pt x="4730860" y="148578"/>
                    <a:pt x="4732832" y="145884"/>
                    <a:pt x="4734146" y="144768"/>
                  </a:cubicBezTo>
                  <a:lnTo>
                    <a:pt x="4734796" y="143389"/>
                  </a:lnTo>
                  <a:cubicBezTo>
                    <a:pt x="4736110" y="142077"/>
                    <a:pt x="4737425" y="140698"/>
                    <a:pt x="4738739" y="139319"/>
                  </a:cubicBezTo>
                  <a:close/>
                  <a:moveTo>
                    <a:pt x="4822797" y="139383"/>
                  </a:moveTo>
                  <a:cubicBezTo>
                    <a:pt x="4829362" y="145884"/>
                    <a:pt x="4837242" y="148578"/>
                    <a:pt x="4846436" y="148578"/>
                  </a:cubicBezTo>
                  <a:cubicBezTo>
                    <a:pt x="4863511" y="148578"/>
                    <a:pt x="4880585" y="139908"/>
                    <a:pt x="4880585" y="119551"/>
                  </a:cubicBezTo>
                  <a:lnTo>
                    <a:pt x="4880585" y="117385"/>
                  </a:lnTo>
                  <a:cubicBezTo>
                    <a:pt x="4879928" y="105695"/>
                    <a:pt x="4870076" y="96699"/>
                    <a:pt x="4860224" y="92956"/>
                  </a:cubicBezTo>
                  <a:cubicBezTo>
                    <a:pt x="4854974" y="91052"/>
                    <a:pt x="4849066" y="90198"/>
                    <a:pt x="4843807" y="89148"/>
                  </a:cubicBezTo>
                  <a:cubicBezTo>
                    <a:pt x="4835270" y="87507"/>
                    <a:pt x="4821482" y="85076"/>
                    <a:pt x="4821482" y="72861"/>
                  </a:cubicBezTo>
                  <a:cubicBezTo>
                    <a:pt x="4821482" y="60911"/>
                    <a:pt x="4836585" y="57889"/>
                    <a:pt x="4845122" y="57889"/>
                  </a:cubicBezTo>
                  <a:cubicBezTo>
                    <a:pt x="4858252" y="57889"/>
                    <a:pt x="4868104" y="65506"/>
                    <a:pt x="4869419" y="80414"/>
                  </a:cubicBezTo>
                  <a:cubicBezTo>
                    <a:pt x="4869419" y="82056"/>
                    <a:pt x="4869419" y="84222"/>
                    <a:pt x="4872048" y="84222"/>
                  </a:cubicBezTo>
                  <a:cubicBezTo>
                    <a:pt x="4873363" y="84222"/>
                    <a:pt x="4874669" y="83172"/>
                    <a:pt x="4874669" y="81793"/>
                  </a:cubicBezTo>
                  <a:lnTo>
                    <a:pt x="4874669" y="56839"/>
                  </a:lnTo>
                  <a:cubicBezTo>
                    <a:pt x="4874669" y="55197"/>
                    <a:pt x="4874020" y="53292"/>
                    <a:pt x="4872705" y="53292"/>
                  </a:cubicBezTo>
                  <a:cubicBezTo>
                    <a:pt x="4869419" y="53292"/>
                    <a:pt x="4866789" y="58480"/>
                    <a:pt x="4864826" y="58480"/>
                  </a:cubicBezTo>
                  <a:lnTo>
                    <a:pt x="4864168" y="58480"/>
                  </a:lnTo>
                  <a:cubicBezTo>
                    <a:pt x="4862854" y="58218"/>
                    <a:pt x="4861539" y="56839"/>
                    <a:pt x="4860224" y="56314"/>
                  </a:cubicBezTo>
                  <a:cubicBezTo>
                    <a:pt x="4855631" y="54081"/>
                    <a:pt x="4850372" y="53292"/>
                    <a:pt x="4845122" y="53292"/>
                  </a:cubicBezTo>
                  <a:cubicBezTo>
                    <a:pt x="4830019" y="53292"/>
                    <a:pt x="4810316" y="58151"/>
                    <a:pt x="4810316" y="79362"/>
                  </a:cubicBezTo>
                  <a:cubicBezTo>
                    <a:pt x="4810316" y="100246"/>
                    <a:pt x="4834613" y="103791"/>
                    <a:pt x="4849715" y="106747"/>
                  </a:cubicBezTo>
                  <a:cubicBezTo>
                    <a:pt x="4858910" y="108389"/>
                    <a:pt x="4868761" y="113840"/>
                    <a:pt x="4869419" y="123886"/>
                  </a:cubicBezTo>
                  <a:cubicBezTo>
                    <a:pt x="4869419" y="138792"/>
                    <a:pt x="4856946" y="143455"/>
                    <a:pt x="4846436" y="143455"/>
                  </a:cubicBezTo>
                  <a:lnTo>
                    <a:pt x="4844464" y="143455"/>
                  </a:lnTo>
                  <a:cubicBezTo>
                    <a:pt x="4828705" y="142339"/>
                    <a:pt x="4820825" y="130912"/>
                    <a:pt x="4816881" y="116794"/>
                  </a:cubicBezTo>
                  <a:cubicBezTo>
                    <a:pt x="4816232" y="114365"/>
                    <a:pt x="4816232" y="111146"/>
                    <a:pt x="4813602" y="111146"/>
                  </a:cubicBezTo>
                  <a:cubicBezTo>
                    <a:pt x="4810973" y="111146"/>
                    <a:pt x="4810316" y="112723"/>
                    <a:pt x="4810316" y="114627"/>
                  </a:cubicBezTo>
                  <a:lnTo>
                    <a:pt x="4810316" y="141551"/>
                  </a:lnTo>
                  <a:cubicBezTo>
                    <a:pt x="4810316" y="142339"/>
                    <a:pt x="4810316" y="143389"/>
                    <a:pt x="4810316" y="144243"/>
                  </a:cubicBezTo>
                  <a:cubicBezTo>
                    <a:pt x="4810316" y="146411"/>
                    <a:pt x="4810973" y="148578"/>
                    <a:pt x="4812945" y="148578"/>
                  </a:cubicBezTo>
                  <a:cubicBezTo>
                    <a:pt x="4814917" y="148578"/>
                    <a:pt x="4816881" y="145884"/>
                    <a:pt x="4818196" y="144768"/>
                  </a:cubicBezTo>
                  <a:lnTo>
                    <a:pt x="4818853" y="143389"/>
                  </a:lnTo>
                  <a:cubicBezTo>
                    <a:pt x="4820168" y="142077"/>
                    <a:pt x="4821482" y="140698"/>
                    <a:pt x="4822797" y="139319"/>
                  </a:cubicBezTo>
                  <a:close/>
                  <a:moveTo>
                    <a:pt x="4896345" y="56839"/>
                  </a:moveTo>
                  <a:lnTo>
                    <a:pt x="4896345" y="63340"/>
                  </a:lnTo>
                  <a:lnTo>
                    <a:pt x="4899624" y="63340"/>
                  </a:lnTo>
                  <a:cubicBezTo>
                    <a:pt x="4906197" y="63340"/>
                    <a:pt x="4911447" y="64390"/>
                    <a:pt x="4911447" y="73651"/>
                  </a:cubicBezTo>
                  <a:lnTo>
                    <a:pt x="4911447" y="131175"/>
                  </a:lnTo>
                  <a:cubicBezTo>
                    <a:pt x="4911447" y="139646"/>
                    <a:pt x="4905540" y="139908"/>
                    <a:pt x="4895688" y="139908"/>
                  </a:cubicBezTo>
                  <a:lnTo>
                    <a:pt x="4895688" y="146147"/>
                  </a:lnTo>
                  <a:lnTo>
                    <a:pt x="4940338" y="146147"/>
                  </a:lnTo>
                  <a:lnTo>
                    <a:pt x="4940338" y="139908"/>
                  </a:lnTo>
                  <a:lnTo>
                    <a:pt x="4937059" y="139908"/>
                  </a:lnTo>
                  <a:cubicBezTo>
                    <a:pt x="4931800" y="139908"/>
                    <a:pt x="4925893" y="139054"/>
                    <a:pt x="4925893" y="132553"/>
                  </a:cubicBezTo>
                  <a:lnTo>
                    <a:pt x="4925893" y="54672"/>
                  </a:lnTo>
                  <a:close/>
                  <a:moveTo>
                    <a:pt x="4914077" y="7129"/>
                  </a:moveTo>
                  <a:cubicBezTo>
                    <a:pt x="4908161" y="8245"/>
                    <a:pt x="4904225" y="12578"/>
                    <a:pt x="4904225" y="18291"/>
                  </a:cubicBezTo>
                  <a:cubicBezTo>
                    <a:pt x="4904225" y="24267"/>
                    <a:pt x="4909475" y="29390"/>
                    <a:pt x="4915383" y="29390"/>
                  </a:cubicBezTo>
                  <a:lnTo>
                    <a:pt x="4916698" y="29390"/>
                  </a:lnTo>
                  <a:cubicBezTo>
                    <a:pt x="4922614" y="28339"/>
                    <a:pt x="4926550" y="23939"/>
                    <a:pt x="4926550" y="18291"/>
                  </a:cubicBezTo>
                  <a:cubicBezTo>
                    <a:pt x="4926550" y="12315"/>
                    <a:pt x="4921957" y="7129"/>
                    <a:pt x="4915383" y="7129"/>
                  </a:cubicBezTo>
                  <a:close/>
                  <a:moveTo>
                    <a:pt x="4969236" y="56839"/>
                  </a:moveTo>
                  <a:lnTo>
                    <a:pt x="4952819" y="56839"/>
                  </a:lnTo>
                  <a:lnTo>
                    <a:pt x="4952819" y="63340"/>
                  </a:lnTo>
                  <a:lnTo>
                    <a:pt x="4969236" y="63340"/>
                  </a:lnTo>
                  <a:lnTo>
                    <a:pt x="4969236" y="131766"/>
                  </a:lnTo>
                  <a:cubicBezTo>
                    <a:pt x="4969236" y="139319"/>
                    <a:pt x="4963328" y="139908"/>
                    <a:pt x="4956105" y="139908"/>
                  </a:cubicBezTo>
                  <a:lnTo>
                    <a:pt x="4953476" y="139908"/>
                  </a:lnTo>
                  <a:lnTo>
                    <a:pt x="4953476" y="146147"/>
                  </a:lnTo>
                  <a:lnTo>
                    <a:pt x="4968579" y="145622"/>
                  </a:lnTo>
                  <a:lnTo>
                    <a:pt x="4985653" y="145622"/>
                  </a:lnTo>
                  <a:lnTo>
                    <a:pt x="5000098" y="146147"/>
                  </a:lnTo>
                  <a:lnTo>
                    <a:pt x="5000098" y="139908"/>
                  </a:lnTo>
                  <a:lnTo>
                    <a:pt x="4995505" y="139908"/>
                  </a:lnTo>
                  <a:cubicBezTo>
                    <a:pt x="4989589" y="139908"/>
                    <a:pt x="4984338" y="139054"/>
                    <a:pt x="4984338" y="131766"/>
                  </a:cubicBezTo>
                  <a:lnTo>
                    <a:pt x="4984338" y="63340"/>
                  </a:lnTo>
                  <a:lnTo>
                    <a:pt x="5018487" y="63340"/>
                  </a:lnTo>
                  <a:cubicBezTo>
                    <a:pt x="5023738" y="63340"/>
                    <a:pt x="5028339" y="64981"/>
                    <a:pt x="5028339" y="73124"/>
                  </a:cubicBezTo>
                  <a:lnTo>
                    <a:pt x="5028339" y="130912"/>
                  </a:lnTo>
                  <a:cubicBezTo>
                    <a:pt x="5028339" y="137742"/>
                    <a:pt x="5026367" y="139908"/>
                    <a:pt x="5012579" y="139908"/>
                  </a:cubicBezTo>
                  <a:lnTo>
                    <a:pt x="5012579" y="146147"/>
                  </a:lnTo>
                  <a:lnTo>
                    <a:pt x="5027024" y="145622"/>
                  </a:lnTo>
                  <a:lnTo>
                    <a:pt x="5044099" y="145622"/>
                  </a:lnTo>
                  <a:lnTo>
                    <a:pt x="5059201" y="146147"/>
                  </a:lnTo>
                  <a:lnTo>
                    <a:pt x="5059201" y="139908"/>
                  </a:lnTo>
                  <a:lnTo>
                    <a:pt x="5054608" y="139908"/>
                  </a:lnTo>
                  <a:cubicBezTo>
                    <a:pt x="5048692" y="139908"/>
                    <a:pt x="5043441" y="138792"/>
                    <a:pt x="5043441" y="131175"/>
                  </a:cubicBezTo>
                  <a:lnTo>
                    <a:pt x="5043441" y="54344"/>
                  </a:lnTo>
                  <a:lnTo>
                    <a:pt x="5011265" y="56839"/>
                  </a:lnTo>
                  <a:lnTo>
                    <a:pt x="4983681" y="56839"/>
                  </a:lnTo>
                  <a:lnTo>
                    <a:pt x="4983681" y="35628"/>
                  </a:lnTo>
                  <a:cubicBezTo>
                    <a:pt x="4983681" y="31293"/>
                    <a:pt x="4983681" y="26961"/>
                    <a:pt x="4985653" y="22888"/>
                  </a:cubicBezTo>
                  <a:cubicBezTo>
                    <a:pt x="4990246" y="11724"/>
                    <a:pt x="5002727" y="4960"/>
                    <a:pt x="5014543" y="4960"/>
                  </a:cubicBezTo>
                  <a:cubicBezTo>
                    <a:pt x="5021116" y="4960"/>
                    <a:pt x="5027682" y="6866"/>
                    <a:pt x="5032932" y="11199"/>
                  </a:cubicBezTo>
                  <a:cubicBezTo>
                    <a:pt x="5027682" y="11724"/>
                    <a:pt x="5023738" y="15534"/>
                    <a:pt x="5023738" y="20722"/>
                  </a:cubicBezTo>
                  <a:cubicBezTo>
                    <a:pt x="5023738" y="25842"/>
                    <a:pt x="5027024" y="30768"/>
                    <a:pt x="5032932" y="30768"/>
                  </a:cubicBezTo>
                  <a:cubicBezTo>
                    <a:pt x="5038191" y="30768"/>
                    <a:pt x="5042784" y="26696"/>
                    <a:pt x="5042784" y="20985"/>
                  </a:cubicBezTo>
                  <a:lnTo>
                    <a:pt x="5042784" y="20458"/>
                  </a:lnTo>
                  <a:cubicBezTo>
                    <a:pt x="5042784" y="6077"/>
                    <a:pt x="5027024" y="-162"/>
                    <a:pt x="5014543" y="-162"/>
                  </a:cubicBezTo>
                  <a:cubicBezTo>
                    <a:pt x="4994190" y="-162"/>
                    <a:pt x="4969236" y="10411"/>
                    <a:pt x="4969236" y="34051"/>
                  </a:cubicBezTo>
                  <a:close/>
                  <a:moveTo>
                    <a:pt x="5089406" y="98603"/>
                  </a:moveTo>
                  <a:lnTo>
                    <a:pt x="5151138" y="98603"/>
                  </a:lnTo>
                  <a:cubicBezTo>
                    <a:pt x="5153760" y="98603"/>
                    <a:pt x="5154417" y="97290"/>
                    <a:pt x="5154417" y="95124"/>
                  </a:cubicBezTo>
                  <a:cubicBezTo>
                    <a:pt x="5154417" y="69053"/>
                    <a:pt x="5138657" y="53292"/>
                    <a:pt x="5116332" y="53292"/>
                  </a:cubicBezTo>
                  <a:cubicBezTo>
                    <a:pt x="5091378" y="53292"/>
                    <a:pt x="5071025" y="75292"/>
                    <a:pt x="5071025" y="100771"/>
                  </a:cubicBezTo>
                  <a:cubicBezTo>
                    <a:pt x="5071025" y="126317"/>
                    <a:pt x="5092035" y="148578"/>
                    <a:pt x="5120276" y="148578"/>
                  </a:cubicBezTo>
                  <a:cubicBezTo>
                    <a:pt x="5134721" y="148578"/>
                    <a:pt x="5149824" y="138004"/>
                    <a:pt x="5153760" y="123886"/>
                  </a:cubicBezTo>
                  <a:cubicBezTo>
                    <a:pt x="5153760" y="123098"/>
                    <a:pt x="5154417" y="122245"/>
                    <a:pt x="5154417" y="121457"/>
                  </a:cubicBezTo>
                  <a:cubicBezTo>
                    <a:pt x="5154417" y="120078"/>
                    <a:pt x="5153760" y="118697"/>
                    <a:pt x="5151796" y="118697"/>
                  </a:cubicBezTo>
                  <a:cubicBezTo>
                    <a:pt x="5147852" y="118697"/>
                    <a:pt x="5147852" y="125002"/>
                    <a:pt x="5145880" y="127958"/>
                  </a:cubicBezTo>
                  <a:cubicBezTo>
                    <a:pt x="5140629" y="136626"/>
                    <a:pt x="5130777" y="142602"/>
                    <a:pt x="5120276" y="142602"/>
                  </a:cubicBezTo>
                  <a:lnTo>
                    <a:pt x="5118962" y="142602"/>
                  </a:lnTo>
                  <a:cubicBezTo>
                    <a:pt x="5107795" y="142339"/>
                    <a:pt x="5098600" y="134984"/>
                    <a:pt x="5094007" y="125265"/>
                  </a:cubicBezTo>
                  <a:cubicBezTo>
                    <a:pt x="5090063" y="116794"/>
                    <a:pt x="5089406" y="107601"/>
                    <a:pt x="5089406" y="98603"/>
                  </a:cubicBezTo>
                  <a:close/>
                  <a:moveTo>
                    <a:pt x="5089406" y="93745"/>
                  </a:moveTo>
                  <a:cubicBezTo>
                    <a:pt x="5089406" y="79889"/>
                    <a:pt x="5095322" y="63865"/>
                    <a:pt x="5110424" y="59268"/>
                  </a:cubicBezTo>
                  <a:cubicBezTo>
                    <a:pt x="5112388" y="58743"/>
                    <a:pt x="5113703" y="58480"/>
                    <a:pt x="5115018" y="58480"/>
                  </a:cubicBezTo>
                  <a:cubicBezTo>
                    <a:pt x="5133407" y="58480"/>
                    <a:pt x="5139972" y="76933"/>
                    <a:pt x="5139972" y="93745"/>
                  </a:cubicBezTo>
                  <a:close/>
                  <a:moveTo>
                    <a:pt x="5166241" y="56839"/>
                  </a:moveTo>
                  <a:lnTo>
                    <a:pt x="5166241" y="63340"/>
                  </a:lnTo>
                  <a:lnTo>
                    <a:pt x="5169527" y="63340"/>
                  </a:lnTo>
                  <a:cubicBezTo>
                    <a:pt x="5176093" y="63340"/>
                    <a:pt x="5182658" y="63865"/>
                    <a:pt x="5182658" y="73651"/>
                  </a:cubicBezTo>
                  <a:lnTo>
                    <a:pt x="5182658" y="130912"/>
                  </a:lnTo>
                  <a:cubicBezTo>
                    <a:pt x="5182658" y="139646"/>
                    <a:pt x="5177407" y="139908"/>
                    <a:pt x="5166898" y="139908"/>
                  </a:cubicBezTo>
                  <a:lnTo>
                    <a:pt x="5166898" y="146147"/>
                  </a:lnTo>
                  <a:lnTo>
                    <a:pt x="5180686" y="145622"/>
                  </a:lnTo>
                  <a:lnTo>
                    <a:pt x="5217464" y="145622"/>
                  </a:lnTo>
                  <a:lnTo>
                    <a:pt x="5217464" y="139908"/>
                  </a:lnTo>
                  <a:lnTo>
                    <a:pt x="5210241" y="139908"/>
                  </a:lnTo>
                  <a:cubicBezTo>
                    <a:pt x="5203011" y="139908"/>
                    <a:pt x="5197103" y="138858"/>
                    <a:pt x="5197103" y="130978"/>
                  </a:cubicBezTo>
                  <a:lnTo>
                    <a:pt x="5197103" y="96174"/>
                  </a:lnTo>
                  <a:cubicBezTo>
                    <a:pt x="5199075" y="81793"/>
                    <a:pt x="5203011" y="59859"/>
                    <a:pt x="5223372" y="59859"/>
                  </a:cubicBezTo>
                  <a:lnTo>
                    <a:pt x="5223372" y="60121"/>
                  </a:lnTo>
                  <a:cubicBezTo>
                    <a:pt x="5220743" y="61436"/>
                    <a:pt x="5219428" y="64719"/>
                    <a:pt x="5219428" y="67675"/>
                  </a:cubicBezTo>
                  <a:cubicBezTo>
                    <a:pt x="5219428" y="73386"/>
                    <a:pt x="5224029" y="76933"/>
                    <a:pt x="5228622" y="76933"/>
                  </a:cubicBezTo>
                  <a:cubicBezTo>
                    <a:pt x="5234538" y="76933"/>
                    <a:pt x="5237817" y="72599"/>
                    <a:pt x="5237817" y="67412"/>
                  </a:cubicBezTo>
                  <a:cubicBezTo>
                    <a:pt x="5237817" y="59005"/>
                    <a:pt x="5229280" y="54672"/>
                    <a:pt x="5222057" y="54672"/>
                  </a:cubicBezTo>
                  <a:cubicBezTo>
                    <a:pt x="5209584" y="54672"/>
                    <a:pt x="5199075" y="65244"/>
                    <a:pt x="5196446" y="76933"/>
                  </a:cubicBezTo>
                  <a:lnTo>
                    <a:pt x="5196446" y="54672"/>
                  </a:lnTo>
                  <a:close/>
                  <a:moveTo>
                    <a:pt x="5262771" y="139383"/>
                  </a:moveTo>
                  <a:cubicBezTo>
                    <a:pt x="5269336" y="145884"/>
                    <a:pt x="5277874" y="148578"/>
                    <a:pt x="5286411" y="148578"/>
                  </a:cubicBezTo>
                  <a:cubicBezTo>
                    <a:pt x="5303485" y="148578"/>
                    <a:pt x="5320560" y="139908"/>
                    <a:pt x="5320560" y="119551"/>
                  </a:cubicBezTo>
                  <a:lnTo>
                    <a:pt x="5320560" y="117385"/>
                  </a:lnTo>
                  <a:cubicBezTo>
                    <a:pt x="5319902" y="105695"/>
                    <a:pt x="5310708" y="96699"/>
                    <a:pt x="5300207" y="92956"/>
                  </a:cubicBezTo>
                  <a:cubicBezTo>
                    <a:pt x="5294948" y="91052"/>
                    <a:pt x="5289697" y="90198"/>
                    <a:pt x="5283790" y="89148"/>
                  </a:cubicBezTo>
                  <a:cubicBezTo>
                    <a:pt x="5275252" y="87507"/>
                    <a:pt x="5261457" y="85076"/>
                    <a:pt x="5261457" y="72861"/>
                  </a:cubicBezTo>
                  <a:cubicBezTo>
                    <a:pt x="5261457" y="60911"/>
                    <a:pt x="5276559" y="57889"/>
                    <a:pt x="5285754" y="57889"/>
                  </a:cubicBezTo>
                  <a:cubicBezTo>
                    <a:pt x="5298892" y="57889"/>
                    <a:pt x="5308087" y="65506"/>
                    <a:pt x="5309393" y="80414"/>
                  </a:cubicBezTo>
                  <a:cubicBezTo>
                    <a:pt x="5309393" y="82056"/>
                    <a:pt x="5309393" y="84222"/>
                    <a:pt x="5312022" y="84222"/>
                  </a:cubicBezTo>
                  <a:cubicBezTo>
                    <a:pt x="5313337" y="84222"/>
                    <a:pt x="5314652" y="83172"/>
                    <a:pt x="5315309" y="81793"/>
                  </a:cubicBezTo>
                  <a:lnTo>
                    <a:pt x="5315309" y="56839"/>
                  </a:lnTo>
                  <a:cubicBezTo>
                    <a:pt x="5315309" y="55197"/>
                    <a:pt x="5314652" y="53292"/>
                    <a:pt x="5312680" y="53292"/>
                  </a:cubicBezTo>
                  <a:cubicBezTo>
                    <a:pt x="5310051" y="53292"/>
                    <a:pt x="5307429" y="58480"/>
                    <a:pt x="5304800" y="58480"/>
                  </a:cubicBezTo>
                  <a:lnTo>
                    <a:pt x="5304143" y="58480"/>
                  </a:lnTo>
                  <a:cubicBezTo>
                    <a:pt x="5302828" y="58218"/>
                    <a:pt x="5301513" y="56839"/>
                    <a:pt x="5300207" y="56314"/>
                  </a:cubicBezTo>
                  <a:cubicBezTo>
                    <a:pt x="5295605" y="54081"/>
                    <a:pt x="5290355" y="53292"/>
                    <a:pt x="5285754" y="53292"/>
                  </a:cubicBezTo>
                  <a:cubicBezTo>
                    <a:pt x="5270651" y="53292"/>
                    <a:pt x="5250955" y="58151"/>
                    <a:pt x="5250955" y="79362"/>
                  </a:cubicBezTo>
                  <a:cubicBezTo>
                    <a:pt x="5250955" y="100246"/>
                    <a:pt x="5275252" y="103791"/>
                    <a:pt x="5290355" y="106747"/>
                  </a:cubicBezTo>
                  <a:cubicBezTo>
                    <a:pt x="5298892" y="108389"/>
                    <a:pt x="5309393" y="113840"/>
                    <a:pt x="5310051" y="123886"/>
                  </a:cubicBezTo>
                  <a:cubicBezTo>
                    <a:pt x="5310051" y="138792"/>
                    <a:pt x="5297577" y="143455"/>
                    <a:pt x="5286411" y="143455"/>
                  </a:cubicBezTo>
                  <a:lnTo>
                    <a:pt x="5284447" y="143455"/>
                  </a:lnTo>
                  <a:cubicBezTo>
                    <a:pt x="5269336" y="142339"/>
                    <a:pt x="5260799" y="130912"/>
                    <a:pt x="5257521" y="116794"/>
                  </a:cubicBezTo>
                  <a:cubicBezTo>
                    <a:pt x="5256863" y="114365"/>
                    <a:pt x="5256863" y="111146"/>
                    <a:pt x="5253577" y="111146"/>
                  </a:cubicBezTo>
                  <a:cubicBezTo>
                    <a:pt x="5251613" y="111146"/>
                    <a:pt x="5250955" y="112723"/>
                    <a:pt x="5250955" y="114627"/>
                  </a:cubicBezTo>
                  <a:lnTo>
                    <a:pt x="5250955" y="141551"/>
                  </a:lnTo>
                  <a:cubicBezTo>
                    <a:pt x="5250955" y="142339"/>
                    <a:pt x="5250955" y="143389"/>
                    <a:pt x="5250955" y="144243"/>
                  </a:cubicBezTo>
                  <a:cubicBezTo>
                    <a:pt x="5250955" y="146411"/>
                    <a:pt x="5251613" y="148578"/>
                    <a:pt x="5253577" y="148578"/>
                  </a:cubicBezTo>
                  <a:cubicBezTo>
                    <a:pt x="5255549" y="148578"/>
                    <a:pt x="5256863" y="145884"/>
                    <a:pt x="5258178" y="144768"/>
                  </a:cubicBezTo>
                  <a:lnTo>
                    <a:pt x="5259493" y="143389"/>
                  </a:lnTo>
                  <a:cubicBezTo>
                    <a:pt x="5260799" y="142077"/>
                    <a:pt x="5262114" y="140698"/>
                    <a:pt x="5262771" y="139319"/>
                  </a:cubicBezTo>
                  <a:close/>
                  <a:moveTo>
                    <a:pt x="5460433" y="64719"/>
                  </a:moveTo>
                  <a:cubicBezTo>
                    <a:pt x="5455840" y="66296"/>
                    <a:pt x="5451896" y="68791"/>
                    <a:pt x="5451896" y="74438"/>
                  </a:cubicBezTo>
                  <a:cubicBezTo>
                    <a:pt x="5451896" y="79362"/>
                    <a:pt x="5455183" y="83959"/>
                    <a:pt x="5461748" y="83959"/>
                  </a:cubicBezTo>
                  <a:cubicBezTo>
                    <a:pt x="5466999" y="83959"/>
                    <a:pt x="5470943" y="79889"/>
                    <a:pt x="5470943" y="73651"/>
                  </a:cubicBezTo>
                  <a:cubicBezTo>
                    <a:pt x="5470943" y="59005"/>
                    <a:pt x="5453868" y="53819"/>
                    <a:pt x="5441387" y="53292"/>
                  </a:cubicBezTo>
                  <a:lnTo>
                    <a:pt x="5438766" y="53292"/>
                  </a:lnTo>
                  <a:cubicBezTo>
                    <a:pt x="5414469" y="53292"/>
                    <a:pt x="5392136" y="72861"/>
                    <a:pt x="5392136" y="101100"/>
                  </a:cubicBezTo>
                  <a:cubicBezTo>
                    <a:pt x="5392136" y="126579"/>
                    <a:pt x="5411840" y="148578"/>
                    <a:pt x="5438108" y="148578"/>
                  </a:cubicBezTo>
                  <a:cubicBezTo>
                    <a:pt x="5453211" y="148578"/>
                    <a:pt x="5466341" y="140698"/>
                    <a:pt x="5472257" y="126052"/>
                  </a:cubicBezTo>
                  <a:cubicBezTo>
                    <a:pt x="5472915" y="124673"/>
                    <a:pt x="5473564" y="123032"/>
                    <a:pt x="5473564" y="121457"/>
                  </a:cubicBezTo>
                  <a:cubicBezTo>
                    <a:pt x="5473564" y="119814"/>
                    <a:pt x="5472257" y="118960"/>
                    <a:pt x="5470943" y="118960"/>
                  </a:cubicBezTo>
                  <a:cubicBezTo>
                    <a:pt x="5466999" y="118960"/>
                    <a:pt x="5466999" y="124411"/>
                    <a:pt x="5465035" y="127433"/>
                  </a:cubicBezTo>
                  <a:cubicBezTo>
                    <a:pt x="5460433" y="136626"/>
                    <a:pt x="5451239" y="142602"/>
                    <a:pt x="5440080" y="142602"/>
                  </a:cubicBezTo>
                  <a:cubicBezTo>
                    <a:pt x="5417090" y="142602"/>
                    <a:pt x="5409868" y="116794"/>
                    <a:pt x="5409868" y="100771"/>
                  </a:cubicBezTo>
                  <a:cubicBezTo>
                    <a:pt x="5409868" y="83697"/>
                    <a:pt x="5415784" y="59268"/>
                    <a:pt x="5439423" y="59268"/>
                  </a:cubicBezTo>
                  <a:cubicBezTo>
                    <a:pt x="5444674" y="59268"/>
                    <a:pt x="5450582" y="60057"/>
                    <a:pt x="5455840" y="62224"/>
                  </a:cubicBezTo>
                  <a:cubicBezTo>
                    <a:pt x="5457804" y="62749"/>
                    <a:pt x="5458462" y="63865"/>
                    <a:pt x="5460433" y="64719"/>
                  </a:cubicBezTo>
                  <a:close/>
                  <a:moveTo>
                    <a:pt x="5505091" y="65769"/>
                  </a:moveTo>
                  <a:cubicBezTo>
                    <a:pt x="5510999" y="60648"/>
                    <a:pt x="5518879" y="58480"/>
                    <a:pt x="5526759" y="58480"/>
                  </a:cubicBezTo>
                  <a:cubicBezTo>
                    <a:pt x="5533982" y="58480"/>
                    <a:pt x="5540547" y="62552"/>
                    <a:pt x="5544491" y="68791"/>
                  </a:cubicBezTo>
                  <a:cubicBezTo>
                    <a:pt x="5548427" y="74438"/>
                    <a:pt x="5549084" y="81005"/>
                    <a:pt x="5549084" y="87769"/>
                  </a:cubicBezTo>
                  <a:lnTo>
                    <a:pt x="5549084" y="91314"/>
                  </a:lnTo>
                  <a:cubicBezTo>
                    <a:pt x="5532010" y="93218"/>
                    <a:pt x="5514935" y="93218"/>
                    <a:pt x="5500490" y="104054"/>
                  </a:cubicBezTo>
                  <a:cubicBezTo>
                    <a:pt x="5493925" y="109242"/>
                    <a:pt x="5488017" y="117385"/>
                    <a:pt x="5488017" y="125790"/>
                  </a:cubicBezTo>
                  <a:cubicBezTo>
                    <a:pt x="5488017" y="142602"/>
                    <a:pt x="5508370" y="148578"/>
                    <a:pt x="5522166" y="148578"/>
                  </a:cubicBezTo>
                  <a:cubicBezTo>
                    <a:pt x="5535296" y="148578"/>
                    <a:pt x="5544491" y="142077"/>
                    <a:pt x="5551056" y="131175"/>
                  </a:cubicBezTo>
                  <a:cubicBezTo>
                    <a:pt x="5552371" y="139908"/>
                    <a:pt x="5557621" y="147461"/>
                    <a:pt x="5566816" y="147461"/>
                  </a:cubicBezTo>
                  <a:cubicBezTo>
                    <a:pt x="5579297" y="147461"/>
                    <a:pt x="5585205" y="136888"/>
                    <a:pt x="5585205" y="125527"/>
                  </a:cubicBezTo>
                  <a:lnTo>
                    <a:pt x="5585205" y="116006"/>
                  </a:lnTo>
                  <a:lnTo>
                    <a:pt x="5579297" y="116006"/>
                  </a:lnTo>
                  <a:lnTo>
                    <a:pt x="5579297" y="126579"/>
                  </a:lnTo>
                  <a:cubicBezTo>
                    <a:pt x="5579297" y="132291"/>
                    <a:pt x="5577982" y="140173"/>
                    <a:pt x="5571417" y="140173"/>
                  </a:cubicBezTo>
                  <a:cubicBezTo>
                    <a:pt x="5564844" y="140173"/>
                    <a:pt x="5564187" y="130912"/>
                    <a:pt x="5564187" y="126579"/>
                  </a:cubicBezTo>
                  <a:lnTo>
                    <a:pt x="5564187" y="85863"/>
                  </a:lnTo>
                  <a:cubicBezTo>
                    <a:pt x="5564187" y="64127"/>
                    <a:pt x="5545805" y="53292"/>
                    <a:pt x="5526759" y="53292"/>
                  </a:cubicBezTo>
                  <a:cubicBezTo>
                    <a:pt x="5514286" y="53292"/>
                    <a:pt x="5495240" y="58743"/>
                    <a:pt x="5495240" y="75292"/>
                  </a:cubicBezTo>
                  <a:cubicBezTo>
                    <a:pt x="5495240" y="80677"/>
                    <a:pt x="5498518" y="85076"/>
                    <a:pt x="5505749" y="85076"/>
                  </a:cubicBezTo>
                  <a:cubicBezTo>
                    <a:pt x="5510999" y="85076"/>
                    <a:pt x="5514286" y="80152"/>
                    <a:pt x="5514286" y="75292"/>
                  </a:cubicBezTo>
                  <a:cubicBezTo>
                    <a:pt x="5514286" y="69841"/>
                    <a:pt x="5509685" y="66885"/>
                    <a:pt x="5505091" y="65769"/>
                  </a:cubicBezTo>
                  <a:close/>
                  <a:moveTo>
                    <a:pt x="5549084" y="96437"/>
                  </a:moveTo>
                  <a:lnTo>
                    <a:pt x="5549084" y="116794"/>
                  </a:lnTo>
                  <a:cubicBezTo>
                    <a:pt x="5549084" y="130912"/>
                    <a:pt x="5538583" y="143389"/>
                    <a:pt x="5524130" y="143389"/>
                  </a:cubicBezTo>
                  <a:lnTo>
                    <a:pt x="5522815" y="143389"/>
                  </a:lnTo>
                  <a:cubicBezTo>
                    <a:pt x="5512971" y="142339"/>
                    <a:pt x="5505749" y="134984"/>
                    <a:pt x="5505749" y="125790"/>
                  </a:cubicBezTo>
                  <a:cubicBezTo>
                    <a:pt x="5505749" y="105958"/>
                    <a:pt x="5529388" y="96437"/>
                    <a:pt x="5549084" y="96437"/>
                  </a:cubicBezTo>
                  <a:close/>
                  <a:moveTo>
                    <a:pt x="5593742" y="56839"/>
                  </a:moveTo>
                  <a:lnTo>
                    <a:pt x="5593742" y="63340"/>
                  </a:lnTo>
                  <a:lnTo>
                    <a:pt x="5597021" y="63340"/>
                  </a:lnTo>
                  <a:cubicBezTo>
                    <a:pt x="5603594" y="63340"/>
                    <a:pt x="5610159" y="63865"/>
                    <a:pt x="5610159" y="73651"/>
                  </a:cubicBezTo>
                  <a:lnTo>
                    <a:pt x="5610159" y="130912"/>
                  </a:lnTo>
                  <a:cubicBezTo>
                    <a:pt x="5610159" y="139646"/>
                    <a:pt x="5604251" y="139908"/>
                    <a:pt x="5593742" y="139908"/>
                  </a:cubicBezTo>
                  <a:lnTo>
                    <a:pt x="5593742" y="146147"/>
                  </a:lnTo>
                  <a:lnTo>
                    <a:pt x="5608187" y="145622"/>
                  </a:lnTo>
                  <a:lnTo>
                    <a:pt x="5641021" y="145622"/>
                  </a:lnTo>
                  <a:lnTo>
                    <a:pt x="5641021" y="139908"/>
                  </a:lnTo>
                  <a:lnTo>
                    <a:pt x="5636428" y="139908"/>
                  </a:lnTo>
                  <a:cubicBezTo>
                    <a:pt x="5630512" y="139908"/>
                    <a:pt x="5625262" y="138858"/>
                    <a:pt x="5625262" y="131241"/>
                  </a:cubicBezTo>
                  <a:lnTo>
                    <a:pt x="5625262" y="93745"/>
                  </a:lnTo>
                  <a:cubicBezTo>
                    <a:pt x="5625262" y="77983"/>
                    <a:pt x="5634456" y="59795"/>
                    <a:pt x="5654152" y="59795"/>
                  </a:cubicBezTo>
                  <a:cubicBezTo>
                    <a:pt x="5665318" y="59795"/>
                    <a:pt x="5668605" y="70170"/>
                    <a:pt x="5668605" y="83172"/>
                  </a:cubicBezTo>
                  <a:lnTo>
                    <a:pt x="5668605" y="131766"/>
                  </a:lnTo>
                  <a:cubicBezTo>
                    <a:pt x="5668605" y="139383"/>
                    <a:pt x="5662689" y="139908"/>
                    <a:pt x="5656124" y="139908"/>
                  </a:cubicBezTo>
                  <a:lnTo>
                    <a:pt x="5652845" y="139908"/>
                  </a:lnTo>
                  <a:lnTo>
                    <a:pt x="5652845" y="146147"/>
                  </a:lnTo>
                  <a:lnTo>
                    <a:pt x="5667290" y="145622"/>
                  </a:lnTo>
                  <a:lnTo>
                    <a:pt x="5700124" y="145622"/>
                  </a:lnTo>
                  <a:lnTo>
                    <a:pt x="5700124" y="139908"/>
                  </a:lnTo>
                  <a:lnTo>
                    <a:pt x="5696180" y="139908"/>
                  </a:lnTo>
                  <a:cubicBezTo>
                    <a:pt x="5690273" y="139908"/>
                    <a:pt x="5684365" y="139121"/>
                    <a:pt x="5684365" y="131766"/>
                  </a:cubicBezTo>
                  <a:lnTo>
                    <a:pt x="5684365" y="84813"/>
                  </a:lnTo>
                  <a:cubicBezTo>
                    <a:pt x="5684365" y="78575"/>
                    <a:pt x="5684365" y="72599"/>
                    <a:pt x="5680421" y="66885"/>
                  </a:cubicBezTo>
                  <a:cubicBezTo>
                    <a:pt x="5675170" y="57101"/>
                    <a:pt x="5664661" y="54672"/>
                    <a:pt x="5654809" y="54672"/>
                  </a:cubicBezTo>
                  <a:cubicBezTo>
                    <a:pt x="5641679" y="54672"/>
                    <a:pt x="5628548" y="63077"/>
                    <a:pt x="5623947" y="75292"/>
                  </a:cubicBezTo>
                  <a:lnTo>
                    <a:pt x="5623947" y="54672"/>
                  </a:lnTo>
                  <a:close/>
                  <a:moveTo>
                    <a:pt x="5768422" y="4435"/>
                  </a:moveTo>
                  <a:lnTo>
                    <a:pt x="5768422" y="10674"/>
                  </a:lnTo>
                  <a:lnTo>
                    <a:pt x="5771043" y="10674"/>
                  </a:lnTo>
                  <a:cubicBezTo>
                    <a:pt x="5778266" y="10674"/>
                    <a:pt x="5784182" y="11461"/>
                    <a:pt x="5784182" y="21247"/>
                  </a:cubicBezTo>
                  <a:lnTo>
                    <a:pt x="5784182" y="146147"/>
                  </a:lnTo>
                  <a:lnTo>
                    <a:pt x="5790090" y="145884"/>
                  </a:lnTo>
                  <a:lnTo>
                    <a:pt x="5797970" y="133672"/>
                  </a:lnTo>
                  <a:cubicBezTo>
                    <a:pt x="5805192" y="143980"/>
                    <a:pt x="5815044" y="148578"/>
                    <a:pt x="5826210" y="148578"/>
                  </a:cubicBezTo>
                  <a:cubicBezTo>
                    <a:pt x="5852471" y="148578"/>
                    <a:pt x="5873490" y="126579"/>
                    <a:pt x="5873490" y="101363"/>
                  </a:cubicBezTo>
                  <a:cubicBezTo>
                    <a:pt x="5873490" y="79100"/>
                    <a:pt x="5855758" y="54672"/>
                    <a:pt x="5828832" y="54672"/>
                  </a:cubicBezTo>
                  <a:cubicBezTo>
                    <a:pt x="5817016" y="54672"/>
                    <a:pt x="5807821" y="58480"/>
                    <a:pt x="5798627" y="67412"/>
                  </a:cubicBezTo>
                  <a:lnTo>
                    <a:pt x="5798627" y="2006"/>
                  </a:lnTo>
                  <a:close/>
                  <a:moveTo>
                    <a:pt x="5855101" y="106220"/>
                  </a:moveTo>
                  <a:cubicBezTo>
                    <a:pt x="5854443" y="116006"/>
                    <a:pt x="5853129" y="124673"/>
                    <a:pt x="5847221" y="132028"/>
                  </a:cubicBezTo>
                  <a:cubicBezTo>
                    <a:pt x="5841313" y="138792"/>
                    <a:pt x="5833433" y="143389"/>
                    <a:pt x="5824896" y="143389"/>
                  </a:cubicBezTo>
                  <a:cubicBezTo>
                    <a:pt x="5815701" y="143389"/>
                    <a:pt x="5807164" y="138004"/>
                    <a:pt x="5802563" y="130650"/>
                  </a:cubicBezTo>
                  <a:cubicBezTo>
                    <a:pt x="5800599" y="128221"/>
                    <a:pt x="5799284" y="126317"/>
                    <a:pt x="5799284" y="123623"/>
                  </a:cubicBezTo>
                  <a:lnTo>
                    <a:pt x="5799284" y="77196"/>
                  </a:lnTo>
                  <a:cubicBezTo>
                    <a:pt x="5801256" y="68200"/>
                    <a:pt x="5816359" y="60057"/>
                    <a:pt x="5826860" y="60057"/>
                  </a:cubicBezTo>
                  <a:cubicBezTo>
                    <a:pt x="5850507" y="60057"/>
                    <a:pt x="5855101" y="86126"/>
                    <a:pt x="5855101" y="101888"/>
                  </a:cubicBezTo>
                  <a:cubicBezTo>
                    <a:pt x="5855101" y="103266"/>
                    <a:pt x="5855101" y="104579"/>
                    <a:pt x="5855101" y="106220"/>
                  </a:cubicBezTo>
                  <a:close/>
                  <a:moveTo>
                    <a:pt x="5910260" y="98603"/>
                  </a:moveTo>
                  <a:lnTo>
                    <a:pt x="5971335" y="98603"/>
                  </a:lnTo>
                  <a:cubicBezTo>
                    <a:pt x="5973964" y="98603"/>
                    <a:pt x="5975271" y="97290"/>
                    <a:pt x="5975271" y="95124"/>
                  </a:cubicBezTo>
                  <a:cubicBezTo>
                    <a:pt x="5975271" y="69053"/>
                    <a:pt x="5959511" y="53292"/>
                    <a:pt x="5937186" y="53292"/>
                  </a:cubicBezTo>
                  <a:cubicBezTo>
                    <a:pt x="5911574" y="53292"/>
                    <a:pt x="5891879" y="75292"/>
                    <a:pt x="5891879" y="100771"/>
                  </a:cubicBezTo>
                  <a:cubicBezTo>
                    <a:pt x="5891879" y="126317"/>
                    <a:pt x="5912232" y="148578"/>
                    <a:pt x="5940473" y="148578"/>
                  </a:cubicBezTo>
                  <a:cubicBezTo>
                    <a:pt x="5955575" y="148578"/>
                    <a:pt x="5970677" y="138004"/>
                    <a:pt x="5974613" y="123886"/>
                  </a:cubicBezTo>
                  <a:cubicBezTo>
                    <a:pt x="5974613" y="123032"/>
                    <a:pt x="5975271" y="122245"/>
                    <a:pt x="5975271" y="121457"/>
                  </a:cubicBezTo>
                  <a:cubicBezTo>
                    <a:pt x="5975271" y="120078"/>
                    <a:pt x="5973964" y="118697"/>
                    <a:pt x="5972649" y="118697"/>
                  </a:cubicBezTo>
                  <a:cubicBezTo>
                    <a:pt x="5968705" y="118697"/>
                    <a:pt x="5968705" y="124936"/>
                    <a:pt x="5966734" y="127958"/>
                  </a:cubicBezTo>
                  <a:cubicBezTo>
                    <a:pt x="5961483" y="136626"/>
                    <a:pt x="5951631" y="142602"/>
                    <a:pt x="5941130" y="142602"/>
                  </a:cubicBezTo>
                  <a:lnTo>
                    <a:pt x="5939815" y="142602"/>
                  </a:lnTo>
                  <a:cubicBezTo>
                    <a:pt x="5928649" y="142339"/>
                    <a:pt x="5919454" y="134984"/>
                    <a:pt x="5914861" y="125265"/>
                  </a:cubicBezTo>
                  <a:cubicBezTo>
                    <a:pt x="5910917" y="116794"/>
                    <a:pt x="5910260" y="107601"/>
                    <a:pt x="5910260" y="98603"/>
                  </a:cubicBezTo>
                  <a:close/>
                  <a:moveTo>
                    <a:pt x="5910260" y="93745"/>
                  </a:moveTo>
                  <a:cubicBezTo>
                    <a:pt x="5910260" y="79889"/>
                    <a:pt x="5916176" y="63865"/>
                    <a:pt x="5931278" y="59268"/>
                  </a:cubicBezTo>
                  <a:cubicBezTo>
                    <a:pt x="5932593" y="58743"/>
                    <a:pt x="5934557" y="58480"/>
                    <a:pt x="5935871" y="58480"/>
                  </a:cubicBezTo>
                  <a:cubicBezTo>
                    <a:pt x="5953603" y="58480"/>
                    <a:pt x="5960826" y="76933"/>
                    <a:pt x="5960826" y="93745"/>
                  </a:cubicBezTo>
                  <a:close/>
                  <a:moveTo>
                    <a:pt x="6045540" y="4435"/>
                  </a:moveTo>
                  <a:lnTo>
                    <a:pt x="6045540" y="10674"/>
                  </a:lnTo>
                  <a:lnTo>
                    <a:pt x="6048819" y="10674"/>
                  </a:lnTo>
                  <a:cubicBezTo>
                    <a:pt x="6055392" y="10674"/>
                    <a:pt x="6061300" y="11724"/>
                    <a:pt x="6061300" y="21510"/>
                  </a:cubicBezTo>
                  <a:lnTo>
                    <a:pt x="6061300" y="126317"/>
                  </a:lnTo>
                  <a:cubicBezTo>
                    <a:pt x="6061300" y="127696"/>
                    <a:pt x="6061300" y="129337"/>
                    <a:pt x="6061300" y="130912"/>
                  </a:cubicBezTo>
                  <a:cubicBezTo>
                    <a:pt x="6061300" y="139646"/>
                    <a:pt x="6055392" y="139908"/>
                    <a:pt x="6046198" y="139908"/>
                  </a:cubicBezTo>
                  <a:lnTo>
                    <a:pt x="6045540" y="139908"/>
                  </a:lnTo>
                  <a:lnTo>
                    <a:pt x="6045540" y="146147"/>
                  </a:lnTo>
                  <a:lnTo>
                    <a:pt x="6059985" y="145622"/>
                  </a:lnTo>
                  <a:lnTo>
                    <a:pt x="6092820" y="145622"/>
                  </a:lnTo>
                  <a:lnTo>
                    <a:pt x="6092820" y="139908"/>
                  </a:lnTo>
                  <a:lnTo>
                    <a:pt x="6088226" y="139908"/>
                  </a:lnTo>
                  <a:cubicBezTo>
                    <a:pt x="6081653" y="139908"/>
                    <a:pt x="6076402" y="138858"/>
                    <a:pt x="6076402" y="131241"/>
                  </a:cubicBezTo>
                  <a:lnTo>
                    <a:pt x="6076402" y="93745"/>
                  </a:lnTo>
                  <a:cubicBezTo>
                    <a:pt x="6076402" y="78050"/>
                    <a:pt x="6086254" y="59859"/>
                    <a:pt x="6105301" y="59859"/>
                  </a:cubicBezTo>
                  <a:cubicBezTo>
                    <a:pt x="6117116" y="59859"/>
                    <a:pt x="6120403" y="70170"/>
                    <a:pt x="6120403" y="83172"/>
                  </a:cubicBezTo>
                  <a:lnTo>
                    <a:pt x="6120403" y="131766"/>
                  </a:lnTo>
                  <a:cubicBezTo>
                    <a:pt x="6120403" y="139383"/>
                    <a:pt x="6114487" y="139908"/>
                    <a:pt x="6107265" y="139908"/>
                  </a:cubicBezTo>
                  <a:lnTo>
                    <a:pt x="6103986" y="139908"/>
                  </a:lnTo>
                  <a:lnTo>
                    <a:pt x="6103986" y="146147"/>
                  </a:lnTo>
                  <a:lnTo>
                    <a:pt x="6119088" y="145622"/>
                  </a:lnTo>
                  <a:lnTo>
                    <a:pt x="6151265" y="145622"/>
                  </a:lnTo>
                  <a:lnTo>
                    <a:pt x="6151265" y="139908"/>
                  </a:lnTo>
                  <a:lnTo>
                    <a:pt x="6147321" y="139908"/>
                  </a:lnTo>
                  <a:cubicBezTo>
                    <a:pt x="6141413" y="139908"/>
                    <a:pt x="6135506" y="139121"/>
                    <a:pt x="6135506" y="131766"/>
                  </a:cubicBezTo>
                  <a:lnTo>
                    <a:pt x="6135506" y="84813"/>
                  </a:lnTo>
                  <a:cubicBezTo>
                    <a:pt x="6135506" y="78575"/>
                    <a:pt x="6135506" y="72336"/>
                    <a:pt x="6132219" y="66623"/>
                  </a:cubicBezTo>
                  <a:cubicBezTo>
                    <a:pt x="6127626" y="57693"/>
                    <a:pt x="6116459" y="54672"/>
                    <a:pt x="6106607" y="54672"/>
                  </a:cubicBezTo>
                  <a:cubicBezTo>
                    <a:pt x="6095449" y="54672"/>
                    <a:pt x="6080996" y="61174"/>
                    <a:pt x="6076402" y="73977"/>
                  </a:cubicBezTo>
                  <a:lnTo>
                    <a:pt x="6076402" y="2006"/>
                  </a:lnTo>
                  <a:close/>
                  <a:moveTo>
                    <a:pt x="6181470" y="65769"/>
                  </a:moveTo>
                  <a:cubicBezTo>
                    <a:pt x="6187386" y="60648"/>
                    <a:pt x="6195915" y="58480"/>
                    <a:pt x="6203803" y="58480"/>
                  </a:cubicBezTo>
                  <a:cubicBezTo>
                    <a:pt x="6211026" y="58480"/>
                    <a:pt x="6217591" y="62552"/>
                    <a:pt x="6221527" y="68791"/>
                  </a:cubicBezTo>
                  <a:cubicBezTo>
                    <a:pt x="6225471" y="74438"/>
                    <a:pt x="6225471" y="81005"/>
                    <a:pt x="6225471" y="87769"/>
                  </a:cubicBezTo>
                  <a:lnTo>
                    <a:pt x="6225471" y="91314"/>
                  </a:lnTo>
                  <a:cubicBezTo>
                    <a:pt x="6208396" y="93218"/>
                    <a:pt x="6191322" y="93218"/>
                    <a:pt x="6176877" y="104054"/>
                  </a:cubicBezTo>
                  <a:cubicBezTo>
                    <a:pt x="6170312" y="109242"/>
                    <a:pt x="6165053" y="117385"/>
                    <a:pt x="6165053" y="125790"/>
                  </a:cubicBezTo>
                  <a:cubicBezTo>
                    <a:pt x="6165053" y="142602"/>
                    <a:pt x="6185414" y="148578"/>
                    <a:pt x="6199202" y="148578"/>
                  </a:cubicBezTo>
                  <a:cubicBezTo>
                    <a:pt x="6211683" y="148578"/>
                    <a:pt x="6221527" y="142077"/>
                    <a:pt x="6227443" y="131175"/>
                  </a:cubicBezTo>
                  <a:cubicBezTo>
                    <a:pt x="6229407" y="139908"/>
                    <a:pt x="6234008" y="147461"/>
                    <a:pt x="6243860" y="147461"/>
                  </a:cubicBezTo>
                  <a:cubicBezTo>
                    <a:pt x="6256333" y="147461"/>
                    <a:pt x="6261584" y="136888"/>
                    <a:pt x="6261584" y="125527"/>
                  </a:cubicBezTo>
                  <a:lnTo>
                    <a:pt x="6261584" y="116006"/>
                  </a:lnTo>
                  <a:lnTo>
                    <a:pt x="6255676" y="116006"/>
                  </a:lnTo>
                  <a:lnTo>
                    <a:pt x="6255676" y="126579"/>
                  </a:lnTo>
                  <a:cubicBezTo>
                    <a:pt x="6255676" y="132291"/>
                    <a:pt x="6255018" y="140173"/>
                    <a:pt x="6248453" y="140173"/>
                  </a:cubicBezTo>
                  <a:cubicBezTo>
                    <a:pt x="6241231" y="140173"/>
                    <a:pt x="6241231" y="130912"/>
                    <a:pt x="6241231" y="126579"/>
                  </a:cubicBezTo>
                  <a:lnTo>
                    <a:pt x="6241231" y="85863"/>
                  </a:lnTo>
                  <a:cubicBezTo>
                    <a:pt x="6241231" y="64127"/>
                    <a:pt x="6222184" y="53292"/>
                    <a:pt x="6203803" y="53292"/>
                  </a:cubicBezTo>
                  <a:cubicBezTo>
                    <a:pt x="6190665" y="53292"/>
                    <a:pt x="6171618" y="58743"/>
                    <a:pt x="6171618" y="75292"/>
                  </a:cubicBezTo>
                  <a:cubicBezTo>
                    <a:pt x="6171618" y="80677"/>
                    <a:pt x="6174905" y="85076"/>
                    <a:pt x="6182785" y="85076"/>
                  </a:cubicBezTo>
                  <a:cubicBezTo>
                    <a:pt x="6188035" y="85076"/>
                    <a:pt x="6190665" y="80152"/>
                    <a:pt x="6190665" y="75292"/>
                  </a:cubicBezTo>
                  <a:cubicBezTo>
                    <a:pt x="6190665" y="69841"/>
                    <a:pt x="6186729" y="66885"/>
                    <a:pt x="6181470" y="65769"/>
                  </a:cubicBezTo>
                  <a:close/>
                  <a:moveTo>
                    <a:pt x="6225471" y="96437"/>
                  </a:moveTo>
                  <a:lnTo>
                    <a:pt x="6225471" y="116794"/>
                  </a:lnTo>
                  <a:cubicBezTo>
                    <a:pt x="6225471" y="130912"/>
                    <a:pt x="6215619" y="143455"/>
                    <a:pt x="6201174" y="143455"/>
                  </a:cubicBezTo>
                  <a:lnTo>
                    <a:pt x="6199202" y="143455"/>
                  </a:lnTo>
                  <a:cubicBezTo>
                    <a:pt x="6189350" y="142339"/>
                    <a:pt x="6182127" y="134984"/>
                    <a:pt x="6182127" y="125790"/>
                  </a:cubicBezTo>
                  <a:cubicBezTo>
                    <a:pt x="6182127" y="105958"/>
                    <a:pt x="6205767" y="96437"/>
                    <a:pt x="6225471" y="96437"/>
                  </a:cubicBezTo>
                  <a:close/>
                  <a:moveTo>
                    <a:pt x="6270778" y="56839"/>
                  </a:moveTo>
                  <a:lnTo>
                    <a:pt x="6270778" y="63340"/>
                  </a:lnTo>
                  <a:lnTo>
                    <a:pt x="6274065" y="63340"/>
                  </a:lnTo>
                  <a:cubicBezTo>
                    <a:pt x="6279973" y="63340"/>
                    <a:pt x="6286538" y="63865"/>
                    <a:pt x="6286538" y="73651"/>
                  </a:cubicBezTo>
                  <a:lnTo>
                    <a:pt x="6286538" y="130912"/>
                  </a:lnTo>
                  <a:cubicBezTo>
                    <a:pt x="6286538" y="139646"/>
                    <a:pt x="6281287" y="139908"/>
                    <a:pt x="6270778" y="139908"/>
                  </a:cubicBezTo>
                  <a:lnTo>
                    <a:pt x="6270778" y="146147"/>
                  </a:lnTo>
                  <a:lnTo>
                    <a:pt x="6285231" y="145622"/>
                  </a:lnTo>
                  <a:lnTo>
                    <a:pt x="6318065" y="145622"/>
                  </a:lnTo>
                  <a:lnTo>
                    <a:pt x="6318065" y="139908"/>
                  </a:lnTo>
                  <a:lnTo>
                    <a:pt x="6313464" y="139908"/>
                  </a:lnTo>
                  <a:cubicBezTo>
                    <a:pt x="6306899" y="139908"/>
                    <a:pt x="6301648" y="138858"/>
                    <a:pt x="6301648" y="131241"/>
                  </a:cubicBezTo>
                  <a:lnTo>
                    <a:pt x="6301648" y="93745"/>
                  </a:lnTo>
                  <a:cubicBezTo>
                    <a:pt x="6301648" y="77983"/>
                    <a:pt x="6311492" y="59859"/>
                    <a:pt x="6330538" y="59859"/>
                  </a:cubicBezTo>
                  <a:cubicBezTo>
                    <a:pt x="6342362" y="59859"/>
                    <a:pt x="6345641" y="70170"/>
                    <a:pt x="6345641" y="83172"/>
                  </a:cubicBezTo>
                  <a:lnTo>
                    <a:pt x="6345641" y="131766"/>
                  </a:lnTo>
                  <a:cubicBezTo>
                    <a:pt x="6345641" y="139383"/>
                    <a:pt x="6339733" y="139908"/>
                    <a:pt x="6332510" y="139908"/>
                  </a:cubicBezTo>
                  <a:lnTo>
                    <a:pt x="6329224" y="139908"/>
                  </a:lnTo>
                  <a:lnTo>
                    <a:pt x="6329224" y="146147"/>
                  </a:lnTo>
                  <a:lnTo>
                    <a:pt x="6344326" y="145622"/>
                  </a:lnTo>
                  <a:lnTo>
                    <a:pt x="6376503" y="145622"/>
                  </a:lnTo>
                  <a:lnTo>
                    <a:pt x="6376503" y="139908"/>
                  </a:lnTo>
                  <a:lnTo>
                    <a:pt x="6373224" y="139908"/>
                  </a:lnTo>
                  <a:cubicBezTo>
                    <a:pt x="6366659" y="139908"/>
                    <a:pt x="6360743" y="139121"/>
                    <a:pt x="6360743" y="131766"/>
                  </a:cubicBezTo>
                  <a:lnTo>
                    <a:pt x="6360743" y="84813"/>
                  </a:lnTo>
                  <a:cubicBezTo>
                    <a:pt x="6360743" y="78575"/>
                    <a:pt x="6360743" y="72599"/>
                    <a:pt x="6357465" y="66885"/>
                  </a:cubicBezTo>
                  <a:cubicBezTo>
                    <a:pt x="6352206" y="57101"/>
                    <a:pt x="6341705" y="54672"/>
                    <a:pt x="6331196" y="54672"/>
                  </a:cubicBezTo>
                  <a:cubicBezTo>
                    <a:pt x="6318065" y="54672"/>
                    <a:pt x="6305584" y="63077"/>
                    <a:pt x="6300991" y="75292"/>
                  </a:cubicBezTo>
                  <a:lnTo>
                    <a:pt x="6300991" y="54672"/>
                  </a:lnTo>
                  <a:close/>
                  <a:moveTo>
                    <a:pt x="6447430" y="4435"/>
                  </a:moveTo>
                  <a:lnTo>
                    <a:pt x="6447430" y="10674"/>
                  </a:lnTo>
                  <a:lnTo>
                    <a:pt x="6449402" y="10674"/>
                  </a:lnTo>
                  <a:cubicBezTo>
                    <a:pt x="6457939" y="10674"/>
                    <a:pt x="6463190" y="11199"/>
                    <a:pt x="6463190" y="23413"/>
                  </a:cubicBezTo>
                  <a:lnTo>
                    <a:pt x="6463190" y="66885"/>
                  </a:lnTo>
                  <a:cubicBezTo>
                    <a:pt x="6456624" y="58743"/>
                    <a:pt x="6446773" y="54672"/>
                    <a:pt x="6436263" y="54672"/>
                  </a:cubicBezTo>
                  <a:cubicBezTo>
                    <a:pt x="6410652" y="54672"/>
                    <a:pt x="6388984" y="76080"/>
                    <a:pt x="6388984" y="101888"/>
                  </a:cubicBezTo>
                  <a:cubicBezTo>
                    <a:pt x="6388984" y="125527"/>
                    <a:pt x="6408031" y="148578"/>
                    <a:pt x="6434291" y="148578"/>
                  </a:cubicBezTo>
                  <a:cubicBezTo>
                    <a:pt x="6444143" y="148578"/>
                    <a:pt x="6457282" y="143718"/>
                    <a:pt x="6462532" y="135313"/>
                  </a:cubicBezTo>
                  <a:lnTo>
                    <a:pt x="6462532" y="148578"/>
                  </a:lnTo>
                  <a:lnTo>
                    <a:pt x="6493395" y="146147"/>
                  </a:lnTo>
                  <a:lnTo>
                    <a:pt x="6493395" y="139908"/>
                  </a:lnTo>
                  <a:lnTo>
                    <a:pt x="6490773" y="139908"/>
                  </a:lnTo>
                  <a:cubicBezTo>
                    <a:pt x="6483543" y="139908"/>
                    <a:pt x="6477635" y="139054"/>
                    <a:pt x="6477635" y="129337"/>
                  </a:cubicBezTo>
                  <a:lnTo>
                    <a:pt x="6477635" y="2006"/>
                  </a:lnTo>
                  <a:close/>
                  <a:moveTo>
                    <a:pt x="6406716" y="106220"/>
                  </a:moveTo>
                  <a:lnTo>
                    <a:pt x="6406716" y="103529"/>
                  </a:lnTo>
                  <a:cubicBezTo>
                    <a:pt x="6406716" y="86717"/>
                    <a:pt x="6411309" y="60057"/>
                    <a:pt x="6436921" y="60057"/>
                  </a:cubicBezTo>
                  <a:cubicBezTo>
                    <a:pt x="6447430" y="60057"/>
                    <a:pt x="6462532" y="67937"/>
                    <a:pt x="6462532" y="80743"/>
                  </a:cubicBezTo>
                  <a:cubicBezTo>
                    <a:pt x="6462532" y="83434"/>
                    <a:pt x="6462532" y="85863"/>
                    <a:pt x="6462532" y="88557"/>
                  </a:cubicBezTo>
                  <a:lnTo>
                    <a:pt x="6462532" y="122770"/>
                  </a:lnTo>
                  <a:cubicBezTo>
                    <a:pt x="6462532" y="125527"/>
                    <a:pt x="6461875" y="127433"/>
                    <a:pt x="6459903" y="129337"/>
                  </a:cubicBezTo>
                  <a:cubicBezTo>
                    <a:pt x="6454653" y="137479"/>
                    <a:pt x="6444801" y="143455"/>
                    <a:pt x="6434949" y="143455"/>
                  </a:cubicBezTo>
                  <a:cubicBezTo>
                    <a:pt x="6427726" y="143455"/>
                    <a:pt x="6419846" y="139054"/>
                    <a:pt x="6414596" y="132818"/>
                  </a:cubicBezTo>
                  <a:cubicBezTo>
                    <a:pt x="6408688" y="124936"/>
                    <a:pt x="6408031" y="115743"/>
                    <a:pt x="6407373" y="106220"/>
                  </a:cubicBezTo>
                  <a:close/>
                  <a:moveTo>
                    <a:pt x="6507840" y="4435"/>
                  </a:moveTo>
                  <a:lnTo>
                    <a:pt x="6507840" y="10674"/>
                  </a:lnTo>
                  <a:lnTo>
                    <a:pt x="6510469" y="10674"/>
                  </a:lnTo>
                  <a:cubicBezTo>
                    <a:pt x="6517692" y="10674"/>
                    <a:pt x="6523607" y="11199"/>
                    <a:pt x="6523607" y="21510"/>
                  </a:cubicBezTo>
                  <a:lnTo>
                    <a:pt x="6523607" y="126317"/>
                  </a:lnTo>
                  <a:cubicBezTo>
                    <a:pt x="6523607" y="127696"/>
                    <a:pt x="6523607" y="129337"/>
                    <a:pt x="6523607" y="130912"/>
                  </a:cubicBezTo>
                  <a:cubicBezTo>
                    <a:pt x="6523607" y="139646"/>
                    <a:pt x="6517692" y="139908"/>
                    <a:pt x="6508497" y="139908"/>
                  </a:cubicBezTo>
                  <a:lnTo>
                    <a:pt x="6507840" y="139908"/>
                  </a:lnTo>
                  <a:lnTo>
                    <a:pt x="6507840" y="146147"/>
                  </a:lnTo>
                  <a:lnTo>
                    <a:pt x="6554470" y="146147"/>
                  </a:lnTo>
                  <a:lnTo>
                    <a:pt x="6554470" y="139908"/>
                  </a:lnTo>
                  <a:lnTo>
                    <a:pt x="6549211" y="139908"/>
                  </a:lnTo>
                  <a:cubicBezTo>
                    <a:pt x="6543303" y="139908"/>
                    <a:pt x="6538053" y="138792"/>
                    <a:pt x="6538053" y="131766"/>
                  </a:cubicBezTo>
                  <a:lnTo>
                    <a:pt x="6538053" y="2006"/>
                  </a:lnTo>
                  <a:close/>
                  <a:moveTo>
                    <a:pt x="6583360" y="98603"/>
                  </a:moveTo>
                  <a:lnTo>
                    <a:pt x="6645092" y="98603"/>
                  </a:lnTo>
                  <a:cubicBezTo>
                    <a:pt x="6647713" y="98603"/>
                    <a:pt x="6648371" y="97290"/>
                    <a:pt x="6648371" y="95124"/>
                  </a:cubicBezTo>
                  <a:cubicBezTo>
                    <a:pt x="6648371" y="69053"/>
                    <a:pt x="6632611" y="53292"/>
                    <a:pt x="6610286" y="53292"/>
                  </a:cubicBezTo>
                  <a:cubicBezTo>
                    <a:pt x="6585332" y="53292"/>
                    <a:pt x="6565628" y="75292"/>
                    <a:pt x="6565628" y="100771"/>
                  </a:cubicBezTo>
                  <a:cubicBezTo>
                    <a:pt x="6565628" y="126317"/>
                    <a:pt x="6585989" y="148578"/>
                    <a:pt x="6614230" y="148578"/>
                  </a:cubicBezTo>
                  <a:cubicBezTo>
                    <a:pt x="6628675" y="148578"/>
                    <a:pt x="6643778" y="138004"/>
                    <a:pt x="6647713" y="123886"/>
                  </a:cubicBezTo>
                  <a:cubicBezTo>
                    <a:pt x="6647713" y="123098"/>
                    <a:pt x="6648371" y="122245"/>
                    <a:pt x="6648371" y="121457"/>
                  </a:cubicBezTo>
                  <a:cubicBezTo>
                    <a:pt x="6648371" y="120078"/>
                    <a:pt x="6647713" y="118697"/>
                    <a:pt x="6645750" y="118697"/>
                  </a:cubicBezTo>
                  <a:cubicBezTo>
                    <a:pt x="6641806" y="118697"/>
                    <a:pt x="6641806" y="125002"/>
                    <a:pt x="6639834" y="127958"/>
                  </a:cubicBezTo>
                  <a:cubicBezTo>
                    <a:pt x="6634583" y="136626"/>
                    <a:pt x="6624731" y="142602"/>
                    <a:pt x="6614230" y="142602"/>
                  </a:cubicBezTo>
                  <a:lnTo>
                    <a:pt x="6612915" y="142602"/>
                  </a:lnTo>
                  <a:cubicBezTo>
                    <a:pt x="6602406" y="142339"/>
                    <a:pt x="6592554" y="134984"/>
                    <a:pt x="6587961" y="125265"/>
                  </a:cubicBezTo>
                  <a:cubicBezTo>
                    <a:pt x="6584017" y="116794"/>
                    <a:pt x="6583360" y="107601"/>
                    <a:pt x="6583360" y="98603"/>
                  </a:cubicBezTo>
                  <a:close/>
                  <a:moveTo>
                    <a:pt x="6583360" y="93745"/>
                  </a:moveTo>
                  <a:cubicBezTo>
                    <a:pt x="6583360" y="79889"/>
                    <a:pt x="6589276" y="63865"/>
                    <a:pt x="6604378" y="59268"/>
                  </a:cubicBezTo>
                  <a:cubicBezTo>
                    <a:pt x="6606342" y="58743"/>
                    <a:pt x="6607657" y="58480"/>
                    <a:pt x="6609629" y="58480"/>
                  </a:cubicBezTo>
                  <a:cubicBezTo>
                    <a:pt x="6627360" y="58480"/>
                    <a:pt x="6633926" y="76933"/>
                    <a:pt x="6633926" y="93745"/>
                  </a:cubicBezTo>
                  <a:close/>
                  <a:moveTo>
                    <a:pt x="6719955" y="4435"/>
                  </a:moveTo>
                  <a:lnTo>
                    <a:pt x="6719955" y="10674"/>
                  </a:lnTo>
                  <a:lnTo>
                    <a:pt x="6721919" y="10674"/>
                  </a:lnTo>
                  <a:cubicBezTo>
                    <a:pt x="6730456" y="10674"/>
                    <a:pt x="6735715" y="11199"/>
                    <a:pt x="6735715" y="23413"/>
                  </a:cubicBezTo>
                  <a:lnTo>
                    <a:pt x="6735715" y="66885"/>
                  </a:lnTo>
                  <a:cubicBezTo>
                    <a:pt x="6729150" y="58743"/>
                    <a:pt x="6719298" y="54672"/>
                    <a:pt x="6708789" y="54672"/>
                  </a:cubicBezTo>
                  <a:cubicBezTo>
                    <a:pt x="6683177" y="54672"/>
                    <a:pt x="6661509" y="76080"/>
                    <a:pt x="6661509" y="101888"/>
                  </a:cubicBezTo>
                  <a:cubicBezTo>
                    <a:pt x="6661509" y="125527"/>
                    <a:pt x="6680548" y="148578"/>
                    <a:pt x="6706817" y="148578"/>
                  </a:cubicBezTo>
                  <a:cubicBezTo>
                    <a:pt x="6716668" y="148578"/>
                    <a:pt x="6729799" y="143718"/>
                    <a:pt x="6735057" y="135313"/>
                  </a:cubicBezTo>
                  <a:lnTo>
                    <a:pt x="6735057" y="148578"/>
                  </a:lnTo>
                  <a:lnTo>
                    <a:pt x="6765920" y="146147"/>
                  </a:lnTo>
                  <a:lnTo>
                    <a:pt x="6765920" y="139908"/>
                  </a:lnTo>
                  <a:lnTo>
                    <a:pt x="6763290" y="139908"/>
                  </a:lnTo>
                  <a:cubicBezTo>
                    <a:pt x="6756068" y="139908"/>
                    <a:pt x="6750160" y="139054"/>
                    <a:pt x="6750160" y="129337"/>
                  </a:cubicBezTo>
                  <a:lnTo>
                    <a:pt x="6750160" y="2006"/>
                  </a:lnTo>
                  <a:close/>
                  <a:moveTo>
                    <a:pt x="6679898" y="106220"/>
                  </a:moveTo>
                  <a:lnTo>
                    <a:pt x="6679898" y="103529"/>
                  </a:lnTo>
                  <a:cubicBezTo>
                    <a:pt x="6679898" y="86717"/>
                    <a:pt x="6683834" y="60057"/>
                    <a:pt x="6709446" y="60057"/>
                  </a:cubicBezTo>
                  <a:cubicBezTo>
                    <a:pt x="6720612" y="60057"/>
                    <a:pt x="6735057" y="67937"/>
                    <a:pt x="6735057" y="80743"/>
                  </a:cubicBezTo>
                  <a:cubicBezTo>
                    <a:pt x="6735057" y="83434"/>
                    <a:pt x="6735057" y="85863"/>
                    <a:pt x="6735057" y="88557"/>
                  </a:cubicBezTo>
                  <a:lnTo>
                    <a:pt x="6735057" y="122770"/>
                  </a:lnTo>
                  <a:cubicBezTo>
                    <a:pt x="6735057" y="125527"/>
                    <a:pt x="6734400" y="127433"/>
                    <a:pt x="6732428" y="129337"/>
                  </a:cubicBezTo>
                  <a:cubicBezTo>
                    <a:pt x="6727178" y="137479"/>
                    <a:pt x="6717326" y="143455"/>
                    <a:pt x="6708131" y="143455"/>
                  </a:cubicBezTo>
                  <a:cubicBezTo>
                    <a:pt x="6700251" y="143455"/>
                    <a:pt x="6692371" y="139054"/>
                    <a:pt x="6687778" y="132818"/>
                  </a:cubicBezTo>
                  <a:cubicBezTo>
                    <a:pt x="6681205" y="124936"/>
                    <a:pt x="6680548" y="115743"/>
                    <a:pt x="6679898" y="106220"/>
                  </a:cubicBezTo>
                  <a:close/>
                  <a:moveTo>
                    <a:pt x="6800726" y="123886"/>
                  </a:moveTo>
                  <a:cubicBezTo>
                    <a:pt x="6795467" y="124673"/>
                    <a:pt x="6790874" y="129337"/>
                    <a:pt x="6790874" y="134984"/>
                  </a:cubicBezTo>
                  <a:cubicBezTo>
                    <a:pt x="6790874" y="140435"/>
                    <a:pt x="6795467" y="146147"/>
                    <a:pt x="6802040" y="146147"/>
                  </a:cubicBezTo>
                  <a:cubicBezTo>
                    <a:pt x="6807291" y="146147"/>
                    <a:pt x="6813856" y="142339"/>
                    <a:pt x="6813856" y="134984"/>
                  </a:cubicBezTo>
                  <a:cubicBezTo>
                    <a:pt x="6813856" y="129337"/>
                    <a:pt x="6809263" y="123886"/>
                    <a:pt x="6802698" y="123886"/>
                  </a:cubicBezTo>
                  <a:cubicBezTo>
                    <a:pt x="6802040" y="123886"/>
                    <a:pt x="6801383" y="123886"/>
                    <a:pt x="6800726" y="123886"/>
                  </a:cubicBezTo>
                  <a:close/>
                </a:path>
              </a:pathLst>
            </a:custGeom>
            <a:solidFill>
              <a:srgbClr val="000000"/>
            </a:solidFill>
            <a:ln w="231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C93E92B-51A8-13EC-C8F5-46403FA52D8E}"/>
                </a:ext>
              </a:extLst>
            </p:cNvPr>
            <p:cNvSpPr/>
            <p:nvPr/>
          </p:nvSpPr>
          <p:spPr>
            <a:xfrm>
              <a:off x="7059861" y="3962737"/>
              <a:ext cx="197005" cy="137904"/>
            </a:xfrm>
            <a:custGeom>
              <a:avLst/>
              <a:gdLst>
                <a:gd name="connsiteX0" fmla="*/ -1049 w 262673"/>
                <a:gd name="connsiteY0" fmla="*/ 91771 h 183872"/>
                <a:gd name="connsiteX1" fmla="*/ 64619 w 262673"/>
                <a:gd name="connsiteY1" fmla="*/ 183709 h 183872"/>
                <a:gd name="connsiteX2" fmla="*/ 261624 w 262673"/>
                <a:gd name="connsiteY2" fmla="*/ -164 h 183872"/>
                <a:gd name="connsiteX3" fmla="*/ 64619 w 262673"/>
                <a:gd name="connsiteY3" fmla="*/ 144307 h 183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673" h="183872">
                  <a:moveTo>
                    <a:pt x="-1049" y="91771"/>
                  </a:moveTo>
                  <a:lnTo>
                    <a:pt x="64619" y="183709"/>
                  </a:lnTo>
                  <a:lnTo>
                    <a:pt x="261624" y="-164"/>
                  </a:lnTo>
                  <a:lnTo>
                    <a:pt x="64619" y="144307"/>
                  </a:lnTo>
                  <a:close/>
                </a:path>
              </a:pathLst>
            </a:custGeom>
            <a:solidFill>
              <a:srgbClr val="000000"/>
            </a:solidFill>
            <a:ln w="231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12B4FF1-DD37-B3DF-D2FE-73816952273D}"/>
                </a:ext>
              </a:extLst>
            </p:cNvPr>
            <p:cNvSpPr/>
            <p:nvPr/>
          </p:nvSpPr>
          <p:spPr>
            <a:xfrm>
              <a:off x="1725458" y="3994159"/>
              <a:ext cx="5761407" cy="328604"/>
            </a:xfrm>
            <a:custGeom>
              <a:avLst/>
              <a:gdLst>
                <a:gd name="connsiteX0" fmla="*/ 7401593 w 7681876"/>
                <a:gd name="connsiteY0" fmla="*/ 52510 h 438138"/>
                <a:gd name="connsiteX1" fmla="*/ 7392407 w 7681876"/>
                <a:gd name="connsiteY1" fmla="*/ 63608 h 438138"/>
                <a:gd name="connsiteX2" fmla="*/ 7403565 w 7681876"/>
                <a:gd name="connsiteY2" fmla="*/ 74770 h 438138"/>
                <a:gd name="connsiteX3" fmla="*/ 7414732 w 7681876"/>
                <a:gd name="connsiteY3" fmla="*/ 63608 h 438138"/>
                <a:gd name="connsiteX4" fmla="*/ 7403565 w 7681876"/>
                <a:gd name="connsiteY4" fmla="*/ 52247 h 438138"/>
                <a:gd name="connsiteX5" fmla="*/ 7401593 w 7681876"/>
                <a:gd name="connsiteY5" fmla="*/ 52510 h 438138"/>
                <a:gd name="connsiteX6" fmla="*/ 7401593 w 7681876"/>
                <a:gd name="connsiteY6" fmla="*/ 119294 h 438138"/>
                <a:gd name="connsiteX7" fmla="*/ 7392407 w 7681876"/>
                <a:gd name="connsiteY7" fmla="*/ 130392 h 438138"/>
                <a:gd name="connsiteX8" fmla="*/ 7402908 w 7681876"/>
                <a:gd name="connsiteY8" fmla="*/ 141555 h 438138"/>
                <a:gd name="connsiteX9" fmla="*/ 7414732 w 7681876"/>
                <a:gd name="connsiteY9" fmla="*/ 130392 h 438138"/>
                <a:gd name="connsiteX10" fmla="*/ 7403565 w 7681876"/>
                <a:gd name="connsiteY10" fmla="*/ 119294 h 438138"/>
                <a:gd name="connsiteX11" fmla="*/ 7401593 w 7681876"/>
                <a:gd name="connsiteY11" fmla="*/ 119294 h 438138"/>
                <a:gd name="connsiteX12" fmla="*/ 7496817 w 7681876"/>
                <a:gd name="connsiteY12" fmla="*/ -157 h 438138"/>
                <a:gd name="connsiteX13" fmla="*/ 7496817 w 7681876"/>
                <a:gd name="connsiteY13" fmla="*/ 6082 h 438138"/>
                <a:gd name="connsiteX14" fmla="*/ 7505354 w 7681876"/>
                <a:gd name="connsiteY14" fmla="*/ 6082 h 438138"/>
                <a:gd name="connsiteX15" fmla="*/ 7519142 w 7681876"/>
                <a:gd name="connsiteY15" fmla="*/ 15277 h 438138"/>
                <a:gd name="connsiteX16" fmla="*/ 7519142 w 7681876"/>
                <a:gd name="connsiteY16" fmla="*/ 125795 h 438138"/>
                <a:gd name="connsiteX17" fmla="*/ 7504697 w 7681876"/>
                <a:gd name="connsiteY17" fmla="*/ 135316 h 438138"/>
                <a:gd name="connsiteX18" fmla="*/ 7496817 w 7681876"/>
                <a:gd name="connsiteY18" fmla="*/ 135316 h 438138"/>
                <a:gd name="connsiteX19" fmla="*/ 7496817 w 7681876"/>
                <a:gd name="connsiteY19" fmla="*/ 141555 h 438138"/>
                <a:gd name="connsiteX20" fmla="*/ 7560513 w 7681876"/>
                <a:gd name="connsiteY20" fmla="*/ 141555 h 438138"/>
                <a:gd name="connsiteX21" fmla="*/ 7560513 w 7681876"/>
                <a:gd name="connsiteY21" fmla="*/ 135316 h 438138"/>
                <a:gd name="connsiteX22" fmla="*/ 7551976 w 7681876"/>
                <a:gd name="connsiteY22" fmla="*/ 135316 h 438138"/>
                <a:gd name="connsiteX23" fmla="*/ 7538189 w 7681876"/>
                <a:gd name="connsiteY23" fmla="*/ 126058 h 438138"/>
                <a:gd name="connsiteX24" fmla="*/ 7538189 w 7681876"/>
                <a:gd name="connsiteY24" fmla="*/ 15603 h 438138"/>
                <a:gd name="connsiteX25" fmla="*/ 7552634 w 7681876"/>
                <a:gd name="connsiteY25" fmla="*/ 6082 h 438138"/>
                <a:gd name="connsiteX26" fmla="*/ 7560513 w 7681876"/>
                <a:gd name="connsiteY26" fmla="*/ 6082 h 438138"/>
                <a:gd name="connsiteX27" fmla="*/ 7560513 w 7681876"/>
                <a:gd name="connsiteY27" fmla="*/ -157 h 438138"/>
                <a:gd name="connsiteX28" fmla="*/ 7574301 w 7681876"/>
                <a:gd name="connsiteY28" fmla="*/ 52247 h 438138"/>
                <a:gd name="connsiteX29" fmla="*/ 7574301 w 7681876"/>
                <a:gd name="connsiteY29" fmla="*/ 58748 h 438138"/>
                <a:gd name="connsiteX30" fmla="*/ 7577588 w 7681876"/>
                <a:gd name="connsiteY30" fmla="*/ 58748 h 438138"/>
                <a:gd name="connsiteX31" fmla="*/ 7590718 w 7681876"/>
                <a:gd name="connsiteY31" fmla="*/ 69059 h 438138"/>
                <a:gd name="connsiteX32" fmla="*/ 7590718 w 7681876"/>
                <a:gd name="connsiteY32" fmla="*/ 126320 h 438138"/>
                <a:gd name="connsiteX33" fmla="*/ 7574301 w 7681876"/>
                <a:gd name="connsiteY33" fmla="*/ 135316 h 438138"/>
                <a:gd name="connsiteX34" fmla="*/ 7574301 w 7681876"/>
                <a:gd name="connsiteY34" fmla="*/ 141555 h 438138"/>
                <a:gd name="connsiteX35" fmla="*/ 7589412 w 7681876"/>
                <a:gd name="connsiteY35" fmla="*/ 141030 h 438138"/>
                <a:gd name="connsiteX36" fmla="*/ 7621589 w 7681876"/>
                <a:gd name="connsiteY36" fmla="*/ 141030 h 438138"/>
                <a:gd name="connsiteX37" fmla="*/ 7621589 w 7681876"/>
                <a:gd name="connsiteY37" fmla="*/ 135316 h 438138"/>
                <a:gd name="connsiteX38" fmla="*/ 7616987 w 7681876"/>
                <a:gd name="connsiteY38" fmla="*/ 135316 h 438138"/>
                <a:gd name="connsiteX39" fmla="*/ 7605829 w 7681876"/>
                <a:gd name="connsiteY39" fmla="*/ 126649 h 438138"/>
                <a:gd name="connsiteX40" fmla="*/ 7605829 w 7681876"/>
                <a:gd name="connsiteY40" fmla="*/ 89153 h 438138"/>
                <a:gd name="connsiteX41" fmla="*/ 7634719 w 7681876"/>
                <a:gd name="connsiteY41" fmla="*/ 55203 h 438138"/>
                <a:gd name="connsiteX42" fmla="*/ 7649821 w 7681876"/>
                <a:gd name="connsiteY42" fmla="*/ 78580 h 438138"/>
                <a:gd name="connsiteX43" fmla="*/ 7649821 w 7681876"/>
                <a:gd name="connsiteY43" fmla="*/ 127174 h 438138"/>
                <a:gd name="connsiteX44" fmla="*/ 7636691 w 7681876"/>
                <a:gd name="connsiteY44" fmla="*/ 135316 h 438138"/>
                <a:gd name="connsiteX45" fmla="*/ 7633404 w 7681876"/>
                <a:gd name="connsiteY45" fmla="*/ 135316 h 438138"/>
                <a:gd name="connsiteX46" fmla="*/ 7633404 w 7681876"/>
                <a:gd name="connsiteY46" fmla="*/ 141555 h 438138"/>
                <a:gd name="connsiteX47" fmla="*/ 7647849 w 7681876"/>
                <a:gd name="connsiteY47" fmla="*/ 141030 h 438138"/>
                <a:gd name="connsiteX48" fmla="*/ 7680684 w 7681876"/>
                <a:gd name="connsiteY48" fmla="*/ 141030 h 438138"/>
                <a:gd name="connsiteX49" fmla="*/ 7680684 w 7681876"/>
                <a:gd name="connsiteY49" fmla="*/ 135316 h 438138"/>
                <a:gd name="connsiteX50" fmla="*/ 7676748 w 7681876"/>
                <a:gd name="connsiteY50" fmla="*/ 135316 h 438138"/>
                <a:gd name="connsiteX51" fmla="*/ 7664924 w 7681876"/>
                <a:gd name="connsiteY51" fmla="*/ 127174 h 438138"/>
                <a:gd name="connsiteX52" fmla="*/ 7664924 w 7681876"/>
                <a:gd name="connsiteY52" fmla="*/ 80221 h 438138"/>
                <a:gd name="connsiteX53" fmla="*/ 7661645 w 7681876"/>
                <a:gd name="connsiteY53" fmla="*/ 62293 h 438138"/>
                <a:gd name="connsiteX54" fmla="*/ 7635376 w 7681876"/>
                <a:gd name="connsiteY54" fmla="*/ 50081 h 438138"/>
                <a:gd name="connsiteX55" fmla="*/ 7604514 w 7681876"/>
                <a:gd name="connsiteY55" fmla="*/ 70700 h 438138"/>
                <a:gd name="connsiteX56" fmla="*/ 7604514 w 7681876"/>
                <a:gd name="connsiteY56" fmla="*/ 50081 h 438138"/>
                <a:gd name="connsiteX57" fmla="*/ 25733 w 7681876"/>
                <a:gd name="connsiteY57" fmla="*/ 267771 h 438138"/>
                <a:gd name="connsiteX58" fmla="*/ -1193 w 7681876"/>
                <a:gd name="connsiteY58" fmla="*/ 307433 h 438138"/>
                <a:gd name="connsiteX59" fmla="*/ -1193 w 7681876"/>
                <a:gd name="connsiteY59" fmla="*/ 312555 h 438138"/>
                <a:gd name="connsiteX60" fmla="*/ 16539 w 7681876"/>
                <a:gd name="connsiteY60" fmla="*/ 312555 h 438138"/>
                <a:gd name="connsiteX61" fmla="*/ 16539 w 7681876"/>
                <a:gd name="connsiteY61" fmla="*/ 367390 h 438138"/>
                <a:gd name="connsiteX62" fmla="*/ 20482 w 7681876"/>
                <a:gd name="connsiteY62" fmla="*/ 385579 h 438138"/>
                <a:gd name="connsiteX63" fmla="*/ 45437 w 7681876"/>
                <a:gd name="connsiteY63" fmla="*/ 397793 h 438138"/>
                <a:gd name="connsiteX64" fmla="*/ 47401 w 7681876"/>
                <a:gd name="connsiteY64" fmla="*/ 397793 h 438138"/>
                <a:gd name="connsiteX65" fmla="*/ 65790 w 7681876"/>
                <a:gd name="connsiteY65" fmla="*/ 365484 h 438138"/>
                <a:gd name="connsiteX66" fmla="*/ 65790 w 7681876"/>
                <a:gd name="connsiteY66" fmla="*/ 357933 h 438138"/>
                <a:gd name="connsiteX67" fmla="*/ 59882 w 7681876"/>
                <a:gd name="connsiteY67" fmla="*/ 357933 h 438138"/>
                <a:gd name="connsiteX68" fmla="*/ 59882 w 7681876"/>
                <a:gd name="connsiteY68" fmla="*/ 366863 h 438138"/>
                <a:gd name="connsiteX69" fmla="*/ 45437 w 7681876"/>
                <a:gd name="connsiteY69" fmla="*/ 391817 h 438138"/>
                <a:gd name="connsiteX70" fmla="*/ 31641 w 7681876"/>
                <a:gd name="connsiteY70" fmla="*/ 368769 h 438138"/>
                <a:gd name="connsiteX71" fmla="*/ 31641 w 7681876"/>
                <a:gd name="connsiteY71" fmla="*/ 312555 h 438138"/>
                <a:gd name="connsiteX72" fmla="*/ 61854 w 7681876"/>
                <a:gd name="connsiteY72" fmla="*/ 312555 h 438138"/>
                <a:gd name="connsiteX73" fmla="*/ 61854 w 7681876"/>
                <a:gd name="connsiteY73" fmla="*/ 306054 h 438138"/>
                <a:gd name="connsiteX74" fmla="*/ 31641 w 7681876"/>
                <a:gd name="connsiteY74" fmla="*/ 306054 h 438138"/>
                <a:gd name="connsiteX75" fmla="*/ 31641 w 7681876"/>
                <a:gd name="connsiteY75" fmla="*/ 267771 h 438138"/>
                <a:gd name="connsiteX76" fmla="*/ 84836 w 7681876"/>
                <a:gd name="connsiteY76" fmla="*/ 253651 h 438138"/>
                <a:gd name="connsiteX77" fmla="*/ 84836 w 7681876"/>
                <a:gd name="connsiteY77" fmla="*/ 259889 h 438138"/>
                <a:gd name="connsiteX78" fmla="*/ 88115 w 7681876"/>
                <a:gd name="connsiteY78" fmla="*/ 259889 h 438138"/>
                <a:gd name="connsiteX79" fmla="*/ 100596 w 7681876"/>
                <a:gd name="connsiteY79" fmla="*/ 270791 h 438138"/>
                <a:gd name="connsiteX80" fmla="*/ 100596 w 7681876"/>
                <a:gd name="connsiteY80" fmla="*/ 375532 h 438138"/>
                <a:gd name="connsiteX81" fmla="*/ 100596 w 7681876"/>
                <a:gd name="connsiteY81" fmla="*/ 380194 h 438138"/>
                <a:gd name="connsiteX82" fmla="*/ 86151 w 7681876"/>
                <a:gd name="connsiteY82" fmla="*/ 389126 h 438138"/>
                <a:gd name="connsiteX83" fmla="*/ 84836 w 7681876"/>
                <a:gd name="connsiteY83" fmla="*/ 389126 h 438138"/>
                <a:gd name="connsiteX84" fmla="*/ 84836 w 7681876"/>
                <a:gd name="connsiteY84" fmla="*/ 395364 h 438138"/>
                <a:gd name="connsiteX85" fmla="*/ 99281 w 7681876"/>
                <a:gd name="connsiteY85" fmla="*/ 394839 h 438138"/>
                <a:gd name="connsiteX86" fmla="*/ 132115 w 7681876"/>
                <a:gd name="connsiteY86" fmla="*/ 394839 h 438138"/>
                <a:gd name="connsiteX87" fmla="*/ 132115 w 7681876"/>
                <a:gd name="connsiteY87" fmla="*/ 389126 h 438138"/>
                <a:gd name="connsiteX88" fmla="*/ 127522 w 7681876"/>
                <a:gd name="connsiteY88" fmla="*/ 389126 h 438138"/>
                <a:gd name="connsiteX89" fmla="*/ 116356 w 7681876"/>
                <a:gd name="connsiteY89" fmla="*/ 380456 h 438138"/>
                <a:gd name="connsiteX90" fmla="*/ 116356 w 7681876"/>
                <a:gd name="connsiteY90" fmla="*/ 343027 h 438138"/>
                <a:gd name="connsiteX91" fmla="*/ 145246 w 7681876"/>
                <a:gd name="connsiteY91" fmla="*/ 309076 h 438138"/>
                <a:gd name="connsiteX92" fmla="*/ 159699 w 7681876"/>
                <a:gd name="connsiteY92" fmla="*/ 332387 h 438138"/>
                <a:gd name="connsiteX93" fmla="*/ 159699 w 7681876"/>
                <a:gd name="connsiteY93" fmla="*/ 380983 h 438138"/>
                <a:gd name="connsiteX94" fmla="*/ 147218 w 7681876"/>
                <a:gd name="connsiteY94" fmla="*/ 389126 h 438138"/>
                <a:gd name="connsiteX95" fmla="*/ 143939 w 7681876"/>
                <a:gd name="connsiteY95" fmla="*/ 389126 h 438138"/>
                <a:gd name="connsiteX96" fmla="*/ 143939 w 7681876"/>
                <a:gd name="connsiteY96" fmla="*/ 395364 h 438138"/>
                <a:gd name="connsiteX97" fmla="*/ 158384 w 7681876"/>
                <a:gd name="connsiteY97" fmla="*/ 394839 h 438138"/>
                <a:gd name="connsiteX98" fmla="*/ 191218 w 7681876"/>
                <a:gd name="connsiteY98" fmla="*/ 394839 h 438138"/>
                <a:gd name="connsiteX99" fmla="*/ 191218 w 7681876"/>
                <a:gd name="connsiteY99" fmla="*/ 389192 h 438138"/>
                <a:gd name="connsiteX100" fmla="*/ 187275 w 7681876"/>
                <a:gd name="connsiteY100" fmla="*/ 389192 h 438138"/>
                <a:gd name="connsiteX101" fmla="*/ 175459 w 7681876"/>
                <a:gd name="connsiteY101" fmla="*/ 381047 h 438138"/>
                <a:gd name="connsiteX102" fmla="*/ 175459 w 7681876"/>
                <a:gd name="connsiteY102" fmla="*/ 334029 h 438138"/>
                <a:gd name="connsiteX103" fmla="*/ 171515 w 7681876"/>
                <a:gd name="connsiteY103" fmla="*/ 315840 h 438138"/>
                <a:gd name="connsiteX104" fmla="*/ 146560 w 7681876"/>
                <a:gd name="connsiteY104" fmla="*/ 303954 h 438138"/>
                <a:gd name="connsiteX105" fmla="*/ 115698 w 7681876"/>
                <a:gd name="connsiteY105" fmla="*/ 323195 h 438138"/>
                <a:gd name="connsiteX106" fmla="*/ 115698 w 7681876"/>
                <a:gd name="connsiteY106" fmla="*/ 251288 h 438138"/>
                <a:gd name="connsiteX107" fmla="*/ 220109 w 7681876"/>
                <a:gd name="connsiteY107" fmla="*/ 347885 h 438138"/>
                <a:gd name="connsiteX108" fmla="*/ 281184 w 7681876"/>
                <a:gd name="connsiteY108" fmla="*/ 347885 h 438138"/>
                <a:gd name="connsiteX109" fmla="*/ 285120 w 7681876"/>
                <a:gd name="connsiteY109" fmla="*/ 344339 h 438138"/>
                <a:gd name="connsiteX110" fmla="*/ 247035 w 7681876"/>
                <a:gd name="connsiteY110" fmla="*/ 302509 h 438138"/>
                <a:gd name="connsiteX111" fmla="*/ 201728 w 7681876"/>
                <a:gd name="connsiteY111" fmla="*/ 350053 h 438138"/>
                <a:gd name="connsiteX112" fmla="*/ 250322 w 7681876"/>
                <a:gd name="connsiteY112" fmla="*/ 397793 h 438138"/>
                <a:gd name="connsiteX113" fmla="*/ 284462 w 7681876"/>
                <a:gd name="connsiteY113" fmla="*/ 373101 h 438138"/>
                <a:gd name="connsiteX114" fmla="*/ 285120 w 7681876"/>
                <a:gd name="connsiteY114" fmla="*/ 370673 h 438138"/>
                <a:gd name="connsiteX115" fmla="*/ 282498 w 7681876"/>
                <a:gd name="connsiteY115" fmla="*/ 367981 h 438138"/>
                <a:gd name="connsiteX116" fmla="*/ 275925 w 7681876"/>
                <a:gd name="connsiteY116" fmla="*/ 377174 h 438138"/>
                <a:gd name="connsiteX117" fmla="*/ 250979 w 7681876"/>
                <a:gd name="connsiteY117" fmla="*/ 391817 h 438138"/>
                <a:gd name="connsiteX118" fmla="*/ 249664 w 7681876"/>
                <a:gd name="connsiteY118" fmla="*/ 391817 h 438138"/>
                <a:gd name="connsiteX119" fmla="*/ 224710 w 7681876"/>
                <a:gd name="connsiteY119" fmla="*/ 374482 h 438138"/>
                <a:gd name="connsiteX120" fmla="*/ 220109 w 7681876"/>
                <a:gd name="connsiteY120" fmla="*/ 347885 h 438138"/>
                <a:gd name="connsiteX121" fmla="*/ 220109 w 7681876"/>
                <a:gd name="connsiteY121" fmla="*/ 342961 h 438138"/>
                <a:gd name="connsiteX122" fmla="*/ 241127 w 7681876"/>
                <a:gd name="connsiteY122" fmla="*/ 308485 h 438138"/>
                <a:gd name="connsiteX123" fmla="*/ 245720 w 7681876"/>
                <a:gd name="connsiteY123" fmla="*/ 307696 h 438138"/>
                <a:gd name="connsiteX124" fmla="*/ 270675 w 7681876"/>
                <a:gd name="connsiteY124" fmla="*/ 342961 h 438138"/>
                <a:gd name="connsiteX125" fmla="*/ 309417 w 7681876"/>
                <a:gd name="connsiteY125" fmla="*/ 388601 h 438138"/>
                <a:gd name="connsiteX126" fmla="*/ 333714 w 7681876"/>
                <a:gd name="connsiteY126" fmla="*/ 397793 h 438138"/>
                <a:gd name="connsiteX127" fmla="*/ 367205 w 7681876"/>
                <a:gd name="connsiteY127" fmla="*/ 368769 h 438138"/>
                <a:gd name="connsiteX128" fmla="*/ 367205 w 7681876"/>
                <a:gd name="connsiteY128" fmla="*/ 366600 h 438138"/>
                <a:gd name="connsiteX129" fmla="*/ 346852 w 7681876"/>
                <a:gd name="connsiteY129" fmla="*/ 342173 h 438138"/>
                <a:gd name="connsiteX130" fmla="*/ 331092 w 7681876"/>
                <a:gd name="connsiteY130" fmla="*/ 338363 h 438138"/>
                <a:gd name="connsiteX131" fmla="*/ 308110 w 7681876"/>
                <a:gd name="connsiteY131" fmla="*/ 322079 h 438138"/>
                <a:gd name="connsiteX132" fmla="*/ 332407 w 7681876"/>
                <a:gd name="connsiteY132" fmla="*/ 307171 h 438138"/>
                <a:gd name="connsiteX133" fmla="*/ 356704 w 7681876"/>
                <a:gd name="connsiteY133" fmla="*/ 329696 h 438138"/>
                <a:gd name="connsiteX134" fmla="*/ 359325 w 7681876"/>
                <a:gd name="connsiteY134" fmla="*/ 333504 h 438138"/>
                <a:gd name="connsiteX135" fmla="*/ 361954 w 7681876"/>
                <a:gd name="connsiteY135" fmla="*/ 331009 h 438138"/>
                <a:gd name="connsiteX136" fmla="*/ 361954 w 7681876"/>
                <a:gd name="connsiteY136" fmla="*/ 306054 h 438138"/>
                <a:gd name="connsiteX137" fmla="*/ 359982 w 7681876"/>
                <a:gd name="connsiteY137" fmla="*/ 302509 h 438138"/>
                <a:gd name="connsiteX138" fmla="*/ 352103 w 7681876"/>
                <a:gd name="connsiteY138" fmla="*/ 307696 h 438138"/>
                <a:gd name="connsiteX139" fmla="*/ 351445 w 7681876"/>
                <a:gd name="connsiteY139" fmla="*/ 307696 h 438138"/>
                <a:gd name="connsiteX140" fmla="*/ 346852 w 7681876"/>
                <a:gd name="connsiteY140" fmla="*/ 305529 h 438138"/>
                <a:gd name="connsiteX141" fmla="*/ 332407 w 7681876"/>
                <a:gd name="connsiteY141" fmla="*/ 302509 h 438138"/>
                <a:gd name="connsiteX142" fmla="*/ 297601 w 7681876"/>
                <a:gd name="connsiteY142" fmla="*/ 328580 h 438138"/>
                <a:gd name="connsiteX143" fmla="*/ 337000 w 7681876"/>
                <a:gd name="connsiteY143" fmla="*/ 356029 h 438138"/>
                <a:gd name="connsiteX144" fmla="*/ 356704 w 7681876"/>
                <a:gd name="connsiteY144" fmla="*/ 373101 h 438138"/>
                <a:gd name="connsiteX145" fmla="*/ 333714 w 7681876"/>
                <a:gd name="connsiteY145" fmla="*/ 392671 h 438138"/>
                <a:gd name="connsiteX146" fmla="*/ 331092 w 7681876"/>
                <a:gd name="connsiteY146" fmla="*/ 392671 h 438138"/>
                <a:gd name="connsiteX147" fmla="*/ 304166 w 7681876"/>
                <a:gd name="connsiteY147" fmla="*/ 366075 h 438138"/>
                <a:gd name="connsiteX148" fmla="*/ 300879 w 7681876"/>
                <a:gd name="connsiteY148" fmla="*/ 360362 h 438138"/>
                <a:gd name="connsiteX149" fmla="*/ 297601 w 7681876"/>
                <a:gd name="connsiteY149" fmla="*/ 363909 h 438138"/>
                <a:gd name="connsiteX150" fmla="*/ 297601 w 7681876"/>
                <a:gd name="connsiteY150" fmla="*/ 390767 h 438138"/>
                <a:gd name="connsiteX151" fmla="*/ 297601 w 7681876"/>
                <a:gd name="connsiteY151" fmla="*/ 393458 h 438138"/>
                <a:gd name="connsiteX152" fmla="*/ 300230 w 7681876"/>
                <a:gd name="connsiteY152" fmla="*/ 397793 h 438138"/>
                <a:gd name="connsiteX153" fmla="*/ 305481 w 7681876"/>
                <a:gd name="connsiteY153" fmla="*/ 393985 h 438138"/>
                <a:gd name="connsiteX154" fmla="*/ 306138 w 7681876"/>
                <a:gd name="connsiteY154" fmla="*/ 392671 h 438138"/>
                <a:gd name="connsiteX155" fmla="*/ 310074 w 7681876"/>
                <a:gd name="connsiteY155" fmla="*/ 388601 h 438138"/>
                <a:gd name="connsiteX156" fmla="*/ 398733 w 7681876"/>
                <a:gd name="connsiteY156" fmla="*/ 347885 h 438138"/>
                <a:gd name="connsiteX157" fmla="*/ 459800 w 7681876"/>
                <a:gd name="connsiteY157" fmla="*/ 347885 h 438138"/>
                <a:gd name="connsiteX158" fmla="*/ 463744 w 7681876"/>
                <a:gd name="connsiteY158" fmla="*/ 344339 h 438138"/>
                <a:gd name="connsiteX159" fmla="*/ 425651 w 7681876"/>
                <a:gd name="connsiteY159" fmla="*/ 302509 h 438138"/>
                <a:gd name="connsiteX160" fmla="*/ 380343 w 7681876"/>
                <a:gd name="connsiteY160" fmla="*/ 350053 h 438138"/>
                <a:gd name="connsiteX161" fmla="*/ 428937 w 7681876"/>
                <a:gd name="connsiteY161" fmla="*/ 397793 h 438138"/>
                <a:gd name="connsiteX162" fmla="*/ 463086 w 7681876"/>
                <a:gd name="connsiteY162" fmla="*/ 373101 h 438138"/>
                <a:gd name="connsiteX163" fmla="*/ 463744 w 7681876"/>
                <a:gd name="connsiteY163" fmla="*/ 370673 h 438138"/>
                <a:gd name="connsiteX164" fmla="*/ 461114 w 7681876"/>
                <a:gd name="connsiteY164" fmla="*/ 367981 h 438138"/>
                <a:gd name="connsiteX165" fmla="*/ 455206 w 7681876"/>
                <a:gd name="connsiteY165" fmla="*/ 377174 h 438138"/>
                <a:gd name="connsiteX166" fmla="*/ 429595 w 7681876"/>
                <a:gd name="connsiteY166" fmla="*/ 391883 h 438138"/>
                <a:gd name="connsiteX167" fmla="*/ 428280 w 7681876"/>
                <a:gd name="connsiteY167" fmla="*/ 391883 h 438138"/>
                <a:gd name="connsiteX168" fmla="*/ 403326 w 7681876"/>
                <a:gd name="connsiteY168" fmla="*/ 374482 h 438138"/>
                <a:gd name="connsiteX169" fmla="*/ 398733 w 7681876"/>
                <a:gd name="connsiteY169" fmla="*/ 347885 h 438138"/>
                <a:gd name="connsiteX170" fmla="*/ 398733 w 7681876"/>
                <a:gd name="connsiteY170" fmla="*/ 342961 h 438138"/>
                <a:gd name="connsiteX171" fmla="*/ 419743 w 7681876"/>
                <a:gd name="connsiteY171" fmla="*/ 308485 h 438138"/>
                <a:gd name="connsiteX172" fmla="*/ 424336 w 7681876"/>
                <a:gd name="connsiteY172" fmla="*/ 307696 h 438138"/>
                <a:gd name="connsiteX173" fmla="*/ 449290 w 7681876"/>
                <a:gd name="connsiteY173" fmla="*/ 342961 h 438138"/>
                <a:gd name="connsiteX174" fmla="*/ 560931 w 7681876"/>
                <a:gd name="connsiteY174" fmla="*/ 306054 h 438138"/>
                <a:gd name="connsiteX175" fmla="*/ 560931 w 7681876"/>
                <a:gd name="connsiteY175" fmla="*/ 312555 h 438138"/>
                <a:gd name="connsiteX176" fmla="*/ 563553 w 7681876"/>
                <a:gd name="connsiteY176" fmla="*/ 312555 h 438138"/>
                <a:gd name="connsiteX177" fmla="*/ 580627 w 7681876"/>
                <a:gd name="connsiteY177" fmla="*/ 333175 h 438138"/>
                <a:gd name="connsiteX178" fmla="*/ 602303 w 7681876"/>
                <a:gd name="connsiteY178" fmla="*/ 392408 h 438138"/>
                <a:gd name="connsiteX179" fmla="*/ 606896 w 7681876"/>
                <a:gd name="connsiteY179" fmla="*/ 397793 h 438138"/>
                <a:gd name="connsiteX180" fmla="*/ 607553 w 7681876"/>
                <a:gd name="connsiteY180" fmla="*/ 397793 h 438138"/>
                <a:gd name="connsiteX181" fmla="*/ 612804 w 7681876"/>
                <a:gd name="connsiteY181" fmla="*/ 392933 h 438138"/>
                <a:gd name="connsiteX182" fmla="*/ 618062 w 7681876"/>
                <a:gd name="connsiteY182" fmla="*/ 377436 h 438138"/>
                <a:gd name="connsiteX183" fmla="*/ 630536 w 7681876"/>
                <a:gd name="connsiteY183" fmla="*/ 344865 h 438138"/>
                <a:gd name="connsiteX184" fmla="*/ 633822 w 7681876"/>
                <a:gd name="connsiteY184" fmla="*/ 335081 h 438138"/>
                <a:gd name="connsiteX185" fmla="*/ 633822 w 7681876"/>
                <a:gd name="connsiteY185" fmla="*/ 335081 h 438138"/>
                <a:gd name="connsiteX186" fmla="*/ 637101 w 7681876"/>
                <a:gd name="connsiteY186" fmla="*/ 344865 h 438138"/>
                <a:gd name="connsiteX187" fmla="*/ 642359 w 7681876"/>
                <a:gd name="connsiteY187" fmla="*/ 360624 h 438138"/>
                <a:gd name="connsiteX188" fmla="*/ 648925 w 7681876"/>
                <a:gd name="connsiteY188" fmla="*/ 377436 h 438138"/>
                <a:gd name="connsiteX189" fmla="*/ 654175 w 7681876"/>
                <a:gd name="connsiteY189" fmla="*/ 392933 h 438138"/>
                <a:gd name="connsiteX190" fmla="*/ 659434 w 7681876"/>
                <a:gd name="connsiteY190" fmla="*/ 397793 h 438138"/>
                <a:gd name="connsiteX191" fmla="*/ 660091 w 7681876"/>
                <a:gd name="connsiteY191" fmla="*/ 397793 h 438138"/>
                <a:gd name="connsiteX192" fmla="*/ 664684 w 7681876"/>
                <a:gd name="connsiteY192" fmla="*/ 392408 h 438138"/>
                <a:gd name="connsiteX193" fmla="*/ 687667 w 7681876"/>
                <a:gd name="connsiteY193" fmla="*/ 329105 h 438138"/>
                <a:gd name="connsiteX194" fmla="*/ 706056 w 7681876"/>
                <a:gd name="connsiteY194" fmla="*/ 312555 h 438138"/>
                <a:gd name="connsiteX195" fmla="*/ 706056 w 7681876"/>
                <a:gd name="connsiteY195" fmla="*/ 306054 h 438138"/>
                <a:gd name="connsiteX196" fmla="*/ 671907 w 7681876"/>
                <a:gd name="connsiteY196" fmla="*/ 306054 h 438138"/>
                <a:gd name="connsiteX197" fmla="*/ 671907 w 7681876"/>
                <a:gd name="connsiteY197" fmla="*/ 312555 h 438138"/>
                <a:gd name="connsiteX198" fmla="*/ 683073 w 7681876"/>
                <a:gd name="connsiteY198" fmla="*/ 322341 h 438138"/>
                <a:gd name="connsiteX199" fmla="*/ 677166 w 7681876"/>
                <a:gd name="connsiteY199" fmla="*/ 341057 h 438138"/>
                <a:gd name="connsiteX200" fmla="*/ 663370 w 7681876"/>
                <a:gd name="connsiteY200" fmla="*/ 379077 h 438138"/>
                <a:gd name="connsiteX201" fmla="*/ 642359 w 7681876"/>
                <a:gd name="connsiteY201" fmla="*/ 322866 h 438138"/>
                <a:gd name="connsiteX202" fmla="*/ 641045 w 7681876"/>
                <a:gd name="connsiteY202" fmla="*/ 318269 h 438138"/>
                <a:gd name="connsiteX203" fmla="*/ 652869 w 7681876"/>
                <a:gd name="connsiteY203" fmla="*/ 312555 h 438138"/>
                <a:gd name="connsiteX204" fmla="*/ 652869 w 7681876"/>
                <a:gd name="connsiteY204" fmla="*/ 306054 h 438138"/>
                <a:gd name="connsiteX205" fmla="*/ 612804 w 7681876"/>
                <a:gd name="connsiteY205" fmla="*/ 306054 h 438138"/>
                <a:gd name="connsiteX206" fmla="*/ 612804 w 7681876"/>
                <a:gd name="connsiteY206" fmla="*/ 312555 h 438138"/>
                <a:gd name="connsiteX207" fmla="*/ 615433 w 7681876"/>
                <a:gd name="connsiteY207" fmla="*/ 312555 h 438138"/>
                <a:gd name="connsiteX208" fmla="*/ 628572 w 7681876"/>
                <a:gd name="connsiteY208" fmla="*/ 322079 h 438138"/>
                <a:gd name="connsiteX209" fmla="*/ 629878 w 7681876"/>
                <a:gd name="connsiteY209" fmla="*/ 326411 h 438138"/>
                <a:gd name="connsiteX210" fmla="*/ 629878 w 7681876"/>
                <a:gd name="connsiteY210" fmla="*/ 326938 h 438138"/>
                <a:gd name="connsiteX211" fmla="*/ 627914 w 7681876"/>
                <a:gd name="connsiteY211" fmla="*/ 332387 h 438138"/>
                <a:gd name="connsiteX212" fmla="*/ 624628 w 7681876"/>
                <a:gd name="connsiteY212" fmla="*/ 342961 h 438138"/>
                <a:gd name="connsiteX213" fmla="*/ 612155 w 7681876"/>
                <a:gd name="connsiteY213" fmla="*/ 376057 h 438138"/>
                <a:gd name="connsiteX214" fmla="*/ 592451 w 7681876"/>
                <a:gd name="connsiteY214" fmla="*/ 322866 h 438138"/>
                <a:gd name="connsiteX215" fmla="*/ 591136 w 7681876"/>
                <a:gd name="connsiteY215" fmla="*/ 318269 h 438138"/>
                <a:gd name="connsiteX216" fmla="*/ 602960 w 7681876"/>
                <a:gd name="connsiteY216" fmla="*/ 312555 h 438138"/>
                <a:gd name="connsiteX217" fmla="*/ 602960 w 7681876"/>
                <a:gd name="connsiteY217" fmla="*/ 306054 h 438138"/>
                <a:gd name="connsiteX218" fmla="*/ 754650 w 7681876"/>
                <a:gd name="connsiteY218" fmla="*/ 302509 h 438138"/>
                <a:gd name="connsiteX219" fmla="*/ 710657 w 7681876"/>
                <a:gd name="connsiteY219" fmla="*/ 351103 h 438138"/>
                <a:gd name="connsiteX220" fmla="*/ 757936 w 7681876"/>
                <a:gd name="connsiteY220" fmla="*/ 397793 h 438138"/>
                <a:gd name="connsiteX221" fmla="*/ 805215 w 7681876"/>
                <a:gd name="connsiteY221" fmla="*/ 351366 h 438138"/>
                <a:gd name="connsiteX222" fmla="*/ 757936 w 7681876"/>
                <a:gd name="connsiteY222" fmla="*/ 302509 h 438138"/>
                <a:gd name="connsiteX223" fmla="*/ 754650 w 7681876"/>
                <a:gd name="connsiteY223" fmla="*/ 302509 h 438138"/>
                <a:gd name="connsiteX224" fmla="*/ 729038 w 7681876"/>
                <a:gd name="connsiteY224" fmla="*/ 356029 h 438138"/>
                <a:gd name="connsiteX225" fmla="*/ 729038 w 7681876"/>
                <a:gd name="connsiteY225" fmla="*/ 347033 h 438138"/>
                <a:gd name="connsiteX226" fmla="*/ 757936 w 7681876"/>
                <a:gd name="connsiteY226" fmla="*/ 307696 h 438138"/>
                <a:gd name="connsiteX227" fmla="*/ 786826 w 7681876"/>
                <a:gd name="connsiteY227" fmla="*/ 337247 h 438138"/>
                <a:gd name="connsiteX228" fmla="*/ 787484 w 7681876"/>
                <a:gd name="connsiteY228" fmla="*/ 350316 h 438138"/>
                <a:gd name="connsiteX229" fmla="*/ 778947 w 7681876"/>
                <a:gd name="connsiteY229" fmla="*/ 382100 h 438138"/>
                <a:gd name="connsiteX230" fmla="*/ 757936 w 7681876"/>
                <a:gd name="connsiteY230" fmla="*/ 391817 h 438138"/>
                <a:gd name="connsiteX231" fmla="*/ 729695 w 7681876"/>
                <a:gd name="connsiteY231" fmla="*/ 363909 h 438138"/>
                <a:gd name="connsiteX232" fmla="*/ 729038 w 7681876"/>
                <a:gd name="connsiteY232" fmla="*/ 356029 h 438138"/>
                <a:gd name="connsiteX233" fmla="*/ 817689 w 7681876"/>
                <a:gd name="connsiteY233" fmla="*/ 306054 h 438138"/>
                <a:gd name="connsiteX234" fmla="*/ 817689 w 7681876"/>
                <a:gd name="connsiteY234" fmla="*/ 312555 h 438138"/>
                <a:gd name="connsiteX235" fmla="*/ 820975 w 7681876"/>
                <a:gd name="connsiteY235" fmla="*/ 312555 h 438138"/>
                <a:gd name="connsiteX236" fmla="*/ 833456 w 7681876"/>
                <a:gd name="connsiteY236" fmla="*/ 322866 h 438138"/>
                <a:gd name="connsiteX237" fmla="*/ 833456 w 7681876"/>
                <a:gd name="connsiteY237" fmla="*/ 380194 h 438138"/>
                <a:gd name="connsiteX238" fmla="*/ 817689 w 7681876"/>
                <a:gd name="connsiteY238" fmla="*/ 389126 h 438138"/>
                <a:gd name="connsiteX239" fmla="*/ 817689 w 7681876"/>
                <a:gd name="connsiteY239" fmla="*/ 395364 h 438138"/>
                <a:gd name="connsiteX240" fmla="*/ 832142 w 7681876"/>
                <a:gd name="connsiteY240" fmla="*/ 394839 h 438138"/>
                <a:gd name="connsiteX241" fmla="*/ 868254 w 7681876"/>
                <a:gd name="connsiteY241" fmla="*/ 394839 h 438138"/>
                <a:gd name="connsiteX242" fmla="*/ 868254 w 7681876"/>
                <a:gd name="connsiteY242" fmla="*/ 389126 h 438138"/>
                <a:gd name="connsiteX243" fmla="*/ 861689 w 7681876"/>
                <a:gd name="connsiteY243" fmla="*/ 389126 h 438138"/>
                <a:gd name="connsiteX244" fmla="*/ 848559 w 7681876"/>
                <a:gd name="connsiteY244" fmla="*/ 380194 h 438138"/>
                <a:gd name="connsiteX245" fmla="*/ 848559 w 7681876"/>
                <a:gd name="connsiteY245" fmla="*/ 345456 h 438138"/>
                <a:gd name="connsiteX246" fmla="*/ 874828 w 7681876"/>
                <a:gd name="connsiteY246" fmla="*/ 309076 h 438138"/>
                <a:gd name="connsiteX247" fmla="*/ 874828 w 7681876"/>
                <a:gd name="connsiteY247" fmla="*/ 309339 h 438138"/>
                <a:gd name="connsiteX248" fmla="*/ 870884 w 7681876"/>
                <a:gd name="connsiteY248" fmla="*/ 316890 h 438138"/>
                <a:gd name="connsiteX249" fmla="*/ 880078 w 7681876"/>
                <a:gd name="connsiteY249" fmla="*/ 326149 h 438138"/>
                <a:gd name="connsiteX250" fmla="*/ 888616 w 7681876"/>
                <a:gd name="connsiteY250" fmla="*/ 316628 h 438138"/>
                <a:gd name="connsiteX251" fmla="*/ 872856 w 7681876"/>
                <a:gd name="connsiteY251" fmla="*/ 303888 h 438138"/>
                <a:gd name="connsiteX252" fmla="*/ 847244 w 7681876"/>
                <a:gd name="connsiteY252" fmla="*/ 326149 h 438138"/>
                <a:gd name="connsiteX253" fmla="*/ 847244 w 7681876"/>
                <a:gd name="connsiteY253" fmla="*/ 303888 h 438138"/>
                <a:gd name="connsiteX254" fmla="*/ 901089 w 7681876"/>
                <a:gd name="connsiteY254" fmla="*/ 253651 h 438138"/>
                <a:gd name="connsiteX255" fmla="*/ 901089 w 7681876"/>
                <a:gd name="connsiteY255" fmla="*/ 259889 h 438138"/>
                <a:gd name="connsiteX256" fmla="*/ 904375 w 7681876"/>
                <a:gd name="connsiteY256" fmla="*/ 259889 h 438138"/>
                <a:gd name="connsiteX257" fmla="*/ 916848 w 7681876"/>
                <a:gd name="connsiteY257" fmla="*/ 270791 h 438138"/>
                <a:gd name="connsiteX258" fmla="*/ 916848 w 7681876"/>
                <a:gd name="connsiteY258" fmla="*/ 375532 h 438138"/>
                <a:gd name="connsiteX259" fmla="*/ 916848 w 7681876"/>
                <a:gd name="connsiteY259" fmla="*/ 380194 h 438138"/>
                <a:gd name="connsiteX260" fmla="*/ 902403 w 7681876"/>
                <a:gd name="connsiteY260" fmla="*/ 389126 h 438138"/>
                <a:gd name="connsiteX261" fmla="*/ 901089 w 7681876"/>
                <a:gd name="connsiteY261" fmla="*/ 389126 h 438138"/>
                <a:gd name="connsiteX262" fmla="*/ 901089 w 7681876"/>
                <a:gd name="connsiteY262" fmla="*/ 395364 h 438138"/>
                <a:gd name="connsiteX263" fmla="*/ 915542 w 7681876"/>
                <a:gd name="connsiteY263" fmla="*/ 394839 h 438138"/>
                <a:gd name="connsiteX264" fmla="*/ 947061 w 7681876"/>
                <a:gd name="connsiteY264" fmla="*/ 394839 h 438138"/>
                <a:gd name="connsiteX265" fmla="*/ 947061 w 7681876"/>
                <a:gd name="connsiteY265" fmla="*/ 389126 h 438138"/>
                <a:gd name="connsiteX266" fmla="*/ 941803 w 7681876"/>
                <a:gd name="connsiteY266" fmla="*/ 389126 h 438138"/>
                <a:gd name="connsiteX267" fmla="*/ 930644 w 7681876"/>
                <a:gd name="connsiteY267" fmla="*/ 379406 h 438138"/>
                <a:gd name="connsiteX268" fmla="*/ 930644 w 7681876"/>
                <a:gd name="connsiteY268" fmla="*/ 364171 h 438138"/>
                <a:gd name="connsiteX269" fmla="*/ 930644 w 7681876"/>
                <a:gd name="connsiteY269" fmla="*/ 360889 h 438138"/>
                <a:gd name="connsiteX270" fmla="*/ 935237 w 7681876"/>
                <a:gd name="connsiteY270" fmla="*/ 355241 h 438138"/>
                <a:gd name="connsiteX271" fmla="*/ 945089 w 7681876"/>
                <a:gd name="connsiteY271" fmla="*/ 347622 h 438138"/>
                <a:gd name="connsiteX272" fmla="*/ 966757 w 7681876"/>
                <a:gd name="connsiteY272" fmla="*/ 377502 h 438138"/>
                <a:gd name="connsiteX273" fmla="*/ 969386 w 7681876"/>
                <a:gd name="connsiteY273" fmla="*/ 384528 h 438138"/>
                <a:gd name="connsiteX274" fmla="*/ 962164 w 7681876"/>
                <a:gd name="connsiteY274" fmla="*/ 389126 h 438138"/>
                <a:gd name="connsiteX275" fmla="*/ 962164 w 7681876"/>
                <a:gd name="connsiteY275" fmla="*/ 395430 h 438138"/>
                <a:gd name="connsiteX276" fmla="*/ 1003535 w 7681876"/>
                <a:gd name="connsiteY276" fmla="*/ 395430 h 438138"/>
                <a:gd name="connsiteX277" fmla="*/ 1003535 w 7681876"/>
                <a:gd name="connsiteY277" fmla="*/ 389126 h 438138"/>
                <a:gd name="connsiteX278" fmla="*/ 987118 w 7681876"/>
                <a:gd name="connsiteY278" fmla="*/ 382100 h 438138"/>
                <a:gd name="connsiteX279" fmla="*/ 978581 w 7681876"/>
                <a:gd name="connsiteY279" fmla="*/ 370410 h 438138"/>
                <a:gd name="connsiteX280" fmla="*/ 954941 w 7681876"/>
                <a:gd name="connsiteY280" fmla="*/ 338626 h 438138"/>
                <a:gd name="connsiteX281" fmla="*/ 958877 w 7681876"/>
                <a:gd name="connsiteY281" fmla="*/ 335672 h 438138"/>
                <a:gd name="connsiteX282" fmla="*/ 964136 w 7681876"/>
                <a:gd name="connsiteY282" fmla="*/ 331075 h 438138"/>
                <a:gd name="connsiteX283" fmla="*/ 998934 w 7681876"/>
                <a:gd name="connsiteY283" fmla="*/ 312622 h 438138"/>
                <a:gd name="connsiteX284" fmla="*/ 998934 w 7681876"/>
                <a:gd name="connsiteY284" fmla="*/ 306054 h 438138"/>
                <a:gd name="connsiteX285" fmla="*/ 960849 w 7681876"/>
                <a:gd name="connsiteY285" fmla="*/ 306054 h 438138"/>
                <a:gd name="connsiteX286" fmla="*/ 960849 w 7681876"/>
                <a:gd name="connsiteY286" fmla="*/ 312622 h 438138"/>
                <a:gd name="connsiteX287" fmla="*/ 966100 w 7681876"/>
                <a:gd name="connsiteY287" fmla="*/ 317481 h 438138"/>
                <a:gd name="connsiteX288" fmla="*/ 954284 w 7681876"/>
                <a:gd name="connsiteY288" fmla="*/ 331600 h 438138"/>
                <a:gd name="connsiteX289" fmla="*/ 939839 w 7681876"/>
                <a:gd name="connsiteY289" fmla="*/ 343552 h 438138"/>
                <a:gd name="connsiteX290" fmla="*/ 931959 w 7681876"/>
                <a:gd name="connsiteY290" fmla="*/ 350316 h 438138"/>
                <a:gd name="connsiteX291" fmla="*/ 931959 w 7681876"/>
                <a:gd name="connsiteY291" fmla="*/ 251222 h 438138"/>
                <a:gd name="connsiteX292" fmla="*/ 1026517 w 7681876"/>
                <a:gd name="connsiteY292" fmla="*/ 388601 h 438138"/>
                <a:gd name="connsiteX293" fmla="*/ 1050157 w 7681876"/>
                <a:gd name="connsiteY293" fmla="*/ 397793 h 438138"/>
                <a:gd name="connsiteX294" fmla="*/ 1084306 w 7681876"/>
                <a:gd name="connsiteY294" fmla="*/ 368769 h 438138"/>
                <a:gd name="connsiteX295" fmla="*/ 1084306 w 7681876"/>
                <a:gd name="connsiteY295" fmla="*/ 366600 h 438138"/>
                <a:gd name="connsiteX296" fmla="*/ 1063945 w 7681876"/>
                <a:gd name="connsiteY296" fmla="*/ 342173 h 438138"/>
                <a:gd name="connsiteX297" fmla="*/ 1047528 w 7681876"/>
                <a:gd name="connsiteY297" fmla="*/ 338363 h 438138"/>
                <a:gd name="connsiteX298" fmla="*/ 1025203 w 7681876"/>
                <a:gd name="connsiteY298" fmla="*/ 322079 h 438138"/>
                <a:gd name="connsiteX299" fmla="*/ 1049500 w 7681876"/>
                <a:gd name="connsiteY299" fmla="*/ 307106 h 438138"/>
                <a:gd name="connsiteX300" fmla="*/ 1073139 w 7681876"/>
                <a:gd name="connsiteY300" fmla="*/ 329696 h 438138"/>
                <a:gd name="connsiteX301" fmla="*/ 1075769 w 7681876"/>
                <a:gd name="connsiteY301" fmla="*/ 333504 h 438138"/>
                <a:gd name="connsiteX302" fmla="*/ 1079055 w 7681876"/>
                <a:gd name="connsiteY302" fmla="*/ 331009 h 438138"/>
                <a:gd name="connsiteX303" fmla="*/ 1079055 w 7681876"/>
                <a:gd name="connsiteY303" fmla="*/ 306054 h 438138"/>
                <a:gd name="connsiteX304" fmla="*/ 1076426 w 7681876"/>
                <a:gd name="connsiteY304" fmla="*/ 302509 h 438138"/>
                <a:gd name="connsiteX305" fmla="*/ 1068546 w 7681876"/>
                <a:gd name="connsiteY305" fmla="*/ 307696 h 438138"/>
                <a:gd name="connsiteX306" fmla="*/ 1067889 w 7681876"/>
                <a:gd name="connsiteY306" fmla="*/ 307696 h 438138"/>
                <a:gd name="connsiteX307" fmla="*/ 1063945 w 7681876"/>
                <a:gd name="connsiteY307" fmla="*/ 305529 h 438138"/>
                <a:gd name="connsiteX308" fmla="*/ 1049500 w 7681876"/>
                <a:gd name="connsiteY308" fmla="*/ 302509 h 438138"/>
                <a:gd name="connsiteX309" fmla="*/ 1014694 w 7681876"/>
                <a:gd name="connsiteY309" fmla="*/ 328580 h 438138"/>
                <a:gd name="connsiteX310" fmla="*/ 1054101 w 7681876"/>
                <a:gd name="connsiteY310" fmla="*/ 356029 h 438138"/>
                <a:gd name="connsiteX311" fmla="*/ 1073797 w 7681876"/>
                <a:gd name="connsiteY311" fmla="*/ 373101 h 438138"/>
                <a:gd name="connsiteX312" fmla="*/ 1050157 w 7681876"/>
                <a:gd name="connsiteY312" fmla="*/ 392671 h 438138"/>
                <a:gd name="connsiteX313" fmla="*/ 1048185 w 7681876"/>
                <a:gd name="connsiteY313" fmla="*/ 392671 h 438138"/>
                <a:gd name="connsiteX314" fmla="*/ 1021267 w 7681876"/>
                <a:gd name="connsiteY314" fmla="*/ 366075 h 438138"/>
                <a:gd name="connsiteX315" fmla="*/ 1017323 w 7681876"/>
                <a:gd name="connsiteY315" fmla="*/ 360362 h 438138"/>
                <a:gd name="connsiteX316" fmla="*/ 1014694 w 7681876"/>
                <a:gd name="connsiteY316" fmla="*/ 363843 h 438138"/>
                <a:gd name="connsiteX317" fmla="*/ 1014694 w 7681876"/>
                <a:gd name="connsiteY317" fmla="*/ 390767 h 438138"/>
                <a:gd name="connsiteX318" fmla="*/ 1014694 w 7681876"/>
                <a:gd name="connsiteY318" fmla="*/ 393458 h 438138"/>
                <a:gd name="connsiteX319" fmla="*/ 1017323 w 7681876"/>
                <a:gd name="connsiteY319" fmla="*/ 397793 h 438138"/>
                <a:gd name="connsiteX320" fmla="*/ 1021924 w 7681876"/>
                <a:gd name="connsiteY320" fmla="*/ 393985 h 438138"/>
                <a:gd name="connsiteX321" fmla="*/ 1023231 w 7681876"/>
                <a:gd name="connsiteY321" fmla="*/ 392671 h 438138"/>
                <a:gd name="connsiteX322" fmla="*/ 1026517 w 7681876"/>
                <a:gd name="connsiteY322" fmla="*/ 388601 h 438138"/>
                <a:gd name="connsiteX323" fmla="*/ 1210392 w 7681876"/>
                <a:gd name="connsiteY323" fmla="*/ 267771 h 438138"/>
                <a:gd name="connsiteX324" fmla="*/ 1182808 w 7681876"/>
                <a:gd name="connsiteY324" fmla="*/ 307433 h 438138"/>
                <a:gd name="connsiteX325" fmla="*/ 1182808 w 7681876"/>
                <a:gd name="connsiteY325" fmla="*/ 312555 h 438138"/>
                <a:gd name="connsiteX326" fmla="*/ 1200540 w 7681876"/>
                <a:gd name="connsiteY326" fmla="*/ 312555 h 438138"/>
                <a:gd name="connsiteX327" fmla="*/ 1200540 w 7681876"/>
                <a:gd name="connsiteY327" fmla="*/ 367390 h 438138"/>
                <a:gd name="connsiteX328" fmla="*/ 1204476 w 7681876"/>
                <a:gd name="connsiteY328" fmla="*/ 385579 h 438138"/>
                <a:gd name="connsiteX329" fmla="*/ 1229430 w 7681876"/>
                <a:gd name="connsiteY329" fmla="*/ 397793 h 438138"/>
                <a:gd name="connsiteX330" fmla="*/ 1231402 w 7681876"/>
                <a:gd name="connsiteY330" fmla="*/ 397793 h 438138"/>
                <a:gd name="connsiteX331" fmla="*/ 1249791 w 7681876"/>
                <a:gd name="connsiteY331" fmla="*/ 365484 h 438138"/>
                <a:gd name="connsiteX332" fmla="*/ 1249791 w 7681876"/>
                <a:gd name="connsiteY332" fmla="*/ 357933 h 438138"/>
                <a:gd name="connsiteX333" fmla="*/ 1243883 w 7681876"/>
                <a:gd name="connsiteY333" fmla="*/ 357933 h 438138"/>
                <a:gd name="connsiteX334" fmla="*/ 1243883 w 7681876"/>
                <a:gd name="connsiteY334" fmla="*/ 366863 h 438138"/>
                <a:gd name="connsiteX335" fmla="*/ 1229430 w 7681876"/>
                <a:gd name="connsiteY335" fmla="*/ 391817 h 438138"/>
                <a:gd name="connsiteX336" fmla="*/ 1216300 w 7681876"/>
                <a:gd name="connsiteY336" fmla="*/ 368769 h 438138"/>
                <a:gd name="connsiteX337" fmla="*/ 1216300 w 7681876"/>
                <a:gd name="connsiteY337" fmla="*/ 312555 h 438138"/>
                <a:gd name="connsiteX338" fmla="*/ 1245847 w 7681876"/>
                <a:gd name="connsiteY338" fmla="*/ 312555 h 438138"/>
                <a:gd name="connsiteX339" fmla="*/ 1245847 w 7681876"/>
                <a:gd name="connsiteY339" fmla="*/ 306054 h 438138"/>
                <a:gd name="connsiteX340" fmla="*/ 1216300 w 7681876"/>
                <a:gd name="connsiteY340" fmla="*/ 306054 h 438138"/>
                <a:gd name="connsiteX341" fmla="*/ 1216300 w 7681876"/>
                <a:gd name="connsiteY341" fmla="*/ 267771 h 438138"/>
                <a:gd name="connsiteX342" fmla="*/ 1268838 w 7681876"/>
                <a:gd name="connsiteY342" fmla="*/ 253651 h 438138"/>
                <a:gd name="connsiteX343" fmla="*/ 1268838 w 7681876"/>
                <a:gd name="connsiteY343" fmla="*/ 259889 h 438138"/>
                <a:gd name="connsiteX344" fmla="*/ 1272774 w 7681876"/>
                <a:gd name="connsiteY344" fmla="*/ 259889 h 438138"/>
                <a:gd name="connsiteX345" fmla="*/ 1285255 w 7681876"/>
                <a:gd name="connsiteY345" fmla="*/ 270791 h 438138"/>
                <a:gd name="connsiteX346" fmla="*/ 1285255 w 7681876"/>
                <a:gd name="connsiteY346" fmla="*/ 375532 h 438138"/>
                <a:gd name="connsiteX347" fmla="*/ 1285255 w 7681876"/>
                <a:gd name="connsiteY347" fmla="*/ 380194 h 438138"/>
                <a:gd name="connsiteX348" fmla="*/ 1270144 w 7681876"/>
                <a:gd name="connsiteY348" fmla="*/ 389126 h 438138"/>
                <a:gd name="connsiteX349" fmla="*/ 1269487 w 7681876"/>
                <a:gd name="connsiteY349" fmla="*/ 389126 h 438138"/>
                <a:gd name="connsiteX350" fmla="*/ 1269487 w 7681876"/>
                <a:gd name="connsiteY350" fmla="*/ 395364 h 438138"/>
                <a:gd name="connsiteX351" fmla="*/ 1283940 w 7681876"/>
                <a:gd name="connsiteY351" fmla="*/ 394839 h 438138"/>
                <a:gd name="connsiteX352" fmla="*/ 1316117 w 7681876"/>
                <a:gd name="connsiteY352" fmla="*/ 394839 h 438138"/>
                <a:gd name="connsiteX353" fmla="*/ 1316117 w 7681876"/>
                <a:gd name="connsiteY353" fmla="*/ 389126 h 438138"/>
                <a:gd name="connsiteX354" fmla="*/ 1311516 w 7681876"/>
                <a:gd name="connsiteY354" fmla="*/ 389126 h 438138"/>
                <a:gd name="connsiteX355" fmla="*/ 1300357 w 7681876"/>
                <a:gd name="connsiteY355" fmla="*/ 380456 h 438138"/>
                <a:gd name="connsiteX356" fmla="*/ 1300357 w 7681876"/>
                <a:gd name="connsiteY356" fmla="*/ 343027 h 438138"/>
                <a:gd name="connsiteX357" fmla="*/ 1329247 w 7681876"/>
                <a:gd name="connsiteY357" fmla="*/ 309076 h 438138"/>
                <a:gd name="connsiteX358" fmla="*/ 1344350 w 7681876"/>
                <a:gd name="connsiteY358" fmla="*/ 332387 h 438138"/>
                <a:gd name="connsiteX359" fmla="*/ 1344350 w 7681876"/>
                <a:gd name="connsiteY359" fmla="*/ 380983 h 438138"/>
                <a:gd name="connsiteX360" fmla="*/ 1331219 w 7681876"/>
                <a:gd name="connsiteY360" fmla="*/ 389126 h 438138"/>
                <a:gd name="connsiteX361" fmla="*/ 1327933 w 7681876"/>
                <a:gd name="connsiteY361" fmla="*/ 389126 h 438138"/>
                <a:gd name="connsiteX362" fmla="*/ 1327933 w 7681876"/>
                <a:gd name="connsiteY362" fmla="*/ 395364 h 438138"/>
                <a:gd name="connsiteX363" fmla="*/ 1343035 w 7681876"/>
                <a:gd name="connsiteY363" fmla="*/ 394839 h 438138"/>
                <a:gd name="connsiteX364" fmla="*/ 1375220 w 7681876"/>
                <a:gd name="connsiteY364" fmla="*/ 394839 h 438138"/>
                <a:gd name="connsiteX365" fmla="*/ 1375220 w 7681876"/>
                <a:gd name="connsiteY365" fmla="*/ 389192 h 438138"/>
                <a:gd name="connsiteX366" fmla="*/ 1371276 w 7681876"/>
                <a:gd name="connsiteY366" fmla="*/ 389192 h 438138"/>
                <a:gd name="connsiteX367" fmla="*/ 1359452 w 7681876"/>
                <a:gd name="connsiteY367" fmla="*/ 381047 h 438138"/>
                <a:gd name="connsiteX368" fmla="*/ 1359452 w 7681876"/>
                <a:gd name="connsiteY368" fmla="*/ 334029 h 438138"/>
                <a:gd name="connsiteX369" fmla="*/ 1356174 w 7681876"/>
                <a:gd name="connsiteY369" fmla="*/ 315840 h 438138"/>
                <a:gd name="connsiteX370" fmla="*/ 1330562 w 7681876"/>
                <a:gd name="connsiteY370" fmla="*/ 303954 h 438138"/>
                <a:gd name="connsiteX371" fmla="*/ 1300357 w 7681876"/>
                <a:gd name="connsiteY371" fmla="*/ 323195 h 438138"/>
                <a:gd name="connsiteX372" fmla="*/ 1300357 w 7681876"/>
                <a:gd name="connsiteY372" fmla="*/ 251288 h 438138"/>
                <a:gd name="connsiteX373" fmla="*/ 1404110 w 7681876"/>
                <a:gd name="connsiteY373" fmla="*/ 347885 h 438138"/>
                <a:gd name="connsiteX374" fmla="*/ 1465842 w 7681876"/>
                <a:gd name="connsiteY374" fmla="*/ 347885 h 438138"/>
                <a:gd name="connsiteX375" fmla="*/ 1469121 w 7681876"/>
                <a:gd name="connsiteY375" fmla="*/ 344339 h 438138"/>
                <a:gd name="connsiteX376" fmla="*/ 1431036 w 7681876"/>
                <a:gd name="connsiteY376" fmla="*/ 302509 h 438138"/>
                <a:gd name="connsiteX377" fmla="*/ 1386378 w 7681876"/>
                <a:gd name="connsiteY377" fmla="*/ 350053 h 438138"/>
                <a:gd name="connsiteX378" fmla="*/ 1434972 w 7681876"/>
                <a:gd name="connsiteY378" fmla="*/ 397793 h 438138"/>
                <a:gd name="connsiteX379" fmla="*/ 1468464 w 7681876"/>
                <a:gd name="connsiteY379" fmla="*/ 373101 h 438138"/>
                <a:gd name="connsiteX380" fmla="*/ 1469121 w 7681876"/>
                <a:gd name="connsiteY380" fmla="*/ 370673 h 438138"/>
                <a:gd name="connsiteX381" fmla="*/ 1466492 w 7681876"/>
                <a:gd name="connsiteY381" fmla="*/ 367981 h 438138"/>
                <a:gd name="connsiteX382" fmla="*/ 1460584 w 7681876"/>
                <a:gd name="connsiteY382" fmla="*/ 377174 h 438138"/>
                <a:gd name="connsiteX383" fmla="*/ 1434972 w 7681876"/>
                <a:gd name="connsiteY383" fmla="*/ 391817 h 438138"/>
                <a:gd name="connsiteX384" fmla="*/ 1433658 w 7681876"/>
                <a:gd name="connsiteY384" fmla="*/ 391817 h 438138"/>
                <a:gd name="connsiteX385" fmla="*/ 1408703 w 7681876"/>
                <a:gd name="connsiteY385" fmla="*/ 374482 h 438138"/>
                <a:gd name="connsiteX386" fmla="*/ 1404110 w 7681876"/>
                <a:gd name="connsiteY386" fmla="*/ 347885 h 438138"/>
                <a:gd name="connsiteX387" fmla="*/ 1404110 w 7681876"/>
                <a:gd name="connsiteY387" fmla="*/ 342961 h 438138"/>
                <a:gd name="connsiteX388" fmla="*/ 1425120 w 7681876"/>
                <a:gd name="connsiteY388" fmla="*/ 308485 h 438138"/>
                <a:gd name="connsiteX389" fmla="*/ 1429722 w 7681876"/>
                <a:gd name="connsiteY389" fmla="*/ 307696 h 438138"/>
                <a:gd name="connsiteX390" fmla="*/ 1454676 w 7681876"/>
                <a:gd name="connsiteY390" fmla="*/ 342961 h 438138"/>
                <a:gd name="connsiteX391" fmla="*/ 1587327 w 7681876"/>
                <a:gd name="connsiteY391" fmla="*/ 314986 h 438138"/>
                <a:gd name="connsiteX392" fmla="*/ 1608995 w 7681876"/>
                <a:gd name="connsiteY392" fmla="*/ 307696 h 438138"/>
                <a:gd name="connsiteX393" fmla="*/ 1626727 w 7681876"/>
                <a:gd name="connsiteY393" fmla="*/ 318006 h 438138"/>
                <a:gd name="connsiteX394" fmla="*/ 1631320 w 7681876"/>
                <a:gd name="connsiteY394" fmla="*/ 336985 h 438138"/>
                <a:gd name="connsiteX395" fmla="*/ 1631320 w 7681876"/>
                <a:gd name="connsiteY395" fmla="*/ 340530 h 438138"/>
                <a:gd name="connsiteX396" fmla="*/ 1582726 w 7681876"/>
                <a:gd name="connsiteY396" fmla="*/ 353269 h 438138"/>
                <a:gd name="connsiteX397" fmla="*/ 1570253 w 7681876"/>
                <a:gd name="connsiteY397" fmla="*/ 375007 h 438138"/>
                <a:gd name="connsiteX398" fmla="*/ 1604402 w 7681876"/>
                <a:gd name="connsiteY398" fmla="*/ 397793 h 438138"/>
                <a:gd name="connsiteX399" fmla="*/ 1633292 w 7681876"/>
                <a:gd name="connsiteY399" fmla="*/ 380456 h 438138"/>
                <a:gd name="connsiteX400" fmla="*/ 1649052 w 7681876"/>
                <a:gd name="connsiteY400" fmla="*/ 396743 h 438138"/>
                <a:gd name="connsiteX401" fmla="*/ 1667441 w 7681876"/>
                <a:gd name="connsiteY401" fmla="*/ 374745 h 438138"/>
                <a:gd name="connsiteX402" fmla="*/ 1667441 w 7681876"/>
                <a:gd name="connsiteY402" fmla="*/ 365222 h 438138"/>
                <a:gd name="connsiteX403" fmla="*/ 1661533 w 7681876"/>
                <a:gd name="connsiteY403" fmla="*/ 365222 h 438138"/>
                <a:gd name="connsiteX404" fmla="*/ 1661533 w 7681876"/>
                <a:gd name="connsiteY404" fmla="*/ 375795 h 438138"/>
                <a:gd name="connsiteX405" fmla="*/ 1653653 w 7681876"/>
                <a:gd name="connsiteY405" fmla="*/ 389388 h 438138"/>
                <a:gd name="connsiteX406" fmla="*/ 1646430 w 7681876"/>
                <a:gd name="connsiteY406" fmla="*/ 375795 h 438138"/>
                <a:gd name="connsiteX407" fmla="*/ 1646430 w 7681876"/>
                <a:gd name="connsiteY407" fmla="*/ 335081 h 438138"/>
                <a:gd name="connsiteX408" fmla="*/ 1608995 w 7681876"/>
                <a:gd name="connsiteY408" fmla="*/ 302509 h 438138"/>
                <a:gd name="connsiteX409" fmla="*/ 1577475 w 7681876"/>
                <a:gd name="connsiteY409" fmla="*/ 324508 h 438138"/>
                <a:gd name="connsiteX410" fmla="*/ 1587985 w 7681876"/>
                <a:gd name="connsiteY410" fmla="*/ 334293 h 438138"/>
                <a:gd name="connsiteX411" fmla="*/ 1596522 w 7681876"/>
                <a:gd name="connsiteY411" fmla="*/ 324508 h 438138"/>
                <a:gd name="connsiteX412" fmla="*/ 1587327 w 7681876"/>
                <a:gd name="connsiteY412" fmla="*/ 314986 h 438138"/>
                <a:gd name="connsiteX413" fmla="*/ 1631320 w 7681876"/>
                <a:gd name="connsiteY413" fmla="*/ 345718 h 438138"/>
                <a:gd name="connsiteX414" fmla="*/ 1631320 w 7681876"/>
                <a:gd name="connsiteY414" fmla="*/ 366075 h 438138"/>
                <a:gd name="connsiteX415" fmla="*/ 1606366 w 7681876"/>
                <a:gd name="connsiteY415" fmla="*/ 392671 h 438138"/>
                <a:gd name="connsiteX416" fmla="*/ 1605708 w 7681876"/>
                <a:gd name="connsiteY416" fmla="*/ 392671 h 438138"/>
                <a:gd name="connsiteX417" fmla="*/ 1588642 w 7681876"/>
                <a:gd name="connsiteY417" fmla="*/ 375007 h 438138"/>
                <a:gd name="connsiteX418" fmla="*/ 1631977 w 7681876"/>
                <a:gd name="connsiteY418" fmla="*/ 345718 h 438138"/>
                <a:gd name="connsiteX419" fmla="*/ 1700275 w 7681876"/>
                <a:gd name="connsiteY419" fmla="*/ 267771 h 438138"/>
                <a:gd name="connsiteX420" fmla="*/ 1672691 w 7681876"/>
                <a:gd name="connsiteY420" fmla="*/ 307433 h 438138"/>
                <a:gd name="connsiteX421" fmla="*/ 1672691 w 7681876"/>
                <a:gd name="connsiteY421" fmla="*/ 312555 h 438138"/>
                <a:gd name="connsiteX422" fmla="*/ 1691080 w 7681876"/>
                <a:gd name="connsiteY422" fmla="*/ 312555 h 438138"/>
                <a:gd name="connsiteX423" fmla="*/ 1691080 w 7681876"/>
                <a:gd name="connsiteY423" fmla="*/ 367390 h 438138"/>
                <a:gd name="connsiteX424" fmla="*/ 1694367 w 7681876"/>
                <a:gd name="connsiteY424" fmla="*/ 385579 h 438138"/>
                <a:gd name="connsiteX425" fmla="*/ 1719321 w 7681876"/>
                <a:gd name="connsiteY425" fmla="*/ 397793 h 438138"/>
                <a:gd name="connsiteX426" fmla="*/ 1721285 w 7681876"/>
                <a:gd name="connsiteY426" fmla="*/ 397793 h 438138"/>
                <a:gd name="connsiteX427" fmla="*/ 1739674 w 7681876"/>
                <a:gd name="connsiteY427" fmla="*/ 365484 h 438138"/>
                <a:gd name="connsiteX428" fmla="*/ 1739674 w 7681876"/>
                <a:gd name="connsiteY428" fmla="*/ 357933 h 438138"/>
                <a:gd name="connsiteX429" fmla="*/ 1733766 w 7681876"/>
                <a:gd name="connsiteY429" fmla="*/ 357933 h 438138"/>
                <a:gd name="connsiteX430" fmla="*/ 1733766 w 7681876"/>
                <a:gd name="connsiteY430" fmla="*/ 366863 h 438138"/>
                <a:gd name="connsiteX431" fmla="*/ 1719321 w 7681876"/>
                <a:gd name="connsiteY431" fmla="*/ 391817 h 438138"/>
                <a:gd name="connsiteX432" fmla="*/ 1706183 w 7681876"/>
                <a:gd name="connsiteY432" fmla="*/ 368769 h 438138"/>
                <a:gd name="connsiteX433" fmla="*/ 1706183 w 7681876"/>
                <a:gd name="connsiteY433" fmla="*/ 312555 h 438138"/>
                <a:gd name="connsiteX434" fmla="*/ 1736396 w 7681876"/>
                <a:gd name="connsiteY434" fmla="*/ 312555 h 438138"/>
                <a:gd name="connsiteX435" fmla="*/ 1736396 w 7681876"/>
                <a:gd name="connsiteY435" fmla="*/ 306054 h 438138"/>
                <a:gd name="connsiteX436" fmla="*/ 1706183 w 7681876"/>
                <a:gd name="connsiteY436" fmla="*/ 306054 h 438138"/>
                <a:gd name="connsiteX437" fmla="*/ 1706183 w 7681876"/>
                <a:gd name="connsiteY437" fmla="*/ 267771 h 438138"/>
                <a:gd name="connsiteX438" fmla="*/ 1783017 w 7681876"/>
                <a:gd name="connsiteY438" fmla="*/ 267771 h 438138"/>
                <a:gd name="connsiteX439" fmla="*/ 1756091 w 7681876"/>
                <a:gd name="connsiteY439" fmla="*/ 307433 h 438138"/>
                <a:gd name="connsiteX440" fmla="*/ 1756091 w 7681876"/>
                <a:gd name="connsiteY440" fmla="*/ 312555 h 438138"/>
                <a:gd name="connsiteX441" fmla="*/ 1773823 w 7681876"/>
                <a:gd name="connsiteY441" fmla="*/ 312555 h 438138"/>
                <a:gd name="connsiteX442" fmla="*/ 1773823 w 7681876"/>
                <a:gd name="connsiteY442" fmla="*/ 367390 h 438138"/>
                <a:gd name="connsiteX443" fmla="*/ 1777767 w 7681876"/>
                <a:gd name="connsiteY443" fmla="*/ 385579 h 438138"/>
                <a:gd name="connsiteX444" fmla="*/ 1802713 w 7681876"/>
                <a:gd name="connsiteY444" fmla="*/ 397793 h 438138"/>
                <a:gd name="connsiteX445" fmla="*/ 1804685 w 7681876"/>
                <a:gd name="connsiteY445" fmla="*/ 397793 h 438138"/>
                <a:gd name="connsiteX446" fmla="*/ 1823074 w 7681876"/>
                <a:gd name="connsiteY446" fmla="*/ 365484 h 438138"/>
                <a:gd name="connsiteX447" fmla="*/ 1823074 w 7681876"/>
                <a:gd name="connsiteY447" fmla="*/ 357933 h 438138"/>
                <a:gd name="connsiteX448" fmla="*/ 1817166 w 7681876"/>
                <a:gd name="connsiteY448" fmla="*/ 357933 h 438138"/>
                <a:gd name="connsiteX449" fmla="*/ 1817166 w 7681876"/>
                <a:gd name="connsiteY449" fmla="*/ 366863 h 438138"/>
                <a:gd name="connsiteX450" fmla="*/ 1802713 w 7681876"/>
                <a:gd name="connsiteY450" fmla="*/ 391817 h 438138"/>
                <a:gd name="connsiteX451" fmla="*/ 1788925 w 7681876"/>
                <a:gd name="connsiteY451" fmla="*/ 368769 h 438138"/>
                <a:gd name="connsiteX452" fmla="*/ 1788925 w 7681876"/>
                <a:gd name="connsiteY452" fmla="*/ 312555 h 438138"/>
                <a:gd name="connsiteX453" fmla="*/ 1819130 w 7681876"/>
                <a:gd name="connsiteY453" fmla="*/ 312555 h 438138"/>
                <a:gd name="connsiteX454" fmla="*/ 1819130 w 7681876"/>
                <a:gd name="connsiteY454" fmla="*/ 306054 h 438138"/>
                <a:gd name="connsiteX455" fmla="*/ 1788925 w 7681876"/>
                <a:gd name="connsiteY455" fmla="*/ 306054 h 438138"/>
                <a:gd name="connsiteX456" fmla="*/ 1788925 w 7681876"/>
                <a:gd name="connsiteY456" fmla="*/ 267771 h 438138"/>
                <a:gd name="connsiteX457" fmla="*/ 1859852 w 7681876"/>
                <a:gd name="connsiteY457" fmla="*/ 314986 h 438138"/>
                <a:gd name="connsiteX458" fmla="*/ 1881520 w 7681876"/>
                <a:gd name="connsiteY458" fmla="*/ 307696 h 438138"/>
                <a:gd name="connsiteX459" fmla="*/ 1899909 w 7681876"/>
                <a:gd name="connsiteY459" fmla="*/ 318006 h 438138"/>
                <a:gd name="connsiteX460" fmla="*/ 1903845 w 7681876"/>
                <a:gd name="connsiteY460" fmla="*/ 336985 h 438138"/>
                <a:gd name="connsiteX461" fmla="*/ 1903845 w 7681876"/>
                <a:gd name="connsiteY461" fmla="*/ 340530 h 438138"/>
                <a:gd name="connsiteX462" fmla="*/ 1855251 w 7681876"/>
                <a:gd name="connsiteY462" fmla="*/ 353269 h 438138"/>
                <a:gd name="connsiteX463" fmla="*/ 1843435 w 7681876"/>
                <a:gd name="connsiteY463" fmla="*/ 375007 h 438138"/>
                <a:gd name="connsiteX464" fmla="*/ 1877576 w 7681876"/>
                <a:gd name="connsiteY464" fmla="*/ 397793 h 438138"/>
                <a:gd name="connsiteX465" fmla="*/ 1905817 w 7681876"/>
                <a:gd name="connsiteY465" fmla="*/ 380456 h 438138"/>
                <a:gd name="connsiteX466" fmla="*/ 1922234 w 7681876"/>
                <a:gd name="connsiteY466" fmla="*/ 396743 h 438138"/>
                <a:gd name="connsiteX467" fmla="*/ 1939966 w 7681876"/>
                <a:gd name="connsiteY467" fmla="*/ 374745 h 438138"/>
                <a:gd name="connsiteX468" fmla="*/ 1939966 w 7681876"/>
                <a:gd name="connsiteY468" fmla="*/ 365222 h 438138"/>
                <a:gd name="connsiteX469" fmla="*/ 1934050 w 7681876"/>
                <a:gd name="connsiteY469" fmla="*/ 365222 h 438138"/>
                <a:gd name="connsiteX470" fmla="*/ 1934050 w 7681876"/>
                <a:gd name="connsiteY470" fmla="*/ 375795 h 438138"/>
                <a:gd name="connsiteX471" fmla="*/ 1926827 w 7681876"/>
                <a:gd name="connsiteY471" fmla="*/ 389388 h 438138"/>
                <a:gd name="connsiteX472" fmla="*/ 1918947 w 7681876"/>
                <a:gd name="connsiteY472" fmla="*/ 375795 h 438138"/>
                <a:gd name="connsiteX473" fmla="*/ 1918947 w 7681876"/>
                <a:gd name="connsiteY473" fmla="*/ 335081 h 438138"/>
                <a:gd name="connsiteX474" fmla="*/ 1882177 w 7681876"/>
                <a:gd name="connsiteY474" fmla="*/ 302509 h 438138"/>
                <a:gd name="connsiteX475" fmla="*/ 1850000 w 7681876"/>
                <a:gd name="connsiteY475" fmla="*/ 324508 h 438138"/>
                <a:gd name="connsiteX476" fmla="*/ 1861159 w 7681876"/>
                <a:gd name="connsiteY476" fmla="*/ 334293 h 438138"/>
                <a:gd name="connsiteX477" fmla="*/ 1869039 w 7681876"/>
                <a:gd name="connsiteY477" fmla="*/ 324508 h 438138"/>
                <a:gd name="connsiteX478" fmla="*/ 1859852 w 7681876"/>
                <a:gd name="connsiteY478" fmla="*/ 314986 h 438138"/>
                <a:gd name="connsiteX479" fmla="*/ 1903845 w 7681876"/>
                <a:gd name="connsiteY479" fmla="*/ 345718 h 438138"/>
                <a:gd name="connsiteX480" fmla="*/ 1903845 w 7681876"/>
                <a:gd name="connsiteY480" fmla="*/ 366075 h 438138"/>
                <a:gd name="connsiteX481" fmla="*/ 1879548 w 7681876"/>
                <a:gd name="connsiteY481" fmla="*/ 392671 h 438138"/>
                <a:gd name="connsiteX482" fmla="*/ 1877576 w 7681876"/>
                <a:gd name="connsiteY482" fmla="*/ 392671 h 438138"/>
                <a:gd name="connsiteX483" fmla="*/ 1860502 w 7681876"/>
                <a:gd name="connsiteY483" fmla="*/ 375007 h 438138"/>
                <a:gd name="connsiteX484" fmla="*/ 1903845 w 7681876"/>
                <a:gd name="connsiteY484" fmla="*/ 345718 h 438138"/>
                <a:gd name="connsiteX485" fmla="*/ 2016792 w 7681876"/>
                <a:gd name="connsiteY485" fmla="*/ 313934 h 438138"/>
                <a:gd name="connsiteX486" fmla="*/ 2008255 w 7681876"/>
                <a:gd name="connsiteY486" fmla="*/ 323720 h 438138"/>
                <a:gd name="connsiteX487" fmla="*/ 2018107 w 7681876"/>
                <a:gd name="connsiteY487" fmla="*/ 333175 h 438138"/>
                <a:gd name="connsiteX488" fmla="*/ 2027959 w 7681876"/>
                <a:gd name="connsiteY488" fmla="*/ 322866 h 438138"/>
                <a:gd name="connsiteX489" fmla="*/ 1997754 w 7681876"/>
                <a:gd name="connsiteY489" fmla="*/ 302509 h 438138"/>
                <a:gd name="connsiteX490" fmla="*/ 1995782 w 7681876"/>
                <a:gd name="connsiteY490" fmla="*/ 302509 h 438138"/>
                <a:gd name="connsiteX491" fmla="*/ 1948503 w 7681876"/>
                <a:gd name="connsiteY491" fmla="*/ 350316 h 438138"/>
                <a:gd name="connsiteX492" fmla="*/ 1995125 w 7681876"/>
                <a:gd name="connsiteY492" fmla="*/ 397793 h 438138"/>
                <a:gd name="connsiteX493" fmla="*/ 2028616 w 7681876"/>
                <a:gd name="connsiteY493" fmla="*/ 375270 h 438138"/>
                <a:gd name="connsiteX494" fmla="*/ 2030588 w 7681876"/>
                <a:gd name="connsiteY494" fmla="*/ 370673 h 438138"/>
                <a:gd name="connsiteX495" fmla="*/ 2027302 w 7681876"/>
                <a:gd name="connsiteY495" fmla="*/ 368244 h 438138"/>
                <a:gd name="connsiteX496" fmla="*/ 2022051 w 7681876"/>
                <a:gd name="connsiteY496" fmla="*/ 376649 h 438138"/>
                <a:gd name="connsiteX497" fmla="*/ 1996439 w 7681876"/>
                <a:gd name="connsiteY497" fmla="*/ 391817 h 438138"/>
                <a:gd name="connsiteX498" fmla="*/ 1966884 w 7681876"/>
                <a:gd name="connsiteY498" fmla="*/ 350053 h 438138"/>
                <a:gd name="connsiteX499" fmla="*/ 1995782 w 7681876"/>
                <a:gd name="connsiteY499" fmla="*/ 308485 h 438138"/>
                <a:gd name="connsiteX500" fmla="*/ 2012857 w 7681876"/>
                <a:gd name="connsiteY500" fmla="*/ 311505 h 438138"/>
                <a:gd name="connsiteX501" fmla="*/ 2016792 w 7681876"/>
                <a:gd name="connsiteY501" fmla="*/ 313934 h 438138"/>
                <a:gd name="connsiteX502" fmla="*/ 2036496 w 7681876"/>
                <a:gd name="connsiteY502" fmla="*/ 253651 h 438138"/>
                <a:gd name="connsiteX503" fmla="*/ 2036496 w 7681876"/>
                <a:gd name="connsiteY503" fmla="*/ 259889 h 438138"/>
                <a:gd name="connsiteX504" fmla="*/ 2040440 w 7681876"/>
                <a:gd name="connsiteY504" fmla="*/ 259889 h 438138"/>
                <a:gd name="connsiteX505" fmla="*/ 2052913 w 7681876"/>
                <a:gd name="connsiteY505" fmla="*/ 270791 h 438138"/>
                <a:gd name="connsiteX506" fmla="*/ 2052913 w 7681876"/>
                <a:gd name="connsiteY506" fmla="*/ 375532 h 438138"/>
                <a:gd name="connsiteX507" fmla="*/ 2052913 w 7681876"/>
                <a:gd name="connsiteY507" fmla="*/ 380194 h 438138"/>
                <a:gd name="connsiteX508" fmla="*/ 2037811 w 7681876"/>
                <a:gd name="connsiteY508" fmla="*/ 389126 h 438138"/>
                <a:gd name="connsiteX509" fmla="*/ 2036496 w 7681876"/>
                <a:gd name="connsiteY509" fmla="*/ 389126 h 438138"/>
                <a:gd name="connsiteX510" fmla="*/ 2036496 w 7681876"/>
                <a:gd name="connsiteY510" fmla="*/ 395364 h 438138"/>
                <a:gd name="connsiteX511" fmla="*/ 2050941 w 7681876"/>
                <a:gd name="connsiteY511" fmla="*/ 394839 h 438138"/>
                <a:gd name="connsiteX512" fmla="*/ 2082461 w 7681876"/>
                <a:gd name="connsiteY512" fmla="*/ 394839 h 438138"/>
                <a:gd name="connsiteX513" fmla="*/ 2082461 w 7681876"/>
                <a:gd name="connsiteY513" fmla="*/ 389126 h 438138"/>
                <a:gd name="connsiteX514" fmla="*/ 2077210 w 7681876"/>
                <a:gd name="connsiteY514" fmla="*/ 389126 h 438138"/>
                <a:gd name="connsiteX515" fmla="*/ 2066701 w 7681876"/>
                <a:gd name="connsiteY515" fmla="*/ 379406 h 438138"/>
                <a:gd name="connsiteX516" fmla="*/ 2066701 w 7681876"/>
                <a:gd name="connsiteY516" fmla="*/ 364171 h 438138"/>
                <a:gd name="connsiteX517" fmla="*/ 2066701 w 7681876"/>
                <a:gd name="connsiteY517" fmla="*/ 360889 h 438138"/>
                <a:gd name="connsiteX518" fmla="*/ 2070645 w 7681876"/>
                <a:gd name="connsiteY518" fmla="*/ 355241 h 438138"/>
                <a:gd name="connsiteX519" fmla="*/ 2080497 w 7681876"/>
                <a:gd name="connsiteY519" fmla="*/ 347622 h 438138"/>
                <a:gd name="connsiteX520" fmla="*/ 2102165 w 7681876"/>
                <a:gd name="connsiteY520" fmla="*/ 377502 h 438138"/>
                <a:gd name="connsiteX521" fmla="*/ 2104794 w 7681876"/>
                <a:gd name="connsiteY521" fmla="*/ 384528 h 438138"/>
                <a:gd name="connsiteX522" fmla="*/ 2097571 w 7681876"/>
                <a:gd name="connsiteY522" fmla="*/ 389126 h 438138"/>
                <a:gd name="connsiteX523" fmla="*/ 2097571 w 7681876"/>
                <a:gd name="connsiteY523" fmla="*/ 395430 h 438138"/>
                <a:gd name="connsiteX524" fmla="*/ 2138943 w 7681876"/>
                <a:gd name="connsiteY524" fmla="*/ 395430 h 438138"/>
                <a:gd name="connsiteX525" fmla="*/ 2138943 w 7681876"/>
                <a:gd name="connsiteY525" fmla="*/ 389126 h 438138"/>
                <a:gd name="connsiteX526" fmla="*/ 2122526 w 7681876"/>
                <a:gd name="connsiteY526" fmla="*/ 382100 h 438138"/>
                <a:gd name="connsiteX527" fmla="*/ 2113988 w 7681876"/>
                <a:gd name="connsiteY527" fmla="*/ 370410 h 438138"/>
                <a:gd name="connsiteX528" fmla="*/ 2090341 w 7681876"/>
                <a:gd name="connsiteY528" fmla="*/ 338626 h 438138"/>
                <a:gd name="connsiteX529" fmla="*/ 2094285 w 7681876"/>
                <a:gd name="connsiteY529" fmla="*/ 335672 h 438138"/>
                <a:gd name="connsiteX530" fmla="*/ 2099535 w 7681876"/>
                <a:gd name="connsiteY530" fmla="*/ 331075 h 438138"/>
                <a:gd name="connsiteX531" fmla="*/ 2134341 w 7681876"/>
                <a:gd name="connsiteY531" fmla="*/ 312622 h 438138"/>
                <a:gd name="connsiteX532" fmla="*/ 2134341 w 7681876"/>
                <a:gd name="connsiteY532" fmla="*/ 306054 h 438138"/>
                <a:gd name="connsiteX533" fmla="*/ 2096257 w 7681876"/>
                <a:gd name="connsiteY533" fmla="*/ 306054 h 438138"/>
                <a:gd name="connsiteX534" fmla="*/ 2096257 w 7681876"/>
                <a:gd name="connsiteY534" fmla="*/ 312622 h 438138"/>
                <a:gd name="connsiteX535" fmla="*/ 2101507 w 7681876"/>
                <a:gd name="connsiteY535" fmla="*/ 317481 h 438138"/>
                <a:gd name="connsiteX536" fmla="*/ 2089691 w 7681876"/>
                <a:gd name="connsiteY536" fmla="*/ 331600 h 438138"/>
                <a:gd name="connsiteX537" fmla="*/ 2075238 w 7681876"/>
                <a:gd name="connsiteY537" fmla="*/ 343552 h 438138"/>
                <a:gd name="connsiteX538" fmla="*/ 2067358 w 7681876"/>
                <a:gd name="connsiteY538" fmla="*/ 350316 h 438138"/>
                <a:gd name="connsiteX539" fmla="*/ 2067358 w 7681876"/>
                <a:gd name="connsiteY539" fmla="*/ 251222 h 438138"/>
                <a:gd name="connsiteX540" fmla="*/ 2161268 w 7681876"/>
                <a:gd name="connsiteY540" fmla="*/ 347885 h 438138"/>
                <a:gd name="connsiteX541" fmla="*/ 2222335 w 7681876"/>
                <a:gd name="connsiteY541" fmla="*/ 347885 h 438138"/>
                <a:gd name="connsiteX542" fmla="*/ 2226279 w 7681876"/>
                <a:gd name="connsiteY542" fmla="*/ 344339 h 438138"/>
                <a:gd name="connsiteX543" fmla="*/ 2188194 w 7681876"/>
                <a:gd name="connsiteY543" fmla="*/ 302509 h 438138"/>
                <a:gd name="connsiteX544" fmla="*/ 2142879 w 7681876"/>
                <a:gd name="connsiteY544" fmla="*/ 350053 h 438138"/>
                <a:gd name="connsiteX545" fmla="*/ 2191472 w 7681876"/>
                <a:gd name="connsiteY545" fmla="*/ 397793 h 438138"/>
                <a:gd name="connsiteX546" fmla="*/ 2225621 w 7681876"/>
                <a:gd name="connsiteY546" fmla="*/ 373101 h 438138"/>
                <a:gd name="connsiteX547" fmla="*/ 2226279 w 7681876"/>
                <a:gd name="connsiteY547" fmla="*/ 370673 h 438138"/>
                <a:gd name="connsiteX548" fmla="*/ 2223649 w 7681876"/>
                <a:gd name="connsiteY548" fmla="*/ 367981 h 438138"/>
                <a:gd name="connsiteX549" fmla="*/ 2217741 w 7681876"/>
                <a:gd name="connsiteY549" fmla="*/ 377174 h 438138"/>
                <a:gd name="connsiteX550" fmla="*/ 2192130 w 7681876"/>
                <a:gd name="connsiteY550" fmla="*/ 391817 h 438138"/>
                <a:gd name="connsiteX551" fmla="*/ 2190815 w 7681876"/>
                <a:gd name="connsiteY551" fmla="*/ 391817 h 438138"/>
                <a:gd name="connsiteX552" fmla="*/ 2165861 w 7681876"/>
                <a:gd name="connsiteY552" fmla="*/ 374482 h 438138"/>
                <a:gd name="connsiteX553" fmla="*/ 2161268 w 7681876"/>
                <a:gd name="connsiteY553" fmla="*/ 347885 h 438138"/>
                <a:gd name="connsiteX554" fmla="*/ 2161268 w 7681876"/>
                <a:gd name="connsiteY554" fmla="*/ 342961 h 438138"/>
                <a:gd name="connsiteX555" fmla="*/ 2182278 w 7681876"/>
                <a:gd name="connsiteY555" fmla="*/ 308485 h 438138"/>
                <a:gd name="connsiteX556" fmla="*/ 2186879 w 7681876"/>
                <a:gd name="connsiteY556" fmla="*/ 307696 h 438138"/>
                <a:gd name="connsiteX557" fmla="*/ 2211833 w 7681876"/>
                <a:gd name="connsiteY557" fmla="*/ 342961 h 438138"/>
                <a:gd name="connsiteX558" fmla="*/ 2238094 w 7681876"/>
                <a:gd name="connsiteY558" fmla="*/ 306054 h 438138"/>
                <a:gd name="connsiteX559" fmla="*/ 2238094 w 7681876"/>
                <a:gd name="connsiteY559" fmla="*/ 312555 h 438138"/>
                <a:gd name="connsiteX560" fmla="*/ 2241381 w 7681876"/>
                <a:gd name="connsiteY560" fmla="*/ 312555 h 438138"/>
                <a:gd name="connsiteX561" fmla="*/ 2253862 w 7681876"/>
                <a:gd name="connsiteY561" fmla="*/ 322866 h 438138"/>
                <a:gd name="connsiteX562" fmla="*/ 2253862 w 7681876"/>
                <a:gd name="connsiteY562" fmla="*/ 380194 h 438138"/>
                <a:gd name="connsiteX563" fmla="*/ 2238094 w 7681876"/>
                <a:gd name="connsiteY563" fmla="*/ 389126 h 438138"/>
                <a:gd name="connsiteX564" fmla="*/ 2238094 w 7681876"/>
                <a:gd name="connsiteY564" fmla="*/ 395364 h 438138"/>
                <a:gd name="connsiteX565" fmla="*/ 2252547 w 7681876"/>
                <a:gd name="connsiteY565" fmla="*/ 394839 h 438138"/>
                <a:gd name="connsiteX566" fmla="*/ 2288660 w 7681876"/>
                <a:gd name="connsiteY566" fmla="*/ 394839 h 438138"/>
                <a:gd name="connsiteX567" fmla="*/ 2288660 w 7681876"/>
                <a:gd name="connsiteY567" fmla="*/ 389126 h 438138"/>
                <a:gd name="connsiteX568" fmla="*/ 2282095 w 7681876"/>
                <a:gd name="connsiteY568" fmla="*/ 389126 h 438138"/>
                <a:gd name="connsiteX569" fmla="*/ 2268965 w 7681876"/>
                <a:gd name="connsiteY569" fmla="*/ 380194 h 438138"/>
                <a:gd name="connsiteX570" fmla="*/ 2268965 w 7681876"/>
                <a:gd name="connsiteY570" fmla="*/ 345456 h 438138"/>
                <a:gd name="connsiteX571" fmla="*/ 2295225 w 7681876"/>
                <a:gd name="connsiteY571" fmla="*/ 309076 h 438138"/>
                <a:gd name="connsiteX572" fmla="*/ 2295225 w 7681876"/>
                <a:gd name="connsiteY572" fmla="*/ 309339 h 438138"/>
                <a:gd name="connsiteX573" fmla="*/ 2291290 w 7681876"/>
                <a:gd name="connsiteY573" fmla="*/ 316956 h 438138"/>
                <a:gd name="connsiteX574" fmla="*/ 2300484 w 7681876"/>
                <a:gd name="connsiteY574" fmla="*/ 326149 h 438138"/>
                <a:gd name="connsiteX575" fmla="*/ 2309021 w 7681876"/>
                <a:gd name="connsiteY575" fmla="*/ 316628 h 438138"/>
                <a:gd name="connsiteX576" fmla="*/ 2293262 w 7681876"/>
                <a:gd name="connsiteY576" fmla="*/ 303888 h 438138"/>
                <a:gd name="connsiteX577" fmla="*/ 2267650 w 7681876"/>
                <a:gd name="connsiteY577" fmla="*/ 326149 h 438138"/>
                <a:gd name="connsiteX578" fmla="*/ 2267650 w 7681876"/>
                <a:gd name="connsiteY578" fmla="*/ 303888 h 438138"/>
                <a:gd name="connsiteX579" fmla="*/ 2409496 w 7681876"/>
                <a:gd name="connsiteY579" fmla="*/ 253651 h 438138"/>
                <a:gd name="connsiteX580" fmla="*/ 2409496 w 7681876"/>
                <a:gd name="connsiteY580" fmla="*/ 259889 h 438138"/>
                <a:gd name="connsiteX581" fmla="*/ 2413432 w 7681876"/>
                <a:gd name="connsiteY581" fmla="*/ 259889 h 438138"/>
                <a:gd name="connsiteX582" fmla="*/ 2425913 w 7681876"/>
                <a:gd name="connsiteY582" fmla="*/ 270791 h 438138"/>
                <a:gd name="connsiteX583" fmla="*/ 2425913 w 7681876"/>
                <a:gd name="connsiteY583" fmla="*/ 375532 h 438138"/>
                <a:gd name="connsiteX584" fmla="*/ 2425913 w 7681876"/>
                <a:gd name="connsiteY584" fmla="*/ 380194 h 438138"/>
                <a:gd name="connsiteX585" fmla="*/ 2410802 w 7681876"/>
                <a:gd name="connsiteY585" fmla="*/ 389126 h 438138"/>
                <a:gd name="connsiteX586" fmla="*/ 2409496 w 7681876"/>
                <a:gd name="connsiteY586" fmla="*/ 389126 h 438138"/>
                <a:gd name="connsiteX587" fmla="*/ 2409496 w 7681876"/>
                <a:gd name="connsiteY587" fmla="*/ 395364 h 438138"/>
                <a:gd name="connsiteX588" fmla="*/ 2424598 w 7681876"/>
                <a:gd name="connsiteY588" fmla="*/ 394839 h 438138"/>
                <a:gd name="connsiteX589" fmla="*/ 2456775 w 7681876"/>
                <a:gd name="connsiteY589" fmla="*/ 394839 h 438138"/>
                <a:gd name="connsiteX590" fmla="*/ 2456775 w 7681876"/>
                <a:gd name="connsiteY590" fmla="*/ 389126 h 438138"/>
                <a:gd name="connsiteX591" fmla="*/ 2452174 w 7681876"/>
                <a:gd name="connsiteY591" fmla="*/ 389126 h 438138"/>
                <a:gd name="connsiteX592" fmla="*/ 2441015 w 7681876"/>
                <a:gd name="connsiteY592" fmla="*/ 380456 h 438138"/>
                <a:gd name="connsiteX593" fmla="*/ 2441015 w 7681876"/>
                <a:gd name="connsiteY593" fmla="*/ 343027 h 438138"/>
                <a:gd name="connsiteX594" fmla="*/ 2469905 w 7681876"/>
                <a:gd name="connsiteY594" fmla="*/ 309076 h 438138"/>
                <a:gd name="connsiteX595" fmla="*/ 2484351 w 7681876"/>
                <a:gd name="connsiteY595" fmla="*/ 332387 h 438138"/>
                <a:gd name="connsiteX596" fmla="*/ 2484351 w 7681876"/>
                <a:gd name="connsiteY596" fmla="*/ 380983 h 438138"/>
                <a:gd name="connsiteX597" fmla="*/ 2471877 w 7681876"/>
                <a:gd name="connsiteY597" fmla="*/ 389126 h 438138"/>
                <a:gd name="connsiteX598" fmla="*/ 2468591 w 7681876"/>
                <a:gd name="connsiteY598" fmla="*/ 389126 h 438138"/>
                <a:gd name="connsiteX599" fmla="*/ 2468591 w 7681876"/>
                <a:gd name="connsiteY599" fmla="*/ 395364 h 438138"/>
                <a:gd name="connsiteX600" fmla="*/ 2483044 w 7681876"/>
                <a:gd name="connsiteY600" fmla="*/ 394839 h 438138"/>
                <a:gd name="connsiteX601" fmla="*/ 2515878 w 7681876"/>
                <a:gd name="connsiteY601" fmla="*/ 394839 h 438138"/>
                <a:gd name="connsiteX602" fmla="*/ 2515878 w 7681876"/>
                <a:gd name="connsiteY602" fmla="*/ 389192 h 438138"/>
                <a:gd name="connsiteX603" fmla="*/ 2511934 w 7681876"/>
                <a:gd name="connsiteY603" fmla="*/ 389192 h 438138"/>
                <a:gd name="connsiteX604" fmla="*/ 2500118 w 7681876"/>
                <a:gd name="connsiteY604" fmla="*/ 381047 h 438138"/>
                <a:gd name="connsiteX605" fmla="*/ 2500118 w 7681876"/>
                <a:gd name="connsiteY605" fmla="*/ 334029 h 438138"/>
                <a:gd name="connsiteX606" fmla="*/ 2496832 w 7681876"/>
                <a:gd name="connsiteY606" fmla="*/ 315840 h 438138"/>
                <a:gd name="connsiteX607" fmla="*/ 2471220 w 7681876"/>
                <a:gd name="connsiteY607" fmla="*/ 303954 h 438138"/>
                <a:gd name="connsiteX608" fmla="*/ 2440358 w 7681876"/>
                <a:gd name="connsiteY608" fmla="*/ 323195 h 438138"/>
                <a:gd name="connsiteX609" fmla="*/ 2440358 w 7681876"/>
                <a:gd name="connsiteY609" fmla="*/ 251288 h 438138"/>
                <a:gd name="connsiteX610" fmla="*/ 2546083 w 7681876"/>
                <a:gd name="connsiteY610" fmla="*/ 314986 h 438138"/>
                <a:gd name="connsiteX611" fmla="*/ 2567751 w 7681876"/>
                <a:gd name="connsiteY611" fmla="*/ 307696 h 438138"/>
                <a:gd name="connsiteX612" fmla="*/ 2585482 w 7681876"/>
                <a:gd name="connsiteY612" fmla="*/ 318006 h 438138"/>
                <a:gd name="connsiteX613" fmla="*/ 2590084 w 7681876"/>
                <a:gd name="connsiteY613" fmla="*/ 336985 h 438138"/>
                <a:gd name="connsiteX614" fmla="*/ 2590084 w 7681876"/>
                <a:gd name="connsiteY614" fmla="*/ 340530 h 438138"/>
                <a:gd name="connsiteX615" fmla="*/ 2541482 w 7681876"/>
                <a:gd name="connsiteY615" fmla="*/ 353269 h 438138"/>
                <a:gd name="connsiteX616" fmla="*/ 2529008 w 7681876"/>
                <a:gd name="connsiteY616" fmla="*/ 375007 h 438138"/>
                <a:gd name="connsiteX617" fmla="*/ 2563815 w 7681876"/>
                <a:gd name="connsiteY617" fmla="*/ 397793 h 438138"/>
                <a:gd name="connsiteX618" fmla="*/ 2592047 w 7681876"/>
                <a:gd name="connsiteY618" fmla="*/ 380456 h 438138"/>
                <a:gd name="connsiteX619" fmla="*/ 2607807 w 7681876"/>
                <a:gd name="connsiteY619" fmla="*/ 396743 h 438138"/>
                <a:gd name="connsiteX620" fmla="*/ 2626196 w 7681876"/>
                <a:gd name="connsiteY620" fmla="*/ 374745 h 438138"/>
                <a:gd name="connsiteX621" fmla="*/ 2626196 w 7681876"/>
                <a:gd name="connsiteY621" fmla="*/ 365222 h 438138"/>
                <a:gd name="connsiteX622" fmla="*/ 2620288 w 7681876"/>
                <a:gd name="connsiteY622" fmla="*/ 365222 h 438138"/>
                <a:gd name="connsiteX623" fmla="*/ 2620288 w 7681876"/>
                <a:gd name="connsiteY623" fmla="*/ 375795 h 438138"/>
                <a:gd name="connsiteX624" fmla="*/ 2612409 w 7681876"/>
                <a:gd name="connsiteY624" fmla="*/ 389388 h 438138"/>
                <a:gd name="connsiteX625" fmla="*/ 2605186 w 7681876"/>
                <a:gd name="connsiteY625" fmla="*/ 375795 h 438138"/>
                <a:gd name="connsiteX626" fmla="*/ 2605186 w 7681876"/>
                <a:gd name="connsiteY626" fmla="*/ 335081 h 438138"/>
                <a:gd name="connsiteX627" fmla="*/ 2568408 w 7681876"/>
                <a:gd name="connsiteY627" fmla="*/ 302509 h 438138"/>
                <a:gd name="connsiteX628" fmla="*/ 2536231 w 7681876"/>
                <a:gd name="connsiteY628" fmla="*/ 324508 h 438138"/>
                <a:gd name="connsiteX629" fmla="*/ 2546740 w 7681876"/>
                <a:gd name="connsiteY629" fmla="*/ 334293 h 438138"/>
                <a:gd name="connsiteX630" fmla="*/ 2555277 w 7681876"/>
                <a:gd name="connsiteY630" fmla="*/ 324508 h 438138"/>
                <a:gd name="connsiteX631" fmla="*/ 2546083 w 7681876"/>
                <a:gd name="connsiteY631" fmla="*/ 314986 h 438138"/>
                <a:gd name="connsiteX632" fmla="*/ 2590084 w 7681876"/>
                <a:gd name="connsiteY632" fmla="*/ 345718 h 438138"/>
                <a:gd name="connsiteX633" fmla="*/ 2590084 w 7681876"/>
                <a:gd name="connsiteY633" fmla="*/ 366075 h 438138"/>
                <a:gd name="connsiteX634" fmla="*/ 2565129 w 7681876"/>
                <a:gd name="connsiteY634" fmla="*/ 392671 h 438138"/>
                <a:gd name="connsiteX635" fmla="*/ 2563815 w 7681876"/>
                <a:gd name="connsiteY635" fmla="*/ 392671 h 438138"/>
                <a:gd name="connsiteX636" fmla="*/ 2546740 w 7681876"/>
                <a:gd name="connsiteY636" fmla="*/ 375007 h 438138"/>
                <a:gd name="connsiteX637" fmla="*/ 2590084 w 7681876"/>
                <a:gd name="connsiteY637" fmla="*/ 345718 h 438138"/>
                <a:gd name="connsiteX638" fmla="*/ 2646557 w 7681876"/>
                <a:gd name="connsiteY638" fmla="*/ 388601 h 438138"/>
                <a:gd name="connsiteX639" fmla="*/ 2670854 w 7681876"/>
                <a:gd name="connsiteY639" fmla="*/ 397793 h 438138"/>
                <a:gd name="connsiteX640" fmla="*/ 2704346 w 7681876"/>
                <a:gd name="connsiteY640" fmla="*/ 368769 h 438138"/>
                <a:gd name="connsiteX641" fmla="*/ 2704346 w 7681876"/>
                <a:gd name="connsiteY641" fmla="*/ 366600 h 438138"/>
                <a:gd name="connsiteX642" fmla="*/ 2683985 w 7681876"/>
                <a:gd name="connsiteY642" fmla="*/ 342173 h 438138"/>
                <a:gd name="connsiteX643" fmla="*/ 2667568 w 7681876"/>
                <a:gd name="connsiteY643" fmla="*/ 338363 h 438138"/>
                <a:gd name="connsiteX644" fmla="*/ 2645243 w 7681876"/>
                <a:gd name="connsiteY644" fmla="*/ 322079 h 438138"/>
                <a:gd name="connsiteX645" fmla="*/ 2669540 w 7681876"/>
                <a:gd name="connsiteY645" fmla="*/ 307171 h 438138"/>
                <a:gd name="connsiteX646" fmla="*/ 2693179 w 7681876"/>
                <a:gd name="connsiteY646" fmla="*/ 329696 h 438138"/>
                <a:gd name="connsiteX647" fmla="*/ 2695809 w 7681876"/>
                <a:gd name="connsiteY647" fmla="*/ 333504 h 438138"/>
                <a:gd name="connsiteX648" fmla="*/ 2699087 w 7681876"/>
                <a:gd name="connsiteY648" fmla="*/ 331009 h 438138"/>
                <a:gd name="connsiteX649" fmla="*/ 2699087 w 7681876"/>
                <a:gd name="connsiteY649" fmla="*/ 306054 h 438138"/>
                <a:gd name="connsiteX650" fmla="*/ 2696466 w 7681876"/>
                <a:gd name="connsiteY650" fmla="*/ 302509 h 438138"/>
                <a:gd name="connsiteX651" fmla="*/ 2688586 w 7681876"/>
                <a:gd name="connsiteY651" fmla="*/ 307696 h 438138"/>
                <a:gd name="connsiteX652" fmla="*/ 2687929 w 7681876"/>
                <a:gd name="connsiteY652" fmla="*/ 307696 h 438138"/>
                <a:gd name="connsiteX653" fmla="*/ 2683985 w 7681876"/>
                <a:gd name="connsiteY653" fmla="*/ 305529 h 438138"/>
                <a:gd name="connsiteX654" fmla="*/ 2669540 w 7681876"/>
                <a:gd name="connsiteY654" fmla="*/ 302509 h 438138"/>
                <a:gd name="connsiteX655" fmla="*/ 2634733 w 7681876"/>
                <a:gd name="connsiteY655" fmla="*/ 328580 h 438138"/>
                <a:gd name="connsiteX656" fmla="*/ 2674133 w 7681876"/>
                <a:gd name="connsiteY656" fmla="*/ 356029 h 438138"/>
                <a:gd name="connsiteX657" fmla="*/ 2693837 w 7681876"/>
                <a:gd name="connsiteY657" fmla="*/ 373101 h 438138"/>
                <a:gd name="connsiteX658" fmla="*/ 2670197 w 7681876"/>
                <a:gd name="connsiteY658" fmla="*/ 392671 h 438138"/>
                <a:gd name="connsiteX659" fmla="*/ 2668225 w 7681876"/>
                <a:gd name="connsiteY659" fmla="*/ 392671 h 438138"/>
                <a:gd name="connsiteX660" fmla="*/ 2641299 w 7681876"/>
                <a:gd name="connsiteY660" fmla="*/ 366075 h 438138"/>
                <a:gd name="connsiteX661" fmla="*/ 2637363 w 7681876"/>
                <a:gd name="connsiteY661" fmla="*/ 360362 h 438138"/>
                <a:gd name="connsiteX662" fmla="*/ 2634733 w 7681876"/>
                <a:gd name="connsiteY662" fmla="*/ 363843 h 438138"/>
                <a:gd name="connsiteX663" fmla="*/ 2634733 w 7681876"/>
                <a:gd name="connsiteY663" fmla="*/ 390767 h 438138"/>
                <a:gd name="connsiteX664" fmla="*/ 2634733 w 7681876"/>
                <a:gd name="connsiteY664" fmla="*/ 393458 h 438138"/>
                <a:gd name="connsiteX665" fmla="*/ 2637363 w 7681876"/>
                <a:gd name="connsiteY665" fmla="*/ 397793 h 438138"/>
                <a:gd name="connsiteX666" fmla="*/ 2641956 w 7681876"/>
                <a:gd name="connsiteY666" fmla="*/ 393985 h 438138"/>
                <a:gd name="connsiteX667" fmla="*/ 2643271 w 7681876"/>
                <a:gd name="connsiteY667" fmla="*/ 392671 h 438138"/>
                <a:gd name="connsiteX668" fmla="*/ 2646557 w 7681876"/>
                <a:gd name="connsiteY668" fmla="*/ 388601 h 438138"/>
                <a:gd name="connsiteX669" fmla="*/ 2823859 w 7681876"/>
                <a:gd name="connsiteY669" fmla="*/ 314986 h 438138"/>
                <a:gd name="connsiteX670" fmla="*/ 2846183 w 7681876"/>
                <a:gd name="connsiteY670" fmla="*/ 307696 h 438138"/>
                <a:gd name="connsiteX671" fmla="*/ 2863915 w 7681876"/>
                <a:gd name="connsiteY671" fmla="*/ 318006 h 438138"/>
                <a:gd name="connsiteX672" fmla="*/ 2867859 w 7681876"/>
                <a:gd name="connsiteY672" fmla="*/ 336985 h 438138"/>
                <a:gd name="connsiteX673" fmla="*/ 2867859 w 7681876"/>
                <a:gd name="connsiteY673" fmla="*/ 340530 h 438138"/>
                <a:gd name="connsiteX674" fmla="*/ 2819265 w 7681876"/>
                <a:gd name="connsiteY674" fmla="*/ 353269 h 438138"/>
                <a:gd name="connsiteX675" fmla="*/ 2807441 w 7681876"/>
                <a:gd name="connsiteY675" fmla="*/ 375007 h 438138"/>
                <a:gd name="connsiteX676" fmla="*/ 2841590 w 7681876"/>
                <a:gd name="connsiteY676" fmla="*/ 397793 h 438138"/>
                <a:gd name="connsiteX677" fmla="*/ 2869823 w 7681876"/>
                <a:gd name="connsiteY677" fmla="*/ 380456 h 438138"/>
                <a:gd name="connsiteX678" fmla="*/ 2886240 w 7681876"/>
                <a:gd name="connsiteY678" fmla="*/ 396743 h 438138"/>
                <a:gd name="connsiteX679" fmla="*/ 2903972 w 7681876"/>
                <a:gd name="connsiteY679" fmla="*/ 374745 h 438138"/>
                <a:gd name="connsiteX680" fmla="*/ 2903972 w 7681876"/>
                <a:gd name="connsiteY680" fmla="*/ 365222 h 438138"/>
                <a:gd name="connsiteX681" fmla="*/ 2898064 w 7681876"/>
                <a:gd name="connsiteY681" fmla="*/ 365222 h 438138"/>
                <a:gd name="connsiteX682" fmla="*/ 2898064 w 7681876"/>
                <a:gd name="connsiteY682" fmla="*/ 375795 h 438138"/>
                <a:gd name="connsiteX683" fmla="*/ 2890841 w 7681876"/>
                <a:gd name="connsiteY683" fmla="*/ 389388 h 438138"/>
                <a:gd name="connsiteX684" fmla="*/ 2883619 w 7681876"/>
                <a:gd name="connsiteY684" fmla="*/ 375795 h 438138"/>
                <a:gd name="connsiteX685" fmla="*/ 2883619 w 7681876"/>
                <a:gd name="connsiteY685" fmla="*/ 335081 h 438138"/>
                <a:gd name="connsiteX686" fmla="*/ 2846183 w 7681876"/>
                <a:gd name="connsiteY686" fmla="*/ 302509 h 438138"/>
                <a:gd name="connsiteX687" fmla="*/ 2814007 w 7681876"/>
                <a:gd name="connsiteY687" fmla="*/ 324508 h 438138"/>
                <a:gd name="connsiteX688" fmla="*/ 2825173 w 7681876"/>
                <a:gd name="connsiteY688" fmla="*/ 334293 h 438138"/>
                <a:gd name="connsiteX689" fmla="*/ 2833053 w 7681876"/>
                <a:gd name="connsiteY689" fmla="*/ 324508 h 438138"/>
                <a:gd name="connsiteX690" fmla="*/ 2823859 w 7681876"/>
                <a:gd name="connsiteY690" fmla="*/ 314986 h 438138"/>
                <a:gd name="connsiteX691" fmla="*/ 2867859 w 7681876"/>
                <a:gd name="connsiteY691" fmla="*/ 345718 h 438138"/>
                <a:gd name="connsiteX692" fmla="*/ 2867859 w 7681876"/>
                <a:gd name="connsiteY692" fmla="*/ 366075 h 438138"/>
                <a:gd name="connsiteX693" fmla="*/ 2843562 w 7681876"/>
                <a:gd name="connsiteY693" fmla="*/ 392671 h 438138"/>
                <a:gd name="connsiteX694" fmla="*/ 2841590 w 7681876"/>
                <a:gd name="connsiteY694" fmla="*/ 392671 h 438138"/>
                <a:gd name="connsiteX695" fmla="*/ 2824516 w 7681876"/>
                <a:gd name="connsiteY695" fmla="*/ 375007 h 438138"/>
                <a:gd name="connsiteX696" fmla="*/ 2867859 w 7681876"/>
                <a:gd name="connsiteY696" fmla="*/ 345718 h 438138"/>
                <a:gd name="connsiteX697" fmla="*/ 2980807 w 7681876"/>
                <a:gd name="connsiteY697" fmla="*/ 313934 h 438138"/>
                <a:gd name="connsiteX698" fmla="*/ 2972927 w 7681876"/>
                <a:gd name="connsiteY698" fmla="*/ 323720 h 438138"/>
                <a:gd name="connsiteX699" fmla="*/ 2982121 w 7681876"/>
                <a:gd name="connsiteY699" fmla="*/ 333175 h 438138"/>
                <a:gd name="connsiteX700" fmla="*/ 2991973 w 7681876"/>
                <a:gd name="connsiteY700" fmla="*/ 322866 h 438138"/>
                <a:gd name="connsiteX701" fmla="*/ 2961760 w 7681876"/>
                <a:gd name="connsiteY701" fmla="*/ 302509 h 438138"/>
                <a:gd name="connsiteX702" fmla="*/ 2959796 w 7681876"/>
                <a:gd name="connsiteY702" fmla="*/ 302509 h 438138"/>
                <a:gd name="connsiteX703" fmla="*/ 2912509 w 7681876"/>
                <a:gd name="connsiteY703" fmla="*/ 350316 h 438138"/>
                <a:gd name="connsiteX704" fmla="*/ 2959139 w 7681876"/>
                <a:gd name="connsiteY704" fmla="*/ 397793 h 438138"/>
                <a:gd name="connsiteX705" fmla="*/ 2992631 w 7681876"/>
                <a:gd name="connsiteY705" fmla="*/ 375270 h 438138"/>
                <a:gd name="connsiteX706" fmla="*/ 2994594 w 7681876"/>
                <a:gd name="connsiteY706" fmla="*/ 370673 h 438138"/>
                <a:gd name="connsiteX707" fmla="*/ 2991316 w 7681876"/>
                <a:gd name="connsiteY707" fmla="*/ 368244 h 438138"/>
                <a:gd name="connsiteX708" fmla="*/ 2986057 w 7681876"/>
                <a:gd name="connsiteY708" fmla="*/ 376649 h 438138"/>
                <a:gd name="connsiteX709" fmla="*/ 2960446 w 7681876"/>
                <a:gd name="connsiteY709" fmla="*/ 391817 h 438138"/>
                <a:gd name="connsiteX710" fmla="*/ 2930898 w 7681876"/>
                <a:gd name="connsiteY710" fmla="*/ 350053 h 438138"/>
                <a:gd name="connsiteX711" fmla="*/ 2959796 w 7681876"/>
                <a:gd name="connsiteY711" fmla="*/ 308485 h 438138"/>
                <a:gd name="connsiteX712" fmla="*/ 2976863 w 7681876"/>
                <a:gd name="connsiteY712" fmla="*/ 311505 h 438138"/>
                <a:gd name="connsiteX713" fmla="*/ 2980807 w 7681876"/>
                <a:gd name="connsiteY713" fmla="*/ 313934 h 438138"/>
                <a:gd name="connsiteX714" fmla="*/ 3076023 w 7681876"/>
                <a:gd name="connsiteY714" fmla="*/ 313934 h 438138"/>
                <a:gd name="connsiteX715" fmla="*/ 3067485 w 7681876"/>
                <a:gd name="connsiteY715" fmla="*/ 323720 h 438138"/>
                <a:gd name="connsiteX716" fmla="*/ 3077337 w 7681876"/>
                <a:gd name="connsiteY716" fmla="*/ 333175 h 438138"/>
                <a:gd name="connsiteX717" fmla="*/ 3086532 w 7681876"/>
                <a:gd name="connsiteY717" fmla="*/ 322866 h 438138"/>
                <a:gd name="connsiteX718" fmla="*/ 3056984 w 7681876"/>
                <a:gd name="connsiteY718" fmla="*/ 302509 h 438138"/>
                <a:gd name="connsiteX719" fmla="*/ 3054355 w 7681876"/>
                <a:gd name="connsiteY719" fmla="*/ 302509 h 438138"/>
                <a:gd name="connsiteX720" fmla="*/ 3007733 w 7681876"/>
                <a:gd name="connsiteY720" fmla="*/ 350316 h 438138"/>
                <a:gd name="connsiteX721" fmla="*/ 3053698 w 7681876"/>
                <a:gd name="connsiteY721" fmla="*/ 397793 h 438138"/>
                <a:gd name="connsiteX722" fmla="*/ 3087846 w 7681876"/>
                <a:gd name="connsiteY722" fmla="*/ 375270 h 438138"/>
                <a:gd name="connsiteX723" fmla="*/ 3089161 w 7681876"/>
                <a:gd name="connsiteY723" fmla="*/ 370673 h 438138"/>
                <a:gd name="connsiteX724" fmla="*/ 3086532 w 7681876"/>
                <a:gd name="connsiteY724" fmla="*/ 368244 h 438138"/>
                <a:gd name="connsiteX725" fmla="*/ 3080624 w 7681876"/>
                <a:gd name="connsiteY725" fmla="*/ 376649 h 438138"/>
                <a:gd name="connsiteX726" fmla="*/ 3055670 w 7681876"/>
                <a:gd name="connsiteY726" fmla="*/ 391817 h 438138"/>
                <a:gd name="connsiteX727" fmla="*/ 3025465 w 7681876"/>
                <a:gd name="connsiteY727" fmla="*/ 350053 h 438138"/>
                <a:gd name="connsiteX728" fmla="*/ 3055012 w 7681876"/>
                <a:gd name="connsiteY728" fmla="*/ 308485 h 438138"/>
                <a:gd name="connsiteX729" fmla="*/ 3071429 w 7681876"/>
                <a:gd name="connsiteY729" fmla="*/ 311505 h 438138"/>
                <a:gd name="connsiteX730" fmla="*/ 3076023 w 7681876"/>
                <a:gd name="connsiteY730" fmla="*/ 313934 h 438138"/>
                <a:gd name="connsiteX731" fmla="*/ 3119366 w 7681876"/>
                <a:gd name="connsiteY731" fmla="*/ 347885 h 438138"/>
                <a:gd name="connsiteX732" fmla="*/ 3180441 w 7681876"/>
                <a:gd name="connsiteY732" fmla="*/ 347885 h 438138"/>
                <a:gd name="connsiteX733" fmla="*/ 3184377 w 7681876"/>
                <a:gd name="connsiteY733" fmla="*/ 344339 h 438138"/>
                <a:gd name="connsiteX734" fmla="*/ 3146292 w 7681876"/>
                <a:gd name="connsiteY734" fmla="*/ 302509 h 438138"/>
                <a:gd name="connsiteX735" fmla="*/ 3100977 w 7681876"/>
                <a:gd name="connsiteY735" fmla="*/ 350053 h 438138"/>
                <a:gd name="connsiteX736" fmla="*/ 3149571 w 7681876"/>
                <a:gd name="connsiteY736" fmla="*/ 397793 h 438138"/>
                <a:gd name="connsiteX737" fmla="*/ 3183720 w 7681876"/>
                <a:gd name="connsiteY737" fmla="*/ 373101 h 438138"/>
                <a:gd name="connsiteX738" fmla="*/ 3184377 w 7681876"/>
                <a:gd name="connsiteY738" fmla="*/ 370673 h 438138"/>
                <a:gd name="connsiteX739" fmla="*/ 3181748 w 7681876"/>
                <a:gd name="connsiteY739" fmla="*/ 367981 h 438138"/>
                <a:gd name="connsiteX740" fmla="*/ 3175840 w 7681876"/>
                <a:gd name="connsiteY740" fmla="*/ 377174 h 438138"/>
                <a:gd name="connsiteX741" fmla="*/ 3150228 w 7681876"/>
                <a:gd name="connsiteY741" fmla="*/ 391817 h 438138"/>
                <a:gd name="connsiteX742" fmla="*/ 3148913 w 7681876"/>
                <a:gd name="connsiteY742" fmla="*/ 391817 h 438138"/>
                <a:gd name="connsiteX743" fmla="*/ 3123967 w 7681876"/>
                <a:gd name="connsiteY743" fmla="*/ 374482 h 438138"/>
                <a:gd name="connsiteX744" fmla="*/ 3119366 w 7681876"/>
                <a:gd name="connsiteY744" fmla="*/ 347885 h 438138"/>
                <a:gd name="connsiteX745" fmla="*/ 3119366 w 7681876"/>
                <a:gd name="connsiteY745" fmla="*/ 342961 h 438138"/>
                <a:gd name="connsiteX746" fmla="*/ 3140384 w 7681876"/>
                <a:gd name="connsiteY746" fmla="*/ 308485 h 438138"/>
                <a:gd name="connsiteX747" fmla="*/ 3144977 w 7681876"/>
                <a:gd name="connsiteY747" fmla="*/ 307696 h 438138"/>
                <a:gd name="connsiteX748" fmla="*/ 3169932 w 7681876"/>
                <a:gd name="connsiteY748" fmla="*/ 342961 h 438138"/>
                <a:gd name="connsiteX749" fmla="*/ 3209331 w 7681876"/>
                <a:gd name="connsiteY749" fmla="*/ 388601 h 438138"/>
                <a:gd name="connsiteX750" fmla="*/ 3232971 w 7681876"/>
                <a:gd name="connsiteY750" fmla="*/ 397793 h 438138"/>
                <a:gd name="connsiteX751" fmla="*/ 3267120 w 7681876"/>
                <a:gd name="connsiteY751" fmla="*/ 368769 h 438138"/>
                <a:gd name="connsiteX752" fmla="*/ 3267120 w 7681876"/>
                <a:gd name="connsiteY752" fmla="*/ 366600 h 438138"/>
                <a:gd name="connsiteX753" fmla="*/ 3246767 w 7681876"/>
                <a:gd name="connsiteY753" fmla="*/ 342173 h 438138"/>
                <a:gd name="connsiteX754" fmla="*/ 3230349 w 7681876"/>
                <a:gd name="connsiteY754" fmla="*/ 338363 h 438138"/>
                <a:gd name="connsiteX755" fmla="*/ 3207359 w 7681876"/>
                <a:gd name="connsiteY755" fmla="*/ 322079 h 438138"/>
                <a:gd name="connsiteX756" fmla="*/ 3231656 w 7681876"/>
                <a:gd name="connsiteY756" fmla="*/ 307171 h 438138"/>
                <a:gd name="connsiteX757" fmla="*/ 3255953 w 7681876"/>
                <a:gd name="connsiteY757" fmla="*/ 329696 h 438138"/>
                <a:gd name="connsiteX758" fmla="*/ 3258582 w 7681876"/>
                <a:gd name="connsiteY758" fmla="*/ 333504 h 438138"/>
                <a:gd name="connsiteX759" fmla="*/ 3261212 w 7681876"/>
                <a:gd name="connsiteY759" fmla="*/ 331009 h 438138"/>
                <a:gd name="connsiteX760" fmla="*/ 3261212 w 7681876"/>
                <a:gd name="connsiteY760" fmla="*/ 306054 h 438138"/>
                <a:gd name="connsiteX761" fmla="*/ 3259240 w 7681876"/>
                <a:gd name="connsiteY761" fmla="*/ 302509 h 438138"/>
                <a:gd name="connsiteX762" fmla="*/ 3251360 w 7681876"/>
                <a:gd name="connsiteY762" fmla="*/ 307696 h 438138"/>
                <a:gd name="connsiteX763" fmla="*/ 3250702 w 7681876"/>
                <a:gd name="connsiteY763" fmla="*/ 307696 h 438138"/>
                <a:gd name="connsiteX764" fmla="*/ 3246109 w 7681876"/>
                <a:gd name="connsiteY764" fmla="*/ 305529 h 438138"/>
                <a:gd name="connsiteX765" fmla="*/ 3231656 w 7681876"/>
                <a:gd name="connsiteY765" fmla="*/ 302509 h 438138"/>
                <a:gd name="connsiteX766" fmla="*/ 3196858 w 7681876"/>
                <a:gd name="connsiteY766" fmla="*/ 328580 h 438138"/>
                <a:gd name="connsiteX767" fmla="*/ 3236257 w 7681876"/>
                <a:gd name="connsiteY767" fmla="*/ 356029 h 438138"/>
                <a:gd name="connsiteX768" fmla="*/ 3255953 w 7681876"/>
                <a:gd name="connsiteY768" fmla="*/ 373101 h 438138"/>
                <a:gd name="connsiteX769" fmla="*/ 3232971 w 7681876"/>
                <a:gd name="connsiteY769" fmla="*/ 392671 h 438138"/>
                <a:gd name="connsiteX770" fmla="*/ 3230349 w 7681876"/>
                <a:gd name="connsiteY770" fmla="*/ 392671 h 438138"/>
                <a:gd name="connsiteX771" fmla="*/ 3203423 w 7681876"/>
                <a:gd name="connsiteY771" fmla="*/ 366075 h 438138"/>
                <a:gd name="connsiteX772" fmla="*/ 3200137 w 7681876"/>
                <a:gd name="connsiteY772" fmla="*/ 360362 h 438138"/>
                <a:gd name="connsiteX773" fmla="*/ 3196858 w 7681876"/>
                <a:gd name="connsiteY773" fmla="*/ 363909 h 438138"/>
                <a:gd name="connsiteX774" fmla="*/ 3196858 w 7681876"/>
                <a:gd name="connsiteY774" fmla="*/ 390767 h 438138"/>
                <a:gd name="connsiteX775" fmla="*/ 3196858 w 7681876"/>
                <a:gd name="connsiteY775" fmla="*/ 393458 h 438138"/>
                <a:gd name="connsiteX776" fmla="*/ 3199479 w 7681876"/>
                <a:gd name="connsiteY776" fmla="*/ 397793 h 438138"/>
                <a:gd name="connsiteX777" fmla="*/ 3204738 w 7681876"/>
                <a:gd name="connsiteY777" fmla="*/ 393985 h 438138"/>
                <a:gd name="connsiteX778" fmla="*/ 3205395 w 7681876"/>
                <a:gd name="connsiteY778" fmla="*/ 392671 h 438138"/>
                <a:gd name="connsiteX779" fmla="*/ 3209331 w 7681876"/>
                <a:gd name="connsiteY779" fmla="*/ 388601 h 438138"/>
                <a:gd name="connsiteX780" fmla="*/ 3293388 w 7681876"/>
                <a:gd name="connsiteY780" fmla="*/ 388601 h 438138"/>
                <a:gd name="connsiteX781" fmla="*/ 3317028 w 7681876"/>
                <a:gd name="connsiteY781" fmla="*/ 397793 h 438138"/>
                <a:gd name="connsiteX782" fmla="*/ 3351177 w 7681876"/>
                <a:gd name="connsiteY782" fmla="*/ 368769 h 438138"/>
                <a:gd name="connsiteX783" fmla="*/ 3351177 w 7681876"/>
                <a:gd name="connsiteY783" fmla="*/ 366600 h 438138"/>
                <a:gd name="connsiteX784" fmla="*/ 3330816 w 7681876"/>
                <a:gd name="connsiteY784" fmla="*/ 342173 h 438138"/>
                <a:gd name="connsiteX785" fmla="*/ 3314399 w 7681876"/>
                <a:gd name="connsiteY785" fmla="*/ 338363 h 438138"/>
                <a:gd name="connsiteX786" fmla="*/ 3292074 w 7681876"/>
                <a:gd name="connsiteY786" fmla="*/ 322079 h 438138"/>
                <a:gd name="connsiteX787" fmla="*/ 3315713 w 7681876"/>
                <a:gd name="connsiteY787" fmla="*/ 307171 h 438138"/>
                <a:gd name="connsiteX788" fmla="*/ 3340010 w 7681876"/>
                <a:gd name="connsiteY788" fmla="*/ 329696 h 438138"/>
                <a:gd name="connsiteX789" fmla="*/ 3342640 w 7681876"/>
                <a:gd name="connsiteY789" fmla="*/ 333504 h 438138"/>
                <a:gd name="connsiteX790" fmla="*/ 3345269 w 7681876"/>
                <a:gd name="connsiteY790" fmla="*/ 331009 h 438138"/>
                <a:gd name="connsiteX791" fmla="*/ 3345269 w 7681876"/>
                <a:gd name="connsiteY791" fmla="*/ 306054 h 438138"/>
                <a:gd name="connsiteX792" fmla="*/ 3343297 w 7681876"/>
                <a:gd name="connsiteY792" fmla="*/ 302509 h 438138"/>
                <a:gd name="connsiteX793" fmla="*/ 3335417 w 7681876"/>
                <a:gd name="connsiteY793" fmla="*/ 307696 h 438138"/>
                <a:gd name="connsiteX794" fmla="*/ 3334760 w 7681876"/>
                <a:gd name="connsiteY794" fmla="*/ 307696 h 438138"/>
                <a:gd name="connsiteX795" fmla="*/ 3330816 w 7681876"/>
                <a:gd name="connsiteY795" fmla="*/ 305529 h 438138"/>
                <a:gd name="connsiteX796" fmla="*/ 3315713 w 7681876"/>
                <a:gd name="connsiteY796" fmla="*/ 302509 h 438138"/>
                <a:gd name="connsiteX797" fmla="*/ 3280907 w 7681876"/>
                <a:gd name="connsiteY797" fmla="*/ 328580 h 438138"/>
                <a:gd name="connsiteX798" fmla="*/ 3320315 w 7681876"/>
                <a:gd name="connsiteY798" fmla="*/ 356029 h 438138"/>
                <a:gd name="connsiteX799" fmla="*/ 3340010 w 7681876"/>
                <a:gd name="connsiteY799" fmla="*/ 373101 h 438138"/>
                <a:gd name="connsiteX800" fmla="*/ 3317028 w 7681876"/>
                <a:gd name="connsiteY800" fmla="*/ 392671 h 438138"/>
                <a:gd name="connsiteX801" fmla="*/ 3315056 w 7681876"/>
                <a:gd name="connsiteY801" fmla="*/ 392671 h 438138"/>
                <a:gd name="connsiteX802" fmla="*/ 3287481 w 7681876"/>
                <a:gd name="connsiteY802" fmla="*/ 366075 h 438138"/>
                <a:gd name="connsiteX803" fmla="*/ 3284194 w 7681876"/>
                <a:gd name="connsiteY803" fmla="*/ 360362 h 438138"/>
                <a:gd name="connsiteX804" fmla="*/ 3280907 w 7681876"/>
                <a:gd name="connsiteY804" fmla="*/ 363909 h 438138"/>
                <a:gd name="connsiteX805" fmla="*/ 3280907 w 7681876"/>
                <a:gd name="connsiteY805" fmla="*/ 390767 h 438138"/>
                <a:gd name="connsiteX806" fmla="*/ 3280907 w 7681876"/>
                <a:gd name="connsiteY806" fmla="*/ 393458 h 438138"/>
                <a:gd name="connsiteX807" fmla="*/ 3283537 w 7681876"/>
                <a:gd name="connsiteY807" fmla="*/ 397793 h 438138"/>
                <a:gd name="connsiteX808" fmla="*/ 3288787 w 7681876"/>
                <a:gd name="connsiteY808" fmla="*/ 393985 h 438138"/>
                <a:gd name="connsiteX809" fmla="*/ 3290102 w 7681876"/>
                <a:gd name="connsiteY809" fmla="*/ 392671 h 438138"/>
                <a:gd name="connsiteX810" fmla="*/ 3293388 w 7681876"/>
                <a:gd name="connsiteY810" fmla="*/ 388601 h 438138"/>
                <a:gd name="connsiteX811" fmla="*/ 3495644 w 7681876"/>
                <a:gd name="connsiteY811" fmla="*/ 302509 h 438138"/>
                <a:gd name="connsiteX812" fmla="*/ 3451651 w 7681876"/>
                <a:gd name="connsiteY812" fmla="*/ 351103 h 438138"/>
                <a:gd name="connsiteX813" fmla="*/ 3498931 w 7681876"/>
                <a:gd name="connsiteY813" fmla="*/ 397793 h 438138"/>
                <a:gd name="connsiteX814" fmla="*/ 3545552 w 7681876"/>
                <a:gd name="connsiteY814" fmla="*/ 351366 h 438138"/>
                <a:gd name="connsiteX815" fmla="*/ 3498931 w 7681876"/>
                <a:gd name="connsiteY815" fmla="*/ 302509 h 438138"/>
                <a:gd name="connsiteX816" fmla="*/ 3495644 w 7681876"/>
                <a:gd name="connsiteY816" fmla="*/ 302509 h 438138"/>
                <a:gd name="connsiteX817" fmla="*/ 3469375 w 7681876"/>
                <a:gd name="connsiteY817" fmla="*/ 356029 h 438138"/>
                <a:gd name="connsiteX818" fmla="*/ 3469375 w 7681876"/>
                <a:gd name="connsiteY818" fmla="*/ 347033 h 438138"/>
                <a:gd name="connsiteX819" fmla="*/ 3498931 w 7681876"/>
                <a:gd name="connsiteY819" fmla="*/ 307696 h 438138"/>
                <a:gd name="connsiteX820" fmla="*/ 3527163 w 7681876"/>
                <a:gd name="connsiteY820" fmla="*/ 337247 h 438138"/>
                <a:gd name="connsiteX821" fmla="*/ 3527821 w 7681876"/>
                <a:gd name="connsiteY821" fmla="*/ 350316 h 438138"/>
                <a:gd name="connsiteX822" fmla="*/ 3519941 w 7681876"/>
                <a:gd name="connsiteY822" fmla="*/ 382100 h 438138"/>
                <a:gd name="connsiteX823" fmla="*/ 3498931 w 7681876"/>
                <a:gd name="connsiteY823" fmla="*/ 391817 h 438138"/>
                <a:gd name="connsiteX824" fmla="*/ 3470032 w 7681876"/>
                <a:gd name="connsiteY824" fmla="*/ 363909 h 438138"/>
                <a:gd name="connsiteX825" fmla="*/ 3469375 w 7681876"/>
                <a:gd name="connsiteY825" fmla="*/ 356029 h 438138"/>
                <a:gd name="connsiteX826" fmla="*/ 3559340 w 7681876"/>
                <a:gd name="connsiteY826" fmla="*/ 306054 h 438138"/>
                <a:gd name="connsiteX827" fmla="*/ 3559340 w 7681876"/>
                <a:gd name="connsiteY827" fmla="*/ 312555 h 438138"/>
                <a:gd name="connsiteX828" fmla="*/ 3562627 w 7681876"/>
                <a:gd name="connsiteY828" fmla="*/ 312555 h 438138"/>
                <a:gd name="connsiteX829" fmla="*/ 3575108 w 7681876"/>
                <a:gd name="connsiteY829" fmla="*/ 322866 h 438138"/>
                <a:gd name="connsiteX830" fmla="*/ 3575108 w 7681876"/>
                <a:gd name="connsiteY830" fmla="*/ 380194 h 438138"/>
                <a:gd name="connsiteX831" fmla="*/ 3559340 w 7681876"/>
                <a:gd name="connsiteY831" fmla="*/ 389126 h 438138"/>
                <a:gd name="connsiteX832" fmla="*/ 3559340 w 7681876"/>
                <a:gd name="connsiteY832" fmla="*/ 395364 h 438138"/>
                <a:gd name="connsiteX833" fmla="*/ 3573793 w 7681876"/>
                <a:gd name="connsiteY833" fmla="*/ 394839 h 438138"/>
                <a:gd name="connsiteX834" fmla="*/ 3606628 w 7681876"/>
                <a:gd name="connsiteY834" fmla="*/ 394839 h 438138"/>
                <a:gd name="connsiteX835" fmla="*/ 3606628 w 7681876"/>
                <a:gd name="connsiteY835" fmla="*/ 389126 h 438138"/>
                <a:gd name="connsiteX836" fmla="*/ 3602026 w 7681876"/>
                <a:gd name="connsiteY836" fmla="*/ 389126 h 438138"/>
                <a:gd name="connsiteX837" fmla="*/ 3590210 w 7681876"/>
                <a:gd name="connsiteY837" fmla="*/ 380456 h 438138"/>
                <a:gd name="connsiteX838" fmla="*/ 3590210 w 7681876"/>
                <a:gd name="connsiteY838" fmla="*/ 343027 h 438138"/>
                <a:gd name="connsiteX839" fmla="*/ 3619758 w 7681876"/>
                <a:gd name="connsiteY839" fmla="*/ 309076 h 438138"/>
                <a:gd name="connsiteX840" fmla="*/ 3634203 w 7681876"/>
                <a:gd name="connsiteY840" fmla="*/ 332387 h 438138"/>
                <a:gd name="connsiteX841" fmla="*/ 3634203 w 7681876"/>
                <a:gd name="connsiteY841" fmla="*/ 380983 h 438138"/>
                <a:gd name="connsiteX842" fmla="*/ 3621730 w 7681876"/>
                <a:gd name="connsiteY842" fmla="*/ 389126 h 438138"/>
                <a:gd name="connsiteX843" fmla="*/ 3618443 w 7681876"/>
                <a:gd name="connsiteY843" fmla="*/ 389126 h 438138"/>
                <a:gd name="connsiteX844" fmla="*/ 3618443 w 7681876"/>
                <a:gd name="connsiteY844" fmla="*/ 395364 h 438138"/>
                <a:gd name="connsiteX845" fmla="*/ 3632896 w 7681876"/>
                <a:gd name="connsiteY845" fmla="*/ 394839 h 438138"/>
                <a:gd name="connsiteX846" fmla="*/ 3665731 w 7681876"/>
                <a:gd name="connsiteY846" fmla="*/ 394839 h 438138"/>
                <a:gd name="connsiteX847" fmla="*/ 3665731 w 7681876"/>
                <a:gd name="connsiteY847" fmla="*/ 389192 h 438138"/>
                <a:gd name="connsiteX848" fmla="*/ 3661787 w 7681876"/>
                <a:gd name="connsiteY848" fmla="*/ 389192 h 438138"/>
                <a:gd name="connsiteX849" fmla="*/ 3649963 w 7681876"/>
                <a:gd name="connsiteY849" fmla="*/ 381047 h 438138"/>
                <a:gd name="connsiteX850" fmla="*/ 3649963 w 7681876"/>
                <a:gd name="connsiteY850" fmla="*/ 334029 h 438138"/>
                <a:gd name="connsiteX851" fmla="*/ 3646027 w 7681876"/>
                <a:gd name="connsiteY851" fmla="*/ 316169 h 438138"/>
                <a:gd name="connsiteX852" fmla="*/ 3619758 w 7681876"/>
                <a:gd name="connsiteY852" fmla="*/ 303954 h 438138"/>
                <a:gd name="connsiteX853" fmla="*/ 3589553 w 7681876"/>
                <a:gd name="connsiteY853" fmla="*/ 324574 h 438138"/>
                <a:gd name="connsiteX854" fmla="*/ 3589553 w 7681876"/>
                <a:gd name="connsiteY854" fmla="*/ 303954 h 438138"/>
                <a:gd name="connsiteX855" fmla="*/ 3678204 w 7681876"/>
                <a:gd name="connsiteY855" fmla="*/ 253651 h 438138"/>
                <a:gd name="connsiteX856" fmla="*/ 3678204 w 7681876"/>
                <a:gd name="connsiteY856" fmla="*/ 259889 h 438138"/>
                <a:gd name="connsiteX857" fmla="*/ 3680833 w 7681876"/>
                <a:gd name="connsiteY857" fmla="*/ 259889 h 438138"/>
                <a:gd name="connsiteX858" fmla="*/ 3693963 w 7681876"/>
                <a:gd name="connsiteY858" fmla="*/ 270791 h 438138"/>
                <a:gd name="connsiteX859" fmla="*/ 3693963 w 7681876"/>
                <a:gd name="connsiteY859" fmla="*/ 375532 h 438138"/>
                <a:gd name="connsiteX860" fmla="*/ 3693963 w 7681876"/>
                <a:gd name="connsiteY860" fmla="*/ 380194 h 438138"/>
                <a:gd name="connsiteX861" fmla="*/ 3678861 w 7681876"/>
                <a:gd name="connsiteY861" fmla="*/ 389126 h 438138"/>
                <a:gd name="connsiteX862" fmla="*/ 3678204 w 7681876"/>
                <a:gd name="connsiteY862" fmla="*/ 389126 h 438138"/>
                <a:gd name="connsiteX863" fmla="*/ 3678204 w 7681876"/>
                <a:gd name="connsiteY863" fmla="*/ 395364 h 438138"/>
                <a:gd name="connsiteX864" fmla="*/ 3724826 w 7681876"/>
                <a:gd name="connsiteY864" fmla="*/ 395364 h 438138"/>
                <a:gd name="connsiteX865" fmla="*/ 3724826 w 7681876"/>
                <a:gd name="connsiteY865" fmla="*/ 389126 h 438138"/>
                <a:gd name="connsiteX866" fmla="*/ 3719575 w 7681876"/>
                <a:gd name="connsiteY866" fmla="*/ 389126 h 438138"/>
                <a:gd name="connsiteX867" fmla="*/ 3708409 w 7681876"/>
                <a:gd name="connsiteY867" fmla="*/ 380983 h 438138"/>
                <a:gd name="connsiteX868" fmla="*/ 3708409 w 7681876"/>
                <a:gd name="connsiteY868" fmla="*/ 251222 h 438138"/>
                <a:gd name="connsiteX869" fmla="*/ 3734678 w 7681876"/>
                <a:gd name="connsiteY869" fmla="*/ 306054 h 438138"/>
                <a:gd name="connsiteX870" fmla="*/ 3734678 w 7681876"/>
                <a:gd name="connsiteY870" fmla="*/ 312555 h 438138"/>
                <a:gd name="connsiteX871" fmla="*/ 3737307 w 7681876"/>
                <a:gd name="connsiteY871" fmla="*/ 312555 h 438138"/>
                <a:gd name="connsiteX872" fmla="*/ 3751752 w 7681876"/>
                <a:gd name="connsiteY872" fmla="*/ 321816 h 438138"/>
                <a:gd name="connsiteX873" fmla="*/ 3756345 w 7681876"/>
                <a:gd name="connsiteY873" fmla="*/ 332387 h 438138"/>
                <a:gd name="connsiteX874" fmla="*/ 3773420 w 7681876"/>
                <a:gd name="connsiteY874" fmla="*/ 373364 h 438138"/>
                <a:gd name="connsiteX875" fmla="*/ 3780650 w 7681876"/>
                <a:gd name="connsiteY875" fmla="*/ 389651 h 438138"/>
                <a:gd name="connsiteX876" fmla="*/ 3782614 w 7681876"/>
                <a:gd name="connsiteY876" fmla="*/ 395364 h 438138"/>
                <a:gd name="connsiteX877" fmla="*/ 3778678 w 7681876"/>
                <a:gd name="connsiteY877" fmla="*/ 405148 h 438138"/>
                <a:gd name="connsiteX878" fmla="*/ 3776706 w 7681876"/>
                <a:gd name="connsiteY878" fmla="*/ 411124 h 438138"/>
                <a:gd name="connsiteX879" fmla="*/ 3754381 w 7681876"/>
                <a:gd name="connsiteY879" fmla="*/ 432860 h 438138"/>
                <a:gd name="connsiteX880" fmla="*/ 3744529 w 7681876"/>
                <a:gd name="connsiteY880" fmla="*/ 429577 h 438138"/>
                <a:gd name="connsiteX881" fmla="*/ 3751752 w 7681876"/>
                <a:gd name="connsiteY881" fmla="*/ 420910 h 438138"/>
                <a:gd name="connsiteX882" fmla="*/ 3742557 w 7681876"/>
                <a:gd name="connsiteY882" fmla="*/ 411912 h 438138"/>
                <a:gd name="connsiteX883" fmla="*/ 3734020 w 7681876"/>
                <a:gd name="connsiteY883" fmla="*/ 421172 h 438138"/>
                <a:gd name="connsiteX884" fmla="*/ 3753067 w 7681876"/>
                <a:gd name="connsiteY884" fmla="*/ 437982 h 438138"/>
                <a:gd name="connsiteX885" fmla="*/ 3789837 w 7681876"/>
                <a:gd name="connsiteY885" fmla="*/ 394312 h 438138"/>
                <a:gd name="connsiteX886" fmla="*/ 3817420 w 7681876"/>
                <a:gd name="connsiteY886" fmla="*/ 330746 h 438138"/>
                <a:gd name="connsiteX887" fmla="*/ 3837781 w 7681876"/>
                <a:gd name="connsiteY887" fmla="*/ 312555 h 438138"/>
                <a:gd name="connsiteX888" fmla="*/ 3837781 w 7681876"/>
                <a:gd name="connsiteY888" fmla="*/ 306054 h 438138"/>
                <a:gd name="connsiteX889" fmla="*/ 3804290 w 7681876"/>
                <a:gd name="connsiteY889" fmla="*/ 306054 h 438138"/>
                <a:gd name="connsiteX890" fmla="*/ 3804290 w 7681876"/>
                <a:gd name="connsiteY890" fmla="*/ 312555 h 438138"/>
                <a:gd name="connsiteX891" fmla="*/ 3813484 w 7681876"/>
                <a:gd name="connsiteY891" fmla="*/ 320962 h 438138"/>
                <a:gd name="connsiteX892" fmla="*/ 3806911 w 7681876"/>
                <a:gd name="connsiteY892" fmla="*/ 340530 h 438138"/>
                <a:gd name="connsiteX893" fmla="*/ 3791151 w 7681876"/>
                <a:gd name="connsiteY893" fmla="*/ 376649 h 438138"/>
                <a:gd name="connsiteX894" fmla="*/ 3768169 w 7681876"/>
                <a:gd name="connsiteY894" fmla="*/ 322604 h 438138"/>
                <a:gd name="connsiteX895" fmla="*/ 3766854 w 7681876"/>
                <a:gd name="connsiteY895" fmla="*/ 318269 h 438138"/>
                <a:gd name="connsiteX896" fmla="*/ 3778021 w 7681876"/>
                <a:gd name="connsiteY896" fmla="*/ 312555 h 438138"/>
                <a:gd name="connsiteX897" fmla="*/ 3778021 w 7681876"/>
                <a:gd name="connsiteY897" fmla="*/ 306054 h 438138"/>
                <a:gd name="connsiteX898" fmla="*/ 3961238 w 7681876"/>
                <a:gd name="connsiteY898" fmla="*/ 267771 h 438138"/>
                <a:gd name="connsiteX899" fmla="*/ 3933654 w 7681876"/>
                <a:gd name="connsiteY899" fmla="*/ 307433 h 438138"/>
                <a:gd name="connsiteX900" fmla="*/ 3933654 w 7681876"/>
                <a:gd name="connsiteY900" fmla="*/ 312555 h 438138"/>
                <a:gd name="connsiteX901" fmla="*/ 3951386 w 7681876"/>
                <a:gd name="connsiteY901" fmla="*/ 312555 h 438138"/>
                <a:gd name="connsiteX902" fmla="*/ 3951386 w 7681876"/>
                <a:gd name="connsiteY902" fmla="*/ 367390 h 438138"/>
                <a:gd name="connsiteX903" fmla="*/ 3955322 w 7681876"/>
                <a:gd name="connsiteY903" fmla="*/ 385579 h 438138"/>
                <a:gd name="connsiteX904" fmla="*/ 3980276 w 7681876"/>
                <a:gd name="connsiteY904" fmla="*/ 397793 h 438138"/>
                <a:gd name="connsiteX905" fmla="*/ 3982248 w 7681876"/>
                <a:gd name="connsiteY905" fmla="*/ 397793 h 438138"/>
                <a:gd name="connsiteX906" fmla="*/ 4000637 w 7681876"/>
                <a:gd name="connsiteY906" fmla="*/ 365484 h 438138"/>
                <a:gd name="connsiteX907" fmla="*/ 4000637 w 7681876"/>
                <a:gd name="connsiteY907" fmla="*/ 357933 h 438138"/>
                <a:gd name="connsiteX908" fmla="*/ 3994721 w 7681876"/>
                <a:gd name="connsiteY908" fmla="*/ 357933 h 438138"/>
                <a:gd name="connsiteX909" fmla="*/ 3994721 w 7681876"/>
                <a:gd name="connsiteY909" fmla="*/ 366863 h 438138"/>
                <a:gd name="connsiteX910" fmla="*/ 3980276 w 7681876"/>
                <a:gd name="connsiteY910" fmla="*/ 391817 h 438138"/>
                <a:gd name="connsiteX911" fmla="*/ 3966489 w 7681876"/>
                <a:gd name="connsiteY911" fmla="*/ 368769 h 438138"/>
                <a:gd name="connsiteX912" fmla="*/ 3966489 w 7681876"/>
                <a:gd name="connsiteY912" fmla="*/ 312555 h 438138"/>
                <a:gd name="connsiteX913" fmla="*/ 3996693 w 7681876"/>
                <a:gd name="connsiteY913" fmla="*/ 312555 h 438138"/>
                <a:gd name="connsiteX914" fmla="*/ 3996693 w 7681876"/>
                <a:gd name="connsiteY914" fmla="*/ 306054 h 438138"/>
                <a:gd name="connsiteX915" fmla="*/ 3966489 w 7681876"/>
                <a:gd name="connsiteY915" fmla="*/ 306054 h 438138"/>
                <a:gd name="connsiteX916" fmla="*/ 3966489 w 7681876"/>
                <a:gd name="connsiteY916" fmla="*/ 267771 h 438138"/>
                <a:gd name="connsiteX917" fmla="*/ 4063019 w 7681876"/>
                <a:gd name="connsiteY917" fmla="*/ 302509 h 438138"/>
                <a:gd name="connsiteX918" fmla="*/ 4019018 w 7681876"/>
                <a:gd name="connsiteY918" fmla="*/ 351103 h 438138"/>
                <a:gd name="connsiteX919" fmla="*/ 4066306 w 7681876"/>
                <a:gd name="connsiteY919" fmla="*/ 397793 h 438138"/>
                <a:gd name="connsiteX920" fmla="*/ 4112928 w 7681876"/>
                <a:gd name="connsiteY920" fmla="*/ 351366 h 438138"/>
                <a:gd name="connsiteX921" fmla="*/ 4065648 w 7681876"/>
                <a:gd name="connsiteY921" fmla="*/ 302509 h 438138"/>
                <a:gd name="connsiteX922" fmla="*/ 4063019 w 7681876"/>
                <a:gd name="connsiteY922" fmla="*/ 302509 h 438138"/>
                <a:gd name="connsiteX923" fmla="*/ 4036750 w 7681876"/>
                <a:gd name="connsiteY923" fmla="*/ 356029 h 438138"/>
                <a:gd name="connsiteX924" fmla="*/ 4036750 w 7681876"/>
                <a:gd name="connsiteY924" fmla="*/ 347033 h 438138"/>
                <a:gd name="connsiteX925" fmla="*/ 4066306 w 7681876"/>
                <a:gd name="connsiteY925" fmla="*/ 307696 h 438138"/>
                <a:gd name="connsiteX926" fmla="*/ 4094539 w 7681876"/>
                <a:gd name="connsiteY926" fmla="*/ 337247 h 438138"/>
                <a:gd name="connsiteX927" fmla="*/ 4095196 w 7681876"/>
                <a:gd name="connsiteY927" fmla="*/ 350316 h 438138"/>
                <a:gd name="connsiteX928" fmla="*/ 4086659 w 7681876"/>
                <a:gd name="connsiteY928" fmla="*/ 382100 h 438138"/>
                <a:gd name="connsiteX929" fmla="*/ 4065648 w 7681876"/>
                <a:gd name="connsiteY929" fmla="*/ 391817 h 438138"/>
                <a:gd name="connsiteX930" fmla="*/ 4037407 w 7681876"/>
                <a:gd name="connsiteY930" fmla="*/ 363909 h 438138"/>
                <a:gd name="connsiteX931" fmla="*/ 4036750 w 7681876"/>
                <a:gd name="connsiteY931" fmla="*/ 356029 h 438138"/>
                <a:gd name="connsiteX932" fmla="*/ 4213402 w 7681876"/>
                <a:gd name="connsiteY932" fmla="*/ 253651 h 438138"/>
                <a:gd name="connsiteX933" fmla="*/ 4213402 w 7681876"/>
                <a:gd name="connsiteY933" fmla="*/ 259889 h 438138"/>
                <a:gd name="connsiteX934" fmla="*/ 4217338 w 7681876"/>
                <a:gd name="connsiteY934" fmla="*/ 259889 h 438138"/>
                <a:gd name="connsiteX935" fmla="*/ 4229819 w 7681876"/>
                <a:gd name="connsiteY935" fmla="*/ 270791 h 438138"/>
                <a:gd name="connsiteX936" fmla="*/ 4229819 w 7681876"/>
                <a:gd name="connsiteY936" fmla="*/ 375532 h 438138"/>
                <a:gd name="connsiteX937" fmla="*/ 4229819 w 7681876"/>
                <a:gd name="connsiteY937" fmla="*/ 380194 h 438138"/>
                <a:gd name="connsiteX938" fmla="*/ 4214717 w 7681876"/>
                <a:gd name="connsiteY938" fmla="*/ 389126 h 438138"/>
                <a:gd name="connsiteX939" fmla="*/ 4213402 w 7681876"/>
                <a:gd name="connsiteY939" fmla="*/ 389126 h 438138"/>
                <a:gd name="connsiteX940" fmla="*/ 4213402 w 7681876"/>
                <a:gd name="connsiteY940" fmla="*/ 395364 h 438138"/>
                <a:gd name="connsiteX941" fmla="*/ 4228505 w 7681876"/>
                <a:gd name="connsiteY941" fmla="*/ 394839 h 438138"/>
                <a:gd name="connsiteX942" fmla="*/ 4260681 w 7681876"/>
                <a:gd name="connsiteY942" fmla="*/ 394839 h 438138"/>
                <a:gd name="connsiteX943" fmla="*/ 4260681 w 7681876"/>
                <a:gd name="connsiteY943" fmla="*/ 389126 h 438138"/>
                <a:gd name="connsiteX944" fmla="*/ 4256088 w 7681876"/>
                <a:gd name="connsiteY944" fmla="*/ 389126 h 438138"/>
                <a:gd name="connsiteX945" fmla="*/ 4244922 w 7681876"/>
                <a:gd name="connsiteY945" fmla="*/ 380456 h 438138"/>
                <a:gd name="connsiteX946" fmla="*/ 4244922 w 7681876"/>
                <a:gd name="connsiteY946" fmla="*/ 343027 h 438138"/>
                <a:gd name="connsiteX947" fmla="*/ 4273812 w 7681876"/>
                <a:gd name="connsiteY947" fmla="*/ 309076 h 438138"/>
                <a:gd name="connsiteX948" fmla="*/ 4288922 w 7681876"/>
                <a:gd name="connsiteY948" fmla="*/ 332387 h 438138"/>
                <a:gd name="connsiteX949" fmla="*/ 4288922 w 7681876"/>
                <a:gd name="connsiteY949" fmla="*/ 380983 h 438138"/>
                <a:gd name="connsiteX950" fmla="*/ 4275784 w 7681876"/>
                <a:gd name="connsiteY950" fmla="*/ 389126 h 438138"/>
                <a:gd name="connsiteX951" fmla="*/ 4272505 w 7681876"/>
                <a:gd name="connsiteY951" fmla="*/ 389126 h 438138"/>
                <a:gd name="connsiteX952" fmla="*/ 4272505 w 7681876"/>
                <a:gd name="connsiteY952" fmla="*/ 395364 h 438138"/>
                <a:gd name="connsiteX953" fmla="*/ 4286950 w 7681876"/>
                <a:gd name="connsiteY953" fmla="*/ 394839 h 438138"/>
                <a:gd name="connsiteX954" fmla="*/ 4319784 w 7681876"/>
                <a:gd name="connsiteY954" fmla="*/ 394839 h 438138"/>
                <a:gd name="connsiteX955" fmla="*/ 4319784 w 7681876"/>
                <a:gd name="connsiteY955" fmla="*/ 389192 h 438138"/>
                <a:gd name="connsiteX956" fmla="*/ 4315840 w 7681876"/>
                <a:gd name="connsiteY956" fmla="*/ 389192 h 438138"/>
                <a:gd name="connsiteX957" fmla="*/ 4304025 w 7681876"/>
                <a:gd name="connsiteY957" fmla="*/ 381047 h 438138"/>
                <a:gd name="connsiteX958" fmla="*/ 4304025 w 7681876"/>
                <a:gd name="connsiteY958" fmla="*/ 334029 h 438138"/>
                <a:gd name="connsiteX959" fmla="*/ 4300738 w 7681876"/>
                <a:gd name="connsiteY959" fmla="*/ 315840 h 438138"/>
                <a:gd name="connsiteX960" fmla="*/ 4275126 w 7681876"/>
                <a:gd name="connsiteY960" fmla="*/ 303954 h 438138"/>
                <a:gd name="connsiteX961" fmla="*/ 4244264 w 7681876"/>
                <a:gd name="connsiteY961" fmla="*/ 323195 h 438138"/>
                <a:gd name="connsiteX962" fmla="*/ 4244264 w 7681876"/>
                <a:gd name="connsiteY962" fmla="*/ 251288 h 438138"/>
                <a:gd name="connsiteX963" fmla="*/ 4349989 w 7681876"/>
                <a:gd name="connsiteY963" fmla="*/ 314986 h 438138"/>
                <a:gd name="connsiteX964" fmla="*/ 4371665 w 7681876"/>
                <a:gd name="connsiteY964" fmla="*/ 307696 h 438138"/>
                <a:gd name="connsiteX965" fmla="*/ 4389389 w 7681876"/>
                <a:gd name="connsiteY965" fmla="*/ 318006 h 438138"/>
                <a:gd name="connsiteX966" fmla="*/ 4393990 w 7681876"/>
                <a:gd name="connsiteY966" fmla="*/ 336985 h 438138"/>
                <a:gd name="connsiteX967" fmla="*/ 4393990 w 7681876"/>
                <a:gd name="connsiteY967" fmla="*/ 340530 h 438138"/>
                <a:gd name="connsiteX968" fmla="*/ 4345396 w 7681876"/>
                <a:gd name="connsiteY968" fmla="*/ 353269 h 438138"/>
                <a:gd name="connsiteX969" fmla="*/ 4332915 w 7681876"/>
                <a:gd name="connsiteY969" fmla="*/ 375007 h 438138"/>
                <a:gd name="connsiteX970" fmla="*/ 4367721 w 7681876"/>
                <a:gd name="connsiteY970" fmla="*/ 397793 h 438138"/>
                <a:gd name="connsiteX971" fmla="*/ 4395962 w 7681876"/>
                <a:gd name="connsiteY971" fmla="*/ 380456 h 438138"/>
                <a:gd name="connsiteX972" fmla="*/ 4411722 w 7681876"/>
                <a:gd name="connsiteY972" fmla="*/ 396743 h 438138"/>
                <a:gd name="connsiteX973" fmla="*/ 4430103 w 7681876"/>
                <a:gd name="connsiteY973" fmla="*/ 374745 h 438138"/>
                <a:gd name="connsiteX974" fmla="*/ 4430103 w 7681876"/>
                <a:gd name="connsiteY974" fmla="*/ 365222 h 438138"/>
                <a:gd name="connsiteX975" fmla="*/ 4424195 w 7681876"/>
                <a:gd name="connsiteY975" fmla="*/ 365222 h 438138"/>
                <a:gd name="connsiteX976" fmla="*/ 4424195 w 7681876"/>
                <a:gd name="connsiteY976" fmla="*/ 375795 h 438138"/>
                <a:gd name="connsiteX977" fmla="*/ 4416315 w 7681876"/>
                <a:gd name="connsiteY977" fmla="*/ 389388 h 438138"/>
                <a:gd name="connsiteX978" fmla="*/ 4409092 w 7681876"/>
                <a:gd name="connsiteY978" fmla="*/ 375795 h 438138"/>
                <a:gd name="connsiteX979" fmla="*/ 4409092 w 7681876"/>
                <a:gd name="connsiteY979" fmla="*/ 335081 h 438138"/>
                <a:gd name="connsiteX980" fmla="*/ 4372314 w 7681876"/>
                <a:gd name="connsiteY980" fmla="*/ 302509 h 438138"/>
                <a:gd name="connsiteX981" fmla="*/ 4340137 w 7681876"/>
                <a:gd name="connsiteY981" fmla="*/ 324508 h 438138"/>
                <a:gd name="connsiteX982" fmla="*/ 4350647 w 7681876"/>
                <a:gd name="connsiteY982" fmla="*/ 334293 h 438138"/>
                <a:gd name="connsiteX983" fmla="*/ 4359184 w 7681876"/>
                <a:gd name="connsiteY983" fmla="*/ 324508 h 438138"/>
                <a:gd name="connsiteX984" fmla="*/ 4349989 w 7681876"/>
                <a:gd name="connsiteY984" fmla="*/ 314986 h 438138"/>
                <a:gd name="connsiteX985" fmla="*/ 4393990 w 7681876"/>
                <a:gd name="connsiteY985" fmla="*/ 345718 h 438138"/>
                <a:gd name="connsiteX986" fmla="*/ 4393990 w 7681876"/>
                <a:gd name="connsiteY986" fmla="*/ 366075 h 438138"/>
                <a:gd name="connsiteX987" fmla="*/ 4369036 w 7681876"/>
                <a:gd name="connsiteY987" fmla="*/ 392671 h 438138"/>
                <a:gd name="connsiteX988" fmla="*/ 4367721 w 7681876"/>
                <a:gd name="connsiteY988" fmla="*/ 392671 h 438138"/>
                <a:gd name="connsiteX989" fmla="*/ 4350647 w 7681876"/>
                <a:gd name="connsiteY989" fmla="*/ 375007 h 438138"/>
                <a:gd name="connsiteX990" fmla="*/ 4393990 w 7681876"/>
                <a:gd name="connsiteY990" fmla="*/ 345718 h 438138"/>
                <a:gd name="connsiteX991" fmla="*/ 4437983 w 7681876"/>
                <a:gd name="connsiteY991" fmla="*/ 306054 h 438138"/>
                <a:gd name="connsiteX992" fmla="*/ 4437983 w 7681876"/>
                <a:gd name="connsiteY992" fmla="*/ 312555 h 438138"/>
                <a:gd name="connsiteX993" fmla="*/ 4441269 w 7681876"/>
                <a:gd name="connsiteY993" fmla="*/ 312555 h 438138"/>
                <a:gd name="connsiteX994" fmla="*/ 4453750 w 7681876"/>
                <a:gd name="connsiteY994" fmla="*/ 322866 h 438138"/>
                <a:gd name="connsiteX995" fmla="*/ 4453750 w 7681876"/>
                <a:gd name="connsiteY995" fmla="*/ 380194 h 438138"/>
                <a:gd name="connsiteX996" fmla="*/ 4437983 w 7681876"/>
                <a:gd name="connsiteY996" fmla="*/ 389126 h 438138"/>
                <a:gd name="connsiteX997" fmla="*/ 4437983 w 7681876"/>
                <a:gd name="connsiteY997" fmla="*/ 395364 h 438138"/>
                <a:gd name="connsiteX998" fmla="*/ 4452436 w 7681876"/>
                <a:gd name="connsiteY998" fmla="*/ 394839 h 438138"/>
                <a:gd name="connsiteX999" fmla="*/ 4488548 w 7681876"/>
                <a:gd name="connsiteY999" fmla="*/ 394839 h 438138"/>
                <a:gd name="connsiteX1000" fmla="*/ 4488548 w 7681876"/>
                <a:gd name="connsiteY1000" fmla="*/ 389126 h 438138"/>
                <a:gd name="connsiteX1001" fmla="*/ 4481326 w 7681876"/>
                <a:gd name="connsiteY1001" fmla="*/ 389126 h 438138"/>
                <a:gd name="connsiteX1002" fmla="*/ 4468195 w 7681876"/>
                <a:gd name="connsiteY1002" fmla="*/ 380194 h 438138"/>
                <a:gd name="connsiteX1003" fmla="*/ 4468195 w 7681876"/>
                <a:gd name="connsiteY1003" fmla="*/ 345456 h 438138"/>
                <a:gd name="connsiteX1004" fmla="*/ 4495114 w 7681876"/>
                <a:gd name="connsiteY1004" fmla="*/ 309076 h 438138"/>
                <a:gd name="connsiteX1005" fmla="*/ 4495114 w 7681876"/>
                <a:gd name="connsiteY1005" fmla="*/ 309339 h 438138"/>
                <a:gd name="connsiteX1006" fmla="*/ 4490520 w 7681876"/>
                <a:gd name="connsiteY1006" fmla="*/ 316956 h 438138"/>
                <a:gd name="connsiteX1007" fmla="*/ 4499715 w 7681876"/>
                <a:gd name="connsiteY1007" fmla="*/ 326149 h 438138"/>
                <a:gd name="connsiteX1008" fmla="*/ 4508909 w 7681876"/>
                <a:gd name="connsiteY1008" fmla="*/ 316628 h 438138"/>
                <a:gd name="connsiteX1009" fmla="*/ 4493150 w 7681876"/>
                <a:gd name="connsiteY1009" fmla="*/ 303888 h 438138"/>
                <a:gd name="connsiteX1010" fmla="*/ 4467538 w 7681876"/>
                <a:gd name="connsiteY1010" fmla="*/ 326149 h 438138"/>
                <a:gd name="connsiteX1011" fmla="*/ 4467538 w 7681876"/>
                <a:gd name="connsiteY1011" fmla="*/ 303888 h 438138"/>
                <a:gd name="connsiteX1012" fmla="*/ 4580486 w 7681876"/>
                <a:gd name="connsiteY1012" fmla="*/ 253651 h 438138"/>
                <a:gd name="connsiteX1013" fmla="*/ 4580486 w 7681876"/>
                <a:gd name="connsiteY1013" fmla="*/ 259889 h 438138"/>
                <a:gd name="connsiteX1014" fmla="*/ 4582458 w 7681876"/>
                <a:gd name="connsiteY1014" fmla="*/ 259889 h 438138"/>
                <a:gd name="connsiteX1015" fmla="*/ 4596245 w 7681876"/>
                <a:gd name="connsiteY1015" fmla="*/ 272695 h 438138"/>
                <a:gd name="connsiteX1016" fmla="*/ 4596245 w 7681876"/>
                <a:gd name="connsiteY1016" fmla="*/ 316103 h 438138"/>
                <a:gd name="connsiteX1017" fmla="*/ 4569319 w 7681876"/>
                <a:gd name="connsiteY1017" fmla="*/ 303888 h 438138"/>
                <a:gd name="connsiteX1018" fmla="*/ 4522040 w 7681876"/>
                <a:gd name="connsiteY1018" fmla="*/ 351103 h 438138"/>
                <a:gd name="connsiteX1019" fmla="*/ 4567355 w 7681876"/>
                <a:gd name="connsiteY1019" fmla="*/ 397793 h 438138"/>
                <a:gd name="connsiteX1020" fmla="*/ 4595588 w 7681876"/>
                <a:gd name="connsiteY1020" fmla="*/ 384528 h 438138"/>
                <a:gd name="connsiteX1021" fmla="*/ 4595588 w 7681876"/>
                <a:gd name="connsiteY1021" fmla="*/ 397793 h 438138"/>
                <a:gd name="connsiteX1022" fmla="*/ 4627108 w 7681876"/>
                <a:gd name="connsiteY1022" fmla="*/ 395364 h 438138"/>
                <a:gd name="connsiteX1023" fmla="*/ 4627108 w 7681876"/>
                <a:gd name="connsiteY1023" fmla="*/ 389126 h 438138"/>
                <a:gd name="connsiteX1024" fmla="*/ 4623829 w 7681876"/>
                <a:gd name="connsiteY1024" fmla="*/ 389126 h 438138"/>
                <a:gd name="connsiteX1025" fmla="*/ 4610691 w 7681876"/>
                <a:gd name="connsiteY1025" fmla="*/ 378552 h 438138"/>
                <a:gd name="connsiteX1026" fmla="*/ 4610691 w 7681876"/>
                <a:gd name="connsiteY1026" fmla="*/ 251222 h 438138"/>
                <a:gd name="connsiteX1027" fmla="*/ 4540429 w 7681876"/>
                <a:gd name="connsiteY1027" fmla="*/ 355438 h 438138"/>
                <a:gd name="connsiteX1028" fmla="*/ 4540429 w 7681876"/>
                <a:gd name="connsiteY1028" fmla="*/ 352744 h 438138"/>
                <a:gd name="connsiteX1029" fmla="*/ 4570634 w 7681876"/>
                <a:gd name="connsiteY1029" fmla="*/ 309339 h 438138"/>
                <a:gd name="connsiteX1030" fmla="*/ 4595588 w 7681876"/>
                <a:gd name="connsiteY1030" fmla="*/ 329958 h 438138"/>
                <a:gd name="connsiteX1031" fmla="*/ 4595588 w 7681876"/>
                <a:gd name="connsiteY1031" fmla="*/ 337838 h 438138"/>
                <a:gd name="connsiteX1032" fmla="*/ 4595588 w 7681876"/>
                <a:gd name="connsiteY1032" fmla="*/ 372051 h 438138"/>
                <a:gd name="connsiteX1033" fmla="*/ 4592967 w 7681876"/>
                <a:gd name="connsiteY1033" fmla="*/ 378552 h 438138"/>
                <a:gd name="connsiteX1034" fmla="*/ 4568670 w 7681876"/>
                <a:gd name="connsiteY1034" fmla="*/ 392671 h 438138"/>
                <a:gd name="connsiteX1035" fmla="*/ 4548309 w 7681876"/>
                <a:gd name="connsiteY1035" fmla="*/ 382100 h 438138"/>
                <a:gd name="connsiteX1036" fmla="*/ 4540429 w 7681876"/>
                <a:gd name="connsiteY1036" fmla="*/ 355438 h 438138"/>
                <a:gd name="connsiteX1037" fmla="*/ 4635645 w 7681876"/>
                <a:gd name="connsiteY1037" fmla="*/ 344339 h 438138"/>
                <a:gd name="connsiteX1038" fmla="*/ 4635645 w 7681876"/>
                <a:gd name="connsiteY1038" fmla="*/ 357079 h 438138"/>
                <a:gd name="connsiteX1039" fmla="*/ 4692776 w 7681876"/>
                <a:gd name="connsiteY1039" fmla="*/ 357079 h 438138"/>
                <a:gd name="connsiteX1040" fmla="*/ 4692776 w 7681876"/>
                <a:gd name="connsiteY1040" fmla="*/ 344339 h 438138"/>
                <a:gd name="connsiteX1041" fmla="*/ 4712480 w 7681876"/>
                <a:gd name="connsiteY1041" fmla="*/ 253651 h 438138"/>
                <a:gd name="connsiteX1042" fmla="*/ 4712480 w 7681876"/>
                <a:gd name="connsiteY1042" fmla="*/ 259889 h 438138"/>
                <a:gd name="connsiteX1043" fmla="*/ 4714452 w 7681876"/>
                <a:gd name="connsiteY1043" fmla="*/ 259889 h 438138"/>
                <a:gd name="connsiteX1044" fmla="*/ 4728239 w 7681876"/>
                <a:gd name="connsiteY1044" fmla="*/ 270791 h 438138"/>
                <a:gd name="connsiteX1045" fmla="*/ 4728239 w 7681876"/>
                <a:gd name="connsiteY1045" fmla="*/ 375532 h 438138"/>
                <a:gd name="connsiteX1046" fmla="*/ 4728239 w 7681876"/>
                <a:gd name="connsiteY1046" fmla="*/ 380194 h 438138"/>
                <a:gd name="connsiteX1047" fmla="*/ 4713137 w 7681876"/>
                <a:gd name="connsiteY1047" fmla="*/ 389126 h 438138"/>
                <a:gd name="connsiteX1048" fmla="*/ 4711822 w 7681876"/>
                <a:gd name="connsiteY1048" fmla="*/ 389126 h 438138"/>
                <a:gd name="connsiteX1049" fmla="*/ 4711822 w 7681876"/>
                <a:gd name="connsiteY1049" fmla="*/ 395364 h 438138"/>
                <a:gd name="connsiteX1050" fmla="*/ 4758444 w 7681876"/>
                <a:gd name="connsiteY1050" fmla="*/ 395364 h 438138"/>
                <a:gd name="connsiteX1051" fmla="*/ 4758444 w 7681876"/>
                <a:gd name="connsiteY1051" fmla="*/ 389126 h 438138"/>
                <a:gd name="connsiteX1052" fmla="*/ 4753851 w 7681876"/>
                <a:gd name="connsiteY1052" fmla="*/ 389126 h 438138"/>
                <a:gd name="connsiteX1053" fmla="*/ 4742684 w 7681876"/>
                <a:gd name="connsiteY1053" fmla="*/ 380983 h 438138"/>
                <a:gd name="connsiteX1054" fmla="*/ 4742684 w 7681876"/>
                <a:gd name="connsiteY1054" fmla="*/ 251222 h 438138"/>
                <a:gd name="connsiteX1055" fmla="*/ 4789314 w 7681876"/>
                <a:gd name="connsiteY1055" fmla="*/ 314986 h 438138"/>
                <a:gd name="connsiteX1056" fmla="*/ 4810982 w 7681876"/>
                <a:gd name="connsiteY1056" fmla="*/ 307696 h 438138"/>
                <a:gd name="connsiteX1057" fmla="*/ 4828714 w 7681876"/>
                <a:gd name="connsiteY1057" fmla="*/ 318006 h 438138"/>
                <a:gd name="connsiteX1058" fmla="*/ 4833307 w 7681876"/>
                <a:gd name="connsiteY1058" fmla="*/ 336985 h 438138"/>
                <a:gd name="connsiteX1059" fmla="*/ 4833307 w 7681876"/>
                <a:gd name="connsiteY1059" fmla="*/ 340530 h 438138"/>
                <a:gd name="connsiteX1060" fmla="*/ 4784713 w 7681876"/>
                <a:gd name="connsiteY1060" fmla="*/ 353269 h 438138"/>
                <a:gd name="connsiteX1061" fmla="*/ 4772240 w 7681876"/>
                <a:gd name="connsiteY1061" fmla="*/ 375007 h 438138"/>
                <a:gd name="connsiteX1062" fmla="*/ 4806389 w 7681876"/>
                <a:gd name="connsiteY1062" fmla="*/ 397793 h 438138"/>
                <a:gd name="connsiteX1063" fmla="*/ 4835279 w 7681876"/>
                <a:gd name="connsiteY1063" fmla="*/ 380456 h 438138"/>
                <a:gd name="connsiteX1064" fmla="*/ 4851039 w 7681876"/>
                <a:gd name="connsiteY1064" fmla="*/ 396743 h 438138"/>
                <a:gd name="connsiteX1065" fmla="*/ 4869428 w 7681876"/>
                <a:gd name="connsiteY1065" fmla="*/ 374745 h 438138"/>
                <a:gd name="connsiteX1066" fmla="*/ 4869428 w 7681876"/>
                <a:gd name="connsiteY1066" fmla="*/ 365222 h 438138"/>
                <a:gd name="connsiteX1067" fmla="*/ 4863520 w 7681876"/>
                <a:gd name="connsiteY1067" fmla="*/ 365222 h 438138"/>
                <a:gd name="connsiteX1068" fmla="*/ 4863520 w 7681876"/>
                <a:gd name="connsiteY1068" fmla="*/ 375795 h 438138"/>
                <a:gd name="connsiteX1069" fmla="*/ 4855640 w 7681876"/>
                <a:gd name="connsiteY1069" fmla="*/ 389388 h 438138"/>
                <a:gd name="connsiteX1070" fmla="*/ 4848409 w 7681876"/>
                <a:gd name="connsiteY1070" fmla="*/ 375795 h 438138"/>
                <a:gd name="connsiteX1071" fmla="*/ 4848409 w 7681876"/>
                <a:gd name="connsiteY1071" fmla="*/ 335081 h 438138"/>
                <a:gd name="connsiteX1072" fmla="*/ 4810982 w 7681876"/>
                <a:gd name="connsiteY1072" fmla="*/ 302509 h 438138"/>
                <a:gd name="connsiteX1073" fmla="*/ 4779463 w 7681876"/>
                <a:gd name="connsiteY1073" fmla="*/ 324508 h 438138"/>
                <a:gd name="connsiteX1074" fmla="*/ 4789972 w 7681876"/>
                <a:gd name="connsiteY1074" fmla="*/ 334293 h 438138"/>
                <a:gd name="connsiteX1075" fmla="*/ 4798509 w 7681876"/>
                <a:gd name="connsiteY1075" fmla="*/ 324508 h 438138"/>
                <a:gd name="connsiteX1076" fmla="*/ 4789314 w 7681876"/>
                <a:gd name="connsiteY1076" fmla="*/ 314986 h 438138"/>
                <a:gd name="connsiteX1077" fmla="*/ 4833307 w 7681876"/>
                <a:gd name="connsiteY1077" fmla="*/ 345718 h 438138"/>
                <a:gd name="connsiteX1078" fmla="*/ 4833307 w 7681876"/>
                <a:gd name="connsiteY1078" fmla="*/ 366075 h 438138"/>
                <a:gd name="connsiteX1079" fmla="*/ 4808353 w 7681876"/>
                <a:gd name="connsiteY1079" fmla="*/ 392671 h 438138"/>
                <a:gd name="connsiteX1080" fmla="*/ 4807038 w 7681876"/>
                <a:gd name="connsiteY1080" fmla="*/ 392671 h 438138"/>
                <a:gd name="connsiteX1081" fmla="*/ 4789972 w 7681876"/>
                <a:gd name="connsiteY1081" fmla="*/ 375007 h 438138"/>
                <a:gd name="connsiteX1082" fmla="*/ 4833307 w 7681876"/>
                <a:gd name="connsiteY1082" fmla="*/ 345718 h 438138"/>
                <a:gd name="connsiteX1083" fmla="*/ 4876650 w 7681876"/>
                <a:gd name="connsiteY1083" fmla="*/ 253651 h 438138"/>
                <a:gd name="connsiteX1084" fmla="*/ 4876650 w 7681876"/>
                <a:gd name="connsiteY1084" fmla="*/ 259889 h 438138"/>
                <a:gd name="connsiteX1085" fmla="*/ 4879937 w 7681876"/>
                <a:gd name="connsiteY1085" fmla="*/ 259889 h 438138"/>
                <a:gd name="connsiteX1086" fmla="*/ 4893067 w 7681876"/>
                <a:gd name="connsiteY1086" fmla="*/ 270463 h 438138"/>
                <a:gd name="connsiteX1087" fmla="*/ 4893067 w 7681876"/>
                <a:gd name="connsiteY1087" fmla="*/ 395364 h 438138"/>
                <a:gd name="connsiteX1088" fmla="*/ 4898318 w 7681876"/>
                <a:gd name="connsiteY1088" fmla="*/ 395102 h 438138"/>
                <a:gd name="connsiteX1089" fmla="*/ 4906198 w 7681876"/>
                <a:gd name="connsiteY1089" fmla="*/ 382887 h 438138"/>
                <a:gd name="connsiteX1090" fmla="*/ 4935096 w 7681876"/>
                <a:gd name="connsiteY1090" fmla="*/ 397859 h 438138"/>
                <a:gd name="connsiteX1091" fmla="*/ 4981718 w 7681876"/>
                <a:gd name="connsiteY1091" fmla="*/ 350578 h 438138"/>
                <a:gd name="connsiteX1092" fmla="*/ 4937725 w 7681876"/>
                <a:gd name="connsiteY1092" fmla="*/ 303888 h 438138"/>
                <a:gd name="connsiteX1093" fmla="*/ 4907513 w 7681876"/>
                <a:gd name="connsiteY1093" fmla="*/ 316628 h 438138"/>
                <a:gd name="connsiteX1094" fmla="*/ 4907513 w 7681876"/>
                <a:gd name="connsiteY1094" fmla="*/ 251222 h 438138"/>
                <a:gd name="connsiteX1095" fmla="*/ 4963986 w 7681876"/>
                <a:gd name="connsiteY1095" fmla="*/ 355438 h 438138"/>
                <a:gd name="connsiteX1096" fmla="*/ 4956106 w 7681876"/>
                <a:gd name="connsiteY1096" fmla="*/ 381246 h 438138"/>
                <a:gd name="connsiteX1097" fmla="*/ 4933124 w 7681876"/>
                <a:gd name="connsiteY1097" fmla="*/ 392671 h 438138"/>
                <a:gd name="connsiteX1098" fmla="*/ 4911456 w 7681876"/>
                <a:gd name="connsiteY1098" fmla="*/ 379931 h 438138"/>
                <a:gd name="connsiteX1099" fmla="*/ 4908170 w 7681876"/>
                <a:gd name="connsiteY1099" fmla="*/ 372839 h 438138"/>
                <a:gd name="connsiteX1100" fmla="*/ 4908170 w 7681876"/>
                <a:gd name="connsiteY1100" fmla="*/ 326411 h 438138"/>
                <a:gd name="connsiteX1101" fmla="*/ 4935096 w 7681876"/>
                <a:gd name="connsiteY1101" fmla="*/ 309339 h 438138"/>
                <a:gd name="connsiteX1102" fmla="*/ 4963986 w 7681876"/>
                <a:gd name="connsiteY1102" fmla="*/ 351103 h 438138"/>
                <a:gd name="connsiteX1103" fmla="*/ 4963986 w 7681876"/>
                <a:gd name="connsiteY1103" fmla="*/ 355438 h 438138"/>
                <a:gd name="connsiteX1104" fmla="*/ 5019153 w 7681876"/>
                <a:gd name="connsiteY1104" fmla="*/ 347885 h 438138"/>
                <a:gd name="connsiteX1105" fmla="*/ 5080878 w 7681876"/>
                <a:gd name="connsiteY1105" fmla="*/ 347885 h 438138"/>
                <a:gd name="connsiteX1106" fmla="*/ 5084164 w 7681876"/>
                <a:gd name="connsiteY1106" fmla="*/ 344339 h 438138"/>
                <a:gd name="connsiteX1107" fmla="*/ 5046072 w 7681876"/>
                <a:gd name="connsiteY1107" fmla="*/ 302509 h 438138"/>
                <a:gd name="connsiteX1108" fmla="*/ 5000764 w 7681876"/>
                <a:gd name="connsiteY1108" fmla="*/ 350053 h 438138"/>
                <a:gd name="connsiteX1109" fmla="*/ 5049358 w 7681876"/>
                <a:gd name="connsiteY1109" fmla="*/ 397793 h 438138"/>
                <a:gd name="connsiteX1110" fmla="*/ 5083507 w 7681876"/>
                <a:gd name="connsiteY1110" fmla="*/ 373101 h 438138"/>
                <a:gd name="connsiteX1111" fmla="*/ 5084164 w 7681876"/>
                <a:gd name="connsiteY1111" fmla="*/ 370673 h 438138"/>
                <a:gd name="connsiteX1112" fmla="*/ 5081535 w 7681876"/>
                <a:gd name="connsiteY1112" fmla="*/ 367981 h 438138"/>
                <a:gd name="connsiteX1113" fmla="*/ 5075627 w 7681876"/>
                <a:gd name="connsiteY1113" fmla="*/ 377174 h 438138"/>
                <a:gd name="connsiteX1114" fmla="*/ 5050016 w 7681876"/>
                <a:gd name="connsiteY1114" fmla="*/ 391817 h 438138"/>
                <a:gd name="connsiteX1115" fmla="*/ 5048701 w 7681876"/>
                <a:gd name="connsiteY1115" fmla="*/ 391817 h 438138"/>
                <a:gd name="connsiteX1116" fmla="*/ 5023747 w 7681876"/>
                <a:gd name="connsiteY1116" fmla="*/ 374482 h 438138"/>
                <a:gd name="connsiteX1117" fmla="*/ 5019153 w 7681876"/>
                <a:gd name="connsiteY1117" fmla="*/ 347885 h 438138"/>
                <a:gd name="connsiteX1118" fmla="*/ 5019153 w 7681876"/>
                <a:gd name="connsiteY1118" fmla="*/ 342961 h 438138"/>
                <a:gd name="connsiteX1119" fmla="*/ 5040164 w 7681876"/>
                <a:gd name="connsiteY1119" fmla="*/ 308485 h 438138"/>
                <a:gd name="connsiteX1120" fmla="*/ 5044765 w 7681876"/>
                <a:gd name="connsiteY1120" fmla="*/ 307696 h 438138"/>
                <a:gd name="connsiteX1121" fmla="*/ 5069711 w 7681876"/>
                <a:gd name="connsiteY1121" fmla="*/ 342961 h 438138"/>
                <a:gd name="connsiteX1122" fmla="*/ 5097295 w 7681876"/>
                <a:gd name="connsiteY1122" fmla="*/ 253651 h 438138"/>
                <a:gd name="connsiteX1123" fmla="*/ 5097295 w 7681876"/>
                <a:gd name="connsiteY1123" fmla="*/ 259889 h 438138"/>
                <a:gd name="connsiteX1124" fmla="*/ 5099924 w 7681876"/>
                <a:gd name="connsiteY1124" fmla="*/ 259889 h 438138"/>
                <a:gd name="connsiteX1125" fmla="*/ 5113055 w 7681876"/>
                <a:gd name="connsiteY1125" fmla="*/ 270791 h 438138"/>
                <a:gd name="connsiteX1126" fmla="*/ 5113055 w 7681876"/>
                <a:gd name="connsiteY1126" fmla="*/ 375532 h 438138"/>
                <a:gd name="connsiteX1127" fmla="*/ 5113055 w 7681876"/>
                <a:gd name="connsiteY1127" fmla="*/ 380194 h 438138"/>
                <a:gd name="connsiteX1128" fmla="*/ 5098610 w 7681876"/>
                <a:gd name="connsiteY1128" fmla="*/ 389126 h 438138"/>
                <a:gd name="connsiteX1129" fmla="*/ 5097295 w 7681876"/>
                <a:gd name="connsiteY1129" fmla="*/ 389126 h 438138"/>
                <a:gd name="connsiteX1130" fmla="*/ 5097295 w 7681876"/>
                <a:gd name="connsiteY1130" fmla="*/ 395364 h 438138"/>
                <a:gd name="connsiteX1131" fmla="*/ 5143917 w 7681876"/>
                <a:gd name="connsiteY1131" fmla="*/ 395364 h 438138"/>
                <a:gd name="connsiteX1132" fmla="*/ 5143917 w 7681876"/>
                <a:gd name="connsiteY1132" fmla="*/ 389126 h 438138"/>
                <a:gd name="connsiteX1133" fmla="*/ 5138666 w 7681876"/>
                <a:gd name="connsiteY1133" fmla="*/ 389126 h 438138"/>
                <a:gd name="connsiteX1134" fmla="*/ 5128157 w 7681876"/>
                <a:gd name="connsiteY1134" fmla="*/ 380983 h 438138"/>
                <a:gd name="connsiteX1135" fmla="*/ 5128157 w 7681876"/>
                <a:gd name="connsiteY1135" fmla="*/ 251222 h 438138"/>
                <a:gd name="connsiteX1136" fmla="*/ 5168214 w 7681876"/>
                <a:gd name="connsiteY1136" fmla="*/ 388601 h 438138"/>
                <a:gd name="connsiteX1137" fmla="*/ 5192519 w 7681876"/>
                <a:gd name="connsiteY1137" fmla="*/ 397793 h 438138"/>
                <a:gd name="connsiteX1138" fmla="*/ 5226002 w 7681876"/>
                <a:gd name="connsiteY1138" fmla="*/ 368769 h 438138"/>
                <a:gd name="connsiteX1139" fmla="*/ 5226002 w 7681876"/>
                <a:gd name="connsiteY1139" fmla="*/ 366600 h 438138"/>
                <a:gd name="connsiteX1140" fmla="*/ 5205649 w 7681876"/>
                <a:gd name="connsiteY1140" fmla="*/ 342173 h 438138"/>
                <a:gd name="connsiteX1141" fmla="*/ 5189232 w 7681876"/>
                <a:gd name="connsiteY1141" fmla="*/ 338363 h 438138"/>
                <a:gd name="connsiteX1142" fmla="*/ 5166907 w 7681876"/>
                <a:gd name="connsiteY1142" fmla="*/ 322079 h 438138"/>
                <a:gd name="connsiteX1143" fmla="*/ 5191204 w 7681876"/>
                <a:gd name="connsiteY1143" fmla="*/ 307171 h 438138"/>
                <a:gd name="connsiteX1144" fmla="*/ 5214844 w 7681876"/>
                <a:gd name="connsiteY1144" fmla="*/ 329696 h 438138"/>
                <a:gd name="connsiteX1145" fmla="*/ 5217465 w 7681876"/>
                <a:gd name="connsiteY1145" fmla="*/ 333504 h 438138"/>
                <a:gd name="connsiteX1146" fmla="*/ 5220752 w 7681876"/>
                <a:gd name="connsiteY1146" fmla="*/ 331009 h 438138"/>
                <a:gd name="connsiteX1147" fmla="*/ 5220752 w 7681876"/>
                <a:gd name="connsiteY1147" fmla="*/ 306054 h 438138"/>
                <a:gd name="connsiteX1148" fmla="*/ 5218122 w 7681876"/>
                <a:gd name="connsiteY1148" fmla="*/ 302509 h 438138"/>
                <a:gd name="connsiteX1149" fmla="*/ 5210242 w 7681876"/>
                <a:gd name="connsiteY1149" fmla="*/ 307696 h 438138"/>
                <a:gd name="connsiteX1150" fmla="*/ 5209585 w 7681876"/>
                <a:gd name="connsiteY1150" fmla="*/ 307696 h 438138"/>
                <a:gd name="connsiteX1151" fmla="*/ 5205649 w 7681876"/>
                <a:gd name="connsiteY1151" fmla="*/ 305529 h 438138"/>
                <a:gd name="connsiteX1152" fmla="*/ 5191204 w 7681876"/>
                <a:gd name="connsiteY1152" fmla="*/ 302509 h 438138"/>
                <a:gd name="connsiteX1153" fmla="*/ 5156398 w 7681876"/>
                <a:gd name="connsiteY1153" fmla="*/ 328580 h 438138"/>
                <a:gd name="connsiteX1154" fmla="*/ 5195797 w 7681876"/>
                <a:gd name="connsiteY1154" fmla="*/ 356029 h 438138"/>
                <a:gd name="connsiteX1155" fmla="*/ 5215501 w 7681876"/>
                <a:gd name="connsiteY1155" fmla="*/ 373101 h 438138"/>
                <a:gd name="connsiteX1156" fmla="*/ 5191861 w 7681876"/>
                <a:gd name="connsiteY1156" fmla="*/ 392671 h 438138"/>
                <a:gd name="connsiteX1157" fmla="*/ 5189889 w 7681876"/>
                <a:gd name="connsiteY1157" fmla="*/ 392671 h 438138"/>
                <a:gd name="connsiteX1158" fmla="*/ 5162963 w 7681876"/>
                <a:gd name="connsiteY1158" fmla="*/ 366075 h 438138"/>
                <a:gd name="connsiteX1159" fmla="*/ 5159027 w 7681876"/>
                <a:gd name="connsiteY1159" fmla="*/ 360362 h 438138"/>
                <a:gd name="connsiteX1160" fmla="*/ 5156398 w 7681876"/>
                <a:gd name="connsiteY1160" fmla="*/ 363909 h 438138"/>
                <a:gd name="connsiteX1161" fmla="*/ 5156398 w 7681876"/>
                <a:gd name="connsiteY1161" fmla="*/ 390767 h 438138"/>
                <a:gd name="connsiteX1162" fmla="*/ 5156398 w 7681876"/>
                <a:gd name="connsiteY1162" fmla="*/ 393458 h 438138"/>
                <a:gd name="connsiteX1163" fmla="*/ 5159027 w 7681876"/>
                <a:gd name="connsiteY1163" fmla="*/ 397793 h 438138"/>
                <a:gd name="connsiteX1164" fmla="*/ 5163621 w 7681876"/>
                <a:gd name="connsiteY1164" fmla="*/ 393985 h 438138"/>
                <a:gd name="connsiteX1165" fmla="*/ 5164935 w 7681876"/>
                <a:gd name="connsiteY1165" fmla="*/ 392671 h 438138"/>
                <a:gd name="connsiteX1166" fmla="*/ 5168214 w 7681876"/>
                <a:gd name="connsiteY1166" fmla="*/ 388601 h 438138"/>
                <a:gd name="connsiteX1167" fmla="*/ 5329106 w 7681876"/>
                <a:gd name="connsiteY1167" fmla="*/ 306054 h 438138"/>
                <a:gd name="connsiteX1168" fmla="*/ 5329106 w 7681876"/>
                <a:gd name="connsiteY1168" fmla="*/ 312555 h 438138"/>
                <a:gd name="connsiteX1169" fmla="*/ 5332385 w 7681876"/>
                <a:gd name="connsiteY1169" fmla="*/ 312555 h 438138"/>
                <a:gd name="connsiteX1170" fmla="*/ 5343551 w 7681876"/>
                <a:gd name="connsiteY1170" fmla="*/ 322866 h 438138"/>
                <a:gd name="connsiteX1171" fmla="*/ 5343551 w 7681876"/>
                <a:gd name="connsiteY1171" fmla="*/ 380456 h 438138"/>
                <a:gd name="connsiteX1172" fmla="*/ 5327791 w 7681876"/>
                <a:gd name="connsiteY1172" fmla="*/ 389126 h 438138"/>
                <a:gd name="connsiteX1173" fmla="*/ 5327791 w 7681876"/>
                <a:gd name="connsiteY1173" fmla="*/ 395364 h 438138"/>
                <a:gd name="connsiteX1174" fmla="*/ 5373107 w 7681876"/>
                <a:gd name="connsiteY1174" fmla="*/ 395364 h 438138"/>
                <a:gd name="connsiteX1175" fmla="*/ 5373107 w 7681876"/>
                <a:gd name="connsiteY1175" fmla="*/ 389126 h 438138"/>
                <a:gd name="connsiteX1176" fmla="*/ 5369820 w 7681876"/>
                <a:gd name="connsiteY1176" fmla="*/ 389126 h 438138"/>
                <a:gd name="connsiteX1177" fmla="*/ 5358653 w 7681876"/>
                <a:gd name="connsiteY1177" fmla="*/ 381771 h 438138"/>
                <a:gd name="connsiteX1178" fmla="*/ 5358653 w 7681876"/>
                <a:gd name="connsiteY1178" fmla="*/ 303888 h 438138"/>
                <a:gd name="connsiteX1179" fmla="*/ 5346838 w 7681876"/>
                <a:gd name="connsiteY1179" fmla="*/ 256344 h 438138"/>
                <a:gd name="connsiteX1180" fmla="*/ 5336986 w 7681876"/>
                <a:gd name="connsiteY1180" fmla="*/ 267507 h 438138"/>
                <a:gd name="connsiteX1181" fmla="*/ 5348152 w 7681876"/>
                <a:gd name="connsiteY1181" fmla="*/ 278605 h 438138"/>
                <a:gd name="connsiteX1182" fmla="*/ 5349459 w 7681876"/>
                <a:gd name="connsiteY1182" fmla="*/ 278605 h 438138"/>
                <a:gd name="connsiteX1183" fmla="*/ 5359311 w 7681876"/>
                <a:gd name="connsiteY1183" fmla="*/ 267507 h 438138"/>
                <a:gd name="connsiteX1184" fmla="*/ 5348152 w 7681876"/>
                <a:gd name="connsiteY1184" fmla="*/ 256344 h 438138"/>
                <a:gd name="connsiteX1185" fmla="*/ 5386894 w 7681876"/>
                <a:gd name="connsiteY1185" fmla="*/ 306054 h 438138"/>
                <a:gd name="connsiteX1186" fmla="*/ 5386894 w 7681876"/>
                <a:gd name="connsiteY1186" fmla="*/ 312555 h 438138"/>
                <a:gd name="connsiteX1187" fmla="*/ 5390173 w 7681876"/>
                <a:gd name="connsiteY1187" fmla="*/ 312555 h 438138"/>
                <a:gd name="connsiteX1188" fmla="*/ 5403311 w 7681876"/>
                <a:gd name="connsiteY1188" fmla="*/ 322866 h 438138"/>
                <a:gd name="connsiteX1189" fmla="*/ 5403311 w 7681876"/>
                <a:gd name="connsiteY1189" fmla="*/ 380194 h 438138"/>
                <a:gd name="connsiteX1190" fmla="*/ 5386894 w 7681876"/>
                <a:gd name="connsiteY1190" fmla="*/ 389126 h 438138"/>
                <a:gd name="connsiteX1191" fmla="*/ 5386894 w 7681876"/>
                <a:gd name="connsiteY1191" fmla="*/ 395364 h 438138"/>
                <a:gd name="connsiteX1192" fmla="*/ 5401997 w 7681876"/>
                <a:gd name="connsiteY1192" fmla="*/ 394839 h 438138"/>
                <a:gd name="connsiteX1193" fmla="*/ 5434174 w 7681876"/>
                <a:gd name="connsiteY1193" fmla="*/ 394839 h 438138"/>
                <a:gd name="connsiteX1194" fmla="*/ 5434174 w 7681876"/>
                <a:gd name="connsiteY1194" fmla="*/ 389126 h 438138"/>
                <a:gd name="connsiteX1195" fmla="*/ 5429580 w 7681876"/>
                <a:gd name="connsiteY1195" fmla="*/ 389126 h 438138"/>
                <a:gd name="connsiteX1196" fmla="*/ 5418414 w 7681876"/>
                <a:gd name="connsiteY1196" fmla="*/ 380456 h 438138"/>
                <a:gd name="connsiteX1197" fmla="*/ 5418414 w 7681876"/>
                <a:gd name="connsiteY1197" fmla="*/ 343027 h 438138"/>
                <a:gd name="connsiteX1198" fmla="*/ 5447304 w 7681876"/>
                <a:gd name="connsiteY1198" fmla="*/ 309076 h 438138"/>
                <a:gd name="connsiteX1199" fmla="*/ 5462414 w 7681876"/>
                <a:gd name="connsiteY1199" fmla="*/ 332387 h 438138"/>
                <a:gd name="connsiteX1200" fmla="*/ 5462414 w 7681876"/>
                <a:gd name="connsiteY1200" fmla="*/ 380983 h 438138"/>
                <a:gd name="connsiteX1201" fmla="*/ 5449276 w 7681876"/>
                <a:gd name="connsiteY1201" fmla="*/ 389126 h 438138"/>
                <a:gd name="connsiteX1202" fmla="*/ 5445997 w 7681876"/>
                <a:gd name="connsiteY1202" fmla="*/ 389126 h 438138"/>
                <a:gd name="connsiteX1203" fmla="*/ 5445997 w 7681876"/>
                <a:gd name="connsiteY1203" fmla="*/ 395364 h 438138"/>
                <a:gd name="connsiteX1204" fmla="*/ 5460443 w 7681876"/>
                <a:gd name="connsiteY1204" fmla="*/ 394839 h 438138"/>
                <a:gd name="connsiteX1205" fmla="*/ 5493277 w 7681876"/>
                <a:gd name="connsiteY1205" fmla="*/ 394839 h 438138"/>
                <a:gd name="connsiteX1206" fmla="*/ 5493277 w 7681876"/>
                <a:gd name="connsiteY1206" fmla="*/ 389192 h 438138"/>
                <a:gd name="connsiteX1207" fmla="*/ 5489333 w 7681876"/>
                <a:gd name="connsiteY1207" fmla="*/ 389192 h 438138"/>
                <a:gd name="connsiteX1208" fmla="*/ 5477517 w 7681876"/>
                <a:gd name="connsiteY1208" fmla="*/ 381047 h 438138"/>
                <a:gd name="connsiteX1209" fmla="*/ 5477517 w 7681876"/>
                <a:gd name="connsiteY1209" fmla="*/ 334029 h 438138"/>
                <a:gd name="connsiteX1210" fmla="*/ 5474230 w 7681876"/>
                <a:gd name="connsiteY1210" fmla="*/ 316169 h 438138"/>
                <a:gd name="connsiteX1211" fmla="*/ 5447961 w 7681876"/>
                <a:gd name="connsiteY1211" fmla="*/ 303954 h 438138"/>
                <a:gd name="connsiteX1212" fmla="*/ 5417099 w 7681876"/>
                <a:gd name="connsiteY1212" fmla="*/ 324574 h 438138"/>
                <a:gd name="connsiteX1213" fmla="*/ 5417099 w 7681876"/>
                <a:gd name="connsiteY1213" fmla="*/ 303954 h 438138"/>
                <a:gd name="connsiteX1214" fmla="*/ 5604252 w 7681876"/>
                <a:gd name="connsiteY1214" fmla="*/ 388601 h 438138"/>
                <a:gd name="connsiteX1215" fmla="*/ 5628549 w 7681876"/>
                <a:gd name="connsiteY1215" fmla="*/ 397793 h 438138"/>
                <a:gd name="connsiteX1216" fmla="*/ 5662041 w 7681876"/>
                <a:gd name="connsiteY1216" fmla="*/ 368769 h 438138"/>
                <a:gd name="connsiteX1217" fmla="*/ 5662041 w 7681876"/>
                <a:gd name="connsiteY1217" fmla="*/ 366600 h 438138"/>
                <a:gd name="connsiteX1218" fmla="*/ 5641688 w 7681876"/>
                <a:gd name="connsiteY1218" fmla="*/ 342173 h 438138"/>
                <a:gd name="connsiteX1219" fmla="*/ 5625271 w 7681876"/>
                <a:gd name="connsiteY1219" fmla="*/ 338363 h 438138"/>
                <a:gd name="connsiteX1220" fmla="*/ 5602946 w 7681876"/>
                <a:gd name="connsiteY1220" fmla="*/ 322079 h 438138"/>
                <a:gd name="connsiteX1221" fmla="*/ 5627243 w 7681876"/>
                <a:gd name="connsiteY1221" fmla="*/ 307171 h 438138"/>
                <a:gd name="connsiteX1222" fmla="*/ 5650882 w 7681876"/>
                <a:gd name="connsiteY1222" fmla="*/ 329696 h 438138"/>
                <a:gd name="connsiteX1223" fmla="*/ 5653503 w 7681876"/>
                <a:gd name="connsiteY1223" fmla="*/ 333504 h 438138"/>
                <a:gd name="connsiteX1224" fmla="*/ 5656790 w 7681876"/>
                <a:gd name="connsiteY1224" fmla="*/ 331009 h 438138"/>
                <a:gd name="connsiteX1225" fmla="*/ 5656790 w 7681876"/>
                <a:gd name="connsiteY1225" fmla="*/ 306054 h 438138"/>
                <a:gd name="connsiteX1226" fmla="*/ 5654161 w 7681876"/>
                <a:gd name="connsiteY1226" fmla="*/ 302509 h 438138"/>
                <a:gd name="connsiteX1227" fmla="*/ 5646281 w 7681876"/>
                <a:gd name="connsiteY1227" fmla="*/ 307696 h 438138"/>
                <a:gd name="connsiteX1228" fmla="*/ 5645624 w 7681876"/>
                <a:gd name="connsiteY1228" fmla="*/ 307696 h 438138"/>
                <a:gd name="connsiteX1229" fmla="*/ 5641688 w 7681876"/>
                <a:gd name="connsiteY1229" fmla="*/ 305529 h 438138"/>
                <a:gd name="connsiteX1230" fmla="*/ 5627243 w 7681876"/>
                <a:gd name="connsiteY1230" fmla="*/ 302509 h 438138"/>
                <a:gd name="connsiteX1231" fmla="*/ 5592436 w 7681876"/>
                <a:gd name="connsiteY1231" fmla="*/ 328580 h 438138"/>
                <a:gd name="connsiteX1232" fmla="*/ 5631836 w 7681876"/>
                <a:gd name="connsiteY1232" fmla="*/ 356029 h 438138"/>
                <a:gd name="connsiteX1233" fmla="*/ 5651540 w 7681876"/>
                <a:gd name="connsiteY1233" fmla="*/ 373101 h 438138"/>
                <a:gd name="connsiteX1234" fmla="*/ 5627892 w 7681876"/>
                <a:gd name="connsiteY1234" fmla="*/ 392671 h 438138"/>
                <a:gd name="connsiteX1235" fmla="*/ 5625928 w 7681876"/>
                <a:gd name="connsiteY1235" fmla="*/ 392671 h 438138"/>
                <a:gd name="connsiteX1236" fmla="*/ 5599002 w 7681876"/>
                <a:gd name="connsiteY1236" fmla="*/ 366075 h 438138"/>
                <a:gd name="connsiteX1237" fmla="*/ 5595058 w 7681876"/>
                <a:gd name="connsiteY1237" fmla="*/ 360362 h 438138"/>
                <a:gd name="connsiteX1238" fmla="*/ 5592436 w 7681876"/>
                <a:gd name="connsiteY1238" fmla="*/ 363909 h 438138"/>
                <a:gd name="connsiteX1239" fmla="*/ 5592436 w 7681876"/>
                <a:gd name="connsiteY1239" fmla="*/ 390767 h 438138"/>
                <a:gd name="connsiteX1240" fmla="*/ 5592436 w 7681876"/>
                <a:gd name="connsiteY1240" fmla="*/ 393458 h 438138"/>
                <a:gd name="connsiteX1241" fmla="*/ 5595058 w 7681876"/>
                <a:gd name="connsiteY1241" fmla="*/ 397793 h 438138"/>
                <a:gd name="connsiteX1242" fmla="*/ 5599659 w 7681876"/>
                <a:gd name="connsiteY1242" fmla="*/ 393985 h 438138"/>
                <a:gd name="connsiteX1243" fmla="*/ 5600974 w 7681876"/>
                <a:gd name="connsiteY1243" fmla="*/ 392671 h 438138"/>
                <a:gd name="connsiteX1244" fmla="*/ 5604252 w 7681876"/>
                <a:gd name="connsiteY1244" fmla="*/ 388601 h 438138"/>
                <a:gd name="connsiteX1245" fmla="*/ 5744783 w 7681876"/>
                <a:gd name="connsiteY1245" fmla="*/ 313934 h 438138"/>
                <a:gd name="connsiteX1246" fmla="*/ 5736903 w 7681876"/>
                <a:gd name="connsiteY1246" fmla="*/ 323720 h 438138"/>
                <a:gd name="connsiteX1247" fmla="*/ 5746098 w 7681876"/>
                <a:gd name="connsiteY1247" fmla="*/ 333175 h 438138"/>
                <a:gd name="connsiteX1248" fmla="*/ 5755950 w 7681876"/>
                <a:gd name="connsiteY1248" fmla="*/ 322866 h 438138"/>
                <a:gd name="connsiteX1249" fmla="*/ 5725745 w 7681876"/>
                <a:gd name="connsiteY1249" fmla="*/ 302509 h 438138"/>
                <a:gd name="connsiteX1250" fmla="*/ 5723773 w 7681876"/>
                <a:gd name="connsiteY1250" fmla="*/ 302509 h 438138"/>
                <a:gd name="connsiteX1251" fmla="*/ 5676494 w 7681876"/>
                <a:gd name="connsiteY1251" fmla="*/ 350316 h 438138"/>
                <a:gd name="connsiteX1252" fmla="*/ 5723116 w 7681876"/>
                <a:gd name="connsiteY1252" fmla="*/ 397793 h 438138"/>
                <a:gd name="connsiteX1253" fmla="*/ 5756607 w 7681876"/>
                <a:gd name="connsiteY1253" fmla="*/ 375270 h 438138"/>
                <a:gd name="connsiteX1254" fmla="*/ 5758579 w 7681876"/>
                <a:gd name="connsiteY1254" fmla="*/ 370673 h 438138"/>
                <a:gd name="connsiteX1255" fmla="*/ 5755293 w 7681876"/>
                <a:gd name="connsiteY1255" fmla="*/ 368244 h 438138"/>
                <a:gd name="connsiteX1256" fmla="*/ 5750042 w 7681876"/>
                <a:gd name="connsiteY1256" fmla="*/ 376649 h 438138"/>
                <a:gd name="connsiteX1257" fmla="*/ 5724430 w 7681876"/>
                <a:gd name="connsiteY1257" fmla="*/ 391817 h 438138"/>
                <a:gd name="connsiteX1258" fmla="*/ 5694875 w 7681876"/>
                <a:gd name="connsiteY1258" fmla="*/ 350053 h 438138"/>
                <a:gd name="connsiteX1259" fmla="*/ 5723773 w 7681876"/>
                <a:gd name="connsiteY1259" fmla="*/ 308485 h 438138"/>
                <a:gd name="connsiteX1260" fmla="*/ 5740847 w 7681876"/>
                <a:gd name="connsiteY1260" fmla="*/ 311505 h 438138"/>
                <a:gd name="connsiteX1261" fmla="*/ 5744783 w 7681876"/>
                <a:gd name="connsiteY1261" fmla="*/ 313934 h 438138"/>
                <a:gd name="connsiteX1262" fmla="*/ 5788127 w 7681876"/>
                <a:gd name="connsiteY1262" fmla="*/ 347885 h 438138"/>
                <a:gd name="connsiteX1263" fmla="*/ 5849851 w 7681876"/>
                <a:gd name="connsiteY1263" fmla="*/ 347885 h 438138"/>
                <a:gd name="connsiteX1264" fmla="*/ 5853138 w 7681876"/>
                <a:gd name="connsiteY1264" fmla="*/ 344339 h 438138"/>
                <a:gd name="connsiteX1265" fmla="*/ 5815053 w 7681876"/>
                <a:gd name="connsiteY1265" fmla="*/ 302509 h 438138"/>
                <a:gd name="connsiteX1266" fmla="*/ 5770395 w 7681876"/>
                <a:gd name="connsiteY1266" fmla="*/ 350053 h 438138"/>
                <a:gd name="connsiteX1267" fmla="*/ 5818989 w 7681876"/>
                <a:gd name="connsiteY1267" fmla="*/ 397793 h 438138"/>
                <a:gd name="connsiteX1268" fmla="*/ 5852480 w 7681876"/>
                <a:gd name="connsiteY1268" fmla="*/ 373101 h 438138"/>
                <a:gd name="connsiteX1269" fmla="*/ 5853138 w 7681876"/>
                <a:gd name="connsiteY1269" fmla="*/ 370673 h 438138"/>
                <a:gd name="connsiteX1270" fmla="*/ 5850508 w 7681876"/>
                <a:gd name="connsiteY1270" fmla="*/ 367981 h 438138"/>
                <a:gd name="connsiteX1271" fmla="*/ 5844600 w 7681876"/>
                <a:gd name="connsiteY1271" fmla="*/ 377174 h 438138"/>
                <a:gd name="connsiteX1272" fmla="*/ 5818989 w 7681876"/>
                <a:gd name="connsiteY1272" fmla="*/ 391883 h 438138"/>
                <a:gd name="connsiteX1273" fmla="*/ 5817674 w 7681876"/>
                <a:gd name="connsiteY1273" fmla="*/ 391883 h 438138"/>
                <a:gd name="connsiteX1274" fmla="*/ 5792720 w 7681876"/>
                <a:gd name="connsiteY1274" fmla="*/ 374482 h 438138"/>
                <a:gd name="connsiteX1275" fmla="*/ 5788127 w 7681876"/>
                <a:gd name="connsiteY1275" fmla="*/ 347885 h 438138"/>
                <a:gd name="connsiteX1276" fmla="*/ 5788127 w 7681876"/>
                <a:gd name="connsiteY1276" fmla="*/ 342961 h 438138"/>
                <a:gd name="connsiteX1277" fmla="*/ 5809137 w 7681876"/>
                <a:gd name="connsiteY1277" fmla="*/ 308485 h 438138"/>
                <a:gd name="connsiteX1278" fmla="*/ 5814396 w 7681876"/>
                <a:gd name="connsiteY1278" fmla="*/ 307696 h 438138"/>
                <a:gd name="connsiteX1279" fmla="*/ 5838693 w 7681876"/>
                <a:gd name="connsiteY1279" fmla="*/ 342961 h 438138"/>
                <a:gd name="connsiteX1280" fmla="*/ 5866268 w 7681876"/>
                <a:gd name="connsiteY1280" fmla="*/ 306054 h 438138"/>
                <a:gd name="connsiteX1281" fmla="*/ 5866268 w 7681876"/>
                <a:gd name="connsiteY1281" fmla="*/ 312555 h 438138"/>
                <a:gd name="connsiteX1282" fmla="*/ 5869555 w 7681876"/>
                <a:gd name="connsiteY1282" fmla="*/ 312555 h 438138"/>
                <a:gd name="connsiteX1283" fmla="*/ 5882685 w 7681876"/>
                <a:gd name="connsiteY1283" fmla="*/ 322866 h 438138"/>
                <a:gd name="connsiteX1284" fmla="*/ 5882685 w 7681876"/>
                <a:gd name="connsiteY1284" fmla="*/ 380194 h 438138"/>
                <a:gd name="connsiteX1285" fmla="*/ 5866268 w 7681876"/>
                <a:gd name="connsiteY1285" fmla="*/ 389126 h 438138"/>
                <a:gd name="connsiteX1286" fmla="*/ 5866268 w 7681876"/>
                <a:gd name="connsiteY1286" fmla="*/ 395364 h 438138"/>
                <a:gd name="connsiteX1287" fmla="*/ 5881379 w 7681876"/>
                <a:gd name="connsiteY1287" fmla="*/ 394839 h 438138"/>
                <a:gd name="connsiteX1288" fmla="*/ 5913555 w 7681876"/>
                <a:gd name="connsiteY1288" fmla="*/ 394839 h 438138"/>
                <a:gd name="connsiteX1289" fmla="*/ 5913555 w 7681876"/>
                <a:gd name="connsiteY1289" fmla="*/ 389126 h 438138"/>
                <a:gd name="connsiteX1290" fmla="*/ 5908954 w 7681876"/>
                <a:gd name="connsiteY1290" fmla="*/ 389126 h 438138"/>
                <a:gd name="connsiteX1291" fmla="*/ 5897796 w 7681876"/>
                <a:gd name="connsiteY1291" fmla="*/ 380456 h 438138"/>
                <a:gd name="connsiteX1292" fmla="*/ 5897796 w 7681876"/>
                <a:gd name="connsiteY1292" fmla="*/ 343027 h 438138"/>
                <a:gd name="connsiteX1293" fmla="*/ 5926686 w 7681876"/>
                <a:gd name="connsiteY1293" fmla="*/ 309076 h 438138"/>
                <a:gd name="connsiteX1294" fmla="*/ 5941131 w 7681876"/>
                <a:gd name="connsiteY1294" fmla="*/ 332387 h 438138"/>
                <a:gd name="connsiteX1295" fmla="*/ 5941131 w 7681876"/>
                <a:gd name="connsiteY1295" fmla="*/ 380983 h 438138"/>
                <a:gd name="connsiteX1296" fmla="*/ 5928658 w 7681876"/>
                <a:gd name="connsiteY1296" fmla="*/ 389126 h 438138"/>
                <a:gd name="connsiteX1297" fmla="*/ 5925371 w 7681876"/>
                <a:gd name="connsiteY1297" fmla="*/ 389126 h 438138"/>
                <a:gd name="connsiteX1298" fmla="*/ 5925371 w 7681876"/>
                <a:gd name="connsiteY1298" fmla="*/ 395364 h 438138"/>
                <a:gd name="connsiteX1299" fmla="*/ 5939816 w 7681876"/>
                <a:gd name="connsiteY1299" fmla="*/ 394839 h 438138"/>
                <a:gd name="connsiteX1300" fmla="*/ 5972650 w 7681876"/>
                <a:gd name="connsiteY1300" fmla="*/ 394839 h 438138"/>
                <a:gd name="connsiteX1301" fmla="*/ 5972650 w 7681876"/>
                <a:gd name="connsiteY1301" fmla="*/ 389192 h 438138"/>
                <a:gd name="connsiteX1302" fmla="*/ 5968715 w 7681876"/>
                <a:gd name="connsiteY1302" fmla="*/ 389192 h 438138"/>
                <a:gd name="connsiteX1303" fmla="*/ 5956891 w 7681876"/>
                <a:gd name="connsiteY1303" fmla="*/ 381047 h 438138"/>
                <a:gd name="connsiteX1304" fmla="*/ 5956891 w 7681876"/>
                <a:gd name="connsiteY1304" fmla="*/ 334029 h 438138"/>
                <a:gd name="connsiteX1305" fmla="*/ 5953612 w 7681876"/>
                <a:gd name="connsiteY1305" fmla="*/ 316169 h 438138"/>
                <a:gd name="connsiteX1306" fmla="*/ 5927343 w 7681876"/>
                <a:gd name="connsiteY1306" fmla="*/ 303954 h 438138"/>
                <a:gd name="connsiteX1307" fmla="*/ 5896481 w 7681876"/>
                <a:gd name="connsiteY1307" fmla="*/ 324574 h 438138"/>
                <a:gd name="connsiteX1308" fmla="*/ 5896481 w 7681876"/>
                <a:gd name="connsiteY1308" fmla="*/ 303954 h 438138"/>
                <a:gd name="connsiteX1309" fmla="*/ 6002863 w 7681876"/>
                <a:gd name="connsiteY1309" fmla="*/ 314986 h 438138"/>
                <a:gd name="connsiteX1310" fmla="*/ 6024531 w 7681876"/>
                <a:gd name="connsiteY1310" fmla="*/ 307696 h 438138"/>
                <a:gd name="connsiteX1311" fmla="*/ 6042263 w 7681876"/>
                <a:gd name="connsiteY1311" fmla="*/ 318006 h 438138"/>
                <a:gd name="connsiteX1312" fmla="*/ 6046856 w 7681876"/>
                <a:gd name="connsiteY1312" fmla="*/ 336985 h 438138"/>
                <a:gd name="connsiteX1313" fmla="*/ 6046856 w 7681876"/>
                <a:gd name="connsiteY1313" fmla="*/ 340530 h 438138"/>
                <a:gd name="connsiteX1314" fmla="*/ 5998262 w 7681876"/>
                <a:gd name="connsiteY1314" fmla="*/ 353269 h 438138"/>
                <a:gd name="connsiteX1315" fmla="*/ 5985789 w 7681876"/>
                <a:gd name="connsiteY1315" fmla="*/ 375007 h 438138"/>
                <a:gd name="connsiteX1316" fmla="*/ 6020595 w 7681876"/>
                <a:gd name="connsiteY1316" fmla="*/ 397793 h 438138"/>
                <a:gd name="connsiteX1317" fmla="*/ 6048828 w 7681876"/>
                <a:gd name="connsiteY1317" fmla="*/ 380456 h 438138"/>
                <a:gd name="connsiteX1318" fmla="*/ 6064588 w 7681876"/>
                <a:gd name="connsiteY1318" fmla="*/ 396743 h 438138"/>
                <a:gd name="connsiteX1319" fmla="*/ 6082977 w 7681876"/>
                <a:gd name="connsiteY1319" fmla="*/ 374745 h 438138"/>
                <a:gd name="connsiteX1320" fmla="*/ 6082977 w 7681876"/>
                <a:gd name="connsiteY1320" fmla="*/ 365222 h 438138"/>
                <a:gd name="connsiteX1321" fmla="*/ 6077069 w 7681876"/>
                <a:gd name="connsiteY1321" fmla="*/ 365222 h 438138"/>
                <a:gd name="connsiteX1322" fmla="*/ 6077069 w 7681876"/>
                <a:gd name="connsiteY1322" fmla="*/ 375795 h 438138"/>
                <a:gd name="connsiteX1323" fmla="*/ 6069189 w 7681876"/>
                <a:gd name="connsiteY1323" fmla="*/ 389388 h 438138"/>
                <a:gd name="connsiteX1324" fmla="*/ 6061966 w 7681876"/>
                <a:gd name="connsiteY1324" fmla="*/ 375795 h 438138"/>
                <a:gd name="connsiteX1325" fmla="*/ 6061966 w 7681876"/>
                <a:gd name="connsiteY1325" fmla="*/ 335081 h 438138"/>
                <a:gd name="connsiteX1326" fmla="*/ 6025188 w 7681876"/>
                <a:gd name="connsiteY1326" fmla="*/ 302509 h 438138"/>
                <a:gd name="connsiteX1327" fmla="*/ 5993011 w 7681876"/>
                <a:gd name="connsiteY1327" fmla="*/ 324508 h 438138"/>
                <a:gd name="connsiteX1328" fmla="*/ 6003521 w 7681876"/>
                <a:gd name="connsiteY1328" fmla="*/ 334293 h 438138"/>
                <a:gd name="connsiteX1329" fmla="*/ 6012058 w 7681876"/>
                <a:gd name="connsiteY1329" fmla="*/ 324508 h 438138"/>
                <a:gd name="connsiteX1330" fmla="*/ 6002863 w 7681876"/>
                <a:gd name="connsiteY1330" fmla="*/ 314986 h 438138"/>
                <a:gd name="connsiteX1331" fmla="*/ 6046856 w 7681876"/>
                <a:gd name="connsiteY1331" fmla="*/ 345718 h 438138"/>
                <a:gd name="connsiteX1332" fmla="*/ 6046856 w 7681876"/>
                <a:gd name="connsiteY1332" fmla="*/ 366075 h 438138"/>
                <a:gd name="connsiteX1333" fmla="*/ 6021902 w 7681876"/>
                <a:gd name="connsiteY1333" fmla="*/ 392671 h 438138"/>
                <a:gd name="connsiteX1334" fmla="*/ 6020595 w 7681876"/>
                <a:gd name="connsiteY1334" fmla="*/ 392671 h 438138"/>
                <a:gd name="connsiteX1335" fmla="*/ 6003521 w 7681876"/>
                <a:gd name="connsiteY1335" fmla="*/ 375007 h 438138"/>
                <a:gd name="connsiteX1336" fmla="*/ 6046856 w 7681876"/>
                <a:gd name="connsiteY1336" fmla="*/ 345718 h 438138"/>
                <a:gd name="connsiteX1337" fmla="*/ 6090857 w 7681876"/>
                <a:gd name="connsiteY1337" fmla="*/ 306054 h 438138"/>
                <a:gd name="connsiteX1338" fmla="*/ 6090857 w 7681876"/>
                <a:gd name="connsiteY1338" fmla="*/ 312555 h 438138"/>
                <a:gd name="connsiteX1339" fmla="*/ 6094143 w 7681876"/>
                <a:gd name="connsiteY1339" fmla="*/ 312555 h 438138"/>
                <a:gd name="connsiteX1340" fmla="*/ 6106616 w 7681876"/>
                <a:gd name="connsiteY1340" fmla="*/ 322866 h 438138"/>
                <a:gd name="connsiteX1341" fmla="*/ 6106616 w 7681876"/>
                <a:gd name="connsiteY1341" fmla="*/ 380194 h 438138"/>
                <a:gd name="connsiteX1342" fmla="*/ 6090857 w 7681876"/>
                <a:gd name="connsiteY1342" fmla="*/ 389126 h 438138"/>
                <a:gd name="connsiteX1343" fmla="*/ 6090857 w 7681876"/>
                <a:gd name="connsiteY1343" fmla="*/ 395364 h 438138"/>
                <a:gd name="connsiteX1344" fmla="*/ 6105302 w 7681876"/>
                <a:gd name="connsiteY1344" fmla="*/ 394839 h 438138"/>
                <a:gd name="connsiteX1345" fmla="*/ 6141422 w 7681876"/>
                <a:gd name="connsiteY1345" fmla="*/ 394839 h 438138"/>
                <a:gd name="connsiteX1346" fmla="*/ 6141422 w 7681876"/>
                <a:gd name="connsiteY1346" fmla="*/ 389126 h 438138"/>
                <a:gd name="connsiteX1347" fmla="*/ 6134200 w 7681876"/>
                <a:gd name="connsiteY1347" fmla="*/ 389126 h 438138"/>
                <a:gd name="connsiteX1348" fmla="*/ 6121061 w 7681876"/>
                <a:gd name="connsiteY1348" fmla="*/ 380194 h 438138"/>
                <a:gd name="connsiteX1349" fmla="*/ 6121061 w 7681876"/>
                <a:gd name="connsiteY1349" fmla="*/ 345456 h 438138"/>
                <a:gd name="connsiteX1350" fmla="*/ 6147988 w 7681876"/>
                <a:gd name="connsiteY1350" fmla="*/ 309076 h 438138"/>
                <a:gd name="connsiteX1351" fmla="*/ 6147988 w 7681876"/>
                <a:gd name="connsiteY1351" fmla="*/ 309339 h 438138"/>
                <a:gd name="connsiteX1352" fmla="*/ 6143394 w 7681876"/>
                <a:gd name="connsiteY1352" fmla="*/ 316956 h 438138"/>
                <a:gd name="connsiteX1353" fmla="*/ 6152589 w 7681876"/>
                <a:gd name="connsiteY1353" fmla="*/ 326149 h 438138"/>
                <a:gd name="connsiteX1354" fmla="*/ 6161775 w 7681876"/>
                <a:gd name="connsiteY1354" fmla="*/ 316628 h 438138"/>
                <a:gd name="connsiteX1355" fmla="*/ 6146016 w 7681876"/>
                <a:gd name="connsiteY1355" fmla="*/ 303888 h 438138"/>
                <a:gd name="connsiteX1356" fmla="*/ 6120404 w 7681876"/>
                <a:gd name="connsiteY1356" fmla="*/ 326149 h 438138"/>
                <a:gd name="connsiteX1357" fmla="*/ 6120404 w 7681876"/>
                <a:gd name="connsiteY1357" fmla="*/ 303888 h 438138"/>
                <a:gd name="connsiteX1358" fmla="*/ 6176229 w 7681876"/>
                <a:gd name="connsiteY1358" fmla="*/ 306054 h 438138"/>
                <a:gd name="connsiteX1359" fmla="*/ 6176229 w 7681876"/>
                <a:gd name="connsiteY1359" fmla="*/ 312555 h 438138"/>
                <a:gd name="connsiteX1360" fmla="*/ 6179507 w 7681876"/>
                <a:gd name="connsiteY1360" fmla="*/ 312555 h 438138"/>
                <a:gd name="connsiteX1361" fmla="*/ 6191331 w 7681876"/>
                <a:gd name="connsiteY1361" fmla="*/ 322866 h 438138"/>
                <a:gd name="connsiteX1362" fmla="*/ 6191331 w 7681876"/>
                <a:gd name="connsiteY1362" fmla="*/ 380456 h 438138"/>
                <a:gd name="connsiteX1363" fmla="*/ 6175571 w 7681876"/>
                <a:gd name="connsiteY1363" fmla="*/ 389126 h 438138"/>
                <a:gd name="connsiteX1364" fmla="*/ 6175571 w 7681876"/>
                <a:gd name="connsiteY1364" fmla="*/ 395364 h 438138"/>
                <a:gd name="connsiteX1365" fmla="*/ 6220879 w 7681876"/>
                <a:gd name="connsiteY1365" fmla="*/ 395364 h 438138"/>
                <a:gd name="connsiteX1366" fmla="*/ 6220879 w 7681876"/>
                <a:gd name="connsiteY1366" fmla="*/ 389126 h 438138"/>
                <a:gd name="connsiteX1367" fmla="*/ 6216943 w 7681876"/>
                <a:gd name="connsiteY1367" fmla="*/ 389126 h 438138"/>
                <a:gd name="connsiteX1368" fmla="*/ 6206433 w 7681876"/>
                <a:gd name="connsiteY1368" fmla="*/ 381771 h 438138"/>
                <a:gd name="connsiteX1369" fmla="*/ 6206433 w 7681876"/>
                <a:gd name="connsiteY1369" fmla="*/ 303888 h 438138"/>
                <a:gd name="connsiteX1370" fmla="*/ 6193960 w 7681876"/>
                <a:gd name="connsiteY1370" fmla="*/ 256410 h 438138"/>
                <a:gd name="connsiteX1371" fmla="*/ 6184108 w 7681876"/>
                <a:gd name="connsiteY1371" fmla="*/ 267507 h 438138"/>
                <a:gd name="connsiteX1372" fmla="*/ 6195267 w 7681876"/>
                <a:gd name="connsiteY1372" fmla="*/ 278671 h 438138"/>
                <a:gd name="connsiteX1373" fmla="*/ 6197239 w 7681876"/>
                <a:gd name="connsiteY1373" fmla="*/ 278671 h 438138"/>
                <a:gd name="connsiteX1374" fmla="*/ 6206433 w 7681876"/>
                <a:gd name="connsiteY1374" fmla="*/ 267507 h 438138"/>
                <a:gd name="connsiteX1375" fmla="*/ 6195924 w 7681876"/>
                <a:gd name="connsiteY1375" fmla="*/ 256410 h 438138"/>
                <a:gd name="connsiteX1376" fmla="*/ 6277352 w 7681876"/>
                <a:gd name="connsiteY1376" fmla="*/ 302509 h 438138"/>
                <a:gd name="connsiteX1377" fmla="*/ 6233360 w 7681876"/>
                <a:gd name="connsiteY1377" fmla="*/ 351103 h 438138"/>
                <a:gd name="connsiteX1378" fmla="*/ 6280639 w 7681876"/>
                <a:gd name="connsiteY1378" fmla="*/ 397793 h 438138"/>
                <a:gd name="connsiteX1379" fmla="*/ 6327918 w 7681876"/>
                <a:gd name="connsiteY1379" fmla="*/ 351366 h 438138"/>
                <a:gd name="connsiteX1380" fmla="*/ 6280639 w 7681876"/>
                <a:gd name="connsiteY1380" fmla="*/ 302509 h 438138"/>
                <a:gd name="connsiteX1381" fmla="*/ 6277352 w 7681876"/>
                <a:gd name="connsiteY1381" fmla="*/ 302509 h 438138"/>
                <a:gd name="connsiteX1382" fmla="*/ 6251091 w 7681876"/>
                <a:gd name="connsiteY1382" fmla="*/ 356029 h 438138"/>
                <a:gd name="connsiteX1383" fmla="*/ 6251091 w 7681876"/>
                <a:gd name="connsiteY1383" fmla="*/ 347033 h 438138"/>
                <a:gd name="connsiteX1384" fmla="*/ 6280639 w 7681876"/>
                <a:gd name="connsiteY1384" fmla="*/ 307696 h 438138"/>
                <a:gd name="connsiteX1385" fmla="*/ 6308880 w 7681876"/>
                <a:gd name="connsiteY1385" fmla="*/ 337247 h 438138"/>
                <a:gd name="connsiteX1386" fmla="*/ 6309529 w 7681876"/>
                <a:gd name="connsiteY1386" fmla="*/ 350316 h 438138"/>
                <a:gd name="connsiteX1387" fmla="*/ 6301649 w 7681876"/>
                <a:gd name="connsiteY1387" fmla="*/ 382100 h 438138"/>
                <a:gd name="connsiteX1388" fmla="*/ 6280639 w 7681876"/>
                <a:gd name="connsiteY1388" fmla="*/ 391817 h 438138"/>
                <a:gd name="connsiteX1389" fmla="*/ 6251741 w 7681876"/>
                <a:gd name="connsiteY1389" fmla="*/ 363909 h 438138"/>
                <a:gd name="connsiteX1390" fmla="*/ 6251091 w 7681876"/>
                <a:gd name="connsiteY1390" fmla="*/ 356029 h 4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</a:cxnLst>
              <a:rect l="l" t="t" r="r" b="b"/>
              <a:pathLst>
                <a:path w="7681876" h="438138">
                  <a:moveTo>
                    <a:pt x="7401593" y="52510"/>
                  </a:moveTo>
                  <a:cubicBezTo>
                    <a:pt x="7396343" y="53035"/>
                    <a:pt x="7392407" y="57632"/>
                    <a:pt x="7392407" y="63608"/>
                  </a:cubicBezTo>
                  <a:cubicBezTo>
                    <a:pt x="7392407" y="69059"/>
                    <a:pt x="7396343" y="74770"/>
                    <a:pt x="7403565" y="74770"/>
                  </a:cubicBezTo>
                  <a:cubicBezTo>
                    <a:pt x="7409473" y="74770"/>
                    <a:pt x="7414732" y="69846"/>
                    <a:pt x="7414732" y="63608"/>
                  </a:cubicBezTo>
                  <a:cubicBezTo>
                    <a:pt x="7414732" y="58223"/>
                    <a:pt x="7410788" y="52247"/>
                    <a:pt x="7403565" y="52247"/>
                  </a:cubicBezTo>
                  <a:cubicBezTo>
                    <a:pt x="7402908" y="52247"/>
                    <a:pt x="7402251" y="52510"/>
                    <a:pt x="7401593" y="52510"/>
                  </a:cubicBezTo>
                  <a:close/>
                  <a:moveTo>
                    <a:pt x="7401593" y="119294"/>
                  </a:moveTo>
                  <a:cubicBezTo>
                    <a:pt x="7396343" y="120082"/>
                    <a:pt x="7392407" y="124679"/>
                    <a:pt x="7392407" y="130392"/>
                  </a:cubicBezTo>
                  <a:cubicBezTo>
                    <a:pt x="7392407" y="135843"/>
                    <a:pt x="7396343" y="141555"/>
                    <a:pt x="7402908" y="141555"/>
                  </a:cubicBezTo>
                  <a:cubicBezTo>
                    <a:pt x="7408167" y="141555"/>
                    <a:pt x="7414732" y="137747"/>
                    <a:pt x="7414732" y="130392"/>
                  </a:cubicBezTo>
                  <a:cubicBezTo>
                    <a:pt x="7414732" y="124679"/>
                    <a:pt x="7410131" y="119294"/>
                    <a:pt x="7403565" y="119294"/>
                  </a:cubicBezTo>
                  <a:cubicBezTo>
                    <a:pt x="7402908" y="119294"/>
                    <a:pt x="7402251" y="119294"/>
                    <a:pt x="7401593" y="119294"/>
                  </a:cubicBezTo>
                  <a:close/>
                  <a:moveTo>
                    <a:pt x="7496817" y="-157"/>
                  </a:moveTo>
                  <a:lnTo>
                    <a:pt x="7496817" y="6082"/>
                  </a:lnTo>
                  <a:cubicBezTo>
                    <a:pt x="7499438" y="6082"/>
                    <a:pt x="7502725" y="6082"/>
                    <a:pt x="7505354" y="6082"/>
                  </a:cubicBezTo>
                  <a:cubicBezTo>
                    <a:pt x="7512577" y="6082"/>
                    <a:pt x="7519142" y="7132"/>
                    <a:pt x="7519142" y="15277"/>
                  </a:cubicBezTo>
                  <a:lnTo>
                    <a:pt x="7519142" y="125795"/>
                  </a:lnTo>
                  <a:cubicBezTo>
                    <a:pt x="7519142" y="134200"/>
                    <a:pt x="7511920" y="135316"/>
                    <a:pt x="7504697" y="135316"/>
                  </a:cubicBezTo>
                  <a:cubicBezTo>
                    <a:pt x="7502068" y="135316"/>
                    <a:pt x="7499438" y="135316"/>
                    <a:pt x="7496817" y="135316"/>
                  </a:cubicBezTo>
                  <a:lnTo>
                    <a:pt x="7496817" y="141555"/>
                  </a:lnTo>
                  <a:lnTo>
                    <a:pt x="7560513" y="141555"/>
                  </a:lnTo>
                  <a:lnTo>
                    <a:pt x="7560513" y="135316"/>
                  </a:lnTo>
                  <a:cubicBezTo>
                    <a:pt x="7557227" y="135316"/>
                    <a:pt x="7554606" y="135316"/>
                    <a:pt x="7551976" y="135316"/>
                  </a:cubicBezTo>
                  <a:cubicBezTo>
                    <a:pt x="7544754" y="135316"/>
                    <a:pt x="7538189" y="134200"/>
                    <a:pt x="7538189" y="126058"/>
                  </a:cubicBezTo>
                  <a:lnTo>
                    <a:pt x="7538189" y="15603"/>
                  </a:lnTo>
                  <a:cubicBezTo>
                    <a:pt x="7538189" y="7132"/>
                    <a:pt x="7545411" y="6082"/>
                    <a:pt x="7552634" y="6082"/>
                  </a:cubicBezTo>
                  <a:cubicBezTo>
                    <a:pt x="7555263" y="6082"/>
                    <a:pt x="7557884" y="6082"/>
                    <a:pt x="7560513" y="6082"/>
                  </a:cubicBezTo>
                  <a:lnTo>
                    <a:pt x="7560513" y="-157"/>
                  </a:lnTo>
                  <a:close/>
                  <a:moveTo>
                    <a:pt x="7574301" y="52247"/>
                  </a:moveTo>
                  <a:lnTo>
                    <a:pt x="7574301" y="58748"/>
                  </a:lnTo>
                  <a:lnTo>
                    <a:pt x="7577588" y="58748"/>
                  </a:lnTo>
                  <a:cubicBezTo>
                    <a:pt x="7584153" y="58748"/>
                    <a:pt x="7590718" y="59273"/>
                    <a:pt x="7590718" y="69059"/>
                  </a:cubicBezTo>
                  <a:lnTo>
                    <a:pt x="7590718" y="126320"/>
                  </a:lnTo>
                  <a:cubicBezTo>
                    <a:pt x="7590718" y="135054"/>
                    <a:pt x="7585468" y="135316"/>
                    <a:pt x="7574301" y="135316"/>
                  </a:cubicBezTo>
                  <a:lnTo>
                    <a:pt x="7574301" y="141555"/>
                  </a:lnTo>
                  <a:lnTo>
                    <a:pt x="7589412" y="141030"/>
                  </a:lnTo>
                  <a:lnTo>
                    <a:pt x="7621589" y="141030"/>
                  </a:lnTo>
                  <a:lnTo>
                    <a:pt x="7621589" y="135316"/>
                  </a:lnTo>
                  <a:lnTo>
                    <a:pt x="7616987" y="135316"/>
                  </a:lnTo>
                  <a:cubicBezTo>
                    <a:pt x="7611079" y="135316"/>
                    <a:pt x="7605829" y="134200"/>
                    <a:pt x="7605829" y="126649"/>
                  </a:cubicBezTo>
                  <a:lnTo>
                    <a:pt x="7605829" y="89153"/>
                  </a:lnTo>
                  <a:cubicBezTo>
                    <a:pt x="7605829" y="73392"/>
                    <a:pt x="7615673" y="55203"/>
                    <a:pt x="7634719" y="55203"/>
                  </a:cubicBezTo>
                  <a:cubicBezTo>
                    <a:pt x="7646543" y="55203"/>
                    <a:pt x="7649821" y="65512"/>
                    <a:pt x="7649821" y="78580"/>
                  </a:cubicBezTo>
                  <a:lnTo>
                    <a:pt x="7649821" y="127174"/>
                  </a:lnTo>
                  <a:cubicBezTo>
                    <a:pt x="7649821" y="134791"/>
                    <a:pt x="7643914" y="135316"/>
                    <a:pt x="7636691" y="135316"/>
                  </a:cubicBezTo>
                  <a:lnTo>
                    <a:pt x="7633404" y="135316"/>
                  </a:lnTo>
                  <a:lnTo>
                    <a:pt x="7633404" y="141555"/>
                  </a:lnTo>
                  <a:lnTo>
                    <a:pt x="7647849" y="141030"/>
                  </a:lnTo>
                  <a:lnTo>
                    <a:pt x="7680684" y="141030"/>
                  </a:lnTo>
                  <a:lnTo>
                    <a:pt x="7680684" y="135316"/>
                  </a:lnTo>
                  <a:lnTo>
                    <a:pt x="7676748" y="135316"/>
                  </a:lnTo>
                  <a:cubicBezTo>
                    <a:pt x="7670840" y="135316"/>
                    <a:pt x="7664924" y="134529"/>
                    <a:pt x="7664924" y="127174"/>
                  </a:cubicBezTo>
                  <a:lnTo>
                    <a:pt x="7664924" y="80221"/>
                  </a:lnTo>
                  <a:cubicBezTo>
                    <a:pt x="7664924" y="73983"/>
                    <a:pt x="7664924" y="68007"/>
                    <a:pt x="7661645" y="62293"/>
                  </a:cubicBezTo>
                  <a:cubicBezTo>
                    <a:pt x="7656387" y="52510"/>
                    <a:pt x="7645228" y="50081"/>
                    <a:pt x="7635376" y="50081"/>
                  </a:cubicBezTo>
                  <a:cubicBezTo>
                    <a:pt x="7622246" y="50081"/>
                    <a:pt x="7609107" y="58486"/>
                    <a:pt x="7604514" y="70700"/>
                  </a:cubicBezTo>
                  <a:lnTo>
                    <a:pt x="7604514" y="50081"/>
                  </a:lnTo>
                  <a:close/>
                  <a:moveTo>
                    <a:pt x="25733" y="267771"/>
                  </a:moveTo>
                  <a:cubicBezTo>
                    <a:pt x="25733" y="283006"/>
                    <a:pt x="19168" y="307433"/>
                    <a:pt x="-1193" y="307433"/>
                  </a:cubicBezTo>
                  <a:lnTo>
                    <a:pt x="-1193" y="312555"/>
                  </a:lnTo>
                  <a:lnTo>
                    <a:pt x="16539" y="312555"/>
                  </a:lnTo>
                  <a:lnTo>
                    <a:pt x="16539" y="367390"/>
                  </a:lnTo>
                  <a:cubicBezTo>
                    <a:pt x="16539" y="373955"/>
                    <a:pt x="17196" y="380194"/>
                    <a:pt x="20482" y="385579"/>
                  </a:cubicBezTo>
                  <a:cubicBezTo>
                    <a:pt x="25076" y="394312"/>
                    <a:pt x="35585" y="397793"/>
                    <a:pt x="45437" y="397793"/>
                  </a:cubicBezTo>
                  <a:lnTo>
                    <a:pt x="47401" y="397793"/>
                  </a:lnTo>
                  <a:cubicBezTo>
                    <a:pt x="63160" y="395102"/>
                    <a:pt x="65790" y="377699"/>
                    <a:pt x="65790" y="365484"/>
                  </a:cubicBezTo>
                  <a:lnTo>
                    <a:pt x="65790" y="357933"/>
                  </a:lnTo>
                  <a:lnTo>
                    <a:pt x="59882" y="357933"/>
                  </a:lnTo>
                  <a:cubicBezTo>
                    <a:pt x="59882" y="360624"/>
                    <a:pt x="59882" y="363909"/>
                    <a:pt x="59882" y="366863"/>
                  </a:cubicBezTo>
                  <a:cubicBezTo>
                    <a:pt x="59882" y="376124"/>
                    <a:pt x="57253" y="391817"/>
                    <a:pt x="45437" y="391817"/>
                  </a:cubicBezTo>
                  <a:cubicBezTo>
                    <a:pt x="34270" y="391817"/>
                    <a:pt x="31641" y="378815"/>
                    <a:pt x="31641" y="368769"/>
                  </a:cubicBezTo>
                  <a:lnTo>
                    <a:pt x="31641" y="312555"/>
                  </a:lnTo>
                  <a:lnTo>
                    <a:pt x="61854" y="312555"/>
                  </a:lnTo>
                  <a:lnTo>
                    <a:pt x="61854" y="306054"/>
                  </a:lnTo>
                  <a:lnTo>
                    <a:pt x="31641" y="306054"/>
                  </a:lnTo>
                  <a:lnTo>
                    <a:pt x="31641" y="267771"/>
                  </a:lnTo>
                  <a:close/>
                  <a:moveTo>
                    <a:pt x="84836" y="253651"/>
                  </a:moveTo>
                  <a:lnTo>
                    <a:pt x="84836" y="259889"/>
                  </a:lnTo>
                  <a:lnTo>
                    <a:pt x="88115" y="259889"/>
                  </a:lnTo>
                  <a:cubicBezTo>
                    <a:pt x="94688" y="259889"/>
                    <a:pt x="100596" y="261006"/>
                    <a:pt x="100596" y="270791"/>
                  </a:cubicBezTo>
                  <a:lnTo>
                    <a:pt x="100596" y="375532"/>
                  </a:lnTo>
                  <a:cubicBezTo>
                    <a:pt x="100596" y="376911"/>
                    <a:pt x="100596" y="378552"/>
                    <a:pt x="100596" y="380194"/>
                  </a:cubicBezTo>
                  <a:cubicBezTo>
                    <a:pt x="100596" y="388863"/>
                    <a:pt x="94688" y="389126"/>
                    <a:pt x="86151" y="389126"/>
                  </a:cubicBezTo>
                  <a:lnTo>
                    <a:pt x="84836" y="389126"/>
                  </a:lnTo>
                  <a:lnTo>
                    <a:pt x="84836" y="395364"/>
                  </a:lnTo>
                  <a:lnTo>
                    <a:pt x="99281" y="394839"/>
                  </a:lnTo>
                  <a:lnTo>
                    <a:pt x="132115" y="394839"/>
                  </a:lnTo>
                  <a:lnTo>
                    <a:pt x="132115" y="389126"/>
                  </a:lnTo>
                  <a:lnTo>
                    <a:pt x="127522" y="389126"/>
                  </a:lnTo>
                  <a:cubicBezTo>
                    <a:pt x="120949" y="389126"/>
                    <a:pt x="116356" y="388076"/>
                    <a:pt x="116356" y="380456"/>
                  </a:cubicBezTo>
                  <a:lnTo>
                    <a:pt x="116356" y="343027"/>
                  </a:lnTo>
                  <a:cubicBezTo>
                    <a:pt x="116356" y="327265"/>
                    <a:pt x="125550" y="309076"/>
                    <a:pt x="145246" y="309076"/>
                  </a:cubicBezTo>
                  <a:cubicBezTo>
                    <a:pt x="156412" y="309076"/>
                    <a:pt x="159699" y="319385"/>
                    <a:pt x="159699" y="332387"/>
                  </a:cubicBezTo>
                  <a:lnTo>
                    <a:pt x="159699" y="380983"/>
                  </a:lnTo>
                  <a:cubicBezTo>
                    <a:pt x="159699" y="388601"/>
                    <a:pt x="153783" y="389126"/>
                    <a:pt x="147218" y="389126"/>
                  </a:cubicBezTo>
                  <a:lnTo>
                    <a:pt x="143939" y="389126"/>
                  </a:lnTo>
                  <a:lnTo>
                    <a:pt x="143939" y="395364"/>
                  </a:lnTo>
                  <a:lnTo>
                    <a:pt x="158384" y="394839"/>
                  </a:lnTo>
                  <a:lnTo>
                    <a:pt x="191218" y="394839"/>
                  </a:lnTo>
                  <a:lnTo>
                    <a:pt x="191218" y="389192"/>
                  </a:lnTo>
                  <a:lnTo>
                    <a:pt x="187275" y="389192"/>
                  </a:lnTo>
                  <a:cubicBezTo>
                    <a:pt x="181367" y="389192"/>
                    <a:pt x="175459" y="388338"/>
                    <a:pt x="175459" y="381047"/>
                  </a:cubicBezTo>
                  <a:lnTo>
                    <a:pt x="175459" y="334029"/>
                  </a:lnTo>
                  <a:cubicBezTo>
                    <a:pt x="175459" y="327790"/>
                    <a:pt x="175459" y="321554"/>
                    <a:pt x="171515" y="315840"/>
                  </a:cubicBezTo>
                  <a:cubicBezTo>
                    <a:pt x="166922" y="306908"/>
                    <a:pt x="156412" y="303954"/>
                    <a:pt x="146560" y="303954"/>
                  </a:cubicBezTo>
                  <a:cubicBezTo>
                    <a:pt x="134745" y="303954"/>
                    <a:pt x="120292" y="310455"/>
                    <a:pt x="115698" y="323195"/>
                  </a:cubicBezTo>
                  <a:lnTo>
                    <a:pt x="115698" y="251288"/>
                  </a:lnTo>
                  <a:close/>
                  <a:moveTo>
                    <a:pt x="220109" y="347885"/>
                  </a:moveTo>
                  <a:lnTo>
                    <a:pt x="281184" y="347885"/>
                  </a:lnTo>
                  <a:cubicBezTo>
                    <a:pt x="283813" y="347885"/>
                    <a:pt x="285120" y="346506"/>
                    <a:pt x="285120" y="344339"/>
                  </a:cubicBezTo>
                  <a:cubicBezTo>
                    <a:pt x="285120" y="318269"/>
                    <a:pt x="269360" y="302509"/>
                    <a:pt x="247035" y="302509"/>
                  </a:cubicBezTo>
                  <a:cubicBezTo>
                    <a:pt x="221423" y="302509"/>
                    <a:pt x="201728" y="324508"/>
                    <a:pt x="201728" y="350053"/>
                  </a:cubicBezTo>
                  <a:cubicBezTo>
                    <a:pt x="201728" y="375532"/>
                    <a:pt x="222081" y="397793"/>
                    <a:pt x="250322" y="397793"/>
                  </a:cubicBezTo>
                  <a:cubicBezTo>
                    <a:pt x="265424" y="397793"/>
                    <a:pt x="280526" y="387222"/>
                    <a:pt x="284462" y="373101"/>
                  </a:cubicBezTo>
                  <a:cubicBezTo>
                    <a:pt x="284462" y="372314"/>
                    <a:pt x="285120" y="371460"/>
                    <a:pt x="285120" y="370673"/>
                  </a:cubicBezTo>
                  <a:cubicBezTo>
                    <a:pt x="285120" y="369294"/>
                    <a:pt x="283813" y="367981"/>
                    <a:pt x="282498" y="367981"/>
                  </a:cubicBezTo>
                  <a:cubicBezTo>
                    <a:pt x="278554" y="367981"/>
                    <a:pt x="277897" y="374218"/>
                    <a:pt x="275925" y="377174"/>
                  </a:cubicBezTo>
                  <a:cubicBezTo>
                    <a:pt x="271332" y="385907"/>
                    <a:pt x="260823" y="391817"/>
                    <a:pt x="250979" y="391817"/>
                  </a:cubicBezTo>
                  <a:lnTo>
                    <a:pt x="249664" y="391817"/>
                  </a:lnTo>
                  <a:cubicBezTo>
                    <a:pt x="238498" y="391555"/>
                    <a:pt x="229303" y="384266"/>
                    <a:pt x="224710" y="374482"/>
                  </a:cubicBezTo>
                  <a:cubicBezTo>
                    <a:pt x="220766" y="366075"/>
                    <a:pt x="220109" y="356817"/>
                    <a:pt x="220109" y="347885"/>
                  </a:cubicBezTo>
                  <a:close/>
                  <a:moveTo>
                    <a:pt x="220109" y="342961"/>
                  </a:moveTo>
                  <a:cubicBezTo>
                    <a:pt x="220109" y="329105"/>
                    <a:pt x="226025" y="313147"/>
                    <a:pt x="241127" y="308485"/>
                  </a:cubicBezTo>
                  <a:cubicBezTo>
                    <a:pt x="242442" y="307960"/>
                    <a:pt x="244406" y="307696"/>
                    <a:pt x="245720" y="307696"/>
                  </a:cubicBezTo>
                  <a:cubicBezTo>
                    <a:pt x="263452" y="307696"/>
                    <a:pt x="270675" y="326149"/>
                    <a:pt x="270675" y="342961"/>
                  </a:cubicBezTo>
                  <a:close/>
                  <a:moveTo>
                    <a:pt x="309417" y="388601"/>
                  </a:moveTo>
                  <a:cubicBezTo>
                    <a:pt x="315990" y="395102"/>
                    <a:pt x="324527" y="397793"/>
                    <a:pt x="333714" y="397793"/>
                  </a:cubicBezTo>
                  <a:cubicBezTo>
                    <a:pt x="350788" y="397793"/>
                    <a:pt x="367205" y="389126"/>
                    <a:pt x="367205" y="368769"/>
                  </a:cubicBezTo>
                  <a:lnTo>
                    <a:pt x="367205" y="366600"/>
                  </a:lnTo>
                  <a:cubicBezTo>
                    <a:pt x="366548" y="354913"/>
                    <a:pt x="357361" y="345981"/>
                    <a:pt x="346852" y="342173"/>
                  </a:cubicBezTo>
                  <a:cubicBezTo>
                    <a:pt x="342251" y="340267"/>
                    <a:pt x="336343" y="339480"/>
                    <a:pt x="331092" y="338363"/>
                  </a:cubicBezTo>
                  <a:cubicBezTo>
                    <a:pt x="321898" y="336722"/>
                    <a:pt x="308110" y="334293"/>
                    <a:pt x="308110" y="322079"/>
                  </a:cubicBezTo>
                  <a:cubicBezTo>
                    <a:pt x="308110" y="310127"/>
                    <a:pt x="323870" y="307171"/>
                    <a:pt x="332407" y="307171"/>
                  </a:cubicBezTo>
                  <a:cubicBezTo>
                    <a:pt x="345537" y="307171"/>
                    <a:pt x="354732" y="314724"/>
                    <a:pt x="356704" y="329696"/>
                  </a:cubicBezTo>
                  <a:cubicBezTo>
                    <a:pt x="356704" y="331271"/>
                    <a:pt x="356704" y="333504"/>
                    <a:pt x="359325" y="333504"/>
                  </a:cubicBezTo>
                  <a:cubicBezTo>
                    <a:pt x="360640" y="333504"/>
                    <a:pt x="361954" y="332387"/>
                    <a:pt x="361954" y="331009"/>
                  </a:cubicBezTo>
                  <a:lnTo>
                    <a:pt x="361954" y="306054"/>
                  </a:lnTo>
                  <a:cubicBezTo>
                    <a:pt x="361954" y="304413"/>
                    <a:pt x="361297" y="302509"/>
                    <a:pt x="359982" y="302509"/>
                  </a:cubicBezTo>
                  <a:cubicBezTo>
                    <a:pt x="356704" y="302509"/>
                    <a:pt x="354075" y="307696"/>
                    <a:pt x="352103" y="307696"/>
                  </a:cubicBezTo>
                  <a:lnTo>
                    <a:pt x="351445" y="307696"/>
                  </a:lnTo>
                  <a:cubicBezTo>
                    <a:pt x="349481" y="307433"/>
                    <a:pt x="348167" y="306054"/>
                    <a:pt x="346852" y="305529"/>
                  </a:cubicBezTo>
                  <a:cubicBezTo>
                    <a:pt x="342908" y="303363"/>
                    <a:pt x="337000" y="302509"/>
                    <a:pt x="332407" y="302509"/>
                  </a:cubicBezTo>
                  <a:cubicBezTo>
                    <a:pt x="317296" y="302509"/>
                    <a:pt x="297601" y="307433"/>
                    <a:pt x="297601" y="328580"/>
                  </a:cubicBezTo>
                  <a:cubicBezTo>
                    <a:pt x="297601" y="349462"/>
                    <a:pt x="321898" y="353007"/>
                    <a:pt x="337000" y="356029"/>
                  </a:cubicBezTo>
                  <a:cubicBezTo>
                    <a:pt x="346195" y="357604"/>
                    <a:pt x="356047" y="363055"/>
                    <a:pt x="356704" y="373101"/>
                  </a:cubicBezTo>
                  <a:cubicBezTo>
                    <a:pt x="356704" y="388009"/>
                    <a:pt x="344223" y="392671"/>
                    <a:pt x="333714" y="392671"/>
                  </a:cubicBezTo>
                  <a:lnTo>
                    <a:pt x="331092" y="392671"/>
                  </a:lnTo>
                  <a:cubicBezTo>
                    <a:pt x="315990" y="391555"/>
                    <a:pt x="307453" y="380194"/>
                    <a:pt x="304166" y="366075"/>
                  </a:cubicBezTo>
                  <a:cubicBezTo>
                    <a:pt x="303509" y="363580"/>
                    <a:pt x="303509" y="360362"/>
                    <a:pt x="300879" y="360362"/>
                  </a:cubicBezTo>
                  <a:cubicBezTo>
                    <a:pt x="298258" y="360362"/>
                    <a:pt x="297601" y="362005"/>
                    <a:pt x="297601" y="363909"/>
                  </a:cubicBezTo>
                  <a:lnTo>
                    <a:pt x="297601" y="390767"/>
                  </a:lnTo>
                  <a:cubicBezTo>
                    <a:pt x="297601" y="391555"/>
                    <a:pt x="297601" y="392671"/>
                    <a:pt x="297601" y="393458"/>
                  </a:cubicBezTo>
                  <a:cubicBezTo>
                    <a:pt x="297601" y="395627"/>
                    <a:pt x="298258" y="397793"/>
                    <a:pt x="300230" y="397793"/>
                  </a:cubicBezTo>
                  <a:cubicBezTo>
                    <a:pt x="302194" y="397793"/>
                    <a:pt x="304166" y="395102"/>
                    <a:pt x="305481" y="393985"/>
                  </a:cubicBezTo>
                  <a:lnTo>
                    <a:pt x="306138" y="392671"/>
                  </a:lnTo>
                  <a:cubicBezTo>
                    <a:pt x="307453" y="391292"/>
                    <a:pt x="308759" y="389913"/>
                    <a:pt x="310074" y="388601"/>
                  </a:cubicBezTo>
                  <a:close/>
                  <a:moveTo>
                    <a:pt x="398733" y="347885"/>
                  </a:moveTo>
                  <a:lnTo>
                    <a:pt x="459800" y="347885"/>
                  </a:lnTo>
                  <a:cubicBezTo>
                    <a:pt x="463086" y="347885"/>
                    <a:pt x="463744" y="346506"/>
                    <a:pt x="463744" y="344339"/>
                  </a:cubicBezTo>
                  <a:cubicBezTo>
                    <a:pt x="463744" y="318269"/>
                    <a:pt x="447984" y="302509"/>
                    <a:pt x="425651" y="302509"/>
                  </a:cubicBezTo>
                  <a:cubicBezTo>
                    <a:pt x="400696" y="302509"/>
                    <a:pt x="380343" y="324508"/>
                    <a:pt x="380343" y="350053"/>
                  </a:cubicBezTo>
                  <a:cubicBezTo>
                    <a:pt x="380343" y="375532"/>
                    <a:pt x="400696" y="397793"/>
                    <a:pt x="428937" y="397793"/>
                  </a:cubicBezTo>
                  <a:cubicBezTo>
                    <a:pt x="444040" y="397793"/>
                    <a:pt x="459142" y="387222"/>
                    <a:pt x="463086" y="373101"/>
                  </a:cubicBezTo>
                  <a:cubicBezTo>
                    <a:pt x="463086" y="372314"/>
                    <a:pt x="463744" y="371460"/>
                    <a:pt x="463744" y="370673"/>
                  </a:cubicBezTo>
                  <a:cubicBezTo>
                    <a:pt x="463744" y="369294"/>
                    <a:pt x="462429" y="367981"/>
                    <a:pt x="461114" y="367981"/>
                  </a:cubicBezTo>
                  <a:cubicBezTo>
                    <a:pt x="457170" y="367981"/>
                    <a:pt x="457170" y="374218"/>
                    <a:pt x="455206" y="377174"/>
                  </a:cubicBezTo>
                  <a:cubicBezTo>
                    <a:pt x="449948" y="385907"/>
                    <a:pt x="440096" y="391883"/>
                    <a:pt x="429595" y="391883"/>
                  </a:cubicBezTo>
                  <a:lnTo>
                    <a:pt x="428280" y="391883"/>
                  </a:lnTo>
                  <a:cubicBezTo>
                    <a:pt x="417114" y="391621"/>
                    <a:pt x="407919" y="384266"/>
                    <a:pt x="403326" y="374482"/>
                  </a:cubicBezTo>
                  <a:cubicBezTo>
                    <a:pt x="399382" y="366075"/>
                    <a:pt x="398733" y="356817"/>
                    <a:pt x="398733" y="347885"/>
                  </a:cubicBezTo>
                  <a:close/>
                  <a:moveTo>
                    <a:pt x="398733" y="342961"/>
                  </a:moveTo>
                  <a:cubicBezTo>
                    <a:pt x="398733" y="329105"/>
                    <a:pt x="404640" y="313147"/>
                    <a:pt x="419743" y="308485"/>
                  </a:cubicBezTo>
                  <a:cubicBezTo>
                    <a:pt x="421058" y="307960"/>
                    <a:pt x="423029" y="307696"/>
                    <a:pt x="424336" y="307696"/>
                  </a:cubicBezTo>
                  <a:cubicBezTo>
                    <a:pt x="442725" y="307696"/>
                    <a:pt x="449290" y="326149"/>
                    <a:pt x="449290" y="342961"/>
                  </a:cubicBezTo>
                  <a:close/>
                  <a:moveTo>
                    <a:pt x="560931" y="306054"/>
                  </a:moveTo>
                  <a:lnTo>
                    <a:pt x="560931" y="312555"/>
                  </a:lnTo>
                  <a:lnTo>
                    <a:pt x="563553" y="312555"/>
                  </a:lnTo>
                  <a:cubicBezTo>
                    <a:pt x="575376" y="312555"/>
                    <a:pt x="575376" y="319648"/>
                    <a:pt x="580627" y="333175"/>
                  </a:cubicBezTo>
                  <a:cubicBezTo>
                    <a:pt x="587850" y="352744"/>
                    <a:pt x="595737" y="372576"/>
                    <a:pt x="602303" y="392408"/>
                  </a:cubicBezTo>
                  <a:cubicBezTo>
                    <a:pt x="602960" y="394577"/>
                    <a:pt x="603617" y="397268"/>
                    <a:pt x="606896" y="397793"/>
                  </a:cubicBezTo>
                  <a:lnTo>
                    <a:pt x="607553" y="397793"/>
                  </a:lnTo>
                  <a:cubicBezTo>
                    <a:pt x="610183" y="397793"/>
                    <a:pt x="611497" y="395364"/>
                    <a:pt x="612804" y="392933"/>
                  </a:cubicBezTo>
                  <a:lnTo>
                    <a:pt x="618062" y="377436"/>
                  </a:lnTo>
                  <a:cubicBezTo>
                    <a:pt x="621998" y="366600"/>
                    <a:pt x="625942" y="355438"/>
                    <a:pt x="630536" y="344865"/>
                  </a:cubicBezTo>
                  <a:cubicBezTo>
                    <a:pt x="631193" y="341648"/>
                    <a:pt x="633165" y="338626"/>
                    <a:pt x="633822" y="335081"/>
                  </a:cubicBezTo>
                  <a:lnTo>
                    <a:pt x="633822" y="335081"/>
                  </a:lnTo>
                  <a:cubicBezTo>
                    <a:pt x="634480" y="338626"/>
                    <a:pt x="635794" y="341648"/>
                    <a:pt x="637101" y="344865"/>
                  </a:cubicBezTo>
                  <a:cubicBezTo>
                    <a:pt x="639073" y="350053"/>
                    <a:pt x="641045" y="355438"/>
                    <a:pt x="642359" y="360624"/>
                  </a:cubicBezTo>
                  <a:lnTo>
                    <a:pt x="648925" y="377436"/>
                  </a:lnTo>
                  <a:cubicBezTo>
                    <a:pt x="650897" y="382887"/>
                    <a:pt x="652869" y="387747"/>
                    <a:pt x="654175" y="392933"/>
                  </a:cubicBezTo>
                  <a:cubicBezTo>
                    <a:pt x="655490" y="395364"/>
                    <a:pt x="656804" y="397793"/>
                    <a:pt x="659434" y="397793"/>
                  </a:cubicBezTo>
                  <a:lnTo>
                    <a:pt x="660091" y="397793"/>
                  </a:lnTo>
                  <a:cubicBezTo>
                    <a:pt x="662712" y="397268"/>
                    <a:pt x="664027" y="394577"/>
                    <a:pt x="664684" y="392408"/>
                  </a:cubicBezTo>
                  <a:cubicBezTo>
                    <a:pt x="671907" y="371198"/>
                    <a:pt x="679787" y="350053"/>
                    <a:pt x="687667" y="329105"/>
                  </a:cubicBezTo>
                  <a:cubicBezTo>
                    <a:pt x="691611" y="318794"/>
                    <a:pt x="696861" y="312818"/>
                    <a:pt x="706056" y="312555"/>
                  </a:cubicBezTo>
                  <a:lnTo>
                    <a:pt x="706056" y="306054"/>
                  </a:lnTo>
                  <a:lnTo>
                    <a:pt x="671907" y="306054"/>
                  </a:lnTo>
                  <a:lnTo>
                    <a:pt x="671907" y="312555"/>
                  </a:lnTo>
                  <a:cubicBezTo>
                    <a:pt x="677166" y="312818"/>
                    <a:pt x="683073" y="315578"/>
                    <a:pt x="683073" y="322341"/>
                  </a:cubicBezTo>
                  <a:cubicBezTo>
                    <a:pt x="683073" y="327790"/>
                    <a:pt x="679129" y="335081"/>
                    <a:pt x="677166" y="341057"/>
                  </a:cubicBezTo>
                  <a:cubicBezTo>
                    <a:pt x="672564" y="353598"/>
                    <a:pt x="667314" y="366075"/>
                    <a:pt x="663370" y="379077"/>
                  </a:cubicBezTo>
                  <a:cubicBezTo>
                    <a:pt x="656147" y="360624"/>
                    <a:pt x="648925" y="341911"/>
                    <a:pt x="642359" y="322866"/>
                  </a:cubicBezTo>
                  <a:cubicBezTo>
                    <a:pt x="641702" y="321554"/>
                    <a:pt x="641045" y="319910"/>
                    <a:pt x="641045" y="318269"/>
                  </a:cubicBezTo>
                  <a:cubicBezTo>
                    <a:pt x="641045" y="312555"/>
                    <a:pt x="649582" y="312555"/>
                    <a:pt x="652869" y="312555"/>
                  </a:cubicBezTo>
                  <a:lnTo>
                    <a:pt x="652869" y="306054"/>
                  </a:lnTo>
                  <a:lnTo>
                    <a:pt x="612804" y="306054"/>
                  </a:lnTo>
                  <a:lnTo>
                    <a:pt x="612804" y="312555"/>
                  </a:lnTo>
                  <a:lnTo>
                    <a:pt x="615433" y="312555"/>
                  </a:lnTo>
                  <a:cubicBezTo>
                    <a:pt x="621998" y="312555"/>
                    <a:pt x="625285" y="313672"/>
                    <a:pt x="628572" y="322079"/>
                  </a:cubicBezTo>
                  <a:cubicBezTo>
                    <a:pt x="629221" y="323457"/>
                    <a:pt x="629878" y="325033"/>
                    <a:pt x="629878" y="326411"/>
                  </a:cubicBezTo>
                  <a:lnTo>
                    <a:pt x="629878" y="326938"/>
                  </a:lnTo>
                  <a:cubicBezTo>
                    <a:pt x="629878" y="328842"/>
                    <a:pt x="628572" y="330746"/>
                    <a:pt x="627914" y="332387"/>
                  </a:cubicBezTo>
                  <a:lnTo>
                    <a:pt x="624628" y="342961"/>
                  </a:lnTo>
                  <a:cubicBezTo>
                    <a:pt x="620034" y="354059"/>
                    <a:pt x="616748" y="365222"/>
                    <a:pt x="612155" y="376057"/>
                  </a:cubicBezTo>
                  <a:cubicBezTo>
                    <a:pt x="604924" y="358720"/>
                    <a:pt x="599016" y="340530"/>
                    <a:pt x="592451" y="322866"/>
                  </a:cubicBezTo>
                  <a:cubicBezTo>
                    <a:pt x="591794" y="321487"/>
                    <a:pt x="591136" y="319910"/>
                    <a:pt x="591136" y="318269"/>
                  </a:cubicBezTo>
                  <a:cubicBezTo>
                    <a:pt x="591136" y="312818"/>
                    <a:pt x="598359" y="312555"/>
                    <a:pt x="602960" y="312555"/>
                  </a:cubicBezTo>
                  <a:lnTo>
                    <a:pt x="602960" y="306054"/>
                  </a:lnTo>
                  <a:close/>
                  <a:moveTo>
                    <a:pt x="754650" y="302509"/>
                  </a:moveTo>
                  <a:cubicBezTo>
                    <a:pt x="731010" y="304938"/>
                    <a:pt x="710657" y="324508"/>
                    <a:pt x="710657" y="351103"/>
                  </a:cubicBezTo>
                  <a:cubicBezTo>
                    <a:pt x="710657" y="372576"/>
                    <a:pt x="727074" y="397793"/>
                    <a:pt x="757936" y="397793"/>
                  </a:cubicBezTo>
                  <a:cubicBezTo>
                    <a:pt x="782233" y="397793"/>
                    <a:pt x="805215" y="378552"/>
                    <a:pt x="805215" y="351366"/>
                  </a:cubicBezTo>
                  <a:cubicBezTo>
                    <a:pt x="805215" y="326674"/>
                    <a:pt x="786169" y="302509"/>
                    <a:pt x="757936" y="302509"/>
                  </a:cubicBezTo>
                  <a:cubicBezTo>
                    <a:pt x="756622" y="302509"/>
                    <a:pt x="755964" y="302509"/>
                    <a:pt x="754650" y="302509"/>
                  </a:cubicBezTo>
                  <a:close/>
                  <a:moveTo>
                    <a:pt x="729038" y="356029"/>
                  </a:moveTo>
                  <a:lnTo>
                    <a:pt x="729038" y="347033"/>
                  </a:lnTo>
                  <a:cubicBezTo>
                    <a:pt x="729038" y="330746"/>
                    <a:pt x="734297" y="307696"/>
                    <a:pt x="757936" y="307696"/>
                  </a:cubicBezTo>
                  <a:cubicBezTo>
                    <a:pt x="775011" y="307696"/>
                    <a:pt x="784854" y="320962"/>
                    <a:pt x="786826" y="337247"/>
                  </a:cubicBezTo>
                  <a:cubicBezTo>
                    <a:pt x="787484" y="341648"/>
                    <a:pt x="787484" y="345981"/>
                    <a:pt x="787484" y="350316"/>
                  </a:cubicBezTo>
                  <a:cubicBezTo>
                    <a:pt x="787484" y="361414"/>
                    <a:pt x="786826" y="373364"/>
                    <a:pt x="778947" y="382100"/>
                  </a:cubicBezTo>
                  <a:cubicBezTo>
                    <a:pt x="774353" y="388601"/>
                    <a:pt x="765816" y="391817"/>
                    <a:pt x="757936" y="391817"/>
                  </a:cubicBezTo>
                  <a:cubicBezTo>
                    <a:pt x="742834" y="391817"/>
                    <a:pt x="732325" y="380456"/>
                    <a:pt x="729695" y="363909"/>
                  </a:cubicBezTo>
                  <a:cubicBezTo>
                    <a:pt x="729695" y="361151"/>
                    <a:pt x="729695" y="358720"/>
                    <a:pt x="729038" y="356029"/>
                  </a:cubicBezTo>
                  <a:close/>
                  <a:moveTo>
                    <a:pt x="817689" y="306054"/>
                  </a:moveTo>
                  <a:lnTo>
                    <a:pt x="817689" y="312555"/>
                  </a:lnTo>
                  <a:lnTo>
                    <a:pt x="820975" y="312555"/>
                  </a:lnTo>
                  <a:cubicBezTo>
                    <a:pt x="826883" y="312555"/>
                    <a:pt x="833456" y="313080"/>
                    <a:pt x="833456" y="322866"/>
                  </a:cubicBezTo>
                  <a:lnTo>
                    <a:pt x="833456" y="380194"/>
                  </a:lnTo>
                  <a:cubicBezTo>
                    <a:pt x="833456" y="388863"/>
                    <a:pt x="828198" y="389126"/>
                    <a:pt x="817689" y="389126"/>
                  </a:cubicBezTo>
                  <a:lnTo>
                    <a:pt x="817689" y="395364"/>
                  </a:lnTo>
                  <a:lnTo>
                    <a:pt x="832142" y="394839"/>
                  </a:lnTo>
                  <a:lnTo>
                    <a:pt x="868254" y="394839"/>
                  </a:lnTo>
                  <a:lnTo>
                    <a:pt x="868254" y="389126"/>
                  </a:lnTo>
                  <a:lnTo>
                    <a:pt x="861689" y="389126"/>
                  </a:lnTo>
                  <a:cubicBezTo>
                    <a:pt x="854467" y="389126"/>
                    <a:pt x="848559" y="388076"/>
                    <a:pt x="848559" y="380194"/>
                  </a:cubicBezTo>
                  <a:lnTo>
                    <a:pt x="848559" y="345456"/>
                  </a:lnTo>
                  <a:cubicBezTo>
                    <a:pt x="849873" y="331075"/>
                    <a:pt x="853809" y="309076"/>
                    <a:pt x="874828" y="309076"/>
                  </a:cubicBezTo>
                  <a:lnTo>
                    <a:pt x="874828" y="309339"/>
                  </a:lnTo>
                  <a:cubicBezTo>
                    <a:pt x="872198" y="310652"/>
                    <a:pt x="870884" y="313934"/>
                    <a:pt x="870884" y="316890"/>
                  </a:cubicBezTo>
                  <a:cubicBezTo>
                    <a:pt x="870884" y="322604"/>
                    <a:pt x="874828" y="326149"/>
                    <a:pt x="880078" y="326149"/>
                  </a:cubicBezTo>
                  <a:cubicBezTo>
                    <a:pt x="885329" y="326149"/>
                    <a:pt x="888616" y="321816"/>
                    <a:pt x="888616" y="316628"/>
                  </a:cubicBezTo>
                  <a:cubicBezTo>
                    <a:pt x="888616" y="308223"/>
                    <a:pt x="880078" y="303888"/>
                    <a:pt x="872856" y="303888"/>
                  </a:cubicBezTo>
                  <a:cubicBezTo>
                    <a:pt x="860375" y="303888"/>
                    <a:pt x="850523" y="314461"/>
                    <a:pt x="847244" y="326149"/>
                  </a:cubicBezTo>
                  <a:lnTo>
                    <a:pt x="847244" y="303888"/>
                  </a:lnTo>
                  <a:close/>
                  <a:moveTo>
                    <a:pt x="901089" y="253651"/>
                  </a:moveTo>
                  <a:lnTo>
                    <a:pt x="901089" y="259889"/>
                  </a:lnTo>
                  <a:lnTo>
                    <a:pt x="904375" y="259889"/>
                  </a:lnTo>
                  <a:cubicBezTo>
                    <a:pt x="910940" y="259889"/>
                    <a:pt x="916848" y="261006"/>
                    <a:pt x="916848" y="270791"/>
                  </a:cubicBezTo>
                  <a:lnTo>
                    <a:pt x="916848" y="375532"/>
                  </a:lnTo>
                  <a:cubicBezTo>
                    <a:pt x="916848" y="376911"/>
                    <a:pt x="916848" y="378552"/>
                    <a:pt x="916848" y="380194"/>
                  </a:cubicBezTo>
                  <a:cubicBezTo>
                    <a:pt x="916848" y="388863"/>
                    <a:pt x="910940" y="389126"/>
                    <a:pt x="902403" y="389126"/>
                  </a:cubicBezTo>
                  <a:lnTo>
                    <a:pt x="901089" y="389126"/>
                  </a:lnTo>
                  <a:lnTo>
                    <a:pt x="901089" y="395364"/>
                  </a:lnTo>
                  <a:lnTo>
                    <a:pt x="915542" y="394839"/>
                  </a:lnTo>
                  <a:lnTo>
                    <a:pt x="947061" y="394839"/>
                  </a:lnTo>
                  <a:lnTo>
                    <a:pt x="947061" y="389126"/>
                  </a:lnTo>
                  <a:lnTo>
                    <a:pt x="941803" y="389126"/>
                  </a:lnTo>
                  <a:cubicBezTo>
                    <a:pt x="935895" y="389126"/>
                    <a:pt x="930644" y="388076"/>
                    <a:pt x="930644" y="379406"/>
                  </a:cubicBezTo>
                  <a:lnTo>
                    <a:pt x="930644" y="364171"/>
                  </a:lnTo>
                  <a:cubicBezTo>
                    <a:pt x="930644" y="363121"/>
                    <a:pt x="930644" y="362005"/>
                    <a:pt x="930644" y="360889"/>
                  </a:cubicBezTo>
                  <a:cubicBezTo>
                    <a:pt x="930644" y="357933"/>
                    <a:pt x="933265" y="356817"/>
                    <a:pt x="935237" y="355241"/>
                  </a:cubicBezTo>
                  <a:cubicBezTo>
                    <a:pt x="938524" y="352744"/>
                    <a:pt x="941145" y="349528"/>
                    <a:pt x="945089" y="347622"/>
                  </a:cubicBezTo>
                  <a:cubicBezTo>
                    <a:pt x="950997" y="357670"/>
                    <a:pt x="959534" y="367192"/>
                    <a:pt x="966757" y="377502"/>
                  </a:cubicBezTo>
                  <a:cubicBezTo>
                    <a:pt x="968072" y="379406"/>
                    <a:pt x="969386" y="382100"/>
                    <a:pt x="969386" y="384528"/>
                  </a:cubicBezTo>
                  <a:cubicBezTo>
                    <a:pt x="969386" y="388076"/>
                    <a:pt x="965442" y="389126"/>
                    <a:pt x="962164" y="389126"/>
                  </a:cubicBezTo>
                  <a:lnTo>
                    <a:pt x="962164" y="395430"/>
                  </a:lnTo>
                  <a:lnTo>
                    <a:pt x="1003535" y="395430"/>
                  </a:lnTo>
                  <a:lnTo>
                    <a:pt x="1003535" y="389126"/>
                  </a:lnTo>
                  <a:cubicBezTo>
                    <a:pt x="996970" y="389126"/>
                    <a:pt x="991711" y="387549"/>
                    <a:pt x="987118" y="382100"/>
                  </a:cubicBezTo>
                  <a:cubicBezTo>
                    <a:pt x="983831" y="378552"/>
                    <a:pt x="981210" y="374482"/>
                    <a:pt x="978581" y="370410"/>
                  </a:cubicBezTo>
                  <a:cubicBezTo>
                    <a:pt x="970701" y="359837"/>
                    <a:pt x="962164" y="349265"/>
                    <a:pt x="954941" y="338626"/>
                  </a:cubicBezTo>
                  <a:cubicBezTo>
                    <a:pt x="956256" y="337838"/>
                    <a:pt x="956913" y="336788"/>
                    <a:pt x="958877" y="335672"/>
                  </a:cubicBezTo>
                  <a:lnTo>
                    <a:pt x="964136" y="331075"/>
                  </a:lnTo>
                  <a:cubicBezTo>
                    <a:pt x="973979" y="322670"/>
                    <a:pt x="985146" y="312622"/>
                    <a:pt x="998934" y="312622"/>
                  </a:cubicBezTo>
                  <a:lnTo>
                    <a:pt x="998934" y="306054"/>
                  </a:lnTo>
                  <a:lnTo>
                    <a:pt x="960849" y="306054"/>
                  </a:lnTo>
                  <a:lnTo>
                    <a:pt x="960849" y="312622"/>
                  </a:lnTo>
                  <a:cubicBezTo>
                    <a:pt x="963478" y="313147"/>
                    <a:pt x="966100" y="313934"/>
                    <a:pt x="966100" y="317481"/>
                  </a:cubicBezTo>
                  <a:cubicBezTo>
                    <a:pt x="966100" y="323457"/>
                    <a:pt x="958877" y="328055"/>
                    <a:pt x="954284" y="331600"/>
                  </a:cubicBezTo>
                  <a:lnTo>
                    <a:pt x="939839" y="343552"/>
                  </a:lnTo>
                  <a:cubicBezTo>
                    <a:pt x="937209" y="345718"/>
                    <a:pt x="933923" y="347885"/>
                    <a:pt x="931959" y="350316"/>
                  </a:cubicBezTo>
                  <a:lnTo>
                    <a:pt x="931959" y="251222"/>
                  </a:lnTo>
                  <a:close/>
                  <a:moveTo>
                    <a:pt x="1026517" y="388601"/>
                  </a:moveTo>
                  <a:cubicBezTo>
                    <a:pt x="1033083" y="395102"/>
                    <a:pt x="1041620" y="397793"/>
                    <a:pt x="1050157" y="397793"/>
                  </a:cubicBezTo>
                  <a:cubicBezTo>
                    <a:pt x="1067231" y="397793"/>
                    <a:pt x="1084306" y="389126"/>
                    <a:pt x="1084306" y="368769"/>
                  </a:cubicBezTo>
                  <a:lnTo>
                    <a:pt x="1084306" y="366600"/>
                  </a:lnTo>
                  <a:cubicBezTo>
                    <a:pt x="1083648" y="354913"/>
                    <a:pt x="1074454" y="345981"/>
                    <a:pt x="1063945" y="342173"/>
                  </a:cubicBezTo>
                  <a:cubicBezTo>
                    <a:pt x="1058694" y="340267"/>
                    <a:pt x="1053444" y="339480"/>
                    <a:pt x="1047528" y="338363"/>
                  </a:cubicBezTo>
                  <a:cubicBezTo>
                    <a:pt x="1038998" y="336722"/>
                    <a:pt x="1025203" y="334293"/>
                    <a:pt x="1025203" y="322079"/>
                  </a:cubicBezTo>
                  <a:cubicBezTo>
                    <a:pt x="1025203" y="310127"/>
                    <a:pt x="1040305" y="307106"/>
                    <a:pt x="1049500" y="307106"/>
                  </a:cubicBezTo>
                  <a:cubicBezTo>
                    <a:pt x="1062638" y="307106"/>
                    <a:pt x="1071833" y="314724"/>
                    <a:pt x="1073139" y="329696"/>
                  </a:cubicBezTo>
                  <a:cubicBezTo>
                    <a:pt x="1073139" y="331271"/>
                    <a:pt x="1073139" y="333504"/>
                    <a:pt x="1075769" y="333504"/>
                  </a:cubicBezTo>
                  <a:cubicBezTo>
                    <a:pt x="1077083" y="333504"/>
                    <a:pt x="1078398" y="332387"/>
                    <a:pt x="1079055" y="331009"/>
                  </a:cubicBezTo>
                  <a:lnTo>
                    <a:pt x="1079055" y="306054"/>
                  </a:lnTo>
                  <a:cubicBezTo>
                    <a:pt x="1079055" y="304413"/>
                    <a:pt x="1078398" y="302509"/>
                    <a:pt x="1076426" y="302509"/>
                  </a:cubicBezTo>
                  <a:cubicBezTo>
                    <a:pt x="1073797" y="302509"/>
                    <a:pt x="1071175" y="307696"/>
                    <a:pt x="1068546" y="307696"/>
                  </a:cubicBezTo>
                  <a:lnTo>
                    <a:pt x="1067889" y="307696"/>
                  </a:lnTo>
                  <a:cubicBezTo>
                    <a:pt x="1066574" y="307433"/>
                    <a:pt x="1065259" y="306054"/>
                    <a:pt x="1063945" y="305529"/>
                  </a:cubicBezTo>
                  <a:cubicBezTo>
                    <a:pt x="1059352" y="303363"/>
                    <a:pt x="1054101" y="302509"/>
                    <a:pt x="1049500" y="302509"/>
                  </a:cubicBezTo>
                  <a:cubicBezTo>
                    <a:pt x="1034397" y="302509"/>
                    <a:pt x="1014694" y="307433"/>
                    <a:pt x="1014694" y="328580"/>
                  </a:cubicBezTo>
                  <a:cubicBezTo>
                    <a:pt x="1014694" y="349462"/>
                    <a:pt x="1038998" y="353007"/>
                    <a:pt x="1054101" y="356029"/>
                  </a:cubicBezTo>
                  <a:cubicBezTo>
                    <a:pt x="1062638" y="357604"/>
                    <a:pt x="1073139" y="363055"/>
                    <a:pt x="1073797" y="373101"/>
                  </a:cubicBezTo>
                  <a:cubicBezTo>
                    <a:pt x="1073797" y="388009"/>
                    <a:pt x="1061323" y="392671"/>
                    <a:pt x="1050157" y="392671"/>
                  </a:cubicBezTo>
                  <a:lnTo>
                    <a:pt x="1048185" y="392671"/>
                  </a:lnTo>
                  <a:cubicBezTo>
                    <a:pt x="1033083" y="391555"/>
                    <a:pt x="1024545" y="380194"/>
                    <a:pt x="1021267" y="366075"/>
                  </a:cubicBezTo>
                  <a:cubicBezTo>
                    <a:pt x="1020609" y="363580"/>
                    <a:pt x="1020609" y="360362"/>
                    <a:pt x="1017323" y="360362"/>
                  </a:cubicBezTo>
                  <a:cubicBezTo>
                    <a:pt x="1015351" y="360362"/>
                    <a:pt x="1014694" y="362005"/>
                    <a:pt x="1014694" y="363843"/>
                  </a:cubicBezTo>
                  <a:lnTo>
                    <a:pt x="1014694" y="390767"/>
                  </a:lnTo>
                  <a:cubicBezTo>
                    <a:pt x="1014694" y="391555"/>
                    <a:pt x="1014694" y="392671"/>
                    <a:pt x="1014694" y="393458"/>
                  </a:cubicBezTo>
                  <a:cubicBezTo>
                    <a:pt x="1014694" y="395627"/>
                    <a:pt x="1015351" y="397793"/>
                    <a:pt x="1017323" y="397793"/>
                  </a:cubicBezTo>
                  <a:cubicBezTo>
                    <a:pt x="1019295" y="397793"/>
                    <a:pt x="1020609" y="395102"/>
                    <a:pt x="1021924" y="393985"/>
                  </a:cubicBezTo>
                  <a:lnTo>
                    <a:pt x="1023231" y="392671"/>
                  </a:lnTo>
                  <a:cubicBezTo>
                    <a:pt x="1024545" y="391292"/>
                    <a:pt x="1025860" y="389913"/>
                    <a:pt x="1026517" y="388601"/>
                  </a:cubicBezTo>
                  <a:close/>
                  <a:moveTo>
                    <a:pt x="1210392" y="267771"/>
                  </a:moveTo>
                  <a:cubicBezTo>
                    <a:pt x="1210392" y="283006"/>
                    <a:pt x="1203169" y="307433"/>
                    <a:pt x="1182808" y="307433"/>
                  </a:cubicBezTo>
                  <a:lnTo>
                    <a:pt x="1182808" y="312555"/>
                  </a:lnTo>
                  <a:lnTo>
                    <a:pt x="1200540" y="312555"/>
                  </a:lnTo>
                  <a:lnTo>
                    <a:pt x="1200540" y="367390"/>
                  </a:lnTo>
                  <a:cubicBezTo>
                    <a:pt x="1200540" y="373955"/>
                    <a:pt x="1201197" y="380194"/>
                    <a:pt x="1204476" y="385579"/>
                  </a:cubicBezTo>
                  <a:cubicBezTo>
                    <a:pt x="1209734" y="394312"/>
                    <a:pt x="1219586" y="397793"/>
                    <a:pt x="1229430" y="397793"/>
                  </a:cubicBezTo>
                  <a:lnTo>
                    <a:pt x="1231402" y="397793"/>
                  </a:lnTo>
                  <a:cubicBezTo>
                    <a:pt x="1247162" y="395102"/>
                    <a:pt x="1249791" y="377699"/>
                    <a:pt x="1249791" y="365484"/>
                  </a:cubicBezTo>
                  <a:lnTo>
                    <a:pt x="1249791" y="357933"/>
                  </a:lnTo>
                  <a:lnTo>
                    <a:pt x="1243883" y="357933"/>
                  </a:lnTo>
                  <a:cubicBezTo>
                    <a:pt x="1243883" y="360624"/>
                    <a:pt x="1243883" y="363909"/>
                    <a:pt x="1243883" y="366863"/>
                  </a:cubicBezTo>
                  <a:cubicBezTo>
                    <a:pt x="1243883" y="376124"/>
                    <a:pt x="1241911" y="391817"/>
                    <a:pt x="1229430" y="391817"/>
                  </a:cubicBezTo>
                  <a:cubicBezTo>
                    <a:pt x="1218272" y="391817"/>
                    <a:pt x="1216300" y="378815"/>
                    <a:pt x="1216300" y="368769"/>
                  </a:cubicBezTo>
                  <a:lnTo>
                    <a:pt x="1216300" y="312555"/>
                  </a:lnTo>
                  <a:lnTo>
                    <a:pt x="1245847" y="312555"/>
                  </a:lnTo>
                  <a:lnTo>
                    <a:pt x="1245847" y="306054"/>
                  </a:lnTo>
                  <a:lnTo>
                    <a:pt x="1216300" y="306054"/>
                  </a:lnTo>
                  <a:lnTo>
                    <a:pt x="1216300" y="267771"/>
                  </a:lnTo>
                  <a:close/>
                  <a:moveTo>
                    <a:pt x="1268838" y="253651"/>
                  </a:moveTo>
                  <a:lnTo>
                    <a:pt x="1268838" y="259889"/>
                  </a:lnTo>
                  <a:lnTo>
                    <a:pt x="1272774" y="259889"/>
                  </a:lnTo>
                  <a:cubicBezTo>
                    <a:pt x="1278681" y="259889"/>
                    <a:pt x="1285255" y="261006"/>
                    <a:pt x="1285255" y="270791"/>
                  </a:cubicBezTo>
                  <a:lnTo>
                    <a:pt x="1285255" y="375532"/>
                  </a:lnTo>
                  <a:cubicBezTo>
                    <a:pt x="1285255" y="376911"/>
                    <a:pt x="1285255" y="378552"/>
                    <a:pt x="1285255" y="380194"/>
                  </a:cubicBezTo>
                  <a:cubicBezTo>
                    <a:pt x="1285255" y="388863"/>
                    <a:pt x="1279339" y="389126"/>
                    <a:pt x="1270144" y="389126"/>
                  </a:cubicBezTo>
                  <a:lnTo>
                    <a:pt x="1269487" y="389126"/>
                  </a:lnTo>
                  <a:lnTo>
                    <a:pt x="1269487" y="395364"/>
                  </a:lnTo>
                  <a:lnTo>
                    <a:pt x="1283940" y="394839"/>
                  </a:lnTo>
                  <a:lnTo>
                    <a:pt x="1316117" y="394839"/>
                  </a:lnTo>
                  <a:lnTo>
                    <a:pt x="1316117" y="389126"/>
                  </a:lnTo>
                  <a:lnTo>
                    <a:pt x="1311516" y="389126"/>
                  </a:lnTo>
                  <a:cubicBezTo>
                    <a:pt x="1305608" y="389126"/>
                    <a:pt x="1300357" y="388076"/>
                    <a:pt x="1300357" y="380456"/>
                  </a:cubicBezTo>
                  <a:lnTo>
                    <a:pt x="1300357" y="343027"/>
                  </a:lnTo>
                  <a:cubicBezTo>
                    <a:pt x="1300357" y="327265"/>
                    <a:pt x="1310201" y="309076"/>
                    <a:pt x="1329247" y="309076"/>
                  </a:cubicBezTo>
                  <a:cubicBezTo>
                    <a:pt x="1341071" y="309076"/>
                    <a:pt x="1344350" y="319385"/>
                    <a:pt x="1344350" y="332387"/>
                  </a:cubicBezTo>
                  <a:lnTo>
                    <a:pt x="1344350" y="380983"/>
                  </a:lnTo>
                  <a:cubicBezTo>
                    <a:pt x="1344350" y="388601"/>
                    <a:pt x="1338442" y="389126"/>
                    <a:pt x="1331219" y="389126"/>
                  </a:cubicBezTo>
                  <a:lnTo>
                    <a:pt x="1327933" y="389126"/>
                  </a:lnTo>
                  <a:lnTo>
                    <a:pt x="1327933" y="395364"/>
                  </a:lnTo>
                  <a:lnTo>
                    <a:pt x="1343035" y="394839"/>
                  </a:lnTo>
                  <a:lnTo>
                    <a:pt x="1375220" y="394839"/>
                  </a:lnTo>
                  <a:lnTo>
                    <a:pt x="1375220" y="389192"/>
                  </a:lnTo>
                  <a:lnTo>
                    <a:pt x="1371276" y="389192"/>
                  </a:lnTo>
                  <a:cubicBezTo>
                    <a:pt x="1365368" y="389192"/>
                    <a:pt x="1359452" y="388338"/>
                    <a:pt x="1359452" y="381047"/>
                  </a:cubicBezTo>
                  <a:lnTo>
                    <a:pt x="1359452" y="334029"/>
                  </a:lnTo>
                  <a:cubicBezTo>
                    <a:pt x="1359452" y="327790"/>
                    <a:pt x="1359452" y="321554"/>
                    <a:pt x="1356174" y="315840"/>
                  </a:cubicBezTo>
                  <a:cubicBezTo>
                    <a:pt x="1350923" y="306908"/>
                    <a:pt x="1340414" y="303954"/>
                    <a:pt x="1330562" y="303954"/>
                  </a:cubicBezTo>
                  <a:cubicBezTo>
                    <a:pt x="1319395" y="303954"/>
                    <a:pt x="1304950" y="310455"/>
                    <a:pt x="1300357" y="323195"/>
                  </a:cubicBezTo>
                  <a:lnTo>
                    <a:pt x="1300357" y="251288"/>
                  </a:lnTo>
                  <a:close/>
                  <a:moveTo>
                    <a:pt x="1404110" y="347885"/>
                  </a:moveTo>
                  <a:lnTo>
                    <a:pt x="1465842" y="347885"/>
                  </a:lnTo>
                  <a:cubicBezTo>
                    <a:pt x="1468464" y="347885"/>
                    <a:pt x="1469121" y="346506"/>
                    <a:pt x="1469121" y="344339"/>
                  </a:cubicBezTo>
                  <a:cubicBezTo>
                    <a:pt x="1469121" y="318269"/>
                    <a:pt x="1453361" y="302509"/>
                    <a:pt x="1431036" y="302509"/>
                  </a:cubicBezTo>
                  <a:cubicBezTo>
                    <a:pt x="1406082" y="302509"/>
                    <a:pt x="1386378" y="324508"/>
                    <a:pt x="1386378" y="350053"/>
                  </a:cubicBezTo>
                  <a:cubicBezTo>
                    <a:pt x="1386378" y="375532"/>
                    <a:pt x="1406739" y="397793"/>
                    <a:pt x="1434972" y="397793"/>
                  </a:cubicBezTo>
                  <a:cubicBezTo>
                    <a:pt x="1449425" y="397793"/>
                    <a:pt x="1464528" y="387222"/>
                    <a:pt x="1468464" y="373101"/>
                  </a:cubicBezTo>
                  <a:cubicBezTo>
                    <a:pt x="1468464" y="372314"/>
                    <a:pt x="1469121" y="371460"/>
                    <a:pt x="1469121" y="370673"/>
                  </a:cubicBezTo>
                  <a:cubicBezTo>
                    <a:pt x="1469121" y="369294"/>
                    <a:pt x="1468464" y="367981"/>
                    <a:pt x="1466492" y="367981"/>
                  </a:cubicBezTo>
                  <a:cubicBezTo>
                    <a:pt x="1462556" y="367981"/>
                    <a:pt x="1462556" y="374218"/>
                    <a:pt x="1460584" y="377174"/>
                  </a:cubicBezTo>
                  <a:cubicBezTo>
                    <a:pt x="1455333" y="385907"/>
                    <a:pt x="1445481" y="391817"/>
                    <a:pt x="1434972" y="391817"/>
                  </a:cubicBezTo>
                  <a:lnTo>
                    <a:pt x="1433658" y="391817"/>
                  </a:lnTo>
                  <a:cubicBezTo>
                    <a:pt x="1423156" y="391555"/>
                    <a:pt x="1413305" y="384266"/>
                    <a:pt x="1408703" y="374482"/>
                  </a:cubicBezTo>
                  <a:cubicBezTo>
                    <a:pt x="1404767" y="366075"/>
                    <a:pt x="1404110" y="356817"/>
                    <a:pt x="1404110" y="347885"/>
                  </a:cubicBezTo>
                  <a:close/>
                  <a:moveTo>
                    <a:pt x="1404110" y="342961"/>
                  </a:moveTo>
                  <a:cubicBezTo>
                    <a:pt x="1404110" y="329105"/>
                    <a:pt x="1410018" y="313147"/>
                    <a:pt x="1425120" y="308485"/>
                  </a:cubicBezTo>
                  <a:cubicBezTo>
                    <a:pt x="1427092" y="307960"/>
                    <a:pt x="1428407" y="307696"/>
                    <a:pt x="1429722" y="307696"/>
                  </a:cubicBezTo>
                  <a:cubicBezTo>
                    <a:pt x="1448111" y="307696"/>
                    <a:pt x="1454676" y="326149"/>
                    <a:pt x="1454676" y="342961"/>
                  </a:cubicBezTo>
                  <a:close/>
                  <a:moveTo>
                    <a:pt x="1587327" y="314986"/>
                  </a:moveTo>
                  <a:cubicBezTo>
                    <a:pt x="1593235" y="309864"/>
                    <a:pt x="1601115" y="307696"/>
                    <a:pt x="1608995" y="307696"/>
                  </a:cubicBezTo>
                  <a:cubicBezTo>
                    <a:pt x="1616217" y="307696"/>
                    <a:pt x="1622783" y="311768"/>
                    <a:pt x="1626727" y="318006"/>
                  </a:cubicBezTo>
                  <a:cubicBezTo>
                    <a:pt x="1631320" y="323720"/>
                    <a:pt x="1631320" y="330221"/>
                    <a:pt x="1631320" y="336985"/>
                  </a:cubicBezTo>
                  <a:lnTo>
                    <a:pt x="1631320" y="340530"/>
                  </a:lnTo>
                  <a:cubicBezTo>
                    <a:pt x="1614245" y="342436"/>
                    <a:pt x="1597179" y="342436"/>
                    <a:pt x="1582726" y="353269"/>
                  </a:cubicBezTo>
                  <a:cubicBezTo>
                    <a:pt x="1576161" y="358458"/>
                    <a:pt x="1570253" y="366600"/>
                    <a:pt x="1570253" y="375007"/>
                  </a:cubicBezTo>
                  <a:cubicBezTo>
                    <a:pt x="1570253" y="391817"/>
                    <a:pt x="1590606" y="397793"/>
                    <a:pt x="1604402" y="397793"/>
                  </a:cubicBezTo>
                  <a:cubicBezTo>
                    <a:pt x="1617532" y="397793"/>
                    <a:pt x="1626727" y="391292"/>
                    <a:pt x="1633292" y="380456"/>
                  </a:cubicBezTo>
                  <a:cubicBezTo>
                    <a:pt x="1634606" y="389126"/>
                    <a:pt x="1639857" y="396743"/>
                    <a:pt x="1649052" y="396743"/>
                  </a:cubicBezTo>
                  <a:cubicBezTo>
                    <a:pt x="1661533" y="396743"/>
                    <a:pt x="1667441" y="386170"/>
                    <a:pt x="1667441" y="374745"/>
                  </a:cubicBezTo>
                  <a:lnTo>
                    <a:pt x="1667441" y="365222"/>
                  </a:lnTo>
                  <a:lnTo>
                    <a:pt x="1661533" y="365222"/>
                  </a:lnTo>
                  <a:lnTo>
                    <a:pt x="1661533" y="375795"/>
                  </a:lnTo>
                  <a:cubicBezTo>
                    <a:pt x="1661533" y="381508"/>
                    <a:pt x="1660218" y="389388"/>
                    <a:pt x="1653653" y="389388"/>
                  </a:cubicBezTo>
                  <a:cubicBezTo>
                    <a:pt x="1647080" y="389388"/>
                    <a:pt x="1646430" y="380194"/>
                    <a:pt x="1646430" y="375795"/>
                  </a:cubicBezTo>
                  <a:lnTo>
                    <a:pt x="1646430" y="335081"/>
                  </a:lnTo>
                  <a:cubicBezTo>
                    <a:pt x="1646430" y="313409"/>
                    <a:pt x="1628041" y="302509"/>
                    <a:pt x="1608995" y="302509"/>
                  </a:cubicBezTo>
                  <a:cubicBezTo>
                    <a:pt x="1596522" y="302509"/>
                    <a:pt x="1577475" y="307960"/>
                    <a:pt x="1577475" y="324508"/>
                  </a:cubicBezTo>
                  <a:cubicBezTo>
                    <a:pt x="1577475" y="329958"/>
                    <a:pt x="1580762" y="334293"/>
                    <a:pt x="1587985" y="334293"/>
                  </a:cubicBezTo>
                  <a:cubicBezTo>
                    <a:pt x="1593235" y="334293"/>
                    <a:pt x="1596522" y="329433"/>
                    <a:pt x="1596522" y="324508"/>
                  </a:cubicBezTo>
                  <a:cubicBezTo>
                    <a:pt x="1596522" y="319057"/>
                    <a:pt x="1591920" y="316103"/>
                    <a:pt x="1587327" y="314986"/>
                  </a:cubicBezTo>
                  <a:close/>
                  <a:moveTo>
                    <a:pt x="1631320" y="345718"/>
                  </a:moveTo>
                  <a:lnTo>
                    <a:pt x="1631320" y="366075"/>
                  </a:lnTo>
                  <a:cubicBezTo>
                    <a:pt x="1631320" y="380194"/>
                    <a:pt x="1620819" y="392671"/>
                    <a:pt x="1606366" y="392671"/>
                  </a:cubicBezTo>
                  <a:lnTo>
                    <a:pt x="1605708" y="392671"/>
                  </a:lnTo>
                  <a:cubicBezTo>
                    <a:pt x="1595864" y="391555"/>
                    <a:pt x="1588642" y="384266"/>
                    <a:pt x="1588642" y="375007"/>
                  </a:cubicBezTo>
                  <a:cubicBezTo>
                    <a:pt x="1588642" y="355175"/>
                    <a:pt x="1612282" y="345718"/>
                    <a:pt x="1631977" y="345718"/>
                  </a:cubicBezTo>
                  <a:close/>
                  <a:moveTo>
                    <a:pt x="1700275" y="267771"/>
                  </a:moveTo>
                  <a:cubicBezTo>
                    <a:pt x="1700275" y="283006"/>
                    <a:pt x="1693052" y="307433"/>
                    <a:pt x="1672691" y="307433"/>
                  </a:cubicBezTo>
                  <a:lnTo>
                    <a:pt x="1672691" y="312555"/>
                  </a:lnTo>
                  <a:lnTo>
                    <a:pt x="1691080" y="312555"/>
                  </a:lnTo>
                  <a:lnTo>
                    <a:pt x="1691080" y="367390"/>
                  </a:lnTo>
                  <a:cubicBezTo>
                    <a:pt x="1691080" y="373955"/>
                    <a:pt x="1691738" y="380194"/>
                    <a:pt x="1694367" y="385579"/>
                  </a:cubicBezTo>
                  <a:cubicBezTo>
                    <a:pt x="1699617" y="394312"/>
                    <a:pt x="1710127" y="397793"/>
                    <a:pt x="1719321" y="397793"/>
                  </a:cubicBezTo>
                  <a:lnTo>
                    <a:pt x="1721285" y="397793"/>
                  </a:lnTo>
                  <a:cubicBezTo>
                    <a:pt x="1737045" y="395102"/>
                    <a:pt x="1739674" y="377699"/>
                    <a:pt x="1739674" y="365484"/>
                  </a:cubicBezTo>
                  <a:lnTo>
                    <a:pt x="1739674" y="357933"/>
                  </a:lnTo>
                  <a:lnTo>
                    <a:pt x="1733766" y="357933"/>
                  </a:lnTo>
                  <a:cubicBezTo>
                    <a:pt x="1733766" y="360624"/>
                    <a:pt x="1733766" y="363909"/>
                    <a:pt x="1733766" y="366863"/>
                  </a:cubicBezTo>
                  <a:cubicBezTo>
                    <a:pt x="1733766" y="376124"/>
                    <a:pt x="1731794" y="391817"/>
                    <a:pt x="1719321" y="391817"/>
                  </a:cubicBezTo>
                  <a:cubicBezTo>
                    <a:pt x="1708155" y="391817"/>
                    <a:pt x="1706183" y="378815"/>
                    <a:pt x="1706183" y="368769"/>
                  </a:cubicBezTo>
                  <a:lnTo>
                    <a:pt x="1706183" y="312555"/>
                  </a:lnTo>
                  <a:lnTo>
                    <a:pt x="1736396" y="312555"/>
                  </a:lnTo>
                  <a:lnTo>
                    <a:pt x="1736396" y="306054"/>
                  </a:lnTo>
                  <a:lnTo>
                    <a:pt x="1706183" y="306054"/>
                  </a:lnTo>
                  <a:lnTo>
                    <a:pt x="1706183" y="267771"/>
                  </a:lnTo>
                  <a:close/>
                  <a:moveTo>
                    <a:pt x="1783017" y="267771"/>
                  </a:moveTo>
                  <a:cubicBezTo>
                    <a:pt x="1783017" y="283006"/>
                    <a:pt x="1776452" y="307433"/>
                    <a:pt x="1756091" y="307433"/>
                  </a:cubicBezTo>
                  <a:lnTo>
                    <a:pt x="1756091" y="312555"/>
                  </a:lnTo>
                  <a:lnTo>
                    <a:pt x="1773823" y="312555"/>
                  </a:lnTo>
                  <a:lnTo>
                    <a:pt x="1773823" y="367390"/>
                  </a:lnTo>
                  <a:cubicBezTo>
                    <a:pt x="1773823" y="373955"/>
                    <a:pt x="1774480" y="380194"/>
                    <a:pt x="1777767" y="385579"/>
                  </a:cubicBezTo>
                  <a:cubicBezTo>
                    <a:pt x="1782360" y="394312"/>
                    <a:pt x="1792869" y="397793"/>
                    <a:pt x="1802713" y="397793"/>
                  </a:cubicBezTo>
                  <a:lnTo>
                    <a:pt x="1804685" y="397793"/>
                  </a:lnTo>
                  <a:cubicBezTo>
                    <a:pt x="1820445" y="395102"/>
                    <a:pt x="1823074" y="377699"/>
                    <a:pt x="1823074" y="365484"/>
                  </a:cubicBezTo>
                  <a:lnTo>
                    <a:pt x="1823074" y="357933"/>
                  </a:lnTo>
                  <a:lnTo>
                    <a:pt x="1817166" y="357933"/>
                  </a:lnTo>
                  <a:cubicBezTo>
                    <a:pt x="1817166" y="360624"/>
                    <a:pt x="1817166" y="363909"/>
                    <a:pt x="1817166" y="366863"/>
                  </a:cubicBezTo>
                  <a:cubicBezTo>
                    <a:pt x="1817166" y="376124"/>
                    <a:pt x="1814537" y="391817"/>
                    <a:pt x="1802713" y="391817"/>
                  </a:cubicBezTo>
                  <a:cubicBezTo>
                    <a:pt x="1791555" y="391817"/>
                    <a:pt x="1788925" y="378815"/>
                    <a:pt x="1788925" y="368769"/>
                  </a:cubicBezTo>
                  <a:lnTo>
                    <a:pt x="1788925" y="312555"/>
                  </a:lnTo>
                  <a:lnTo>
                    <a:pt x="1819130" y="312555"/>
                  </a:lnTo>
                  <a:lnTo>
                    <a:pt x="1819130" y="306054"/>
                  </a:lnTo>
                  <a:lnTo>
                    <a:pt x="1788925" y="306054"/>
                  </a:lnTo>
                  <a:lnTo>
                    <a:pt x="1788925" y="267771"/>
                  </a:lnTo>
                  <a:close/>
                  <a:moveTo>
                    <a:pt x="1859852" y="314986"/>
                  </a:moveTo>
                  <a:cubicBezTo>
                    <a:pt x="1865760" y="309864"/>
                    <a:pt x="1874297" y="307696"/>
                    <a:pt x="1881520" y="307696"/>
                  </a:cubicBezTo>
                  <a:cubicBezTo>
                    <a:pt x="1889400" y="307696"/>
                    <a:pt x="1895308" y="311768"/>
                    <a:pt x="1899909" y="318006"/>
                  </a:cubicBezTo>
                  <a:cubicBezTo>
                    <a:pt x="1903845" y="323720"/>
                    <a:pt x="1903845" y="330221"/>
                    <a:pt x="1903845" y="336985"/>
                  </a:cubicBezTo>
                  <a:lnTo>
                    <a:pt x="1903845" y="340530"/>
                  </a:lnTo>
                  <a:cubicBezTo>
                    <a:pt x="1886771" y="342436"/>
                    <a:pt x="1869696" y="342436"/>
                    <a:pt x="1855251" y="353269"/>
                  </a:cubicBezTo>
                  <a:cubicBezTo>
                    <a:pt x="1848686" y="358458"/>
                    <a:pt x="1843435" y="366600"/>
                    <a:pt x="1843435" y="375007"/>
                  </a:cubicBezTo>
                  <a:cubicBezTo>
                    <a:pt x="1843435" y="391817"/>
                    <a:pt x="1863788" y="397793"/>
                    <a:pt x="1877576" y="397793"/>
                  </a:cubicBezTo>
                  <a:cubicBezTo>
                    <a:pt x="1890057" y="397793"/>
                    <a:pt x="1899909" y="391292"/>
                    <a:pt x="1905817" y="380456"/>
                  </a:cubicBezTo>
                  <a:cubicBezTo>
                    <a:pt x="1907789" y="389126"/>
                    <a:pt x="1912382" y="396743"/>
                    <a:pt x="1922234" y="396743"/>
                  </a:cubicBezTo>
                  <a:cubicBezTo>
                    <a:pt x="1934707" y="396743"/>
                    <a:pt x="1939966" y="386170"/>
                    <a:pt x="1939966" y="374745"/>
                  </a:cubicBezTo>
                  <a:lnTo>
                    <a:pt x="1939966" y="365222"/>
                  </a:lnTo>
                  <a:lnTo>
                    <a:pt x="1934050" y="365222"/>
                  </a:lnTo>
                  <a:lnTo>
                    <a:pt x="1934050" y="375795"/>
                  </a:lnTo>
                  <a:cubicBezTo>
                    <a:pt x="1934050" y="381508"/>
                    <a:pt x="1932743" y="389388"/>
                    <a:pt x="1926827" y="389388"/>
                  </a:cubicBezTo>
                  <a:cubicBezTo>
                    <a:pt x="1919605" y="389388"/>
                    <a:pt x="1918947" y="380194"/>
                    <a:pt x="1918947" y="375795"/>
                  </a:cubicBezTo>
                  <a:lnTo>
                    <a:pt x="1918947" y="335081"/>
                  </a:lnTo>
                  <a:cubicBezTo>
                    <a:pt x="1918947" y="313409"/>
                    <a:pt x="1900566" y="302509"/>
                    <a:pt x="1882177" y="302509"/>
                  </a:cubicBezTo>
                  <a:cubicBezTo>
                    <a:pt x="1869039" y="302509"/>
                    <a:pt x="1850000" y="307960"/>
                    <a:pt x="1850000" y="324508"/>
                  </a:cubicBezTo>
                  <a:cubicBezTo>
                    <a:pt x="1850000" y="329958"/>
                    <a:pt x="1853279" y="334293"/>
                    <a:pt x="1861159" y="334293"/>
                  </a:cubicBezTo>
                  <a:cubicBezTo>
                    <a:pt x="1865760" y="334293"/>
                    <a:pt x="1869039" y="329433"/>
                    <a:pt x="1869039" y="324508"/>
                  </a:cubicBezTo>
                  <a:cubicBezTo>
                    <a:pt x="1869039" y="319057"/>
                    <a:pt x="1865103" y="316103"/>
                    <a:pt x="1859852" y="314986"/>
                  </a:cubicBezTo>
                  <a:close/>
                  <a:moveTo>
                    <a:pt x="1903845" y="345718"/>
                  </a:moveTo>
                  <a:lnTo>
                    <a:pt x="1903845" y="366075"/>
                  </a:lnTo>
                  <a:cubicBezTo>
                    <a:pt x="1903845" y="380194"/>
                    <a:pt x="1893993" y="392671"/>
                    <a:pt x="1879548" y="392671"/>
                  </a:cubicBezTo>
                  <a:lnTo>
                    <a:pt x="1877576" y="392671"/>
                  </a:lnTo>
                  <a:cubicBezTo>
                    <a:pt x="1867732" y="391555"/>
                    <a:pt x="1860502" y="384266"/>
                    <a:pt x="1860502" y="375007"/>
                  </a:cubicBezTo>
                  <a:cubicBezTo>
                    <a:pt x="1860502" y="355175"/>
                    <a:pt x="1884149" y="345718"/>
                    <a:pt x="1903845" y="345718"/>
                  </a:cubicBezTo>
                  <a:close/>
                  <a:moveTo>
                    <a:pt x="2016792" y="313934"/>
                  </a:moveTo>
                  <a:cubicBezTo>
                    <a:pt x="2012199" y="315578"/>
                    <a:pt x="2008255" y="318006"/>
                    <a:pt x="2008255" y="323720"/>
                  </a:cubicBezTo>
                  <a:cubicBezTo>
                    <a:pt x="2008255" y="328580"/>
                    <a:pt x="2012199" y="333175"/>
                    <a:pt x="2018107" y="333175"/>
                  </a:cubicBezTo>
                  <a:cubicBezTo>
                    <a:pt x="2023366" y="333175"/>
                    <a:pt x="2027959" y="329105"/>
                    <a:pt x="2027959" y="322866"/>
                  </a:cubicBezTo>
                  <a:cubicBezTo>
                    <a:pt x="2027959" y="308223"/>
                    <a:pt x="2010227" y="303100"/>
                    <a:pt x="1997754" y="302509"/>
                  </a:cubicBezTo>
                  <a:lnTo>
                    <a:pt x="1995782" y="302509"/>
                  </a:lnTo>
                  <a:cubicBezTo>
                    <a:pt x="1971485" y="302509"/>
                    <a:pt x="1948503" y="322079"/>
                    <a:pt x="1948503" y="350316"/>
                  </a:cubicBezTo>
                  <a:cubicBezTo>
                    <a:pt x="1948503" y="375795"/>
                    <a:pt x="1968199" y="397793"/>
                    <a:pt x="1995125" y="397793"/>
                  </a:cubicBezTo>
                  <a:cubicBezTo>
                    <a:pt x="2009570" y="397793"/>
                    <a:pt x="2022708" y="389913"/>
                    <a:pt x="2028616" y="375270"/>
                  </a:cubicBezTo>
                  <a:cubicBezTo>
                    <a:pt x="2029274" y="373891"/>
                    <a:pt x="2030588" y="372314"/>
                    <a:pt x="2030588" y="370673"/>
                  </a:cubicBezTo>
                  <a:cubicBezTo>
                    <a:pt x="2030588" y="369031"/>
                    <a:pt x="2028616" y="368244"/>
                    <a:pt x="2027302" y="368244"/>
                  </a:cubicBezTo>
                  <a:cubicBezTo>
                    <a:pt x="2024023" y="368244"/>
                    <a:pt x="2023366" y="373628"/>
                    <a:pt x="2022051" y="376649"/>
                  </a:cubicBezTo>
                  <a:cubicBezTo>
                    <a:pt x="2016792" y="385841"/>
                    <a:pt x="2007606" y="391817"/>
                    <a:pt x="1996439" y="391817"/>
                  </a:cubicBezTo>
                  <a:cubicBezTo>
                    <a:pt x="1974114" y="391817"/>
                    <a:pt x="1966884" y="366075"/>
                    <a:pt x="1966884" y="350053"/>
                  </a:cubicBezTo>
                  <a:cubicBezTo>
                    <a:pt x="1966884" y="332912"/>
                    <a:pt x="1972800" y="308485"/>
                    <a:pt x="1995782" y="308485"/>
                  </a:cubicBezTo>
                  <a:cubicBezTo>
                    <a:pt x="2001690" y="308485"/>
                    <a:pt x="2007606" y="309339"/>
                    <a:pt x="2012857" y="311505"/>
                  </a:cubicBezTo>
                  <a:cubicBezTo>
                    <a:pt x="2014171" y="312030"/>
                    <a:pt x="2015486" y="313147"/>
                    <a:pt x="2016792" y="313934"/>
                  </a:cubicBezTo>
                  <a:close/>
                  <a:moveTo>
                    <a:pt x="2036496" y="253651"/>
                  </a:moveTo>
                  <a:lnTo>
                    <a:pt x="2036496" y="259889"/>
                  </a:lnTo>
                  <a:lnTo>
                    <a:pt x="2040440" y="259889"/>
                  </a:lnTo>
                  <a:cubicBezTo>
                    <a:pt x="2046348" y="259889"/>
                    <a:pt x="2052913" y="261006"/>
                    <a:pt x="2052913" y="270791"/>
                  </a:cubicBezTo>
                  <a:lnTo>
                    <a:pt x="2052913" y="375532"/>
                  </a:lnTo>
                  <a:cubicBezTo>
                    <a:pt x="2052913" y="376911"/>
                    <a:pt x="2052913" y="378552"/>
                    <a:pt x="2052913" y="380194"/>
                  </a:cubicBezTo>
                  <a:cubicBezTo>
                    <a:pt x="2052913" y="388863"/>
                    <a:pt x="2046348" y="389126"/>
                    <a:pt x="2037811" y="389126"/>
                  </a:cubicBezTo>
                  <a:lnTo>
                    <a:pt x="2036496" y="389126"/>
                  </a:lnTo>
                  <a:lnTo>
                    <a:pt x="2036496" y="395364"/>
                  </a:lnTo>
                  <a:lnTo>
                    <a:pt x="2050941" y="394839"/>
                  </a:lnTo>
                  <a:lnTo>
                    <a:pt x="2082461" y="394839"/>
                  </a:lnTo>
                  <a:lnTo>
                    <a:pt x="2082461" y="389126"/>
                  </a:lnTo>
                  <a:lnTo>
                    <a:pt x="2077210" y="389126"/>
                  </a:lnTo>
                  <a:cubicBezTo>
                    <a:pt x="2071302" y="389126"/>
                    <a:pt x="2066701" y="388076"/>
                    <a:pt x="2066701" y="379406"/>
                  </a:cubicBezTo>
                  <a:lnTo>
                    <a:pt x="2066701" y="364171"/>
                  </a:lnTo>
                  <a:cubicBezTo>
                    <a:pt x="2066701" y="363121"/>
                    <a:pt x="2066701" y="362005"/>
                    <a:pt x="2066701" y="360889"/>
                  </a:cubicBezTo>
                  <a:cubicBezTo>
                    <a:pt x="2066701" y="357933"/>
                    <a:pt x="2068673" y="356817"/>
                    <a:pt x="2070645" y="355241"/>
                  </a:cubicBezTo>
                  <a:cubicBezTo>
                    <a:pt x="2073924" y="352744"/>
                    <a:pt x="2076553" y="349528"/>
                    <a:pt x="2080497" y="347622"/>
                  </a:cubicBezTo>
                  <a:cubicBezTo>
                    <a:pt x="2086405" y="357670"/>
                    <a:pt x="2094942" y="367192"/>
                    <a:pt x="2102165" y="377502"/>
                  </a:cubicBezTo>
                  <a:cubicBezTo>
                    <a:pt x="2103479" y="379406"/>
                    <a:pt x="2104794" y="382100"/>
                    <a:pt x="2104794" y="384528"/>
                  </a:cubicBezTo>
                  <a:cubicBezTo>
                    <a:pt x="2104794" y="388076"/>
                    <a:pt x="2100850" y="389126"/>
                    <a:pt x="2097571" y="389126"/>
                  </a:cubicBezTo>
                  <a:lnTo>
                    <a:pt x="2097571" y="395430"/>
                  </a:lnTo>
                  <a:lnTo>
                    <a:pt x="2138943" y="395430"/>
                  </a:lnTo>
                  <a:lnTo>
                    <a:pt x="2138943" y="389126"/>
                  </a:lnTo>
                  <a:cubicBezTo>
                    <a:pt x="2132369" y="389126"/>
                    <a:pt x="2127776" y="387549"/>
                    <a:pt x="2122526" y="382100"/>
                  </a:cubicBezTo>
                  <a:cubicBezTo>
                    <a:pt x="2119239" y="378552"/>
                    <a:pt x="2116610" y="374482"/>
                    <a:pt x="2113988" y="370410"/>
                  </a:cubicBezTo>
                  <a:cubicBezTo>
                    <a:pt x="2106108" y="359837"/>
                    <a:pt x="2097571" y="349265"/>
                    <a:pt x="2090341" y="338626"/>
                  </a:cubicBezTo>
                  <a:cubicBezTo>
                    <a:pt x="2091655" y="337838"/>
                    <a:pt x="2092970" y="336788"/>
                    <a:pt x="2094285" y="335672"/>
                  </a:cubicBezTo>
                  <a:lnTo>
                    <a:pt x="2099535" y="331075"/>
                  </a:lnTo>
                  <a:cubicBezTo>
                    <a:pt x="2109387" y="322670"/>
                    <a:pt x="2120554" y="312622"/>
                    <a:pt x="2134341" y="312622"/>
                  </a:cubicBezTo>
                  <a:lnTo>
                    <a:pt x="2134341" y="306054"/>
                  </a:lnTo>
                  <a:lnTo>
                    <a:pt x="2096257" y="306054"/>
                  </a:lnTo>
                  <a:lnTo>
                    <a:pt x="2096257" y="312622"/>
                  </a:lnTo>
                  <a:cubicBezTo>
                    <a:pt x="2098878" y="313147"/>
                    <a:pt x="2101507" y="313934"/>
                    <a:pt x="2101507" y="317481"/>
                  </a:cubicBezTo>
                  <a:cubicBezTo>
                    <a:pt x="2101507" y="323457"/>
                    <a:pt x="2094285" y="328055"/>
                    <a:pt x="2089691" y="331600"/>
                  </a:cubicBezTo>
                  <a:lnTo>
                    <a:pt x="2075238" y="343552"/>
                  </a:lnTo>
                  <a:cubicBezTo>
                    <a:pt x="2072617" y="345718"/>
                    <a:pt x="2069988" y="347885"/>
                    <a:pt x="2067358" y="350316"/>
                  </a:cubicBezTo>
                  <a:lnTo>
                    <a:pt x="2067358" y="251222"/>
                  </a:lnTo>
                  <a:close/>
                  <a:moveTo>
                    <a:pt x="2161268" y="347885"/>
                  </a:moveTo>
                  <a:lnTo>
                    <a:pt x="2222335" y="347885"/>
                  </a:lnTo>
                  <a:cubicBezTo>
                    <a:pt x="2224964" y="347885"/>
                    <a:pt x="2226279" y="346506"/>
                    <a:pt x="2226279" y="344339"/>
                  </a:cubicBezTo>
                  <a:cubicBezTo>
                    <a:pt x="2226279" y="318269"/>
                    <a:pt x="2210519" y="302509"/>
                    <a:pt x="2188194" y="302509"/>
                  </a:cubicBezTo>
                  <a:cubicBezTo>
                    <a:pt x="2162582" y="302509"/>
                    <a:pt x="2142879" y="324508"/>
                    <a:pt x="2142879" y="350053"/>
                  </a:cubicBezTo>
                  <a:cubicBezTo>
                    <a:pt x="2142879" y="375532"/>
                    <a:pt x="2163240" y="397793"/>
                    <a:pt x="2191472" y="397793"/>
                  </a:cubicBezTo>
                  <a:cubicBezTo>
                    <a:pt x="2206575" y="397793"/>
                    <a:pt x="2221028" y="387222"/>
                    <a:pt x="2225621" y="373101"/>
                  </a:cubicBezTo>
                  <a:cubicBezTo>
                    <a:pt x="2225621" y="372314"/>
                    <a:pt x="2226279" y="371460"/>
                    <a:pt x="2226279" y="370673"/>
                  </a:cubicBezTo>
                  <a:cubicBezTo>
                    <a:pt x="2226279" y="369294"/>
                    <a:pt x="2224964" y="367981"/>
                    <a:pt x="2223649" y="367981"/>
                  </a:cubicBezTo>
                  <a:cubicBezTo>
                    <a:pt x="2219713" y="367981"/>
                    <a:pt x="2219056" y="374218"/>
                    <a:pt x="2217741" y="377174"/>
                  </a:cubicBezTo>
                  <a:cubicBezTo>
                    <a:pt x="2212491" y="385907"/>
                    <a:pt x="2201982" y="391817"/>
                    <a:pt x="2192130" y="391817"/>
                  </a:cubicBezTo>
                  <a:lnTo>
                    <a:pt x="2190815" y="391817"/>
                  </a:lnTo>
                  <a:cubicBezTo>
                    <a:pt x="2179657" y="391555"/>
                    <a:pt x="2170462" y="384266"/>
                    <a:pt x="2165861" y="374482"/>
                  </a:cubicBezTo>
                  <a:cubicBezTo>
                    <a:pt x="2161925" y="366075"/>
                    <a:pt x="2161268" y="356817"/>
                    <a:pt x="2161268" y="347885"/>
                  </a:cubicBezTo>
                  <a:close/>
                  <a:moveTo>
                    <a:pt x="2161268" y="342961"/>
                  </a:moveTo>
                  <a:cubicBezTo>
                    <a:pt x="2161268" y="329105"/>
                    <a:pt x="2167175" y="313147"/>
                    <a:pt x="2182278" y="308485"/>
                  </a:cubicBezTo>
                  <a:cubicBezTo>
                    <a:pt x="2183593" y="307960"/>
                    <a:pt x="2185565" y="307696"/>
                    <a:pt x="2186879" y="307696"/>
                  </a:cubicBezTo>
                  <a:cubicBezTo>
                    <a:pt x="2204611" y="307696"/>
                    <a:pt x="2211833" y="326149"/>
                    <a:pt x="2211833" y="342961"/>
                  </a:cubicBezTo>
                  <a:close/>
                  <a:moveTo>
                    <a:pt x="2238094" y="306054"/>
                  </a:moveTo>
                  <a:lnTo>
                    <a:pt x="2238094" y="312555"/>
                  </a:lnTo>
                  <a:lnTo>
                    <a:pt x="2241381" y="312555"/>
                  </a:lnTo>
                  <a:cubicBezTo>
                    <a:pt x="2247289" y="312555"/>
                    <a:pt x="2253862" y="313080"/>
                    <a:pt x="2253862" y="322866"/>
                  </a:cubicBezTo>
                  <a:lnTo>
                    <a:pt x="2253862" y="380194"/>
                  </a:lnTo>
                  <a:cubicBezTo>
                    <a:pt x="2253862" y="388863"/>
                    <a:pt x="2248604" y="389126"/>
                    <a:pt x="2238094" y="389126"/>
                  </a:cubicBezTo>
                  <a:lnTo>
                    <a:pt x="2238094" y="395364"/>
                  </a:lnTo>
                  <a:lnTo>
                    <a:pt x="2252547" y="394839"/>
                  </a:lnTo>
                  <a:lnTo>
                    <a:pt x="2288660" y="394839"/>
                  </a:lnTo>
                  <a:lnTo>
                    <a:pt x="2288660" y="389126"/>
                  </a:lnTo>
                  <a:lnTo>
                    <a:pt x="2282095" y="389126"/>
                  </a:lnTo>
                  <a:cubicBezTo>
                    <a:pt x="2274872" y="389126"/>
                    <a:pt x="2268965" y="388076"/>
                    <a:pt x="2268965" y="380194"/>
                  </a:cubicBezTo>
                  <a:lnTo>
                    <a:pt x="2268965" y="345456"/>
                  </a:lnTo>
                  <a:cubicBezTo>
                    <a:pt x="2270279" y="331075"/>
                    <a:pt x="2274215" y="309076"/>
                    <a:pt x="2295225" y="309076"/>
                  </a:cubicBezTo>
                  <a:lnTo>
                    <a:pt x="2295225" y="309339"/>
                  </a:lnTo>
                  <a:cubicBezTo>
                    <a:pt x="2292604" y="310652"/>
                    <a:pt x="2291290" y="313934"/>
                    <a:pt x="2291290" y="316956"/>
                  </a:cubicBezTo>
                  <a:cubicBezTo>
                    <a:pt x="2291290" y="322604"/>
                    <a:pt x="2295225" y="326149"/>
                    <a:pt x="2300484" y="326149"/>
                  </a:cubicBezTo>
                  <a:cubicBezTo>
                    <a:pt x="2305735" y="326149"/>
                    <a:pt x="2309021" y="321816"/>
                    <a:pt x="2309021" y="316628"/>
                  </a:cubicBezTo>
                  <a:cubicBezTo>
                    <a:pt x="2309021" y="308223"/>
                    <a:pt x="2301141" y="303888"/>
                    <a:pt x="2293262" y="303888"/>
                  </a:cubicBezTo>
                  <a:cubicBezTo>
                    <a:pt x="2280780" y="303888"/>
                    <a:pt x="2270929" y="314461"/>
                    <a:pt x="2267650" y="326149"/>
                  </a:cubicBezTo>
                  <a:lnTo>
                    <a:pt x="2267650" y="303888"/>
                  </a:lnTo>
                  <a:close/>
                  <a:moveTo>
                    <a:pt x="2409496" y="253651"/>
                  </a:moveTo>
                  <a:lnTo>
                    <a:pt x="2409496" y="259889"/>
                  </a:lnTo>
                  <a:lnTo>
                    <a:pt x="2413432" y="259889"/>
                  </a:lnTo>
                  <a:cubicBezTo>
                    <a:pt x="2419340" y="259889"/>
                    <a:pt x="2425913" y="261006"/>
                    <a:pt x="2425913" y="270791"/>
                  </a:cubicBezTo>
                  <a:lnTo>
                    <a:pt x="2425913" y="375532"/>
                  </a:lnTo>
                  <a:cubicBezTo>
                    <a:pt x="2425913" y="376911"/>
                    <a:pt x="2425913" y="378552"/>
                    <a:pt x="2425913" y="380194"/>
                  </a:cubicBezTo>
                  <a:cubicBezTo>
                    <a:pt x="2425913" y="388863"/>
                    <a:pt x="2419997" y="389126"/>
                    <a:pt x="2410802" y="389126"/>
                  </a:cubicBezTo>
                  <a:lnTo>
                    <a:pt x="2409496" y="389126"/>
                  </a:lnTo>
                  <a:lnTo>
                    <a:pt x="2409496" y="395364"/>
                  </a:lnTo>
                  <a:lnTo>
                    <a:pt x="2424598" y="394839"/>
                  </a:lnTo>
                  <a:lnTo>
                    <a:pt x="2456775" y="394839"/>
                  </a:lnTo>
                  <a:lnTo>
                    <a:pt x="2456775" y="389126"/>
                  </a:lnTo>
                  <a:lnTo>
                    <a:pt x="2452174" y="389126"/>
                  </a:lnTo>
                  <a:cubicBezTo>
                    <a:pt x="2446266" y="389126"/>
                    <a:pt x="2441015" y="388076"/>
                    <a:pt x="2441015" y="380456"/>
                  </a:cubicBezTo>
                  <a:lnTo>
                    <a:pt x="2441015" y="343027"/>
                  </a:lnTo>
                  <a:cubicBezTo>
                    <a:pt x="2441015" y="327265"/>
                    <a:pt x="2450210" y="309076"/>
                    <a:pt x="2469905" y="309076"/>
                  </a:cubicBezTo>
                  <a:cubicBezTo>
                    <a:pt x="2481729" y="309076"/>
                    <a:pt x="2484351" y="319385"/>
                    <a:pt x="2484351" y="332387"/>
                  </a:cubicBezTo>
                  <a:lnTo>
                    <a:pt x="2484351" y="380983"/>
                  </a:lnTo>
                  <a:cubicBezTo>
                    <a:pt x="2484351" y="388601"/>
                    <a:pt x="2478443" y="389126"/>
                    <a:pt x="2471877" y="389126"/>
                  </a:cubicBezTo>
                  <a:lnTo>
                    <a:pt x="2468591" y="389126"/>
                  </a:lnTo>
                  <a:lnTo>
                    <a:pt x="2468591" y="395364"/>
                  </a:lnTo>
                  <a:lnTo>
                    <a:pt x="2483044" y="394839"/>
                  </a:lnTo>
                  <a:lnTo>
                    <a:pt x="2515878" y="394839"/>
                  </a:lnTo>
                  <a:lnTo>
                    <a:pt x="2515878" y="389192"/>
                  </a:lnTo>
                  <a:lnTo>
                    <a:pt x="2511934" y="389192"/>
                  </a:lnTo>
                  <a:cubicBezTo>
                    <a:pt x="2506026" y="389192"/>
                    <a:pt x="2500118" y="388338"/>
                    <a:pt x="2500118" y="381047"/>
                  </a:cubicBezTo>
                  <a:lnTo>
                    <a:pt x="2500118" y="334029"/>
                  </a:lnTo>
                  <a:cubicBezTo>
                    <a:pt x="2500118" y="327790"/>
                    <a:pt x="2500118" y="321554"/>
                    <a:pt x="2496832" y="315840"/>
                  </a:cubicBezTo>
                  <a:cubicBezTo>
                    <a:pt x="2491581" y="306908"/>
                    <a:pt x="2481072" y="303954"/>
                    <a:pt x="2471220" y="303954"/>
                  </a:cubicBezTo>
                  <a:cubicBezTo>
                    <a:pt x="2459396" y="303954"/>
                    <a:pt x="2444951" y="310455"/>
                    <a:pt x="2440358" y="323195"/>
                  </a:cubicBezTo>
                  <a:lnTo>
                    <a:pt x="2440358" y="251288"/>
                  </a:lnTo>
                  <a:close/>
                  <a:moveTo>
                    <a:pt x="2546083" y="314986"/>
                  </a:moveTo>
                  <a:cubicBezTo>
                    <a:pt x="2551991" y="309864"/>
                    <a:pt x="2560528" y="307696"/>
                    <a:pt x="2567751" y="307696"/>
                  </a:cubicBezTo>
                  <a:cubicBezTo>
                    <a:pt x="2574973" y="307696"/>
                    <a:pt x="2581546" y="311768"/>
                    <a:pt x="2585482" y="318006"/>
                  </a:cubicBezTo>
                  <a:cubicBezTo>
                    <a:pt x="2590084" y="323720"/>
                    <a:pt x="2590084" y="330221"/>
                    <a:pt x="2590084" y="336985"/>
                  </a:cubicBezTo>
                  <a:lnTo>
                    <a:pt x="2590084" y="340530"/>
                  </a:lnTo>
                  <a:cubicBezTo>
                    <a:pt x="2573009" y="342436"/>
                    <a:pt x="2555935" y="342436"/>
                    <a:pt x="2541482" y="353269"/>
                  </a:cubicBezTo>
                  <a:cubicBezTo>
                    <a:pt x="2534916" y="358458"/>
                    <a:pt x="2529008" y="366600"/>
                    <a:pt x="2529008" y="375007"/>
                  </a:cubicBezTo>
                  <a:cubicBezTo>
                    <a:pt x="2529008" y="391817"/>
                    <a:pt x="2549369" y="397793"/>
                    <a:pt x="2563815" y="397793"/>
                  </a:cubicBezTo>
                  <a:cubicBezTo>
                    <a:pt x="2576288" y="397793"/>
                    <a:pt x="2585482" y="391292"/>
                    <a:pt x="2592047" y="380456"/>
                  </a:cubicBezTo>
                  <a:cubicBezTo>
                    <a:pt x="2593362" y="389126"/>
                    <a:pt x="2598621" y="396743"/>
                    <a:pt x="2607807" y="396743"/>
                  </a:cubicBezTo>
                  <a:cubicBezTo>
                    <a:pt x="2620288" y="396743"/>
                    <a:pt x="2626196" y="386170"/>
                    <a:pt x="2626196" y="374745"/>
                  </a:cubicBezTo>
                  <a:lnTo>
                    <a:pt x="2626196" y="365222"/>
                  </a:lnTo>
                  <a:lnTo>
                    <a:pt x="2620288" y="365222"/>
                  </a:lnTo>
                  <a:lnTo>
                    <a:pt x="2620288" y="375795"/>
                  </a:lnTo>
                  <a:cubicBezTo>
                    <a:pt x="2620288" y="381508"/>
                    <a:pt x="2618974" y="389388"/>
                    <a:pt x="2612409" y="389388"/>
                  </a:cubicBezTo>
                  <a:cubicBezTo>
                    <a:pt x="2605843" y="389388"/>
                    <a:pt x="2605186" y="380194"/>
                    <a:pt x="2605186" y="375795"/>
                  </a:cubicBezTo>
                  <a:lnTo>
                    <a:pt x="2605186" y="335081"/>
                  </a:lnTo>
                  <a:cubicBezTo>
                    <a:pt x="2605186" y="313409"/>
                    <a:pt x="2586797" y="302509"/>
                    <a:pt x="2568408" y="302509"/>
                  </a:cubicBezTo>
                  <a:cubicBezTo>
                    <a:pt x="2555277" y="302509"/>
                    <a:pt x="2536231" y="307960"/>
                    <a:pt x="2536231" y="324508"/>
                  </a:cubicBezTo>
                  <a:cubicBezTo>
                    <a:pt x="2536231" y="329958"/>
                    <a:pt x="2539518" y="334293"/>
                    <a:pt x="2546740" y="334293"/>
                  </a:cubicBezTo>
                  <a:cubicBezTo>
                    <a:pt x="2551991" y="334293"/>
                    <a:pt x="2555277" y="329433"/>
                    <a:pt x="2555277" y="324508"/>
                  </a:cubicBezTo>
                  <a:cubicBezTo>
                    <a:pt x="2555277" y="319057"/>
                    <a:pt x="2551333" y="316103"/>
                    <a:pt x="2546083" y="314986"/>
                  </a:cubicBezTo>
                  <a:close/>
                  <a:moveTo>
                    <a:pt x="2590084" y="345718"/>
                  </a:moveTo>
                  <a:lnTo>
                    <a:pt x="2590084" y="366075"/>
                  </a:lnTo>
                  <a:cubicBezTo>
                    <a:pt x="2590084" y="380194"/>
                    <a:pt x="2579574" y="392671"/>
                    <a:pt x="2565129" y="392671"/>
                  </a:cubicBezTo>
                  <a:lnTo>
                    <a:pt x="2563815" y="392671"/>
                  </a:lnTo>
                  <a:cubicBezTo>
                    <a:pt x="2553963" y="391555"/>
                    <a:pt x="2546740" y="384266"/>
                    <a:pt x="2546740" y="375007"/>
                  </a:cubicBezTo>
                  <a:cubicBezTo>
                    <a:pt x="2546740" y="355175"/>
                    <a:pt x="2570380" y="345718"/>
                    <a:pt x="2590084" y="345718"/>
                  </a:cubicBezTo>
                  <a:close/>
                  <a:moveTo>
                    <a:pt x="2646557" y="388601"/>
                  </a:moveTo>
                  <a:cubicBezTo>
                    <a:pt x="2653123" y="395102"/>
                    <a:pt x="2661660" y="397793"/>
                    <a:pt x="2670854" y="397793"/>
                  </a:cubicBezTo>
                  <a:cubicBezTo>
                    <a:pt x="2687929" y="397793"/>
                    <a:pt x="2704346" y="389126"/>
                    <a:pt x="2704346" y="368769"/>
                  </a:cubicBezTo>
                  <a:lnTo>
                    <a:pt x="2704346" y="366600"/>
                  </a:lnTo>
                  <a:cubicBezTo>
                    <a:pt x="2703688" y="354913"/>
                    <a:pt x="2694494" y="345981"/>
                    <a:pt x="2683985" y="342173"/>
                  </a:cubicBezTo>
                  <a:cubicBezTo>
                    <a:pt x="2678734" y="340267"/>
                    <a:pt x="2673476" y="339480"/>
                    <a:pt x="2667568" y="338363"/>
                  </a:cubicBezTo>
                  <a:cubicBezTo>
                    <a:pt x="2659030" y="336722"/>
                    <a:pt x="2645243" y="334293"/>
                    <a:pt x="2645243" y="322079"/>
                  </a:cubicBezTo>
                  <a:cubicBezTo>
                    <a:pt x="2645243" y="310127"/>
                    <a:pt x="2660345" y="307171"/>
                    <a:pt x="2669540" y="307171"/>
                  </a:cubicBezTo>
                  <a:cubicBezTo>
                    <a:pt x="2682670" y="307171"/>
                    <a:pt x="2691865" y="314724"/>
                    <a:pt x="2693179" y="329696"/>
                  </a:cubicBezTo>
                  <a:cubicBezTo>
                    <a:pt x="2693179" y="331271"/>
                    <a:pt x="2693179" y="333504"/>
                    <a:pt x="2695809" y="333504"/>
                  </a:cubicBezTo>
                  <a:cubicBezTo>
                    <a:pt x="2697123" y="333504"/>
                    <a:pt x="2698430" y="332387"/>
                    <a:pt x="2699087" y="331009"/>
                  </a:cubicBezTo>
                  <a:lnTo>
                    <a:pt x="2699087" y="306054"/>
                  </a:lnTo>
                  <a:cubicBezTo>
                    <a:pt x="2699087" y="304413"/>
                    <a:pt x="2698430" y="302509"/>
                    <a:pt x="2696466" y="302509"/>
                  </a:cubicBezTo>
                  <a:cubicBezTo>
                    <a:pt x="2693837" y="302509"/>
                    <a:pt x="2691207" y="307696"/>
                    <a:pt x="2688586" y="307696"/>
                  </a:cubicBezTo>
                  <a:lnTo>
                    <a:pt x="2687929" y="307696"/>
                  </a:lnTo>
                  <a:cubicBezTo>
                    <a:pt x="2686614" y="307433"/>
                    <a:pt x="2685299" y="306054"/>
                    <a:pt x="2683985" y="305529"/>
                  </a:cubicBezTo>
                  <a:cubicBezTo>
                    <a:pt x="2679391" y="303363"/>
                    <a:pt x="2674133" y="302509"/>
                    <a:pt x="2669540" y="302509"/>
                  </a:cubicBezTo>
                  <a:cubicBezTo>
                    <a:pt x="2654437" y="302509"/>
                    <a:pt x="2634733" y="307433"/>
                    <a:pt x="2634733" y="328580"/>
                  </a:cubicBezTo>
                  <a:cubicBezTo>
                    <a:pt x="2634733" y="349462"/>
                    <a:pt x="2659030" y="353007"/>
                    <a:pt x="2674133" y="356029"/>
                  </a:cubicBezTo>
                  <a:cubicBezTo>
                    <a:pt x="2682670" y="357604"/>
                    <a:pt x="2693179" y="363055"/>
                    <a:pt x="2693837" y="373101"/>
                  </a:cubicBezTo>
                  <a:cubicBezTo>
                    <a:pt x="2693837" y="388009"/>
                    <a:pt x="2681355" y="392671"/>
                    <a:pt x="2670197" y="392671"/>
                  </a:cubicBezTo>
                  <a:lnTo>
                    <a:pt x="2668225" y="392671"/>
                  </a:lnTo>
                  <a:cubicBezTo>
                    <a:pt x="2653123" y="391555"/>
                    <a:pt x="2644585" y="380194"/>
                    <a:pt x="2641299" y="366075"/>
                  </a:cubicBezTo>
                  <a:cubicBezTo>
                    <a:pt x="2640641" y="363580"/>
                    <a:pt x="2640641" y="360362"/>
                    <a:pt x="2637363" y="360362"/>
                  </a:cubicBezTo>
                  <a:cubicBezTo>
                    <a:pt x="2635391" y="360362"/>
                    <a:pt x="2634733" y="362005"/>
                    <a:pt x="2634733" y="363843"/>
                  </a:cubicBezTo>
                  <a:lnTo>
                    <a:pt x="2634733" y="390767"/>
                  </a:lnTo>
                  <a:cubicBezTo>
                    <a:pt x="2634733" y="391555"/>
                    <a:pt x="2634733" y="392671"/>
                    <a:pt x="2634733" y="393458"/>
                  </a:cubicBezTo>
                  <a:cubicBezTo>
                    <a:pt x="2634733" y="395627"/>
                    <a:pt x="2635391" y="397793"/>
                    <a:pt x="2637363" y="397793"/>
                  </a:cubicBezTo>
                  <a:cubicBezTo>
                    <a:pt x="2639335" y="397793"/>
                    <a:pt x="2640641" y="395102"/>
                    <a:pt x="2641956" y="393985"/>
                  </a:cubicBezTo>
                  <a:lnTo>
                    <a:pt x="2643271" y="392671"/>
                  </a:lnTo>
                  <a:cubicBezTo>
                    <a:pt x="2644585" y="391292"/>
                    <a:pt x="2645900" y="389913"/>
                    <a:pt x="2646557" y="388601"/>
                  </a:cubicBezTo>
                  <a:close/>
                  <a:moveTo>
                    <a:pt x="2823859" y="314986"/>
                  </a:moveTo>
                  <a:cubicBezTo>
                    <a:pt x="2829766" y="309864"/>
                    <a:pt x="2838304" y="307696"/>
                    <a:pt x="2846183" y="307696"/>
                  </a:cubicBezTo>
                  <a:cubicBezTo>
                    <a:pt x="2853406" y="307696"/>
                    <a:pt x="2859979" y="311768"/>
                    <a:pt x="2863915" y="318006"/>
                  </a:cubicBezTo>
                  <a:cubicBezTo>
                    <a:pt x="2867859" y="323720"/>
                    <a:pt x="2867859" y="330221"/>
                    <a:pt x="2867859" y="336985"/>
                  </a:cubicBezTo>
                  <a:lnTo>
                    <a:pt x="2867859" y="340530"/>
                  </a:lnTo>
                  <a:cubicBezTo>
                    <a:pt x="2850785" y="342436"/>
                    <a:pt x="2833710" y="342436"/>
                    <a:pt x="2819265" y="353269"/>
                  </a:cubicBezTo>
                  <a:cubicBezTo>
                    <a:pt x="2812692" y="358458"/>
                    <a:pt x="2807441" y="366600"/>
                    <a:pt x="2807441" y="375007"/>
                  </a:cubicBezTo>
                  <a:cubicBezTo>
                    <a:pt x="2807441" y="391817"/>
                    <a:pt x="2827802" y="397793"/>
                    <a:pt x="2841590" y="397793"/>
                  </a:cubicBezTo>
                  <a:cubicBezTo>
                    <a:pt x="2854063" y="397793"/>
                    <a:pt x="2863915" y="391292"/>
                    <a:pt x="2869823" y="380456"/>
                  </a:cubicBezTo>
                  <a:cubicBezTo>
                    <a:pt x="2871795" y="389126"/>
                    <a:pt x="2876396" y="396743"/>
                    <a:pt x="2886240" y="396743"/>
                  </a:cubicBezTo>
                  <a:cubicBezTo>
                    <a:pt x="2898721" y="396743"/>
                    <a:pt x="2903972" y="386170"/>
                    <a:pt x="2903972" y="374745"/>
                  </a:cubicBezTo>
                  <a:lnTo>
                    <a:pt x="2903972" y="365222"/>
                  </a:lnTo>
                  <a:lnTo>
                    <a:pt x="2898064" y="365222"/>
                  </a:lnTo>
                  <a:lnTo>
                    <a:pt x="2898064" y="375795"/>
                  </a:lnTo>
                  <a:cubicBezTo>
                    <a:pt x="2898064" y="381508"/>
                    <a:pt x="2897407" y="389388"/>
                    <a:pt x="2890841" y="389388"/>
                  </a:cubicBezTo>
                  <a:cubicBezTo>
                    <a:pt x="2883619" y="389388"/>
                    <a:pt x="2883619" y="380194"/>
                    <a:pt x="2883619" y="375795"/>
                  </a:cubicBezTo>
                  <a:lnTo>
                    <a:pt x="2883619" y="335081"/>
                  </a:lnTo>
                  <a:cubicBezTo>
                    <a:pt x="2883619" y="313409"/>
                    <a:pt x="2864573" y="302509"/>
                    <a:pt x="2846183" y="302509"/>
                  </a:cubicBezTo>
                  <a:cubicBezTo>
                    <a:pt x="2833053" y="302509"/>
                    <a:pt x="2814007" y="307960"/>
                    <a:pt x="2814007" y="324508"/>
                  </a:cubicBezTo>
                  <a:cubicBezTo>
                    <a:pt x="2814007" y="329958"/>
                    <a:pt x="2817293" y="334293"/>
                    <a:pt x="2825173" y="334293"/>
                  </a:cubicBezTo>
                  <a:cubicBezTo>
                    <a:pt x="2829766" y="334293"/>
                    <a:pt x="2833053" y="329433"/>
                    <a:pt x="2833053" y="324508"/>
                  </a:cubicBezTo>
                  <a:cubicBezTo>
                    <a:pt x="2833053" y="319057"/>
                    <a:pt x="2829109" y="316103"/>
                    <a:pt x="2823859" y="314986"/>
                  </a:cubicBezTo>
                  <a:close/>
                  <a:moveTo>
                    <a:pt x="2867859" y="345718"/>
                  </a:moveTo>
                  <a:lnTo>
                    <a:pt x="2867859" y="366075"/>
                  </a:lnTo>
                  <a:cubicBezTo>
                    <a:pt x="2867859" y="380194"/>
                    <a:pt x="2858007" y="392671"/>
                    <a:pt x="2843562" y="392671"/>
                  </a:cubicBezTo>
                  <a:lnTo>
                    <a:pt x="2841590" y="392671"/>
                  </a:lnTo>
                  <a:cubicBezTo>
                    <a:pt x="2831738" y="391555"/>
                    <a:pt x="2824516" y="384266"/>
                    <a:pt x="2824516" y="375007"/>
                  </a:cubicBezTo>
                  <a:cubicBezTo>
                    <a:pt x="2824516" y="355175"/>
                    <a:pt x="2848155" y="345718"/>
                    <a:pt x="2867859" y="345718"/>
                  </a:cubicBezTo>
                  <a:close/>
                  <a:moveTo>
                    <a:pt x="2980807" y="313934"/>
                  </a:moveTo>
                  <a:cubicBezTo>
                    <a:pt x="2976213" y="315578"/>
                    <a:pt x="2972927" y="318006"/>
                    <a:pt x="2972927" y="323720"/>
                  </a:cubicBezTo>
                  <a:cubicBezTo>
                    <a:pt x="2972927" y="328580"/>
                    <a:pt x="2976213" y="333175"/>
                    <a:pt x="2982121" y="333175"/>
                  </a:cubicBezTo>
                  <a:cubicBezTo>
                    <a:pt x="2987372" y="333175"/>
                    <a:pt x="2991973" y="329105"/>
                    <a:pt x="2991973" y="322866"/>
                  </a:cubicBezTo>
                  <a:cubicBezTo>
                    <a:pt x="2991973" y="308223"/>
                    <a:pt x="2974241" y="303100"/>
                    <a:pt x="2961760" y="302509"/>
                  </a:cubicBezTo>
                  <a:lnTo>
                    <a:pt x="2959796" y="302509"/>
                  </a:lnTo>
                  <a:cubicBezTo>
                    <a:pt x="2935491" y="302509"/>
                    <a:pt x="2912509" y="322079"/>
                    <a:pt x="2912509" y="350316"/>
                  </a:cubicBezTo>
                  <a:cubicBezTo>
                    <a:pt x="2912509" y="375795"/>
                    <a:pt x="2932213" y="397793"/>
                    <a:pt x="2959139" y="397793"/>
                  </a:cubicBezTo>
                  <a:cubicBezTo>
                    <a:pt x="2973584" y="397793"/>
                    <a:pt x="2987372" y="389913"/>
                    <a:pt x="2992631" y="375270"/>
                  </a:cubicBezTo>
                  <a:cubicBezTo>
                    <a:pt x="2993280" y="373955"/>
                    <a:pt x="2994594" y="372314"/>
                    <a:pt x="2994594" y="370673"/>
                  </a:cubicBezTo>
                  <a:cubicBezTo>
                    <a:pt x="2994594" y="369031"/>
                    <a:pt x="2992631" y="368244"/>
                    <a:pt x="2991316" y="368244"/>
                  </a:cubicBezTo>
                  <a:cubicBezTo>
                    <a:pt x="2988029" y="368244"/>
                    <a:pt x="2987372" y="373628"/>
                    <a:pt x="2986057" y="376649"/>
                  </a:cubicBezTo>
                  <a:cubicBezTo>
                    <a:pt x="2980807" y="385841"/>
                    <a:pt x="2971612" y="391817"/>
                    <a:pt x="2960446" y="391817"/>
                  </a:cubicBezTo>
                  <a:cubicBezTo>
                    <a:pt x="2938121" y="391817"/>
                    <a:pt x="2930898" y="366075"/>
                    <a:pt x="2930898" y="350053"/>
                  </a:cubicBezTo>
                  <a:cubicBezTo>
                    <a:pt x="2930898" y="332912"/>
                    <a:pt x="2936806" y="308485"/>
                    <a:pt x="2959796" y="308485"/>
                  </a:cubicBezTo>
                  <a:cubicBezTo>
                    <a:pt x="2965704" y="308485"/>
                    <a:pt x="2971612" y="309339"/>
                    <a:pt x="2976863" y="311505"/>
                  </a:cubicBezTo>
                  <a:cubicBezTo>
                    <a:pt x="2978177" y="312030"/>
                    <a:pt x="2979492" y="313147"/>
                    <a:pt x="2980807" y="313934"/>
                  </a:cubicBezTo>
                  <a:close/>
                  <a:moveTo>
                    <a:pt x="3076023" y="313934"/>
                  </a:moveTo>
                  <a:cubicBezTo>
                    <a:pt x="3071429" y="315578"/>
                    <a:pt x="3067485" y="318006"/>
                    <a:pt x="3067485" y="323720"/>
                  </a:cubicBezTo>
                  <a:cubicBezTo>
                    <a:pt x="3067485" y="328580"/>
                    <a:pt x="3070772" y="333175"/>
                    <a:pt x="3077337" y="333175"/>
                  </a:cubicBezTo>
                  <a:cubicBezTo>
                    <a:pt x="3082596" y="333175"/>
                    <a:pt x="3086532" y="329105"/>
                    <a:pt x="3086532" y="322866"/>
                  </a:cubicBezTo>
                  <a:cubicBezTo>
                    <a:pt x="3086532" y="308223"/>
                    <a:pt x="3069457" y="303100"/>
                    <a:pt x="3056984" y="302509"/>
                  </a:cubicBezTo>
                  <a:lnTo>
                    <a:pt x="3054355" y="302509"/>
                  </a:lnTo>
                  <a:cubicBezTo>
                    <a:pt x="3030058" y="302509"/>
                    <a:pt x="3007733" y="322079"/>
                    <a:pt x="3007733" y="350316"/>
                  </a:cubicBezTo>
                  <a:cubicBezTo>
                    <a:pt x="3007733" y="375795"/>
                    <a:pt x="3027429" y="397793"/>
                    <a:pt x="3053698" y="397793"/>
                  </a:cubicBezTo>
                  <a:cubicBezTo>
                    <a:pt x="3068800" y="397793"/>
                    <a:pt x="3081938" y="389913"/>
                    <a:pt x="3087846" y="375270"/>
                  </a:cubicBezTo>
                  <a:cubicBezTo>
                    <a:pt x="3088504" y="373955"/>
                    <a:pt x="3089161" y="372314"/>
                    <a:pt x="3089161" y="370673"/>
                  </a:cubicBezTo>
                  <a:cubicBezTo>
                    <a:pt x="3089161" y="369031"/>
                    <a:pt x="3087846" y="368244"/>
                    <a:pt x="3086532" y="368244"/>
                  </a:cubicBezTo>
                  <a:cubicBezTo>
                    <a:pt x="3082596" y="368244"/>
                    <a:pt x="3082596" y="373628"/>
                    <a:pt x="3080624" y="376649"/>
                  </a:cubicBezTo>
                  <a:cubicBezTo>
                    <a:pt x="3076023" y="385841"/>
                    <a:pt x="3066828" y="391817"/>
                    <a:pt x="3055670" y="391817"/>
                  </a:cubicBezTo>
                  <a:cubicBezTo>
                    <a:pt x="3032687" y="391817"/>
                    <a:pt x="3025465" y="366075"/>
                    <a:pt x="3025465" y="350053"/>
                  </a:cubicBezTo>
                  <a:cubicBezTo>
                    <a:pt x="3025465" y="332912"/>
                    <a:pt x="3031373" y="308485"/>
                    <a:pt x="3055012" y="308485"/>
                  </a:cubicBezTo>
                  <a:cubicBezTo>
                    <a:pt x="3060263" y="308485"/>
                    <a:pt x="3066179" y="309339"/>
                    <a:pt x="3071429" y="311505"/>
                  </a:cubicBezTo>
                  <a:cubicBezTo>
                    <a:pt x="3073401" y="312030"/>
                    <a:pt x="3074059" y="313147"/>
                    <a:pt x="3076023" y="313934"/>
                  </a:cubicBezTo>
                  <a:close/>
                  <a:moveTo>
                    <a:pt x="3119366" y="347885"/>
                  </a:moveTo>
                  <a:lnTo>
                    <a:pt x="3180441" y="347885"/>
                  </a:lnTo>
                  <a:cubicBezTo>
                    <a:pt x="3183062" y="347885"/>
                    <a:pt x="3184377" y="346506"/>
                    <a:pt x="3184377" y="344339"/>
                  </a:cubicBezTo>
                  <a:cubicBezTo>
                    <a:pt x="3184377" y="318269"/>
                    <a:pt x="3168617" y="302509"/>
                    <a:pt x="3146292" y="302509"/>
                  </a:cubicBezTo>
                  <a:cubicBezTo>
                    <a:pt x="3120681" y="302509"/>
                    <a:pt x="3100977" y="324508"/>
                    <a:pt x="3100977" y="350053"/>
                  </a:cubicBezTo>
                  <a:cubicBezTo>
                    <a:pt x="3100977" y="375532"/>
                    <a:pt x="3121338" y="397793"/>
                    <a:pt x="3149571" y="397793"/>
                  </a:cubicBezTo>
                  <a:cubicBezTo>
                    <a:pt x="3164681" y="397793"/>
                    <a:pt x="3179784" y="387222"/>
                    <a:pt x="3183720" y="373101"/>
                  </a:cubicBezTo>
                  <a:cubicBezTo>
                    <a:pt x="3183720" y="372314"/>
                    <a:pt x="3184377" y="371460"/>
                    <a:pt x="3184377" y="370673"/>
                  </a:cubicBezTo>
                  <a:cubicBezTo>
                    <a:pt x="3184377" y="369294"/>
                    <a:pt x="3183062" y="367981"/>
                    <a:pt x="3181748" y="367981"/>
                  </a:cubicBezTo>
                  <a:cubicBezTo>
                    <a:pt x="3177812" y="367981"/>
                    <a:pt x="3177812" y="374218"/>
                    <a:pt x="3175840" y="377174"/>
                  </a:cubicBezTo>
                  <a:cubicBezTo>
                    <a:pt x="3170589" y="385907"/>
                    <a:pt x="3160080" y="391817"/>
                    <a:pt x="3150228" y="391817"/>
                  </a:cubicBezTo>
                  <a:lnTo>
                    <a:pt x="3148913" y="391817"/>
                  </a:lnTo>
                  <a:cubicBezTo>
                    <a:pt x="3137755" y="391555"/>
                    <a:pt x="3128560" y="384266"/>
                    <a:pt x="3123967" y="374482"/>
                  </a:cubicBezTo>
                  <a:cubicBezTo>
                    <a:pt x="3120023" y="366075"/>
                    <a:pt x="3119366" y="356817"/>
                    <a:pt x="3119366" y="347885"/>
                  </a:cubicBezTo>
                  <a:close/>
                  <a:moveTo>
                    <a:pt x="3119366" y="342961"/>
                  </a:moveTo>
                  <a:cubicBezTo>
                    <a:pt x="3119366" y="329105"/>
                    <a:pt x="3125274" y="313147"/>
                    <a:pt x="3140384" y="308485"/>
                  </a:cubicBezTo>
                  <a:cubicBezTo>
                    <a:pt x="3141691" y="307960"/>
                    <a:pt x="3143663" y="307696"/>
                    <a:pt x="3144977" y="307696"/>
                  </a:cubicBezTo>
                  <a:cubicBezTo>
                    <a:pt x="3162709" y="307696"/>
                    <a:pt x="3169932" y="326149"/>
                    <a:pt x="3169932" y="342961"/>
                  </a:cubicBezTo>
                  <a:close/>
                  <a:moveTo>
                    <a:pt x="3209331" y="388601"/>
                  </a:moveTo>
                  <a:cubicBezTo>
                    <a:pt x="3215239" y="395102"/>
                    <a:pt x="3223776" y="397793"/>
                    <a:pt x="3232971" y="397793"/>
                  </a:cubicBezTo>
                  <a:cubicBezTo>
                    <a:pt x="3250045" y="397793"/>
                    <a:pt x="3267120" y="389126"/>
                    <a:pt x="3267120" y="368769"/>
                  </a:cubicBezTo>
                  <a:lnTo>
                    <a:pt x="3267120" y="366600"/>
                  </a:lnTo>
                  <a:cubicBezTo>
                    <a:pt x="3265805" y="354913"/>
                    <a:pt x="3256610" y="345981"/>
                    <a:pt x="3246767" y="342173"/>
                  </a:cubicBezTo>
                  <a:cubicBezTo>
                    <a:pt x="3241508" y="340267"/>
                    <a:pt x="3235600" y="339480"/>
                    <a:pt x="3230349" y="338363"/>
                  </a:cubicBezTo>
                  <a:cubicBezTo>
                    <a:pt x="3221812" y="336722"/>
                    <a:pt x="3207359" y="334293"/>
                    <a:pt x="3207359" y="322079"/>
                  </a:cubicBezTo>
                  <a:cubicBezTo>
                    <a:pt x="3207359" y="310127"/>
                    <a:pt x="3223119" y="307171"/>
                    <a:pt x="3231656" y="307171"/>
                  </a:cubicBezTo>
                  <a:cubicBezTo>
                    <a:pt x="3244795" y="307171"/>
                    <a:pt x="3254646" y="314724"/>
                    <a:pt x="3255953" y="329696"/>
                  </a:cubicBezTo>
                  <a:cubicBezTo>
                    <a:pt x="3255953" y="331271"/>
                    <a:pt x="3255953" y="333504"/>
                    <a:pt x="3258582" y="333504"/>
                  </a:cubicBezTo>
                  <a:cubicBezTo>
                    <a:pt x="3259897" y="333504"/>
                    <a:pt x="3261212" y="332387"/>
                    <a:pt x="3261212" y="331009"/>
                  </a:cubicBezTo>
                  <a:lnTo>
                    <a:pt x="3261212" y="306054"/>
                  </a:lnTo>
                  <a:cubicBezTo>
                    <a:pt x="3261212" y="304413"/>
                    <a:pt x="3260554" y="302509"/>
                    <a:pt x="3259240" y="302509"/>
                  </a:cubicBezTo>
                  <a:cubicBezTo>
                    <a:pt x="3255953" y="302509"/>
                    <a:pt x="3253332" y="307696"/>
                    <a:pt x="3251360" y="307696"/>
                  </a:cubicBezTo>
                  <a:lnTo>
                    <a:pt x="3250702" y="307696"/>
                  </a:lnTo>
                  <a:cubicBezTo>
                    <a:pt x="3248730" y="307433"/>
                    <a:pt x="3247416" y="306054"/>
                    <a:pt x="3246109" y="305529"/>
                  </a:cubicBezTo>
                  <a:cubicBezTo>
                    <a:pt x="3242165" y="303363"/>
                    <a:pt x="3236915" y="302509"/>
                    <a:pt x="3231656" y="302509"/>
                  </a:cubicBezTo>
                  <a:cubicBezTo>
                    <a:pt x="3216554" y="302509"/>
                    <a:pt x="3196858" y="307433"/>
                    <a:pt x="3196858" y="328580"/>
                  </a:cubicBezTo>
                  <a:cubicBezTo>
                    <a:pt x="3196858" y="349462"/>
                    <a:pt x="3221155" y="353007"/>
                    <a:pt x="3236257" y="356029"/>
                  </a:cubicBezTo>
                  <a:cubicBezTo>
                    <a:pt x="3245452" y="357604"/>
                    <a:pt x="3255304" y="363055"/>
                    <a:pt x="3255953" y="373101"/>
                  </a:cubicBezTo>
                  <a:cubicBezTo>
                    <a:pt x="3255953" y="388009"/>
                    <a:pt x="3243480" y="392671"/>
                    <a:pt x="3232971" y="392671"/>
                  </a:cubicBezTo>
                  <a:lnTo>
                    <a:pt x="3230349" y="392671"/>
                  </a:lnTo>
                  <a:cubicBezTo>
                    <a:pt x="3215239" y="391555"/>
                    <a:pt x="3206702" y="380194"/>
                    <a:pt x="3203423" y="366075"/>
                  </a:cubicBezTo>
                  <a:cubicBezTo>
                    <a:pt x="3202766" y="363580"/>
                    <a:pt x="3202766" y="360362"/>
                    <a:pt x="3200137" y="360362"/>
                  </a:cubicBezTo>
                  <a:cubicBezTo>
                    <a:pt x="3197515" y="360362"/>
                    <a:pt x="3196858" y="362005"/>
                    <a:pt x="3196858" y="363909"/>
                  </a:cubicBezTo>
                  <a:lnTo>
                    <a:pt x="3196858" y="390767"/>
                  </a:lnTo>
                  <a:cubicBezTo>
                    <a:pt x="3196858" y="391555"/>
                    <a:pt x="3196858" y="392671"/>
                    <a:pt x="3196858" y="393458"/>
                  </a:cubicBezTo>
                  <a:cubicBezTo>
                    <a:pt x="3196858" y="395627"/>
                    <a:pt x="3197515" y="397793"/>
                    <a:pt x="3199479" y="397793"/>
                  </a:cubicBezTo>
                  <a:cubicBezTo>
                    <a:pt x="3201451" y="397793"/>
                    <a:pt x="3203423" y="395102"/>
                    <a:pt x="3204738" y="393985"/>
                  </a:cubicBezTo>
                  <a:lnTo>
                    <a:pt x="3205395" y="392671"/>
                  </a:lnTo>
                  <a:cubicBezTo>
                    <a:pt x="3206702" y="391292"/>
                    <a:pt x="3208016" y="389913"/>
                    <a:pt x="3209331" y="388601"/>
                  </a:cubicBezTo>
                  <a:close/>
                  <a:moveTo>
                    <a:pt x="3293388" y="388601"/>
                  </a:moveTo>
                  <a:cubicBezTo>
                    <a:pt x="3299954" y="395102"/>
                    <a:pt x="3307834" y="397793"/>
                    <a:pt x="3317028" y="397793"/>
                  </a:cubicBezTo>
                  <a:cubicBezTo>
                    <a:pt x="3334102" y="397793"/>
                    <a:pt x="3351177" y="389126"/>
                    <a:pt x="3351177" y="368769"/>
                  </a:cubicBezTo>
                  <a:lnTo>
                    <a:pt x="3351177" y="366600"/>
                  </a:lnTo>
                  <a:cubicBezTo>
                    <a:pt x="3349862" y="354913"/>
                    <a:pt x="3340668" y="345981"/>
                    <a:pt x="3330816" y="342173"/>
                  </a:cubicBezTo>
                  <a:cubicBezTo>
                    <a:pt x="3325565" y="340267"/>
                    <a:pt x="3319657" y="339480"/>
                    <a:pt x="3314399" y="338363"/>
                  </a:cubicBezTo>
                  <a:cubicBezTo>
                    <a:pt x="3305862" y="336722"/>
                    <a:pt x="3292074" y="334293"/>
                    <a:pt x="3292074" y="322079"/>
                  </a:cubicBezTo>
                  <a:cubicBezTo>
                    <a:pt x="3292074" y="310127"/>
                    <a:pt x="3307176" y="307171"/>
                    <a:pt x="3315713" y="307171"/>
                  </a:cubicBezTo>
                  <a:cubicBezTo>
                    <a:pt x="3328852" y="307171"/>
                    <a:pt x="3338696" y="314724"/>
                    <a:pt x="3340010" y="329696"/>
                  </a:cubicBezTo>
                  <a:cubicBezTo>
                    <a:pt x="3340010" y="331271"/>
                    <a:pt x="3340010" y="333504"/>
                    <a:pt x="3342640" y="333504"/>
                  </a:cubicBezTo>
                  <a:cubicBezTo>
                    <a:pt x="3343954" y="333504"/>
                    <a:pt x="3345269" y="332387"/>
                    <a:pt x="3345269" y="331009"/>
                  </a:cubicBezTo>
                  <a:lnTo>
                    <a:pt x="3345269" y="306054"/>
                  </a:lnTo>
                  <a:cubicBezTo>
                    <a:pt x="3345269" y="304413"/>
                    <a:pt x="3344612" y="302509"/>
                    <a:pt x="3343297" y="302509"/>
                  </a:cubicBezTo>
                  <a:cubicBezTo>
                    <a:pt x="3340010" y="302509"/>
                    <a:pt x="3337389" y="307696"/>
                    <a:pt x="3335417" y="307696"/>
                  </a:cubicBezTo>
                  <a:lnTo>
                    <a:pt x="3334760" y="307696"/>
                  </a:lnTo>
                  <a:cubicBezTo>
                    <a:pt x="3333445" y="307433"/>
                    <a:pt x="3332131" y="306054"/>
                    <a:pt x="3330816" y="305529"/>
                  </a:cubicBezTo>
                  <a:cubicBezTo>
                    <a:pt x="3326223" y="303363"/>
                    <a:pt x="3320972" y="302509"/>
                    <a:pt x="3315713" y="302509"/>
                  </a:cubicBezTo>
                  <a:cubicBezTo>
                    <a:pt x="3300611" y="302509"/>
                    <a:pt x="3280907" y="307433"/>
                    <a:pt x="3280907" y="328580"/>
                  </a:cubicBezTo>
                  <a:cubicBezTo>
                    <a:pt x="3280907" y="349462"/>
                    <a:pt x="3305862" y="353007"/>
                    <a:pt x="3320315" y="356029"/>
                  </a:cubicBezTo>
                  <a:cubicBezTo>
                    <a:pt x="3329501" y="357604"/>
                    <a:pt x="3339353" y="363055"/>
                    <a:pt x="3340010" y="373101"/>
                  </a:cubicBezTo>
                  <a:cubicBezTo>
                    <a:pt x="3340010" y="388009"/>
                    <a:pt x="3327537" y="392671"/>
                    <a:pt x="3317028" y="392671"/>
                  </a:cubicBezTo>
                  <a:lnTo>
                    <a:pt x="3315056" y="392671"/>
                  </a:lnTo>
                  <a:cubicBezTo>
                    <a:pt x="3299296" y="391555"/>
                    <a:pt x="3291416" y="380194"/>
                    <a:pt x="3287481" y="366075"/>
                  </a:cubicBezTo>
                  <a:cubicBezTo>
                    <a:pt x="3286823" y="363580"/>
                    <a:pt x="3286823" y="360362"/>
                    <a:pt x="3284194" y="360362"/>
                  </a:cubicBezTo>
                  <a:cubicBezTo>
                    <a:pt x="3281565" y="360362"/>
                    <a:pt x="3280907" y="362005"/>
                    <a:pt x="3280907" y="363909"/>
                  </a:cubicBezTo>
                  <a:lnTo>
                    <a:pt x="3280907" y="390767"/>
                  </a:lnTo>
                  <a:cubicBezTo>
                    <a:pt x="3280907" y="391555"/>
                    <a:pt x="3280907" y="392671"/>
                    <a:pt x="3280907" y="393458"/>
                  </a:cubicBezTo>
                  <a:cubicBezTo>
                    <a:pt x="3280907" y="395627"/>
                    <a:pt x="3281565" y="397793"/>
                    <a:pt x="3283537" y="397793"/>
                  </a:cubicBezTo>
                  <a:cubicBezTo>
                    <a:pt x="3285509" y="397793"/>
                    <a:pt x="3287481" y="395102"/>
                    <a:pt x="3288787" y="393985"/>
                  </a:cubicBezTo>
                  <a:lnTo>
                    <a:pt x="3290102" y="392671"/>
                  </a:lnTo>
                  <a:cubicBezTo>
                    <a:pt x="3290759" y="391292"/>
                    <a:pt x="3292074" y="389913"/>
                    <a:pt x="3293388" y="388601"/>
                  </a:cubicBezTo>
                  <a:close/>
                  <a:moveTo>
                    <a:pt x="3495644" y="302509"/>
                  </a:moveTo>
                  <a:cubicBezTo>
                    <a:pt x="3471347" y="304938"/>
                    <a:pt x="3451651" y="324508"/>
                    <a:pt x="3451651" y="351103"/>
                  </a:cubicBezTo>
                  <a:cubicBezTo>
                    <a:pt x="3451651" y="372576"/>
                    <a:pt x="3467411" y="397793"/>
                    <a:pt x="3498931" y="397793"/>
                  </a:cubicBezTo>
                  <a:cubicBezTo>
                    <a:pt x="3523228" y="397793"/>
                    <a:pt x="3545552" y="378552"/>
                    <a:pt x="3545552" y="351366"/>
                  </a:cubicBezTo>
                  <a:cubicBezTo>
                    <a:pt x="3545552" y="326674"/>
                    <a:pt x="3526506" y="302509"/>
                    <a:pt x="3498931" y="302509"/>
                  </a:cubicBezTo>
                  <a:cubicBezTo>
                    <a:pt x="3497616" y="302509"/>
                    <a:pt x="3496959" y="302509"/>
                    <a:pt x="3495644" y="302509"/>
                  </a:cubicBezTo>
                  <a:close/>
                  <a:moveTo>
                    <a:pt x="3469375" y="356029"/>
                  </a:moveTo>
                  <a:lnTo>
                    <a:pt x="3469375" y="347033"/>
                  </a:lnTo>
                  <a:cubicBezTo>
                    <a:pt x="3469375" y="330746"/>
                    <a:pt x="3474634" y="307696"/>
                    <a:pt x="3498931" y="307696"/>
                  </a:cubicBezTo>
                  <a:cubicBezTo>
                    <a:pt x="3515348" y="307696"/>
                    <a:pt x="3525857" y="320962"/>
                    <a:pt x="3527163" y="337247"/>
                  </a:cubicBezTo>
                  <a:cubicBezTo>
                    <a:pt x="3527821" y="341648"/>
                    <a:pt x="3527821" y="345981"/>
                    <a:pt x="3527821" y="350316"/>
                  </a:cubicBezTo>
                  <a:cubicBezTo>
                    <a:pt x="3527821" y="361414"/>
                    <a:pt x="3527163" y="373364"/>
                    <a:pt x="3519941" y="382100"/>
                  </a:cubicBezTo>
                  <a:cubicBezTo>
                    <a:pt x="3514690" y="388601"/>
                    <a:pt x="3506810" y="391817"/>
                    <a:pt x="3498931" y="391817"/>
                  </a:cubicBezTo>
                  <a:cubicBezTo>
                    <a:pt x="3483828" y="391817"/>
                    <a:pt x="3472662" y="380456"/>
                    <a:pt x="3470032" y="363909"/>
                  </a:cubicBezTo>
                  <a:cubicBezTo>
                    <a:pt x="3470032" y="361151"/>
                    <a:pt x="3470032" y="358720"/>
                    <a:pt x="3469375" y="356029"/>
                  </a:cubicBezTo>
                  <a:close/>
                  <a:moveTo>
                    <a:pt x="3559340" y="306054"/>
                  </a:moveTo>
                  <a:lnTo>
                    <a:pt x="3559340" y="312555"/>
                  </a:lnTo>
                  <a:lnTo>
                    <a:pt x="3562627" y="312555"/>
                  </a:lnTo>
                  <a:cubicBezTo>
                    <a:pt x="3568535" y="312555"/>
                    <a:pt x="3575108" y="313080"/>
                    <a:pt x="3575108" y="322866"/>
                  </a:cubicBezTo>
                  <a:lnTo>
                    <a:pt x="3575108" y="380194"/>
                  </a:lnTo>
                  <a:cubicBezTo>
                    <a:pt x="3575108" y="388863"/>
                    <a:pt x="3569849" y="389126"/>
                    <a:pt x="3559340" y="389126"/>
                  </a:cubicBezTo>
                  <a:lnTo>
                    <a:pt x="3559340" y="395364"/>
                  </a:lnTo>
                  <a:lnTo>
                    <a:pt x="3573793" y="394839"/>
                  </a:lnTo>
                  <a:lnTo>
                    <a:pt x="3606628" y="394839"/>
                  </a:lnTo>
                  <a:lnTo>
                    <a:pt x="3606628" y="389126"/>
                  </a:lnTo>
                  <a:lnTo>
                    <a:pt x="3602026" y="389126"/>
                  </a:lnTo>
                  <a:cubicBezTo>
                    <a:pt x="3595461" y="389126"/>
                    <a:pt x="3590210" y="388076"/>
                    <a:pt x="3590210" y="380456"/>
                  </a:cubicBezTo>
                  <a:lnTo>
                    <a:pt x="3590210" y="343027"/>
                  </a:lnTo>
                  <a:cubicBezTo>
                    <a:pt x="3590210" y="327265"/>
                    <a:pt x="3600062" y="309076"/>
                    <a:pt x="3619758" y="309076"/>
                  </a:cubicBezTo>
                  <a:cubicBezTo>
                    <a:pt x="3630924" y="309076"/>
                    <a:pt x="3634203" y="319385"/>
                    <a:pt x="3634203" y="332387"/>
                  </a:cubicBezTo>
                  <a:lnTo>
                    <a:pt x="3634203" y="380983"/>
                  </a:lnTo>
                  <a:cubicBezTo>
                    <a:pt x="3634203" y="388601"/>
                    <a:pt x="3628295" y="389126"/>
                    <a:pt x="3621730" y="389126"/>
                  </a:cubicBezTo>
                  <a:lnTo>
                    <a:pt x="3618443" y="389126"/>
                  </a:lnTo>
                  <a:lnTo>
                    <a:pt x="3618443" y="395364"/>
                  </a:lnTo>
                  <a:lnTo>
                    <a:pt x="3632896" y="394839"/>
                  </a:lnTo>
                  <a:lnTo>
                    <a:pt x="3665731" y="394839"/>
                  </a:lnTo>
                  <a:lnTo>
                    <a:pt x="3665731" y="389192"/>
                  </a:lnTo>
                  <a:lnTo>
                    <a:pt x="3661787" y="389192"/>
                  </a:lnTo>
                  <a:cubicBezTo>
                    <a:pt x="3655879" y="389192"/>
                    <a:pt x="3649963" y="388338"/>
                    <a:pt x="3649963" y="381047"/>
                  </a:cubicBezTo>
                  <a:lnTo>
                    <a:pt x="3649963" y="334029"/>
                  </a:lnTo>
                  <a:cubicBezTo>
                    <a:pt x="3649963" y="327790"/>
                    <a:pt x="3649963" y="321816"/>
                    <a:pt x="3646027" y="316169"/>
                  </a:cubicBezTo>
                  <a:cubicBezTo>
                    <a:pt x="3640776" y="306383"/>
                    <a:pt x="3630267" y="303954"/>
                    <a:pt x="3619758" y="303954"/>
                  </a:cubicBezTo>
                  <a:cubicBezTo>
                    <a:pt x="3607285" y="303954"/>
                    <a:pt x="3594146" y="312359"/>
                    <a:pt x="3589553" y="324574"/>
                  </a:cubicBezTo>
                  <a:lnTo>
                    <a:pt x="3589553" y="303954"/>
                  </a:lnTo>
                  <a:close/>
                  <a:moveTo>
                    <a:pt x="3678204" y="253651"/>
                  </a:moveTo>
                  <a:lnTo>
                    <a:pt x="3678204" y="259889"/>
                  </a:lnTo>
                  <a:lnTo>
                    <a:pt x="3680833" y="259889"/>
                  </a:lnTo>
                  <a:cubicBezTo>
                    <a:pt x="3688056" y="259889"/>
                    <a:pt x="3693963" y="260416"/>
                    <a:pt x="3693963" y="270791"/>
                  </a:cubicBezTo>
                  <a:lnTo>
                    <a:pt x="3693963" y="375532"/>
                  </a:lnTo>
                  <a:cubicBezTo>
                    <a:pt x="3693963" y="376911"/>
                    <a:pt x="3693963" y="378552"/>
                    <a:pt x="3693963" y="380194"/>
                  </a:cubicBezTo>
                  <a:cubicBezTo>
                    <a:pt x="3693963" y="388863"/>
                    <a:pt x="3688056" y="389126"/>
                    <a:pt x="3678861" y="389126"/>
                  </a:cubicBezTo>
                  <a:lnTo>
                    <a:pt x="3678204" y="389126"/>
                  </a:lnTo>
                  <a:lnTo>
                    <a:pt x="3678204" y="395364"/>
                  </a:lnTo>
                  <a:lnTo>
                    <a:pt x="3724826" y="395364"/>
                  </a:lnTo>
                  <a:lnTo>
                    <a:pt x="3724826" y="389126"/>
                  </a:lnTo>
                  <a:lnTo>
                    <a:pt x="3719575" y="389126"/>
                  </a:lnTo>
                  <a:cubicBezTo>
                    <a:pt x="3713667" y="389126"/>
                    <a:pt x="3708409" y="388076"/>
                    <a:pt x="3708409" y="380983"/>
                  </a:cubicBezTo>
                  <a:lnTo>
                    <a:pt x="3708409" y="251222"/>
                  </a:lnTo>
                  <a:close/>
                  <a:moveTo>
                    <a:pt x="3734678" y="306054"/>
                  </a:moveTo>
                  <a:lnTo>
                    <a:pt x="3734678" y="312555"/>
                  </a:lnTo>
                  <a:lnTo>
                    <a:pt x="3737307" y="312555"/>
                  </a:lnTo>
                  <a:cubicBezTo>
                    <a:pt x="3745187" y="312555"/>
                    <a:pt x="3748465" y="314724"/>
                    <a:pt x="3751752" y="321816"/>
                  </a:cubicBezTo>
                  <a:lnTo>
                    <a:pt x="3756345" y="332387"/>
                  </a:lnTo>
                  <a:cubicBezTo>
                    <a:pt x="3761604" y="346243"/>
                    <a:pt x="3767512" y="359508"/>
                    <a:pt x="3773420" y="373364"/>
                  </a:cubicBezTo>
                  <a:lnTo>
                    <a:pt x="3780650" y="389651"/>
                  </a:lnTo>
                  <a:cubicBezTo>
                    <a:pt x="3781299" y="391292"/>
                    <a:pt x="3782614" y="393458"/>
                    <a:pt x="3782614" y="395364"/>
                  </a:cubicBezTo>
                  <a:cubicBezTo>
                    <a:pt x="3782614" y="398384"/>
                    <a:pt x="3779993" y="402457"/>
                    <a:pt x="3778678" y="405148"/>
                  </a:cubicBezTo>
                  <a:lnTo>
                    <a:pt x="3776706" y="411124"/>
                  </a:lnTo>
                  <a:cubicBezTo>
                    <a:pt x="3772113" y="420383"/>
                    <a:pt x="3765540" y="432269"/>
                    <a:pt x="3754381" y="432860"/>
                  </a:cubicBezTo>
                  <a:cubicBezTo>
                    <a:pt x="3750437" y="432860"/>
                    <a:pt x="3747159" y="431744"/>
                    <a:pt x="3744529" y="429577"/>
                  </a:cubicBezTo>
                  <a:cubicBezTo>
                    <a:pt x="3749123" y="428527"/>
                    <a:pt x="3751752" y="425242"/>
                    <a:pt x="3751752" y="420910"/>
                  </a:cubicBezTo>
                  <a:cubicBezTo>
                    <a:pt x="3751752" y="415984"/>
                    <a:pt x="3748465" y="411912"/>
                    <a:pt x="3742557" y="411912"/>
                  </a:cubicBezTo>
                  <a:cubicBezTo>
                    <a:pt x="3736649" y="411912"/>
                    <a:pt x="3734020" y="417100"/>
                    <a:pt x="3734020" y="421172"/>
                  </a:cubicBezTo>
                  <a:cubicBezTo>
                    <a:pt x="3734020" y="431481"/>
                    <a:pt x="3743872" y="437982"/>
                    <a:pt x="3753067" y="437982"/>
                  </a:cubicBezTo>
                  <a:cubicBezTo>
                    <a:pt x="3774734" y="437982"/>
                    <a:pt x="3783271" y="409483"/>
                    <a:pt x="3789837" y="394312"/>
                  </a:cubicBezTo>
                  <a:cubicBezTo>
                    <a:pt x="3799031" y="372839"/>
                    <a:pt x="3807568" y="351957"/>
                    <a:pt x="3817420" y="330746"/>
                  </a:cubicBezTo>
                  <a:cubicBezTo>
                    <a:pt x="3820707" y="321816"/>
                    <a:pt x="3825300" y="312555"/>
                    <a:pt x="3837781" y="312555"/>
                  </a:cubicBezTo>
                  <a:lnTo>
                    <a:pt x="3837781" y="306054"/>
                  </a:lnTo>
                  <a:lnTo>
                    <a:pt x="3804290" y="306054"/>
                  </a:lnTo>
                  <a:lnTo>
                    <a:pt x="3804290" y="312555"/>
                  </a:lnTo>
                  <a:cubicBezTo>
                    <a:pt x="3808883" y="312818"/>
                    <a:pt x="3813484" y="315578"/>
                    <a:pt x="3813484" y="320962"/>
                  </a:cubicBezTo>
                  <a:cubicBezTo>
                    <a:pt x="3813484" y="326411"/>
                    <a:pt x="3808883" y="334556"/>
                    <a:pt x="3806911" y="340530"/>
                  </a:cubicBezTo>
                  <a:cubicBezTo>
                    <a:pt x="3801003" y="352744"/>
                    <a:pt x="3795753" y="364434"/>
                    <a:pt x="3791151" y="376649"/>
                  </a:cubicBezTo>
                  <a:cubicBezTo>
                    <a:pt x="3783271" y="358983"/>
                    <a:pt x="3776049" y="340530"/>
                    <a:pt x="3768169" y="322604"/>
                  </a:cubicBezTo>
                  <a:cubicBezTo>
                    <a:pt x="3767512" y="321289"/>
                    <a:pt x="3766854" y="319910"/>
                    <a:pt x="3766854" y="318269"/>
                  </a:cubicBezTo>
                  <a:cubicBezTo>
                    <a:pt x="3766854" y="312818"/>
                    <a:pt x="3773420" y="312555"/>
                    <a:pt x="3778021" y="312555"/>
                  </a:cubicBezTo>
                  <a:lnTo>
                    <a:pt x="3778021" y="306054"/>
                  </a:lnTo>
                  <a:close/>
                  <a:moveTo>
                    <a:pt x="3961238" y="267771"/>
                  </a:moveTo>
                  <a:cubicBezTo>
                    <a:pt x="3961238" y="283006"/>
                    <a:pt x="3954007" y="307433"/>
                    <a:pt x="3933654" y="307433"/>
                  </a:cubicBezTo>
                  <a:lnTo>
                    <a:pt x="3933654" y="312555"/>
                  </a:lnTo>
                  <a:lnTo>
                    <a:pt x="3951386" y="312555"/>
                  </a:lnTo>
                  <a:lnTo>
                    <a:pt x="3951386" y="367390"/>
                  </a:lnTo>
                  <a:cubicBezTo>
                    <a:pt x="3951386" y="373955"/>
                    <a:pt x="3952043" y="380194"/>
                    <a:pt x="3955322" y="385579"/>
                  </a:cubicBezTo>
                  <a:cubicBezTo>
                    <a:pt x="3959923" y="394312"/>
                    <a:pt x="3970424" y="397793"/>
                    <a:pt x="3980276" y="397793"/>
                  </a:cubicBezTo>
                  <a:lnTo>
                    <a:pt x="3982248" y="397793"/>
                  </a:lnTo>
                  <a:cubicBezTo>
                    <a:pt x="3998008" y="395102"/>
                    <a:pt x="4000637" y="377699"/>
                    <a:pt x="4000637" y="365484"/>
                  </a:cubicBezTo>
                  <a:lnTo>
                    <a:pt x="4000637" y="357933"/>
                  </a:lnTo>
                  <a:lnTo>
                    <a:pt x="3994721" y="357933"/>
                  </a:lnTo>
                  <a:cubicBezTo>
                    <a:pt x="3994721" y="360624"/>
                    <a:pt x="3994721" y="363909"/>
                    <a:pt x="3994721" y="366863"/>
                  </a:cubicBezTo>
                  <a:cubicBezTo>
                    <a:pt x="3994721" y="376124"/>
                    <a:pt x="3992757" y="391817"/>
                    <a:pt x="3980276" y="391817"/>
                  </a:cubicBezTo>
                  <a:cubicBezTo>
                    <a:pt x="3969118" y="391817"/>
                    <a:pt x="3966489" y="378815"/>
                    <a:pt x="3966489" y="368769"/>
                  </a:cubicBezTo>
                  <a:lnTo>
                    <a:pt x="3966489" y="312555"/>
                  </a:lnTo>
                  <a:lnTo>
                    <a:pt x="3996693" y="312555"/>
                  </a:lnTo>
                  <a:lnTo>
                    <a:pt x="3996693" y="306054"/>
                  </a:lnTo>
                  <a:lnTo>
                    <a:pt x="3966489" y="306054"/>
                  </a:lnTo>
                  <a:lnTo>
                    <a:pt x="3966489" y="267771"/>
                  </a:lnTo>
                  <a:close/>
                  <a:moveTo>
                    <a:pt x="4063019" y="302509"/>
                  </a:moveTo>
                  <a:cubicBezTo>
                    <a:pt x="4038722" y="304938"/>
                    <a:pt x="4019018" y="324508"/>
                    <a:pt x="4019018" y="351103"/>
                  </a:cubicBezTo>
                  <a:cubicBezTo>
                    <a:pt x="4019018" y="372576"/>
                    <a:pt x="4034786" y="397793"/>
                    <a:pt x="4066306" y="397793"/>
                  </a:cubicBezTo>
                  <a:cubicBezTo>
                    <a:pt x="4089945" y="397793"/>
                    <a:pt x="4112928" y="378552"/>
                    <a:pt x="4112928" y="351366"/>
                  </a:cubicBezTo>
                  <a:cubicBezTo>
                    <a:pt x="4112928" y="326674"/>
                    <a:pt x="4093881" y="302509"/>
                    <a:pt x="4065648" y="302509"/>
                  </a:cubicBezTo>
                  <a:cubicBezTo>
                    <a:pt x="4064334" y="302509"/>
                    <a:pt x="4063676" y="302509"/>
                    <a:pt x="4063019" y="302509"/>
                  </a:cubicBezTo>
                  <a:close/>
                  <a:moveTo>
                    <a:pt x="4036750" y="356029"/>
                  </a:moveTo>
                  <a:lnTo>
                    <a:pt x="4036750" y="347033"/>
                  </a:lnTo>
                  <a:cubicBezTo>
                    <a:pt x="4036750" y="330746"/>
                    <a:pt x="4042009" y="307696"/>
                    <a:pt x="4066306" y="307696"/>
                  </a:cubicBezTo>
                  <a:cubicBezTo>
                    <a:pt x="4082723" y="307696"/>
                    <a:pt x="4092575" y="320962"/>
                    <a:pt x="4094539" y="337247"/>
                  </a:cubicBezTo>
                  <a:cubicBezTo>
                    <a:pt x="4095196" y="341648"/>
                    <a:pt x="4095196" y="345981"/>
                    <a:pt x="4095196" y="350316"/>
                  </a:cubicBezTo>
                  <a:cubicBezTo>
                    <a:pt x="4095196" y="361414"/>
                    <a:pt x="4094539" y="373364"/>
                    <a:pt x="4086659" y="382100"/>
                  </a:cubicBezTo>
                  <a:cubicBezTo>
                    <a:pt x="4082065" y="388601"/>
                    <a:pt x="4073528" y="391817"/>
                    <a:pt x="4065648" y="391817"/>
                  </a:cubicBezTo>
                  <a:cubicBezTo>
                    <a:pt x="4050546" y="391817"/>
                    <a:pt x="4040037" y="380456"/>
                    <a:pt x="4037407" y="363909"/>
                  </a:cubicBezTo>
                  <a:cubicBezTo>
                    <a:pt x="4037407" y="361151"/>
                    <a:pt x="4037407" y="358720"/>
                    <a:pt x="4036750" y="356029"/>
                  </a:cubicBezTo>
                  <a:close/>
                  <a:moveTo>
                    <a:pt x="4213402" y="253651"/>
                  </a:moveTo>
                  <a:lnTo>
                    <a:pt x="4213402" y="259889"/>
                  </a:lnTo>
                  <a:lnTo>
                    <a:pt x="4217338" y="259889"/>
                  </a:lnTo>
                  <a:cubicBezTo>
                    <a:pt x="4223254" y="259889"/>
                    <a:pt x="4229819" y="261006"/>
                    <a:pt x="4229819" y="270791"/>
                  </a:cubicBezTo>
                  <a:lnTo>
                    <a:pt x="4229819" y="375532"/>
                  </a:lnTo>
                  <a:cubicBezTo>
                    <a:pt x="4229819" y="376911"/>
                    <a:pt x="4229819" y="378552"/>
                    <a:pt x="4229819" y="380194"/>
                  </a:cubicBezTo>
                  <a:cubicBezTo>
                    <a:pt x="4229819" y="388863"/>
                    <a:pt x="4223911" y="389126"/>
                    <a:pt x="4214717" y="389126"/>
                  </a:cubicBezTo>
                  <a:lnTo>
                    <a:pt x="4213402" y="389126"/>
                  </a:lnTo>
                  <a:lnTo>
                    <a:pt x="4213402" y="395364"/>
                  </a:lnTo>
                  <a:lnTo>
                    <a:pt x="4228505" y="394839"/>
                  </a:lnTo>
                  <a:lnTo>
                    <a:pt x="4260681" y="394839"/>
                  </a:lnTo>
                  <a:lnTo>
                    <a:pt x="4260681" y="389126"/>
                  </a:lnTo>
                  <a:lnTo>
                    <a:pt x="4256088" y="389126"/>
                  </a:lnTo>
                  <a:cubicBezTo>
                    <a:pt x="4250172" y="389126"/>
                    <a:pt x="4244922" y="388076"/>
                    <a:pt x="4244922" y="380456"/>
                  </a:cubicBezTo>
                  <a:lnTo>
                    <a:pt x="4244922" y="343027"/>
                  </a:lnTo>
                  <a:cubicBezTo>
                    <a:pt x="4244922" y="327265"/>
                    <a:pt x="4254116" y="309076"/>
                    <a:pt x="4273812" y="309076"/>
                  </a:cubicBezTo>
                  <a:cubicBezTo>
                    <a:pt x="4285636" y="309076"/>
                    <a:pt x="4288922" y="319385"/>
                    <a:pt x="4288922" y="332387"/>
                  </a:cubicBezTo>
                  <a:lnTo>
                    <a:pt x="4288922" y="380983"/>
                  </a:lnTo>
                  <a:cubicBezTo>
                    <a:pt x="4288922" y="388601"/>
                    <a:pt x="4282349" y="389126"/>
                    <a:pt x="4275784" y="389126"/>
                  </a:cubicBezTo>
                  <a:lnTo>
                    <a:pt x="4272505" y="389126"/>
                  </a:lnTo>
                  <a:lnTo>
                    <a:pt x="4272505" y="395364"/>
                  </a:lnTo>
                  <a:lnTo>
                    <a:pt x="4286950" y="394839"/>
                  </a:lnTo>
                  <a:lnTo>
                    <a:pt x="4319784" y="394839"/>
                  </a:lnTo>
                  <a:lnTo>
                    <a:pt x="4319784" y="389192"/>
                  </a:lnTo>
                  <a:lnTo>
                    <a:pt x="4315840" y="389192"/>
                  </a:lnTo>
                  <a:cubicBezTo>
                    <a:pt x="4309933" y="389192"/>
                    <a:pt x="4304025" y="388338"/>
                    <a:pt x="4304025" y="381047"/>
                  </a:cubicBezTo>
                  <a:lnTo>
                    <a:pt x="4304025" y="334029"/>
                  </a:lnTo>
                  <a:cubicBezTo>
                    <a:pt x="4304025" y="327790"/>
                    <a:pt x="4304025" y="321554"/>
                    <a:pt x="4300738" y="315840"/>
                  </a:cubicBezTo>
                  <a:cubicBezTo>
                    <a:pt x="4295487" y="306908"/>
                    <a:pt x="4284978" y="303954"/>
                    <a:pt x="4275126" y="303954"/>
                  </a:cubicBezTo>
                  <a:cubicBezTo>
                    <a:pt x="4263311" y="303954"/>
                    <a:pt x="4248858" y="310455"/>
                    <a:pt x="4244264" y="323195"/>
                  </a:cubicBezTo>
                  <a:lnTo>
                    <a:pt x="4244264" y="251288"/>
                  </a:lnTo>
                  <a:close/>
                  <a:moveTo>
                    <a:pt x="4349989" y="314986"/>
                  </a:moveTo>
                  <a:cubicBezTo>
                    <a:pt x="4355897" y="309864"/>
                    <a:pt x="4364434" y="307696"/>
                    <a:pt x="4371665" y="307696"/>
                  </a:cubicBezTo>
                  <a:cubicBezTo>
                    <a:pt x="4378888" y="307696"/>
                    <a:pt x="4385453" y="311768"/>
                    <a:pt x="4389389" y="318006"/>
                  </a:cubicBezTo>
                  <a:cubicBezTo>
                    <a:pt x="4393990" y="323720"/>
                    <a:pt x="4393990" y="330221"/>
                    <a:pt x="4393990" y="336985"/>
                  </a:cubicBezTo>
                  <a:lnTo>
                    <a:pt x="4393990" y="340530"/>
                  </a:lnTo>
                  <a:cubicBezTo>
                    <a:pt x="4376916" y="342436"/>
                    <a:pt x="4359841" y="342436"/>
                    <a:pt x="4345396" y="353269"/>
                  </a:cubicBezTo>
                  <a:cubicBezTo>
                    <a:pt x="4338831" y="358458"/>
                    <a:pt x="4332915" y="366600"/>
                    <a:pt x="4332915" y="375007"/>
                  </a:cubicBezTo>
                  <a:cubicBezTo>
                    <a:pt x="4332915" y="391817"/>
                    <a:pt x="4353933" y="397793"/>
                    <a:pt x="4367721" y="397793"/>
                  </a:cubicBezTo>
                  <a:cubicBezTo>
                    <a:pt x="4380194" y="397793"/>
                    <a:pt x="4389389" y="391292"/>
                    <a:pt x="4395962" y="380456"/>
                  </a:cubicBezTo>
                  <a:cubicBezTo>
                    <a:pt x="4397269" y="389126"/>
                    <a:pt x="4402527" y="396743"/>
                    <a:pt x="4411722" y="396743"/>
                  </a:cubicBezTo>
                  <a:cubicBezTo>
                    <a:pt x="4424195" y="396743"/>
                    <a:pt x="4430103" y="386170"/>
                    <a:pt x="4430103" y="374745"/>
                  </a:cubicBezTo>
                  <a:lnTo>
                    <a:pt x="4430103" y="365222"/>
                  </a:lnTo>
                  <a:lnTo>
                    <a:pt x="4424195" y="365222"/>
                  </a:lnTo>
                  <a:lnTo>
                    <a:pt x="4424195" y="375795"/>
                  </a:lnTo>
                  <a:cubicBezTo>
                    <a:pt x="4424195" y="381508"/>
                    <a:pt x="4422880" y="389388"/>
                    <a:pt x="4416315" y="389388"/>
                  </a:cubicBezTo>
                  <a:cubicBezTo>
                    <a:pt x="4409750" y="389388"/>
                    <a:pt x="4409092" y="380194"/>
                    <a:pt x="4409092" y="375795"/>
                  </a:cubicBezTo>
                  <a:lnTo>
                    <a:pt x="4409092" y="335081"/>
                  </a:lnTo>
                  <a:cubicBezTo>
                    <a:pt x="4409092" y="313409"/>
                    <a:pt x="4390703" y="302509"/>
                    <a:pt x="4372314" y="302509"/>
                  </a:cubicBezTo>
                  <a:cubicBezTo>
                    <a:pt x="4359184" y="302509"/>
                    <a:pt x="4340137" y="307960"/>
                    <a:pt x="4340137" y="324508"/>
                  </a:cubicBezTo>
                  <a:cubicBezTo>
                    <a:pt x="4340137" y="329958"/>
                    <a:pt x="4343424" y="334293"/>
                    <a:pt x="4350647" y="334293"/>
                  </a:cubicBezTo>
                  <a:cubicBezTo>
                    <a:pt x="4355897" y="334293"/>
                    <a:pt x="4359184" y="329433"/>
                    <a:pt x="4359184" y="324508"/>
                  </a:cubicBezTo>
                  <a:cubicBezTo>
                    <a:pt x="4359184" y="319057"/>
                    <a:pt x="4355248" y="316103"/>
                    <a:pt x="4349989" y="314986"/>
                  </a:cubicBezTo>
                  <a:close/>
                  <a:moveTo>
                    <a:pt x="4393990" y="345718"/>
                  </a:moveTo>
                  <a:lnTo>
                    <a:pt x="4393990" y="366075"/>
                  </a:lnTo>
                  <a:cubicBezTo>
                    <a:pt x="4393990" y="380194"/>
                    <a:pt x="4383481" y="392671"/>
                    <a:pt x="4369036" y="392671"/>
                  </a:cubicBezTo>
                  <a:lnTo>
                    <a:pt x="4367721" y="392671"/>
                  </a:lnTo>
                  <a:cubicBezTo>
                    <a:pt x="4357869" y="391555"/>
                    <a:pt x="4350647" y="384266"/>
                    <a:pt x="4350647" y="375007"/>
                  </a:cubicBezTo>
                  <a:cubicBezTo>
                    <a:pt x="4350647" y="355175"/>
                    <a:pt x="4374286" y="345718"/>
                    <a:pt x="4393990" y="345718"/>
                  </a:cubicBezTo>
                  <a:close/>
                  <a:moveTo>
                    <a:pt x="4437983" y="306054"/>
                  </a:moveTo>
                  <a:lnTo>
                    <a:pt x="4437983" y="312555"/>
                  </a:lnTo>
                  <a:lnTo>
                    <a:pt x="4441269" y="312555"/>
                  </a:lnTo>
                  <a:cubicBezTo>
                    <a:pt x="4447177" y="312555"/>
                    <a:pt x="4453750" y="313080"/>
                    <a:pt x="4453750" y="322866"/>
                  </a:cubicBezTo>
                  <a:lnTo>
                    <a:pt x="4453750" y="380194"/>
                  </a:lnTo>
                  <a:cubicBezTo>
                    <a:pt x="4453750" y="388863"/>
                    <a:pt x="4448492" y="389126"/>
                    <a:pt x="4437983" y="389126"/>
                  </a:cubicBezTo>
                  <a:lnTo>
                    <a:pt x="4437983" y="395364"/>
                  </a:lnTo>
                  <a:lnTo>
                    <a:pt x="4452436" y="394839"/>
                  </a:lnTo>
                  <a:lnTo>
                    <a:pt x="4488548" y="394839"/>
                  </a:lnTo>
                  <a:lnTo>
                    <a:pt x="4488548" y="389126"/>
                  </a:lnTo>
                  <a:lnTo>
                    <a:pt x="4481326" y="389126"/>
                  </a:lnTo>
                  <a:cubicBezTo>
                    <a:pt x="4474761" y="389126"/>
                    <a:pt x="4468195" y="388076"/>
                    <a:pt x="4468195" y="380194"/>
                  </a:cubicBezTo>
                  <a:lnTo>
                    <a:pt x="4468195" y="345456"/>
                  </a:lnTo>
                  <a:cubicBezTo>
                    <a:pt x="4470167" y="331075"/>
                    <a:pt x="4474103" y="309076"/>
                    <a:pt x="4495114" y="309076"/>
                  </a:cubicBezTo>
                  <a:lnTo>
                    <a:pt x="4495114" y="309339"/>
                  </a:lnTo>
                  <a:cubicBezTo>
                    <a:pt x="4491835" y="310652"/>
                    <a:pt x="4490520" y="313934"/>
                    <a:pt x="4490520" y="316956"/>
                  </a:cubicBezTo>
                  <a:cubicBezTo>
                    <a:pt x="4490520" y="322604"/>
                    <a:pt x="4495114" y="326149"/>
                    <a:pt x="4499715" y="326149"/>
                  </a:cubicBezTo>
                  <a:cubicBezTo>
                    <a:pt x="4505623" y="326149"/>
                    <a:pt x="4508909" y="321816"/>
                    <a:pt x="4508909" y="316628"/>
                  </a:cubicBezTo>
                  <a:cubicBezTo>
                    <a:pt x="4508909" y="308223"/>
                    <a:pt x="4500372" y="303888"/>
                    <a:pt x="4493150" y="303888"/>
                  </a:cubicBezTo>
                  <a:cubicBezTo>
                    <a:pt x="4480669" y="303888"/>
                    <a:pt x="4470167" y="314461"/>
                    <a:pt x="4467538" y="326149"/>
                  </a:cubicBezTo>
                  <a:lnTo>
                    <a:pt x="4467538" y="303888"/>
                  </a:lnTo>
                  <a:close/>
                  <a:moveTo>
                    <a:pt x="4580486" y="253651"/>
                  </a:moveTo>
                  <a:lnTo>
                    <a:pt x="4580486" y="259889"/>
                  </a:lnTo>
                  <a:lnTo>
                    <a:pt x="4582458" y="259889"/>
                  </a:lnTo>
                  <a:cubicBezTo>
                    <a:pt x="4590995" y="259889"/>
                    <a:pt x="4596245" y="260416"/>
                    <a:pt x="4596245" y="272695"/>
                  </a:cubicBezTo>
                  <a:lnTo>
                    <a:pt x="4596245" y="316103"/>
                  </a:lnTo>
                  <a:cubicBezTo>
                    <a:pt x="4589680" y="307960"/>
                    <a:pt x="4579828" y="303888"/>
                    <a:pt x="4569319" y="303888"/>
                  </a:cubicBezTo>
                  <a:cubicBezTo>
                    <a:pt x="4543716" y="303888"/>
                    <a:pt x="4522040" y="325361"/>
                    <a:pt x="4522040" y="351103"/>
                  </a:cubicBezTo>
                  <a:cubicBezTo>
                    <a:pt x="4522040" y="374745"/>
                    <a:pt x="4541086" y="397793"/>
                    <a:pt x="4567355" y="397793"/>
                  </a:cubicBezTo>
                  <a:cubicBezTo>
                    <a:pt x="4577199" y="397793"/>
                    <a:pt x="4590338" y="392933"/>
                    <a:pt x="4595588" y="384528"/>
                  </a:cubicBezTo>
                  <a:lnTo>
                    <a:pt x="4595588" y="397793"/>
                  </a:lnTo>
                  <a:lnTo>
                    <a:pt x="4627108" y="395364"/>
                  </a:lnTo>
                  <a:lnTo>
                    <a:pt x="4627108" y="389126"/>
                  </a:lnTo>
                  <a:lnTo>
                    <a:pt x="4623829" y="389126"/>
                  </a:lnTo>
                  <a:cubicBezTo>
                    <a:pt x="4616606" y="389126"/>
                    <a:pt x="4610691" y="388338"/>
                    <a:pt x="4610691" y="378552"/>
                  </a:cubicBezTo>
                  <a:lnTo>
                    <a:pt x="4610691" y="251222"/>
                  </a:lnTo>
                  <a:close/>
                  <a:moveTo>
                    <a:pt x="4540429" y="355438"/>
                  </a:moveTo>
                  <a:lnTo>
                    <a:pt x="4540429" y="352744"/>
                  </a:lnTo>
                  <a:cubicBezTo>
                    <a:pt x="4540429" y="335935"/>
                    <a:pt x="4544365" y="309339"/>
                    <a:pt x="4570634" y="309339"/>
                  </a:cubicBezTo>
                  <a:cubicBezTo>
                    <a:pt x="4581143" y="309339"/>
                    <a:pt x="4595588" y="317219"/>
                    <a:pt x="4595588" y="329958"/>
                  </a:cubicBezTo>
                  <a:cubicBezTo>
                    <a:pt x="4595588" y="332650"/>
                    <a:pt x="4595588" y="335081"/>
                    <a:pt x="4595588" y="337838"/>
                  </a:cubicBezTo>
                  <a:lnTo>
                    <a:pt x="4595588" y="372051"/>
                  </a:lnTo>
                  <a:cubicBezTo>
                    <a:pt x="4595588" y="374745"/>
                    <a:pt x="4594931" y="376649"/>
                    <a:pt x="4592967" y="378552"/>
                  </a:cubicBezTo>
                  <a:cubicBezTo>
                    <a:pt x="4587708" y="386695"/>
                    <a:pt x="4578514" y="392671"/>
                    <a:pt x="4568670" y="392671"/>
                  </a:cubicBezTo>
                  <a:cubicBezTo>
                    <a:pt x="4560782" y="392671"/>
                    <a:pt x="4552902" y="388338"/>
                    <a:pt x="4548309" y="382100"/>
                  </a:cubicBezTo>
                  <a:cubicBezTo>
                    <a:pt x="4541744" y="374218"/>
                    <a:pt x="4541086" y="364959"/>
                    <a:pt x="4540429" y="355438"/>
                  </a:cubicBezTo>
                  <a:close/>
                  <a:moveTo>
                    <a:pt x="4635645" y="344339"/>
                  </a:moveTo>
                  <a:lnTo>
                    <a:pt x="4635645" y="357079"/>
                  </a:lnTo>
                  <a:lnTo>
                    <a:pt x="4692776" y="357079"/>
                  </a:lnTo>
                  <a:lnTo>
                    <a:pt x="4692776" y="344339"/>
                  </a:lnTo>
                  <a:close/>
                  <a:moveTo>
                    <a:pt x="4712480" y="253651"/>
                  </a:moveTo>
                  <a:lnTo>
                    <a:pt x="4712480" y="259889"/>
                  </a:lnTo>
                  <a:lnTo>
                    <a:pt x="4714452" y="259889"/>
                  </a:lnTo>
                  <a:cubicBezTo>
                    <a:pt x="4722331" y="259889"/>
                    <a:pt x="4728239" y="260416"/>
                    <a:pt x="4728239" y="270791"/>
                  </a:cubicBezTo>
                  <a:lnTo>
                    <a:pt x="4728239" y="375532"/>
                  </a:lnTo>
                  <a:cubicBezTo>
                    <a:pt x="4728239" y="376911"/>
                    <a:pt x="4728239" y="378552"/>
                    <a:pt x="4728239" y="380194"/>
                  </a:cubicBezTo>
                  <a:cubicBezTo>
                    <a:pt x="4728239" y="388863"/>
                    <a:pt x="4722331" y="389126"/>
                    <a:pt x="4713137" y="389126"/>
                  </a:cubicBezTo>
                  <a:lnTo>
                    <a:pt x="4711822" y="389126"/>
                  </a:lnTo>
                  <a:lnTo>
                    <a:pt x="4711822" y="395364"/>
                  </a:lnTo>
                  <a:lnTo>
                    <a:pt x="4758444" y="395364"/>
                  </a:lnTo>
                  <a:lnTo>
                    <a:pt x="4758444" y="389126"/>
                  </a:lnTo>
                  <a:lnTo>
                    <a:pt x="4753851" y="389126"/>
                  </a:lnTo>
                  <a:cubicBezTo>
                    <a:pt x="4747943" y="389126"/>
                    <a:pt x="4742684" y="388076"/>
                    <a:pt x="4742684" y="380983"/>
                  </a:cubicBezTo>
                  <a:lnTo>
                    <a:pt x="4742684" y="251222"/>
                  </a:lnTo>
                  <a:close/>
                  <a:moveTo>
                    <a:pt x="4789314" y="314986"/>
                  </a:moveTo>
                  <a:cubicBezTo>
                    <a:pt x="4795222" y="309864"/>
                    <a:pt x="4803102" y="307696"/>
                    <a:pt x="4810982" y="307696"/>
                  </a:cubicBezTo>
                  <a:cubicBezTo>
                    <a:pt x="4818205" y="307696"/>
                    <a:pt x="4824770" y="311768"/>
                    <a:pt x="4828714" y="318006"/>
                  </a:cubicBezTo>
                  <a:cubicBezTo>
                    <a:pt x="4832650" y="323720"/>
                    <a:pt x="4833307" y="330221"/>
                    <a:pt x="4833307" y="336985"/>
                  </a:cubicBezTo>
                  <a:lnTo>
                    <a:pt x="4833307" y="340530"/>
                  </a:lnTo>
                  <a:cubicBezTo>
                    <a:pt x="4816233" y="342436"/>
                    <a:pt x="4799158" y="342436"/>
                    <a:pt x="4784713" y="353269"/>
                  </a:cubicBezTo>
                  <a:cubicBezTo>
                    <a:pt x="4778148" y="358458"/>
                    <a:pt x="4772240" y="366600"/>
                    <a:pt x="4772240" y="375007"/>
                  </a:cubicBezTo>
                  <a:cubicBezTo>
                    <a:pt x="4772240" y="391817"/>
                    <a:pt x="4792593" y="397793"/>
                    <a:pt x="4806389" y="397793"/>
                  </a:cubicBezTo>
                  <a:cubicBezTo>
                    <a:pt x="4819519" y="397793"/>
                    <a:pt x="4828714" y="391292"/>
                    <a:pt x="4835279" y="380456"/>
                  </a:cubicBezTo>
                  <a:cubicBezTo>
                    <a:pt x="4836594" y="389126"/>
                    <a:pt x="4841844" y="396743"/>
                    <a:pt x="4851039" y="396743"/>
                  </a:cubicBezTo>
                  <a:cubicBezTo>
                    <a:pt x="4863520" y="396743"/>
                    <a:pt x="4869428" y="386170"/>
                    <a:pt x="4869428" y="374745"/>
                  </a:cubicBezTo>
                  <a:lnTo>
                    <a:pt x="4869428" y="365222"/>
                  </a:lnTo>
                  <a:lnTo>
                    <a:pt x="4863520" y="365222"/>
                  </a:lnTo>
                  <a:lnTo>
                    <a:pt x="4863520" y="375795"/>
                  </a:lnTo>
                  <a:cubicBezTo>
                    <a:pt x="4863520" y="381508"/>
                    <a:pt x="4862205" y="389388"/>
                    <a:pt x="4855640" y="389388"/>
                  </a:cubicBezTo>
                  <a:cubicBezTo>
                    <a:pt x="4849067" y="389388"/>
                    <a:pt x="4848409" y="380194"/>
                    <a:pt x="4848409" y="375795"/>
                  </a:cubicBezTo>
                  <a:lnTo>
                    <a:pt x="4848409" y="335081"/>
                  </a:lnTo>
                  <a:cubicBezTo>
                    <a:pt x="4848409" y="313409"/>
                    <a:pt x="4830028" y="302509"/>
                    <a:pt x="4810982" y="302509"/>
                  </a:cubicBezTo>
                  <a:cubicBezTo>
                    <a:pt x="4798509" y="302509"/>
                    <a:pt x="4779463" y="307960"/>
                    <a:pt x="4779463" y="324508"/>
                  </a:cubicBezTo>
                  <a:cubicBezTo>
                    <a:pt x="4779463" y="329958"/>
                    <a:pt x="4782741" y="334293"/>
                    <a:pt x="4789972" y="334293"/>
                  </a:cubicBezTo>
                  <a:cubicBezTo>
                    <a:pt x="4795222" y="334293"/>
                    <a:pt x="4798509" y="329433"/>
                    <a:pt x="4798509" y="324508"/>
                  </a:cubicBezTo>
                  <a:cubicBezTo>
                    <a:pt x="4798509" y="319057"/>
                    <a:pt x="4793908" y="316103"/>
                    <a:pt x="4789314" y="314986"/>
                  </a:cubicBezTo>
                  <a:close/>
                  <a:moveTo>
                    <a:pt x="4833307" y="345718"/>
                  </a:moveTo>
                  <a:lnTo>
                    <a:pt x="4833307" y="366075"/>
                  </a:lnTo>
                  <a:cubicBezTo>
                    <a:pt x="4833307" y="380194"/>
                    <a:pt x="4822806" y="392671"/>
                    <a:pt x="4808353" y="392671"/>
                  </a:cubicBezTo>
                  <a:lnTo>
                    <a:pt x="4807038" y="392671"/>
                  </a:lnTo>
                  <a:cubicBezTo>
                    <a:pt x="4797194" y="391555"/>
                    <a:pt x="4789972" y="384266"/>
                    <a:pt x="4789972" y="375007"/>
                  </a:cubicBezTo>
                  <a:cubicBezTo>
                    <a:pt x="4789972" y="355175"/>
                    <a:pt x="4813611" y="345718"/>
                    <a:pt x="4833307" y="345718"/>
                  </a:cubicBezTo>
                  <a:close/>
                  <a:moveTo>
                    <a:pt x="4876650" y="253651"/>
                  </a:moveTo>
                  <a:lnTo>
                    <a:pt x="4876650" y="259889"/>
                  </a:lnTo>
                  <a:lnTo>
                    <a:pt x="4879937" y="259889"/>
                  </a:lnTo>
                  <a:cubicBezTo>
                    <a:pt x="4887160" y="259889"/>
                    <a:pt x="4893067" y="260743"/>
                    <a:pt x="4893067" y="270463"/>
                  </a:cubicBezTo>
                  <a:lnTo>
                    <a:pt x="4893067" y="395364"/>
                  </a:lnTo>
                  <a:lnTo>
                    <a:pt x="4898318" y="395102"/>
                  </a:lnTo>
                  <a:lnTo>
                    <a:pt x="4906198" y="382887"/>
                  </a:lnTo>
                  <a:cubicBezTo>
                    <a:pt x="4914078" y="393196"/>
                    <a:pt x="4923930" y="397859"/>
                    <a:pt x="4935096" y="397859"/>
                  </a:cubicBezTo>
                  <a:cubicBezTo>
                    <a:pt x="4961365" y="397859"/>
                    <a:pt x="4981718" y="375861"/>
                    <a:pt x="4981718" y="350578"/>
                  </a:cubicBezTo>
                  <a:cubicBezTo>
                    <a:pt x="4981718" y="328317"/>
                    <a:pt x="4964644" y="303888"/>
                    <a:pt x="4937725" y="303888"/>
                  </a:cubicBezTo>
                  <a:cubicBezTo>
                    <a:pt x="4925902" y="303888"/>
                    <a:pt x="4916707" y="307696"/>
                    <a:pt x="4907513" y="316628"/>
                  </a:cubicBezTo>
                  <a:lnTo>
                    <a:pt x="4907513" y="251222"/>
                  </a:lnTo>
                  <a:close/>
                  <a:moveTo>
                    <a:pt x="4963986" y="355438"/>
                  </a:moveTo>
                  <a:cubicBezTo>
                    <a:pt x="4963329" y="365222"/>
                    <a:pt x="4962022" y="373955"/>
                    <a:pt x="4956106" y="381246"/>
                  </a:cubicBezTo>
                  <a:cubicBezTo>
                    <a:pt x="4950199" y="388076"/>
                    <a:pt x="4941661" y="392671"/>
                    <a:pt x="4933124" y="392671"/>
                  </a:cubicBezTo>
                  <a:cubicBezTo>
                    <a:pt x="4924587" y="392671"/>
                    <a:pt x="4916050" y="387222"/>
                    <a:pt x="4911456" y="379931"/>
                  </a:cubicBezTo>
                  <a:cubicBezTo>
                    <a:pt x="4909485" y="377436"/>
                    <a:pt x="4908170" y="375532"/>
                    <a:pt x="4908170" y="372839"/>
                  </a:cubicBezTo>
                  <a:lnTo>
                    <a:pt x="4908170" y="326411"/>
                  </a:lnTo>
                  <a:cubicBezTo>
                    <a:pt x="4910142" y="317481"/>
                    <a:pt x="4924587" y="309339"/>
                    <a:pt x="4935096" y="309339"/>
                  </a:cubicBezTo>
                  <a:cubicBezTo>
                    <a:pt x="4959393" y="309339"/>
                    <a:pt x="4963986" y="335409"/>
                    <a:pt x="4963986" y="351103"/>
                  </a:cubicBezTo>
                  <a:cubicBezTo>
                    <a:pt x="4963986" y="352482"/>
                    <a:pt x="4963986" y="353861"/>
                    <a:pt x="4963986" y="355438"/>
                  </a:cubicBezTo>
                  <a:close/>
                  <a:moveTo>
                    <a:pt x="5019153" y="347885"/>
                  </a:moveTo>
                  <a:lnTo>
                    <a:pt x="5080878" y="347885"/>
                  </a:lnTo>
                  <a:cubicBezTo>
                    <a:pt x="5083507" y="347885"/>
                    <a:pt x="5084164" y="346506"/>
                    <a:pt x="5084164" y="344339"/>
                  </a:cubicBezTo>
                  <a:cubicBezTo>
                    <a:pt x="5084164" y="318269"/>
                    <a:pt x="5068405" y="302509"/>
                    <a:pt x="5046072" y="302509"/>
                  </a:cubicBezTo>
                  <a:cubicBezTo>
                    <a:pt x="5021117" y="302509"/>
                    <a:pt x="5000764" y="324508"/>
                    <a:pt x="5000764" y="350053"/>
                  </a:cubicBezTo>
                  <a:cubicBezTo>
                    <a:pt x="5000764" y="375532"/>
                    <a:pt x="5021117" y="397793"/>
                    <a:pt x="5049358" y="397793"/>
                  </a:cubicBezTo>
                  <a:cubicBezTo>
                    <a:pt x="5064461" y="397793"/>
                    <a:pt x="5079563" y="387222"/>
                    <a:pt x="5083507" y="373101"/>
                  </a:cubicBezTo>
                  <a:cubicBezTo>
                    <a:pt x="5083507" y="372314"/>
                    <a:pt x="5084164" y="371460"/>
                    <a:pt x="5084164" y="370673"/>
                  </a:cubicBezTo>
                  <a:cubicBezTo>
                    <a:pt x="5084164" y="369294"/>
                    <a:pt x="5083507" y="367981"/>
                    <a:pt x="5081535" y="367981"/>
                  </a:cubicBezTo>
                  <a:cubicBezTo>
                    <a:pt x="5077599" y="367981"/>
                    <a:pt x="5077599" y="374218"/>
                    <a:pt x="5075627" y="377174"/>
                  </a:cubicBezTo>
                  <a:cubicBezTo>
                    <a:pt x="5070369" y="385907"/>
                    <a:pt x="5060525" y="391817"/>
                    <a:pt x="5050016" y="391817"/>
                  </a:cubicBezTo>
                  <a:lnTo>
                    <a:pt x="5048701" y="391817"/>
                  </a:lnTo>
                  <a:cubicBezTo>
                    <a:pt x="5037534" y="391555"/>
                    <a:pt x="5028348" y="384266"/>
                    <a:pt x="5023747" y="374482"/>
                  </a:cubicBezTo>
                  <a:cubicBezTo>
                    <a:pt x="5019811" y="366075"/>
                    <a:pt x="5019153" y="356817"/>
                    <a:pt x="5019153" y="347885"/>
                  </a:cubicBezTo>
                  <a:close/>
                  <a:moveTo>
                    <a:pt x="5019153" y="342961"/>
                  </a:moveTo>
                  <a:cubicBezTo>
                    <a:pt x="5019153" y="329105"/>
                    <a:pt x="5025061" y="313147"/>
                    <a:pt x="5040164" y="308485"/>
                  </a:cubicBezTo>
                  <a:cubicBezTo>
                    <a:pt x="5041478" y="307960"/>
                    <a:pt x="5043450" y="307696"/>
                    <a:pt x="5044765" y="307696"/>
                  </a:cubicBezTo>
                  <a:cubicBezTo>
                    <a:pt x="5063146" y="307696"/>
                    <a:pt x="5069711" y="326149"/>
                    <a:pt x="5069711" y="342961"/>
                  </a:cubicBezTo>
                  <a:close/>
                  <a:moveTo>
                    <a:pt x="5097295" y="253651"/>
                  </a:moveTo>
                  <a:lnTo>
                    <a:pt x="5097295" y="259889"/>
                  </a:lnTo>
                  <a:lnTo>
                    <a:pt x="5099924" y="259889"/>
                  </a:lnTo>
                  <a:cubicBezTo>
                    <a:pt x="5107147" y="259889"/>
                    <a:pt x="5113055" y="260416"/>
                    <a:pt x="5113055" y="270791"/>
                  </a:cubicBezTo>
                  <a:lnTo>
                    <a:pt x="5113055" y="375532"/>
                  </a:lnTo>
                  <a:cubicBezTo>
                    <a:pt x="5113055" y="376911"/>
                    <a:pt x="5113055" y="378552"/>
                    <a:pt x="5113055" y="380194"/>
                  </a:cubicBezTo>
                  <a:cubicBezTo>
                    <a:pt x="5113055" y="388863"/>
                    <a:pt x="5107147" y="389126"/>
                    <a:pt x="5098610" y="389126"/>
                  </a:cubicBezTo>
                  <a:lnTo>
                    <a:pt x="5097295" y="389126"/>
                  </a:lnTo>
                  <a:lnTo>
                    <a:pt x="5097295" y="395364"/>
                  </a:lnTo>
                  <a:lnTo>
                    <a:pt x="5143917" y="395364"/>
                  </a:lnTo>
                  <a:lnTo>
                    <a:pt x="5143917" y="389126"/>
                  </a:lnTo>
                  <a:lnTo>
                    <a:pt x="5138666" y="389126"/>
                  </a:lnTo>
                  <a:cubicBezTo>
                    <a:pt x="5133416" y="389126"/>
                    <a:pt x="5128157" y="388076"/>
                    <a:pt x="5128157" y="380983"/>
                  </a:cubicBezTo>
                  <a:lnTo>
                    <a:pt x="5128157" y="251222"/>
                  </a:lnTo>
                  <a:close/>
                  <a:moveTo>
                    <a:pt x="5168214" y="388601"/>
                  </a:moveTo>
                  <a:cubicBezTo>
                    <a:pt x="5174787" y="395102"/>
                    <a:pt x="5183324" y="397793"/>
                    <a:pt x="5192519" y="397793"/>
                  </a:cubicBezTo>
                  <a:cubicBezTo>
                    <a:pt x="5209585" y="397793"/>
                    <a:pt x="5226002" y="389126"/>
                    <a:pt x="5226002" y="368769"/>
                  </a:cubicBezTo>
                  <a:lnTo>
                    <a:pt x="5226002" y="366600"/>
                  </a:lnTo>
                  <a:cubicBezTo>
                    <a:pt x="5225353" y="354913"/>
                    <a:pt x="5216158" y="345981"/>
                    <a:pt x="5205649" y="342173"/>
                  </a:cubicBezTo>
                  <a:cubicBezTo>
                    <a:pt x="5200399" y="340267"/>
                    <a:pt x="5195140" y="339480"/>
                    <a:pt x="5189232" y="338363"/>
                  </a:cubicBezTo>
                  <a:cubicBezTo>
                    <a:pt x="5180695" y="336722"/>
                    <a:pt x="5166907" y="334293"/>
                    <a:pt x="5166907" y="322079"/>
                  </a:cubicBezTo>
                  <a:cubicBezTo>
                    <a:pt x="5166907" y="310127"/>
                    <a:pt x="5182010" y="307171"/>
                    <a:pt x="5191204" y="307171"/>
                  </a:cubicBezTo>
                  <a:cubicBezTo>
                    <a:pt x="5204335" y="307171"/>
                    <a:pt x="5213529" y="314724"/>
                    <a:pt x="5214844" y="329696"/>
                  </a:cubicBezTo>
                  <a:cubicBezTo>
                    <a:pt x="5214844" y="331271"/>
                    <a:pt x="5214844" y="333504"/>
                    <a:pt x="5217465" y="333504"/>
                  </a:cubicBezTo>
                  <a:cubicBezTo>
                    <a:pt x="5218780" y="333504"/>
                    <a:pt x="5220094" y="332387"/>
                    <a:pt x="5220752" y="331009"/>
                  </a:cubicBezTo>
                  <a:lnTo>
                    <a:pt x="5220752" y="306054"/>
                  </a:lnTo>
                  <a:cubicBezTo>
                    <a:pt x="5220752" y="304413"/>
                    <a:pt x="5220094" y="302509"/>
                    <a:pt x="5218122" y="302509"/>
                  </a:cubicBezTo>
                  <a:cubicBezTo>
                    <a:pt x="5215501" y="302509"/>
                    <a:pt x="5212872" y="307696"/>
                    <a:pt x="5210242" y="307696"/>
                  </a:cubicBezTo>
                  <a:lnTo>
                    <a:pt x="5209585" y="307696"/>
                  </a:lnTo>
                  <a:cubicBezTo>
                    <a:pt x="5208278" y="307433"/>
                    <a:pt x="5206964" y="306054"/>
                    <a:pt x="5205649" y="305529"/>
                  </a:cubicBezTo>
                  <a:cubicBezTo>
                    <a:pt x="5201048" y="303363"/>
                    <a:pt x="5195797" y="302509"/>
                    <a:pt x="5191204" y="302509"/>
                  </a:cubicBezTo>
                  <a:cubicBezTo>
                    <a:pt x="5176102" y="302509"/>
                    <a:pt x="5156398" y="307433"/>
                    <a:pt x="5156398" y="328580"/>
                  </a:cubicBezTo>
                  <a:cubicBezTo>
                    <a:pt x="5156398" y="349462"/>
                    <a:pt x="5180695" y="353007"/>
                    <a:pt x="5195797" y="356029"/>
                  </a:cubicBezTo>
                  <a:cubicBezTo>
                    <a:pt x="5204335" y="357604"/>
                    <a:pt x="5214844" y="363055"/>
                    <a:pt x="5215501" y="373101"/>
                  </a:cubicBezTo>
                  <a:cubicBezTo>
                    <a:pt x="5215501" y="388009"/>
                    <a:pt x="5203020" y="392671"/>
                    <a:pt x="5191861" y="392671"/>
                  </a:cubicBezTo>
                  <a:lnTo>
                    <a:pt x="5189889" y="392671"/>
                  </a:lnTo>
                  <a:cubicBezTo>
                    <a:pt x="5174787" y="391555"/>
                    <a:pt x="5166250" y="380194"/>
                    <a:pt x="5162963" y="366075"/>
                  </a:cubicBezTo>
                  <a:cubicBezTo>
                    <a:pt x="5162306" y="363580"/>
                    <a:pt x="5162306" y="360362"/>
                    <a:pt x="5159027" y="360362"/>
                  </a:cubicBezTo>
                  <a:cubicBezTo>
                    <a:pt x="5157055" y="360362"/>
                    <a:pt x="5156398" y="362005"/>
                    <a:pt x="5156398" y="363909"/>
                  </a:cubicBezTo>
                  <a:lnTo>
                    <a:pt x="5156398" y="390767"/>
                  </a:lnTo>
                  <a:cubicBezTo>
                    <a:pt x="5156398" y="391555"/>
                    <a:pt x="5156398" y="392671"/>
                    <a:pt x="5156398" y="393458"/>
                  </a:cubicBezTo>
                  <a:cubicBezTo>
                    <a:pt x="5156398" y="395627"/>
                    <a:pt x="5157055" y="397793"/>
                    <a:pt x="5159027" y="397793"/>
                  </a:cubicBezTo>
                  <a:cubicBezTo>
                    <a:pt x="5160991" y="397793"/>
                    <a:pt x="5162306" y="395102"/>
                    <a:pt x="5163621" y="393985"/>
                  </a:cubicBezTo>
                  <a:lnTo>
                    <a:pt x="5164935" y="392671"/>
                  </a:lnTo>
                  <a:cubicBezTo>
                    <a:pt x="5165592" y="391292"/>
                    <a:pt x="5167564" y="389913"/>
                    <a:pt x="5168214" y="388601"/>
                  </a:cubicBezTo>
                  <a:close/>
                  <a:moveTo>
                    <a:pt x="5329106" y="306054"/>
                  </a:moveTo>
                  <a:lnTo>
                    <a:pt x="5329106" y="312555"/>
                  </a:lnTo>
                  <a:lnTo>
                    <a:pt x="5332385" y="312555"/>
                  </a:lnTo>
                  <a:cubicBezTo>
                    <a:pt x="5338958" y="312555"/>
                    <a:pt x="5343551" y="313672"/>
                    <a:pt x="5343551" y="322866"/>
                  </a:cubicBezTo>
                  <a:lnTo>
                    <a:pt x="5343551" y="380456"/>
                  </a:lnTo>
                  <a:cubicBezTo>
                    <a:pt x="5343551" y="388863"/>
                    <a:pt x="5338300" y="389126"/>
                    <a:pt x="5327791" y="389126"/>
                  </a:cubicBezTo>
                  <a:lnTo>
                    <a:pt x="5327791" y="395364"/>
                  </a:lnTo>
                  <a:lnTo>
                    <a:pt x="5373107" y="395364"/>
                  </a:lnTo>
                  <a:lnTo>
                    <a:pt x="5373107" y="389126"/>
                  </a:lnTo>
                  <a:lnTo>
                    <a:pt x="5369820" y="389126"/>
                  </a:lnTo>
                  <a:cubicBezTo>
                    <a:pt x="5363912" y="389126"/>
                    <a:pt x="5358653" y="388338"/>
                    <a:pt x="5358653" y="381771"/>
                  </a:cubicBezTo>
                  <a:lnTo>
                    <a:pt x="5358653" y="303888"/>
                  </a:lnTo>
                  <a:close/>
                  <a:moveTo>
                    <a:pt x="5346838" y="256344"/>
                  </a:moveTo>
                  <a:cubicBezTo>
                    <a:pt x="5340922" y="257460"/>
                    <a:pt x="5336986" y="261795"/>
                    <a:pt x="5336986" y="267507"/>
                  </a:cubicBezTo>
                  <a:cubicBezTo>
                    <a:pt x="5336986" y="273483"/>
                    <a:pt x="5342236" y="278605"/>
                    <a:pt x="5348152" y="278605"/>
                  </a:cubicBezTo>
                  <a:lnTo>
                    <a:pt x="5349459" y="278605"/>
                  </a:lnTo>
                  <a:cubicBezTo>
                    <a:pt x="5354718" y="277555"/>
                    <a:pt x="5359311" y="273220"/>
                    <a:pt x="5359311" y="267507"/>
                  </a:cubicBezTo>
                  <a:cubicBezTo>
                    <a:pt x="5359311" y="261533"/>
                    <a:pt x="5354718" y="256344"/>
                    <a:pt x="5348152" y="256344"/>
                  </a:cubicBezTo>
                  <a:close/>
                  <a:moveTo>
                    <a:pt x="5386894" y="306054"/>
                  </a:moveTo>
                  <a:lnTo>
                    <a:pt x="5386894" y="312555"/>
                  </a:lnTo>
                  <a:lnTo>
                    <a:pt x="5390173" y="312555"/>
                  </a:lnTo>
                  <a:cubicBezTo>
                    <a:pt x="5396746" y="312555"/>
                    <a:pt x="5403311" y="313080"/>
                    <a:pt x="5403311" y="322866"/>
                  </a:cubicBezTo>
                  <a:lnTo>
                    <a:pt x="5403311" y="380194"/>
                  </a:lnTo>
                  <a:cubicBezTo>
                    <a:pt x="5403311" y="388863"/>
                    <a:pt x="5398053" y="389126"/>
                    <a:pt x="5386894" y="389126"/>
                  </a:cubicBezTo>
                  <a:lnTo>
                    <a:pt x="5386894" y="395364"/>
                  </a:lnTo>
                  <a:lnTo>
                    <a:pt x="5401997" y="394839"/>
                  </a:lnTo>
                  <a:lnTo>
                    <a:pt x="5434174" y="394839"/>
                  </a:lnTo>
                  <a:lnTo>
                    <a:pt x="5434174" y="389126"/>
                  </a:lnTo>
                  <a:lnTo>
                    <a:pt x="5429580" y="389126"/>
                  </a:lnTo>
                  <a:cubicBezTo>
                    <a:pt x="5423664" y="389126"/>
                    <a:pt x="5418414" y="388076"/>
                    <a:pt x="5418414" y="380456"/>
                  </a:cubicBezTo>
                  <a:lnTo>
                    <a:pt x="5418414" y="343027"/>
                  </a:lnTo>
                  <a:cubicBezTo>
                    <a:pt x="5418414" y="327265"/>
                    <a:pt x="5427608" y="309076"/>
                    <a:pt x="5447304" y="309076"/>
                  </a:cubicBezTo>
                  <a:cubicBezTo>
                    <a:pt x="5459128" y="309076"/>
                    <a:pt x="5462414" y="319385"/>
                    <a:pt x="5462414" y="332387"/>
                  </a:cubicBezTo>
                  <a:lnTo>
                    <a:pt x="5462414" y="380983"/>
                  </a:lnTo>
                  <a:cubicBezTo>
                    <a:pt x="5462414" y="388601"/>
                    <a:pt x="5455841" y="389126"/>
                    <a:pt x="5449276" y="389126"/>
                  </a:cubicBezTo>
                  <a:lnTo>
                    <a:pt x="5445997" y="389126"/>
                  </a:lnTo>
                  <a:lnTo>
                    <a:pt x="5445997" y="395364"/>
                  </a:lnTo>
                  <a:lnTo>
                    <a:pt x="5460443" y="394839"/>
                  </a:lnTo>
                  <a:lnTo>
                    <a:pt x="5493277" y="394839"/>
                  </a:lnTo>
                  <a:lnTo>
                    <a:pt x="5493277" y="389192"/>
                  </a:lnTo>
                  <a:lnTo>
                    <a:pt x="5489333" y="389192"/>
                  </a:lnTo>
                  <a:cubicBezTo>
                    <a:pt x="5483425" y="389192"/>
                    <a:pt x="5477517" y="388338"/>
                    <a:pt x="5477517" y="381047"/>
                  </a:cubicBezTo>
                  <a:lnTo>
                    <a:pt x="5477517" y="334029"/>
                  </a:lnTo>
                  <a:cubicBezTo>
                    <a:pt x="5477517" y="327790"/>
                    <a:pt x="5477517" y="321816"/>
                    <a:pt x="5474230" y="316169"/>
                  </a:cubicBezTo>
                  <a:cubicBezTo>
                    <a:pt x="5468980" y="306383"/>
                    <a:pt x="5457813" y="303954"/>
                    <a:pt x="5447961" y="303954"/>
                  </a:cubicBezTo>
                  <a:cubicBezTo>
                    <a:pt x="5434831" y="303954"/>
                    <a:pt x="5421700" y="312359"/>
                    <a:pt x="5417099" y="324574"/>
                  </a:cubicBezTo>
                  <a:lnTo>
                    <a:pt x="5417099" y="303954"/>
                  </a:lnTo>
                  <a:close/>
                  <a:moveTo>
                    <a:pt x="5604252" y="388601"/>
                  </a:moveTo>
                  <a:cubicBezTo>
                    <a:pt x="5610825" y="395102"/>
                    <a:pt x="5619363" y="397793"/>
                    <a:pt x="5628549" y="397793"/>
                  </a:cubicBezTo>
                  <a:cubicBezTo>
                    <a:pt x="5645624" y="397793"/>
                    <a:pt x="5662041" y="389126"/>
                    <a:pt x="5662041" y="368769"/>
                  </a:cubicBezTo>
                  <a:lnTo>
                    <a:pt x="5662041" y="366600"/>
                  </a:lnTo>
                  <a:cubicBezTo>
                    <a:pt x="5661383" y="354913"/>
                    <a:pt x="5652197" y="345981"/>
                    <a:pt x="5641688" y="342173"/>
                  </a:cubicBezTo>
                  <a:cubicBezTo>
                    <a:pt x="5636429" y="340267"/>
                    <a:pt x="5631178" y="339480"/>
                    <a:pt x="5625271" y="338363"/>
                  </a:cubicBezTo>
                  <a:cubicBezTo>
                    <a:pt x="5616733" y="336722"/>
                    <a:pt x="5602946" y="334293"/>
                    <a:pt x="5602946" y="322079"/>
                  </a:cubicBezTo>
                  <a:cubicBezTo>
                    <a:pt x="5602946" y="310127"/>
                    <a:pt x="5618048" y="307171"/>
                    <a:pt x="5627243" y="307171"/>
                  </a:cubicBezTo>
                  <a:cubicBezTo>
                    <a:pt x="5640373" y="307171"/>
                    <a:pt x="5649568" y="314724"/>
                    <a:pt x="5650882" y="329696"/>
                  </a:cubicBezTo>
                  <a:cubicBezTo>
                    <a:pt x="5650882" y="331271"/>
                    <a:pt x="5650882" y="333504"/>
                    <a:pt x="5653503" y="333504"/>
                  </a:cubicBezTo>
                  <a:cubicBezTo>
                    <a:pt x="5654818" y="333504"/>
                    <a:pt x="5656790" y="332387"/>
                    <a:pt x="5656790" y="331009"/>
                  </a:cubicBezTo>
                  <a:lnTo>
                    <a:pt x="5656790" y="306054"/>
                  </a:lnTo>
                  <a:cubicBezTo>
                    <a:pt x="5656790" y="304413"/>
                    <a:pt x="5656133" y="302509"/>
                    <a:pt x="5654161" y="302509"/>
                  </a:cubicBezTo>
                  <a:cubicBezTo>
                    <a:pt x="5651540" y="302509"/>
                    <a:pt x="5648910" y="307696"/>
                    <a:pt x="5646281" y="307696"/>
                  </a:cubicBezTo>
                  <a:lnTo>
                    <a:pt x="5645624" y="307696"/>
                  </a:lnTo>
                  <a:cubicBezTo>
                    <a:pt x="5644309" y="307433"/>
                    <a:pt x="5643002" y="306054"/>
                    <a:pt x="5641688" y="305529"/>
                  </a:cubicBezTo>
                  <a:cubicBezTo>
                    <a:pt x="5637086" y="303363"/>
                    <a:pt x="5631836" y="302509"/>
                    <a:pt x="5627243" y="302509"/>
                  </a:cubicBezTo>
                  <a:cubicBezTo>
                    <a:pt x="5612132" y="302509"/>
                    <a:pt x="5592436" y="307433"/>
                    <a:pt x="5592436" y="328580"/>
                  </a:cubicBezTo>
                  <a:cubicBezTo>
                    <a:pt x="5592436" y="349462"/>
                    <a:pt x="5616733" y="353007"/>
                    <a:pt x="5631836" y="356029"/>
                  </a:cubicBezTo>
                  <a:cubicBezTo>
                    <a:pt x="5640373" y="357604"/>
                    <a:pt x="5650882" y="363055"/>
                    <a:pt x="5651540" y="373101"/>
                  </a:cubicBezTo>
                  <a:cubicBezTo>
                    <a:pt x="5651540" y="388009"/>
                    <a:pt x="5639058" y="392671"/>
                    <a:pt x="5627892" y="392671"/>
                  </a:cubicBezTo>
                  <a:lnTo>
                    <a:pt x="5625928" y="392671"/>
                  </a:lnTo>
                  <a:cubicBezTo>
                    <a:pt x="5610825" y="391555"/>
                    <a:pt x="5602288" y="380194"/>
                    <a:pt x="5599002" y="366075"/>
                  </a:cubicBezTo>
                  <a:cubicBezTo>
                    <a:pt x="5598344" y="363580"/>
                    <a:pt x="5598344" y="360362"/>
                    <a:pt x="5595058" y="360362"/>
                  </a:cubicBezTo>
                  <a:cubicBezTo>
                    <a:pt x="5593094" y="360362"/>
                    <a:pt x="5592436" y="362005"/>
                    <a:pt x="5592436" y="363909"/>
                  </a:cubicBezTo>
                  <a:lnTo>
                    <a:pt x="5592436" y="390767"/>
                  </a:lnTo>
                  <a:cubicBezTo>
                    <a:pt x="5592436" y="391555"/>
                    <a:pt x="5592436" y="392671"/>
                    <a:pt x="5592436" y="393458"/>
                  </a:cubicBezTo>
                  <a:cubicBezTo>
                    <a:pt x="5592436" y="395627"/>
                    <a:pt x="5593094" y="397793"/>
                    <a:pt x="5595058" y="397793"/>
                  </a:cubicBezTo>
                  <a:cubicBezTo>
                    <a:pt x="5597030" y="397793"/>
                    <a:pt x="5598344" y="395102"/>
                    <a:pt x="5599659" y="393985"/>
                  </a:cubicBezTo>
                  <a:lnTo>
                    <a:pt x="5600974" y="392671"/>
                  </a:lnTo>
                  <a:cubicBezTo>
                    <a:pt x="5602288" y="391292"/>
                    <a:pt x="5603595" y="389913"/>
                    <a:pt x="5604252" y="388601"/>
                  </a:cubicBezTo>
                  <a:close/>
                  <a:moveTo>
                    <a:pt x="5744783" y="313934"/>
                  </a:moveTo>
                  <a:cubicBezTo>
                    <a:pt x="5740190" y="315578"/>
                    <a:pt x="5736903" y="318006"/>
                    <a:pt x="5736903" y="323720"/>
                  </a:cubicBezTo>
                  <a:cubicBezTo>
                    <a:pt x="5736903" y="328580"/>
                    <a:pt x="5740190" y="333175"/>
                    <a:pt x="5746098" y="333175"/>
                  </a:cubicBezTo>
                  <a:cubicBezTo>
                    <a:pt x="5751349" y="333175"/>
                    <a:pt x="5755950" y="329105"/>
                    <a:pt x="5755950" y="322866"/>
                  </a:cubicBezTo>
                  <a:cubicBezTo>
                    <a:pt x="5755950" y="308223"/>
                    <a:pt x="5738218" y="303100"/>
                    <a:pt x="5725745" y="302509"/>
                  </a:cubicBezTo>
                  <a:lnTo>
                    <a:pt x="5723773" y="302509"/>
                  </a:lnTo>
                  <a:cubicBezTo>
                    <a:pt x="5699476" y="302509"/>
                    <a:pt x="5676494" y="322079"/>
                    <a:pt x="5676494" y="350316"/>
                  </a:cubicBezTo>
                  <a:cubicBezTo>
                    <a:pt x="5676494" y="375861"/>
                    <a:pt x="5696189" y="397793"/>
                    <a:pt x="5723116" y="397793"/>
                  </a:cubicBezTo>
                  <a:cubicBezTo>
                    <a:pt x="5737561" y="397793"/>
                    <a:pt x="5751349" y="389913"/>
                    <a:pt x="5756607" y="375270"/>
                  </a:cubicBezTo>
                  <a:cubicBezTo>
                    <a:pt x="5757265" y="373955"/>
                    <a:pt x="5758579" y="372314"/>
                    <a:pt x="5758579" y="370673"/>
                  </a:cubicBezTo>
                  <a:cubicBezTo>
                    <a:pt x="5758579" y="369031"/>
                    <a:pt x="5756607" y="368244"/>
                    <a:pt x="5755293" y="368244"/>
                  </a:cubicBezTo>
                  <a:cubicBezTo>
                    <a:pt x="5752006" y="368244"/>
                    <a:pt x="5751349" y="373628"/>
                    <a:pt x="5750042" y="376649"/>
                  </a:cubicBezTo>
                  <a:cubicBezTo>
                    <a:pt x="5745441" y="385841"/>
                    <a:pt x="5735589" y="391817"/>
                    <a:pt x="5724430" y="391817"/>
                  </a:cubicBezTo>
                  <a:cubicBezTo>
                    <a:pt x="5702097" y="391817"/>
                    <a:pt x="5694875" y="366075"/>
                    <a:pt x="5694875" y="350053"/>
                  </a:cubicBezTo>
                  <a:cubicBezTo>
                    <a:pt x="5694875" y="332912"/>
                    <a:pt x="5700791" y="308485"/>
                    <a:pt x="5723773" y="308485"/>
                  </a:cubicBezTo>
                  <a:cubicBezTo>
                    <a:pt x="5729681" y="308485"/>
                    <a:pt x="5735589" y="309339"/>
                    <a:pt x="5740847" y="311505"/>
                  </a:cubicBezTo>
                  <a:cubicBezTo>
                    <a:pt x="5742162" y="312030"/>
                    <a:pt x="5743469" y="313147"/>
                    <a:pt x="5744783" y="313934"/>
                  </a:cubicBezTo>
                  <a:close/>
                  <a:moveTo>
                    <a:pt x="5788127" y="347885"/>
                  </a:moveTo>
                  <a:lnTo>
                    <a:pt x="5849851" y="347885"/>
                  </a:lnTo>
                  <a:cubicBezTo>
                    <a:pt x="5852480" y="347885"/>
                    <a:pt x="5853138" y="346506"/>
                    <a:pt x="5853138" y="344339"/>
                  </a:cubicBezTo>
                  <a:cubicBezTo>
                    <a:pt x="5853138" y="318269"/>
                    <a:pt x="5837378" y="302509"/>
                    <a:pt x="5815053" y="302509"/>
                  </a:cubicBezTo>
                  <a:cubicBezTo>
                    <a:pt x="5790099" y="302509"/>
                    <a:pt x="5770395" y="324508"/>
                    <a:pt x="5770395" y="350053"/>
                  </a:cubicBezTo>
                  <a:cubicBezTo>
                    <a:pt x="5770395" y="375532"/>
                    <a:pt x="5790756" y="397793"/>
                    <a:pt x="5818989" y="397793"/>
                  </a:cubicBezTo>
                  <a:cubicBezTo>
                    <a:pt x="5833434" y="397793"/>
                    <a:pt x="5848544" y="387222"/>
                    <a:pt x="5852480" y="373101"/>
                  </a:cubicBezTo>
                  <a:cubicBezTo>
                    <a:pt x="5852480" y="372314"/>
                    <a:pt x="5853138" y="371460"/>
                    <a:pt x="5853138" y="370673"/>
                  </a:cubicBezTo>
                  <a:cubicBezTo>
                    <a:pt x="5853138" y="369294"/>
                    <a:pt x="5852480" y="367981"/>
                    <a:pt x="5850508" y="367981"/>
                  </a:cubicBezTo>
                  <a:cubicBezTo>
                    <a:pt x="5846572" y="367981"/>
                    <a:pt x="5846572" y="374218"/>
                    <a:pt x="5844600" y="377174"/>
                  </a:cubicBezTo>
                  <a:cubicBezTo>
                    <a:pt x="5839350" y="385907"/>
                    <a:pt x="5829498" y="391883"/>
                    <a:pt x="5818989" y="391883"/>
                  </a:cubicBezTo>
                  <a:lnTo>
                    <a:pt x="5817674" y="391883"/>
                  </a:lnTo>
                  <a:cubicBezTo>
                    <a:pt x="5807173" y="391621"/>
                    <a:pt x="5797321" y="384266"/>
                    <a:pt x="5792720" y="374482"/>
                  </a:cubicBezTo>
                  <a:cubicBezTo>
                    <a:pt x="5788784" y="366075"/>
                    <a:pt x="5788127" y="356817"/>
                    <a:pt x="5788127" y="347885"/>
                  </a:cubicBezTo>
                  <a:close/>
                  <a:moveTo>
                    <a:pt x="5788127" y="342961"/>
                  </a:moveTo>
                  <a:cubicBezTo>
                    <a:pt x="5788127" y="329105"/>
                    <a:pt x="5794035" y="313147"/>
                    <a:pt x="5809137" y="308485"/>
                  </a:cubicBezTo>
                  <a:cubicBezTo>
                    <a:pt x="5811109" y="307960"/>
                    <a:pt x="5812424" y="307696"/>
                    <a:pt x="5814396" y="307696"/>
                  </a:cubicBezTo>
                  <a:cubicBezTo>
                    <a:pt x="5832127" y="307696"/>
                    <a:pt x="5838693" y="326149"/>
                    <a:pt x="5838693" y="342961"/>
                  </a:cubicBezTo>
                  <a:close/>
                  <a:moveTo>
                    <a:pt x="5866268" y="306054"/>
                  </a:moveTo>
                  <a:lnTo>
                    <a:pt x="5866268" y="312555"/>
                  </a:lnTo>
                  <a:lnTo>
                    <a:pt x="5869555" y="312555"/>
                  </a:lnTo>
                  <a:cubicBezTo>
                    <a:pt x="5876120" y="312555"/>
                    <a:pt x="5882685" y="313080"/>
                    <a:pt x="5882685" y="322866"/>
                  </a:cubicBezTo>
                  <a:lnTo>
                    <a:pt x="5882685" y="380194"/>
                  </a:lnTo>
                  <a:cubicBezTo>
                    <a:pt x="5882685" y="388863"/>
                    <a:pt x="5876777" y="389126"/>
                    <a:pt x="5866268" y="389126"/>
                  </a:cubicBezTo>
                  <a:lnTo>
                    <a:pt x="5866268" y="395364"/>
                  </a:lnTo>
                  <a:lnTo>
                    <a:pt x="5881379" y="394839"/>
                  </a:lnTo>
                  <a:lnTo>
                    <a:pt x="5913555" y="394839"/>
                  </a:lnTo>
                  <a:lnTo>
                    <a:pt x="5913555" y="389126"/>
                  </a:lnTo>
                  <a:lnTo>
                    <a:pt x="5908954" y="389126"/>
                  </a:lnTo>
                  <a:cubicBezTo>
                    <a:pt x="5903046" y="389126"/>
                    <a:pt x="5897796" y="388076"/>
                    <a:pt x="5897796" y="380456"/>
                  </a:cubicBezTo>
                  <a:lnTo>
                    <a:pt x="5897796" y="343027"/>
                  </a:lnTo>
                  <a:cubicBezTo>
                    <a:pt x="5897796" y="327265"/>
                    <a:pt x="5906982" y="309076"/>
                    <a:pt x="5926686" y="309076"/>
                  </a:cubicBezTo>
                  <a:cubicBezTo>
                    <a:pt x="5937852" y="309076"/>
                    <a:pt x="5941131" y="319385"/>
                    <a:pt x="5941131" y="332387"/>
                  </a:cubicBezTo>
                  <a:lnTo>
                    <a:pt x="5941131" y="380983"/>
                  </a:lnTo>
                  <a:cubicBezTo>
                    <a:pt x="5941131" y="388601"/>
                    <a:pt x="5935223" y="389126"/>
                    <a:pt x="5928658" y="389126"/>
                  </a:cubicBezTo>
                  <a:lnTo>
                    <a:pt x="5925371" y="389126"/>
                  </a:lnTo>
                  <a:lnTo>
                    <a:pt x="5925371" y="395364"/>
                  </a:lnTo>
                  <a:lnTo>
                    <a:pt x="5939816" y="394839"/>
                  </a:lnTo>
                  <a:lnTo>
                    <a:pt x="5972650" y="394839"/>
                  </a:lnTo>
                  <a:lnTo>
                    <a:pt x="5972650" y="389192"/>
                  </a:lnTo>
                  <a:lnTo>
                    <a:pt x="5968715" y="389192"/>
                  </a:lnTo>
                  <a:cubicBezTo>
                    <a:pt x="5962807" y="389192"/>
                    <a:pt x="5956891" y="388338"/>
                    <a:pt x="5956891" y="381047"/>
                  </a:cubicBezTo>
                  <a:lnTo>
                    <a:pt x="5956891" y="334029"/>
                  </a:lnTo>
                  <a:cubicBezTo>
                    <a:pt x="5956891" y="327790"/>
                    <a:pt x="5956891" y="321816"/>
                    <a:pt x="5953612" y="316169"/>
                  </a:cubicBezTo>
                  <a:cubicBezTo>
                    <a:pt x="5948353" y="306383"/>
                    <a:pt x="5937195" y="303954"/>
                    <a:pt x="5927343" y="303954"/>
                  </a:cubicBezTo>
                  <a:cubicBezTo>
                    <a:pt x="5914213" y="303954"/>
                    <a:pt x="5901074" y="312359"/>
                    <a:pt x="5896481" y="324574"/>
                  </a:cubicBezTo>
                  <a:lnTo>
                    <a:pt x="5896481" y="303954"/>
                  </a:lnTo>
                  <a:close/>
                  <a:moveTo>
                    <a:pt x="6002863" y="314986"/>
                  </a:moveTo>
                  <a:cubicBezTo>
                    <a:pt x="6008771" y="309864"/>
                    <a:pt x="6017308" y="307696"/>
                    <a:pt x="6024531" y="307696"/>
                  </a:cubicBezTo>
                  <a:cubicBezTo>
                    <a:pt x="6031754" y="307696"/>
                    <a:pt x="6038319" y="311768"/>
                    <a:pt x="6042263" y="318006"/>
                  </a:cubicBezTo>
                  <a:cubicBezTo>
                    <a:pt x="6046856" y="323720"/>
                    <a:pt x="6046856" y="330221"/>
                    <a:pt x="6046856" y="336985"/>
                  </a:cubicBezTo>
                  <a:lnTo>
                    <a:pt x="6046856" y="340530"/>
                  </a:lnTo>
                  <a:cubicBezTo>
                    <a:pt x="6029790" y="342436"/>
                    <a:pt x="6012715" y="342436"/>
                    <a:pt x="5998262" y="353269"/>
                  </a:cubicBezTo>
                  <a:cubicBezTo>
                    <a:pt x="5991697" y="358458"/>
                    <a:pt x="5985789" y="366600"/>
                    <a:pt x="5985789" y="375007"/>
                  </a:cubicBezTo>
                  <a:cubicBezTo>
                    <a:pt x="5985789" y="391817"/>
                    <a:pt x="6006142" y="397793"/>
                    <a:pt x="6020595" y="397793"/>
                  </a:cubicBezTo>
                  <a:cubicBezTo>
                    <a:pt x="6033068" y="397793"/>
                    <a:pt x="6042263" y="391292"/>
                    <a:pt x="6048828" y="380456"/>
                  </a:cubicBezTo>
                  <a:cubicBezTo>
                    <a:pt x="6050143" y="389126"/>
                    <a:pt x="6055393" y="396743"/>
                    <a:pt x="6064588" y="396743"/>
                  </a:cubicBezTo>
                  <a:cubicBezTo>
                    <a:pt x="6077069" y="396743"/>
                    <a:pt x="6082977" y="386170"/>
                    <a:pt x="6082977" y="374745"/>
                  </a:cubicBezTo>
                  <a:lnTo>
                    <a:pt x="6082977" y="365222"/>
                  </a:lnTo>
                  <a:lnTo>
                    <a:pt x="6077069" y="365222"/>
                  </a:lnTo>
                  <a:lnTo>
                    <a:pt x="6077069" y="375795"/>
                  </a:lnTo>
                  <a:cubicBezTo>
                    <a:pt x="6077069" y="381508"/>
                    <a:pt x="6075754" y="389388"/>
                    <a:pt x="6069189" y="389388"/>
                  </a:cubicBezTo>
                  <a:cubicBezTo>
                    <a:pt x="6062624" y="389388"/>
                    <a:pt x="6061966" y="380194"/>
                    <a:pt x="6061966" y="375795"/>
                  </a:cubicBezTo>
                  <a:lnTo>
                    <a:pt x="6061966" y="335081"/>
                  </a:lnTo>
                  <a:cubicBezTo>
                    <a:pt x="6061966" y="313409"/>
                    <a:pt x="6043577" y="302509"/>
                    <a:pt x="6025188" y="302509"/>
                  </a:cubicBezTo>
                  <a:cubicBezTo>
                    <a:pt x="6012058" y="302509"/>
                    <a:pt x="5993011" y="307960"/>
                    <a:pt x="5993011" y="324508"/>
                  </a:cubicBezTo>
                  <a:cubicBezTo>
                    <a:pt x="5993011" y="329958"/>
                    <a:pt x="5996298" y="334293"/>
                    <a:pt x="6003521" y="334293"/>
                  </a:cubicBezTo>
                  <a:cubicBezTo>
                    <a:pt x="6008771" y="334293"/>
                    <a:pt x="6012058" y="329433"/>
                    <a:pt x="6012058" y="324508"/>
                  </a:cubicBezTo>
                  <a:cubicBezTo>
                    <a:pt x="6012058" y="319057"/>
                    <a:pt x="6008114" y="316103"/>
                    <a:pt x="6002863" y="314986"/>
                  </a:cubicBezTo>
                  <a:close/>
                  <a:moveTo>
                    <a:pt x="6046856" y="345718"/>
                  </a:moveTo>
                  <a:lnTo>
                    <a:pt x="6046856" y="366075"/>
                  </a:lnTo>
                  <a:cubicBezTo>
                    <a:pt x="6046856" y="380194"/>
                    <a:pt x="6036355" y="392671"/>
                    <a:pt x="6021902" y="392671"/>
                  </a:cubicBezTo>
                  <a:lnTo>
                    <a:pt x="6020595" y="392671"/>
                  </a:lnTo>
                  <a:cubicBezTo>
                    <a:pt x="6010743" y="391555"/>
                    <a:pt x="6003521" y="384266"/>
                    <a:pt x="6003521" y="375007"/>
                  </a:cubicBezTo>
                  <a:cubicBezTo>
                    <a:pt x="6003521" y="355175"/>
                    <a:pt x="6027160" y="345718"/>
                    <a:pt x="6046856" y="345718"/>
                  </a:cubicBezTo>
                  <a:close/>
                  <a:moveTo>
                    <a:pt x="6090857" y="306054"/>
                  </a:moveTo>
                  <a:lnTo>
                    <a:pt x="6090857" y="312555"/>
                  </a:lnTo>
                  <a:lnTo>
                    <a:pt x="6094143" y="312555"/>
                  </a:lnTo>
                  <a:cubicBezTo>
                    <a:pt x="6100051" y="312555"/>
                    <a:pt x="6106616" y="313080"/>
                    <a:pt x="6106616" y="322866"/>
                  </a:cubicBezTo>
                  <a:lnTo>
                    <a:pt x="6106616" y="380194"/>
                  </a:lnTo>
                  <a:cubicBezTo>
                    <a:pt x="6106616" y="388863"/>
                    <a:pt x="6101366" y="389126"/>
                    <a:pt x="6090857" y="389126"/>
                  </a:cubicBezTo>
                  <a:lnTo>
                    <a:pt x="6090857" y="395364"/>
                  </a:lnTo>
                  <a:lnTo>
                    <a:pt x="6105302" y="394839"/>
                  </a:lnTo>
                  <a:lnTo>
                    <a:pt x="6141422" y="394839"/>
                  </a:lnTo>
                  <a:lnTo>
                    <a:pt x="6141422" y="389126"/>
                  </a:lnTo>
                  <a:lnTo>
                    <a:pt x="6134200" y="389126"/>
                  </a:lnTo>
                  <a:cubicBezTo>
                    <a:pt x="6127635" y="389126"/>
                    <a:pt x="6121061" y="388076"/>
                    <a:pt x="6121061" y="380194"/>
                  </a:cubicBezTo>
                  <a:lnTo>
                    <a:pt x="6121061" y="345456"/>
                  </a:lnTo>
                  <a:cubicBezTo>
                    <a:pt x="6123033" y="331075"/>
                    <a:pt x="6126977" y="309076"/>
                    <a:pt x="6147988" y="309076"/>
                  </a:cubicBezTo>
                  <a:lnTo>
                    <a:pt x="6147988" y="309339"/>
                  </a:lnTo>
                  <a:cubicBezTo>
                    <a:pt x="6144709" y="310652"/>
                    <a:pt x="6143394" y="313934"/>
                    <a:pt x="6143394" y="316956"/>
                  </a:cubicBezTo>
                  <a:cubicBezTo>
                    <a:pt x="6143394" y="322604"/>
                    <a:pt x="6147988" y="326149"/>
                    <a:pt x="6152589" y="326149"/>
                  </a:cubicBezTo>
                  <a:cubicBezTo>
                    <a:pt x="6158497" y="326149"/>
                    <a:pt x="6161775" y="321816"/>
                    <a:pt x="6161775" y="316628"/>
                  </a:cubicBezTo>
                  <a:cubicBezTo>
                    <a:pt x="6161775" y="308223"/>
                    <a:pt x="6153238" y="303888"/>
                    <a:pt x="6146016" y="303888"/>
                  </a:cubicBezTo>
                  <a:cubicBezTo>
                    <a:pt x="6133543" y="303888"/>
                    <a:pt x="6123033" y="314461"/>
                    <a:pt x="6120404" y="326149"/>
                  </a:cubicBezTo>
                  <a:lnTo>
                    <a:pt x="6120404" y="303888"/>
                  </a:lnTo>
                  <a:close/>
                  <a:moveTo>
                    <a:pt x="6176229" y="306054"/>
                  </a:moveTo>
                  <a:lnTo>
                    <a:pt x="6176229" y="312555"/>
                  </a:lnTo>
                  <a:lnTo>
                    <a:pt x="6179507" y="312555"/>
                  </a:lnTo>
                  <a:cubicBezTo>
                    <a:pt x="6186072" y="312555"/>
                    <a:pt x="6191331" y="313672"/>
                    <a:pt x="6191331" y="322866"/>
                  </a:cubicBezTo>
                  <a:lnTo>
                    <a:pt x="6191331" y="380456"/>
                  </a:lnTo>
                  <a:cubicBezTo>
                    <a:pt x="6191331" y="388863"/>
                    <a:pt x="6186072" y="389126"/>
                    <a:pt x="6175571" y="389126"/>
                  </a:cubicBezTo>
                  <a:lnTo>
                    <a:pt x="6175571" y="395364"/>
                  </a:lnTo>
                  <a:lnTo>
                    <a:pt x="6220879" y="395364"/>
                  </a:lnTo>
                  <a:lnTo>
                    <a:pt x="6220879" y="389126"/>
                  </a:lnTo>
                  <a:lnTo>
                    <a:pt x="6216943" y="389126"/>
                  </a:lnTo>
                  <a:cubicBezTo>
                    <a:pt x="6211684" y="389126"/>
                    <a:pt x="6206433" y="388338"/>
                    <a:pt x="6206433" y="381771"/>
                  </a:cubicBezTo>
                  <a:lnTo>
                    <a:pt x="6206433" y="303888"/>
                  </a:lnTo>
                  <a:close/>
                  <a:moveTo>
                    <a:pt x="6193960" y="256410"/>
                  </a:moveTo>
                  <a:cubicBezTo>
                    <a:pt x="6188702" y="257460"/>
                    <a:pt x="6184108" y="261795"/>
                    <a:pt x="6184108" y="267507"/>
                  </a:cubicBezTo>
                  <a:cubicBezTo>
                    <a:pt x="6184108" y="273483"/>
                    <a:pt x="6189359" y="278671"/>
                    <a:pt x="6195267" y="278671"/>
                  </a:cubicBezTo>
                  <a:lnTo>
                    <a:pt x="6197239" y="278671"/>
                  </a:lnTo>
                  <a:cubicBezTo>
                    <a:pt x="6202489" y="277555"/>
                    <a:pt x="6206433" y="273220"/>
                    <a:pt x="6206433" y="267507"/>
                  </a:cubicBezTo>
                  <a:cubicBezTo>
                    <a:pt x="6206433" y="261533"/>
                    <a:pt x="6201840" y="256410"/>
                    <a:pt x="6195924" y="256410"/>
                  </a:cubicBezTo>
                  <a:close/>
                  <a:moveTo>
                    <a:pt x="6277352" y="302509"/>
                  </a:moveTo>
                  <a:cubicBezTo>
                    <a:pt x="6253055" y="305004"/>
                    <a:pt x="6233360" y="324508"/>
                    <a:pt x="6233360" y="351103"/>
                  </a:cubicBezTo>
                  <a:cubicBezTo>
                    <a:pt x="6233360" y="372576"/>
                    <a:pt x="6249119" y="397793"/>
                    <a:pt x="6280639" y="397793"/>
                  </a:cubicBezTo>
                  <a:cubicBezTo>
                    <a:pt x="6304936" y="397793"/>
                    <a:pt x="6327918" y="378552"/>
                    <a:pt x="6327918" y="351366"/>
                  </a:cubicBezTo>
                  <a:cubicBezTo>
                    <a:pt x="6327918" y="326674"/>
                    <a:pt x="6308223" y="302509"/>
                    <a:pt x="6280639" y="302509"/>
                  </a:cubicBezTo>
                  <a:cubicBezTo>
                    <a:pt x="6279324" y="302509"/>
                    <a:pt x="6278667" y="302509"/>
                    <a:pt x="6277352" y="302509"/>
                  </a:cubicBezTo>
                  <a:close/>
                  <a:moveTo>
                    <a:pt x="6251091" y="356029"/>
                  </a:moveTo>
                  <a:lnTo>
                    <a:pt x="6251091" y="347033"/>
                  </a:lnTo>
                  <a:cubicBezTo>
                    <a:pt x="6251091" y="330746"/>
                    <a:pt x="6256342" y="307696"/>
                    <a:pt x="6280639" y="307696"/>
                  </a:cubicBezTo>
                  <a:cubicBezTo>
                    <a:pt x="6297056" y="307696"/>
                    <a:pt x="6307565" y="320962"/>
                    <a:pt x="6308880" y="337247"/>
                  </a:cubicBezTo>
                  <a:cubicBezTo>
                    <a:pt x="6309529" y="341648"/>
                    <a:pt x="6309529" y="345981"/>
                    <a:pt x="6309529" y="350316"/>
                  </a:cubicBezTo>
                  <a:cubicBezTo>
                    <a:pt x="6309529" y="361414"/>
                    <a:pt x="6308880" y="373364"/>
                    <a:pt x="6301649" y="382100"/>
                  </a:cubicBezTo>
                  <a:cubicBezTo>
                    <a:pt x="6296399" y="388601"/>
                    <a:pt x="6288519" y="391817"/>
                    <a:pt x="6280639" y="391817"/>
                  </a:cubicBezTo>
                  <a:cubicBezTo>
                    <a:pt x="6265537" y="391817"/>
                    <a:pt x="6254370" y="380456"/>
                    <a:pt x="6251741" y="363909"/>
                  </a:cubicBezTo>
                  <a:cubicBezTo>
                    <a:pt x="6251741" y="361151"/>
                    <a:pt x="6251741" y="358720"/>
                    <a:pt x="6251091" y="356029"/>
                  </a:cubicBezTo>
                  <a:close/>
                </a:path>
              </a:pathLst>
            </a:custGeom>
            <a:solidFill>
              <a:srgbClr val="000000"/>
            </a:solidFill>
            <a:ln w="231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F3DB220-6A19-98FE-AC5C-BC0CB2CB2FD4}"/>
                </a:ext>
              </a:extLst>
            </p:cNvPr>
            <p:cNvSpPr/>
            <p:nvPr/>
          </p:nvSpPr>
          <p:spPr>
            <a:xfrm>
              <a:off x="6558974" y="4173926"/>
              <a:ext cx="262019" cy="155979"/>
            </a:xfrm>
            <a:custGeom>
              <a:avLst/>
              <a:gdLst>
                <a:gd name="connsiteX0" fmla="*/ 45546 w 349359"/>
                <a:gd name="connsiteY0" fmla="*/ 111 h 207972"/>
                <a:gd name="connsiteX1" fmla="*/ 36360 w 349359"/>
                <a:gd name="connsiteY1" fmla="*/ 7729 h 207972"/>
                <a:gd name="connsiteX2" fmla="*/ -1076 w 349359"/>
                <a:gd name="connsiteY2" fmla="*/ 103868 h 207972"/>
                <a:gd name="connsiteX3" fmla="*/ 42925 w 349359"/>
                <a:gd name="connsiteY3" fmla="*/ 206178 h 207972"/>
                <a:gd name="connsiteX4" fmla="*/ 46861 w 349359"/>
                <a:gd name="connsiteY4" fmla="*/ 207822 h 207972"/>
                <a:gd name="connsiteX5" fmla="*/ 48833 w 349359"/>
                <a:gd name="connsiteY5" fmla="*/ 205653 h 207972"/>
                <a:gd name="connsiteX6" fmla="*/ 41610 w 349359"/>
                <a:gd name="connsiteY6" fmla="*/ 196395 h 207972"/>
                <a:gd name="connsiteX7" fmla="*/ 12063 w 349359"/>
                <a:gd name="connsiteY7" fmla="*/ 103540 h 207972"/>
                <a:gd name="connsiteX8" fmla="*/ 45546 w 349359"/>
                <a:gd name="connsiteY8" fmla="*/ 6612 h 207972"/>
                <a:gd name="connsiteX9" fmla="*/ 48833 w 349359"/>
                <a:gd name="connsiteY9" fmla="*/ 2280 h 207972"/>
                <a:gd name="connsiteX10" fmla="*/ 46861 w 349359"/>
                <a:gd name="connsiteY10" fmla="*/ -151 h 207972"/>
                <a:gd name="connsiteX11" fmla="*/ 45546 w 349359"/>
                <a:gd name="connsiteY11" fmla="*/ 111 h 207972"/>
                <a:gd name="connsiteX12" fmla="*/ 86260 w 349359"/>
                <a:gd name="connsiteY12" fmla="*/ 145895 h 207972"/>
                <a:gd name="connsiteX13" fmla="*/ 96770 w 349359"/>
                <a:gd name="connsiteY13" fmla="*/ 153775 h 207972"/>
                <a:gd name="connsiteX14" fmla="*/ 125668 w 349359"/>
                <a:gd name="connsiteY14" fmla="*/ 160278 h 207972"/>
                <a:gd name="connsiteX15" fmla="*/ 167696 w 349359"/>
                <a:gd name="connsiteY15" fmla="*/ 117396 h 207972"/>
                <a:gd name="connsiteX16" fmla="*/ 144049 w 349359"/>
                <a:gd name="connsiteY16" fmla="*/ 78060 h 207972"/>
                <a:gd name="connsiteX17" fmla="*/ 128946 w 349359"/>
                <a:gd name="connsiteY17" fmla="*/ 73726 h 207972"/>
                <a:gd name="connsiteX18" fmla="*/ 115816 w 349359"/>
                <a:gd name="connsiteY18" fmla="*/ 70705 h 207972"/>
                <a:gd name="connsiteX19" fmla="*/ 100056 w 349359"/>
                <a:gd name="connsiteY19" fmla="*/ 65583 h 207972"/>
                <a:gd name="connsiteX20" fmla="*/ 86260 w 349359"/>
                <a:gd name="connsiteY20" fmla="*/ 42206 h 207972"/>
                <a:gd name="connsiteX21" fmla="*/ 115816 w 349359"/>
                <a:gd name="connsiteY21" fmla="*/ 15083 h 207972"/>
                <a:gd name="connsiteX22" fmla="*/ 155215 w 349359"/>
                <a:gd name="connsiteY22" fmla="*/ 51727 h 207972"/>
                <a:gd name="connsiteX23" fmla="*/ 159159 w 349359"/>
                <a:gd name="connsiteY23" fmla="*/ 60922 h 207972"/>
                <a:gd name="connsiteX24" fmla="*/ 161781 w 349359"/>
                <a:gd name="connsiteY24" fmla="*/ 57441 h 207972"/>
                <a:gd name="connsiteX25" fmla="*/ 161781 w 349359"/>
                <a:gd name="connsiteY25" fmla="*/ 12326 h 207972"/>
                <a:gd name="connsiteX26" fmla="*/ 159159 w 349359"/>
                <a:gd name="connsiteY26" fmla="*/ 9372 h 207972"/>
                <a:gd name="connsiteX27" fmla="*/ 152586 w 349359"/>
                <a:gd name="connsiteY27" fmla="*/ 17777 h 207972"/>
                <a:gd name="connsiteX28" fmla="*/ 148650 w 349359"/>
                <a:gd name="connsiteY28" fmla="*/ 23753 h 207972"/>
                <a:gd name="connsiteX29" fmla="*/ 115159 w 349359"/>
                <a:gd name="connsiteY29" fmla="*/ 9372 h 207972"/>
                <a:gd name="connsiteX30" fmla="*/ 73130 w 349359"/>
                <a:gd name="connsiteY30" fmla="*/ 49823 h 207972"/>
                <a:gd name="connsiteX31" fmla="*/ 107279 w 349359"/>
                <a:gd name="connsiteY31" fmla="*/ 89159 h 207972"/>
                <a:gd name="connsiteX32" fmla="*/ 138141 w 349359"/>
                <a:gd name="connsiteY32" fmla="*/ 97301 h 207972"/>
                <a:gd name="connsiteX33" fmla="*/ 154558 w 349359"/>
                <a:gd name="connsiteY33" fmla="*/ 123634 h 207972"/>
                <a:gd name="connsiteX34" fmla="*/ 125668 w 349359"/>
                <a:gd name="connsiteY34" fmla="*/ 153775 h 207972"/>
                <a:gd name="connsiteX35" fmla="*/ 79038 w 349359"/>
                <a:gd name="connsiteY35" fmla="*/ 113061 h 207972"/>
                <a:gd name="connsiteX36" fmla="*/ 75759 w 349359"/>
                <a:gd name="connsiteY36" fmla="*/ 108728 h 207972"/>
                <a:gd name="connsiteX37" fmla="*/ 73130 w 349359"/>
                <a:gd name="connsiteY37" fmla="*/ 112536 h 207972"/>
                <a:gd name="connsiteX38" fmla="*/ 73130 w 349359"/>
                <a:gd name="connsiteY38" fmla="*/ 157322 h 207972"/>
                <a:gd name="connsiteX39" fmla="*/ 75759 w 349359"/>
                <a:gd name="connsiteY39" fmla="*/ 160342 h 207972"/>
                <a:gd name="connsiteX40" fmla="*/ 82324 w 349359"/>
                <a:gd name="connsiteY40" fmla="*/ 151871 h 207972"/>
                <a:gd name="connsiteX41" fmla="*/ 86260 w 349359"/>
                <a:gd name="connsiteY41" fmla="*/ 145895 h 207972"/>
                <a:gd name="connsiteX42" fmla="*/ 199216 w 349359"/>
                <a:gd name="connsiteY42" fmla="*/ 30779 h 207972"/>
                <a:gd name="connsiteX43" fmla="*/ 199216 w 349359"/>
                <a:gd name="connsiteY43" fmla="*/ 37084 h 207972"/>
                <a:gd name="connsiteX44" fmla="*/ 226791 w 349359"/>
                <a:gd name="connsiteY44" fmla="*/ 31895 h 207972"/>
                <a:gd name="connsiteX45" fmla="*/ 226791 w 349359"/>
                <a:gd name="connsiteY45" fmla="*/ 139394 h 207972"/>
                <a:gd name="connsiteX46" fmla="*/ 207753 w 349359"/>
                <a:gd name="connsiteY46" fmla="*/ 149442 h 207972"/>
                <a:gd name="connsiteX47" fmla="*/ 200531 w 349359"/>
                <a:gd name="connsiteY47" fmla="*/ 149442 h 207972"/>
                <a:gd name="connsiteX48" fmla="*/ 200531 w 349359"/>
                <a:gd name="connsiteY48" fmla="*/ 155681 h 207972"/>
                <a:gd name="connsiteX49" fmla="*/ 269477 w 349359"/>
                <a:gd name="connsiteY49" fmla="*/ 155681 h 207972"/>
                <a:gd name="connsiteX50" fmla="*/ 269477 w 349359"/>
                <a:gd name="connsiteY50" fmla="*/ 149442 h 207972"/>
                <a:gd name="connsiteX51" fmla="*/ 260283 w 349359"/>
                <a:gd name="connsiteY51" fmla="*/ 149442 h 207972"/>
                <a:gd name="connsiteX52" fmla="*/ 243209 w 349359"/>
                <a:gd name="connsiteY52" fmla="*/ 139394 h 207972"/>
                <a:gd name="connsiteX53" fmla="*/ 243209 w 349359"/>
                <a:gd name="connsiteY53" fmla="*/ 21322 h 207972"/>
                <a:gd name="connsiteX54" fmla="*/ 239273 w 349359"/>
                <a:gd name="connsiteY54" fmla="*/ 17514 h 207972"/>
                <a:gd name="connsiteX55" fmla="*/ 231393 w 349359"/>
                <a:gd name="connsiteY55" fmla="*/ 22965 h 207972"/>
                <a:gd name="connsiteX56" fmla="*/ 199216 w 349359"/>
                <a:gd name="connsiteY56" fmla="*/ 30779 h 207972"/>
                <a:gd name="connsiteX57" fmla="*/ 300340 w 349359"/>
                <a:gd name="connsiteY57" fmla="*/ 111 h 207972"/>
                <a:gd name="connsiteX58" fmla="*/ 298376 w 349359"/>
                <a:gd name="connsiteY58" fmla="*/ 2280 h 207972"/>
                <a:gd name="connsiteX59" fmla="*/ 305598 w 349359"/>
                <a:gd name="connsiteY59" fmla="*/ 10422 h 207972"/>
                <a:gd name="connsiteX60" fmla="*/ 335146 w 349359"/>
                <a:gd name="connsiteY60" fmla="*/ 104656 h 207972"/>
                <a:gd name="connsiteX61" fmla="*/ 302312 w 349359"/>
                <a:gd name="connsiteY61" fmla="*/ 201056 h 207972"/>
                <a:gd name="connsiteX62" fmla="*/ 298376 w 349359"/>
                <a:gd name="connsiteY62" fmla="*/ 205391 h 207972"/>
                <a:gd name="connsiteX63" fmla="*/ 300997 w 349359"/>
                <a:gd name="connsiteY63" fmla="*/ 207822 h 207972"/>
                <a:gd name="connsiteX64" fmla="*/ 300997 w 349359"/>
                <a:gd name="connsiteY64" fmla="*/ 207822 h 207972"/>
                <a:gd name="connsiteX65" fmla="*/ 310849 w 349359"/>
                <a:gd name="connsiteY65" fmla="*/ 200467 h 207972"/>
                <a:gd name="connsiteX66" fmla="*/ 348284 w 349359"/>
                <a:gd name="connsiteY66" fmla="*/ 105181 h 207972"/>
                <a:gd name="connsiteX67" fmla="*/ 304284 w 349359"/>
                <a:gd name="connsiteY67" fmla="*/ 1755 h 207972"/>
                <a:gd name="connsiteX68" fmla="*/ 300340 w 349359"/>
                <a:gd name="connsiteY68" fmla="*/ -151 h 207972"/>
                <a:gd name="connsiteX69" fmla="*/ 299682 w 349359"/>
                <a:gd name="connsiteY69" fmla="*/ 111 h 207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49359" h="207972">
                  <a:moveTo>
                    <a:pt x="45546" y="111"/>
                  </a:moveTo>
                  <a:cubicBezTo>
                    <a:pt x="42268" y="1227"/>
                    <a:pt x="38981" y="5300"/>
                    <a:pt x="36360" y="7729"/>
                  </a:cubicBezTo>
                  <a:cubicBezTo>
                    <a:pt x="10748" y="33012"/>
                    <a:pt x="-1076" y="68012"/>
                    <a:pt x="-1076" y="103868"/>
                  </a:cubicBezTo>
                  <a:cubicBezTo>
                    <a:pt x="-1076" y="142087"/>
                    <a:pt x="12063" y="181226"/>
                    <a:pt x="42925" y="206178"/>
                  </a:cubicBezTo>
                  <a:cubicBezTo>
                    <a:pt x="44240" y="207032"/>
                    <a:pt x="45546" y="207822"/>
                    <a:pt x="46861" y="207822"/>
                  </a:cubicBezTo>
                  <a:cubicBezTo>
                    <a:pt x="48176" y="207822"/>
                    <a:pt x="48833" y="206703"/>
                    <a:pt x="48833" y="205653"/>
                  </a:cubicBezTo>
                  <a:cubicBezTo>
                    <a:pt x="48833" y="203224"/>
                    <a:pt x="43582" y="198824"/>
                    <a:pt x="41610" y="196395"/>
                  </a:cubicBezTo>
                  <a:cubicBezTo>
                    <a:pt x="19285" y="170915"/>
                    <a:pt x="12063" y="136702"/>
                    <a:pt x="12063" y="103540"/>
                  </a:cubicBezTo>
                  <a:cubicBezTo>
                    <a:pt x="12063" y="68802"/>
                    <a:pt x="20592" y="32158"/>
                    <a:pt x="45546" y="6612"/>
                  </a:cubicBezTo>
                  <a:cubicBezTo>
                    <a:pt x="46861" y="5562"/>
                    <a:pt x="48833" y="3921"/>
                    <a:pt x="48833" y="2280"/>
                  </a:cubicBezTo>
                  <a:cubicBezTo>
                    <a:pt x="48833" y="965"/>
                    <a:pt x="48176" y="-151"/>
                    <a:pt x="46861" y="-151"/>
                  </a:cubicBezTo>
                  <a:cubicBezTo>
                    <a:pt x="46204" y="-151"/>
                    <a:pt x="46204" y="-151"/>
                    <a:pt x="45546" y="111"/>
                  </a:cubicBezTo>
                  <a:close/>
                  <a:moveTo>
                    <a:pt x="86260" y="145895"/>
                  </a:moveTo>
                  <a:cubicBezTo>
                    <a:pt x="89547" y="148392"/>
                    <a:pt x="92834" y="151346"/>
                    <a:pt x="96770" y="153775"/>
                  </a:cubicBezTo>
                  <a:cubicBezTo>
                    <a:pt x="105964" y="158438"/>
                    <a:pt x="115816" y="160278"/>
                    <a:pt x="125668" y="160278"/>
                  </a:cubicBezTo>
                  <a:cubicBezTo>
                    <a:pt x="147335" y="160278"/>
                    <a:pt x="167696" y="142416"/>
                    <a:pt x="167696" y="117396"/>
                  </a:cubicBezTo>
                  <a:cubicBezTo>
                    <a:pt x="167696" y="101373"/>
                    <a:pt x="158502" y="84824"/>
                    <a:pt x="144049" y="78060"/>
                  </a:cubicBezTo>
                  <a:cubicBezTo>
                    <a:pt x="139456" y="75894"/>
                    <a:pt x="134205" y="75040"/>
                    <a:pt x="128946" y="73726"/>
                  </a:cubicBezTo>
                  <a:lnTo>
                    <a:pt x="115816" y="70705"/>
                  </a:lnTo>
                  <a:cubicBezTo>
                    <a:pt x="110565" y="69327"/>
                    <a:pt x="104649" y="68539"/>
                    <a:pt x="100056" y="65583"/>
                  </a:cubicBezTo>
                  <a:cubicBezTo>
                    <a:pt x="91519" y="60657"/>
                    <a:pt x="86260" y="51727"/>
                    <a:pt x="86260" y="42206"/>
                  </a:cubicBezTo>
                  <a:cubicBezTo>
                    <a:pt x="86260" y="25657"/>
                    <a:pt x="100713" y="15083"/>
                    <a:pt x="115816" y="15083"/>
                  </a:cubicBezTo>
                  <a:cubicBezTo>
                    <a:pt x="136826" y="15083"/>
                    <a:pt x="150622" y="30516"/>
                    <a:pt x="155215" y="51727"/>
                  </a:cubicBezTo>
                  <a:cubicBezTo>
                    <a:pt x="155873" y="54946"/>
                    <a:pt x="155215" y="60922"/>
                    <a:pt x="159159" y="60922"/>
                  </a:cubicBezTo>
                  <a:cubicBezTo>
                    <a:pt x="161123" y="60922"/>
                    <a:pt x="161781" y="59278"/>
                    <a:pt x="161781" y="57441"/>
                  </a:cubicBezTo>
                  <a:lnTo>
                    <a:pt x="161781" y="12326"/>
                  </a:lnTo>
                  <a:cubicBezTo>
                    <a:pt x="161781" y="10751"/>
                    <a:pt x="161123" y="9372"/>
                    <a:pt x="159159" y="9372"/>
                  </a:cubicBezTo>
                  <a:cubicBezTo>
                    <a:pt x="156530" y="9372"/>
                    <a:pt x="153901" y="15083"/>
                    <a:pt x="152586" y="17777"/>
                  </a:cubicBezTo>
                  <a:cubicBezTo>
                    <a:pt x="151279" y="19681"/>
                    <a:pt x="149965" y="21586"/>
                    <a:pt x="148650" y="23753"/>
                  </a:cubicBezTo>
                  <a:cubicBezTo>
                    <a:pt x="139456" y="15083"/>
                    <a:pt x="129604" y="9372"/>
                    <a:pt x="115159" y="9372"/>
                  </a:cubicBezTo>
                  <a:cubicBezTo>
                    <a:pt x="94798" y="9372"/>
                    <a:pt x="73130" y="24278"/>
                    <a:pt x="73130" y="49823"/>
                  </a:cubicBezTo>
                  <a:cubicBezTo>
                    <a:pt x="73130" y="69918"/>
                    <a:pt x="88232" y="85086"/>
                    <a:pt x="107279" y="89159"/>
                  </a:cubicBezTo>
                  <a:cubicBezTo>
                    <a:pt x="117131" y="91916"/>
                    <a:pt x="128946" y="92704"/>
                    <a:pt x="138141" y="97301"/>
                  </a:cubicBezTo>
                  <a:cubicBezTo>
                    <a:pt x="147993" y="101964"/>
                    <a:pt x="154558" y="112536"/>
                    <a:pt x="154558" y="123634"/>
                  </a:cubicBezTo>
                  <a:cubicBezTo>
                    <a:pt x="154558" y="139656"/>
                    <a:pt x="142742" y="153775"/>
                    <a:pt x="125668" y="153775"/>
                  </a:cubicBezTo>
                  <a:cubicBezTo>
                    <a:pt x="102028" y="153775"/>
                    <a:pt x="82324" y="142416"/>
                    <a:pt x="79038" y="113061"/>
                  </a:cubicBezTo>
                  <a:cubicBezTo>
                    <a:pt x="79038" y="111157"/>
                    <a:pt x="79038" y="108728"/>
                    <a:pt x="75759" y="108728"/>
                  </a:cubicBezTo>
                  <a:cubicBezTo>
                    <a:pt x="73130" y="108728"/>
                    <a:pt x="73130" y="110894"/>
                    <a:pt x="73130" y="112536"/>
                  </a:cubicBezTo>
                  <a:lnTo>
                    <a:pt x="73130" y="157322"/>
                  </a:lnTo>
                  <a:cubicBezTo>
                    <a:pt x="73130" y="158963"/>
                    <a:pt x="73787" y="160342"/>
                    <a:pt x="75759" y="160342"/>
                  </a:cubicBezTo>
                  <a:cubicBezTo>
                    <a:pt x="78380" y="160342"/>
                    <a:pt x="81010" y="154629"/>
                    <a:pt x="82324" y="151871"/>
                  </a:cubicBezTo>
                  <a:cubicBezTo>
                    <a:pt x="83639" y="149967"/>
                    <a:pt x="84954" y="148063"/>
                    <a:pt x="86260" y="145895"/>
                  </a:cubicBezTo>
                  <a:close/>
                  <a:moveTo>
                    <a:pt x="199216" y="30779"/>
                  </a:moveTo>
                  <a:lnTo>
                    <a:pt x="199216" y="37084"/>
                  </a:lnTo>
                  <a:cubicBezTo>
                    <a:pt x="209717" y="37084"/>
                    <a:pt x="216290" y="35442"/>
                    <a:pt x="226791" y="31895"/>
                  </a:cubicBezTo>
                  <a:lnTo>
                    <a:pt x="226791" y="139394"/>
                  </a:lnTo>
                  <a:cubicBezTo>
                    <a:pt x="226791" y="148917"/>
                    <a:pt x="218912" y="149442"/>
                    <a:pt x="207753" y="149442"/>
                  </a:cubicBezTo>
                  <a:lnTo>
                    <a:pt x="200531" y="149442"/>
                  </a:lnTo>
                  <a:lnTo>
                    <a:pt x="200531" y="155681"/>
                  </a:lnTo>
                  <a:lnTo>
                    <a:pt x="269477" y="155681"/>
                  </a:lnTo>
                  <a:lnTo>
                    <a:pt x="269477" y="149442"/>
                  </a:lnTo>
                  <a:cubicBezTo>
                    <a:pt x="266848" y="149442"/>
                    <a:pt x="263570" y="149442"/>
                    <a:pt x="260283" y="149442"/>
                  </a:cubicBezTo>
                  <a:cubicBezTo>
                    <a:pt x="249124" y="149442"/>
                    <a:pt x="243209" y="148654"/>
                    <a:pt x="243209" y="139394"/>
                  </a:cubicBezTo>
                  <a:lnTo>
                    <a:pt x="243209" y="21322"/>
                  </a:lnTo>
                  <a:cubicBezTo>
                    <a:pt x="243209" y="18564"/>
                    <a:pt x="241902" y="17514"/>
                    <a:pt x="239273" y="17514"/>
                  </a:cubicBezTo>
                  <a:cubicBezTo>
                    <a:pt x="235986" y="17514"/>
                    <a:pt x="233365" y="21059"/>
                    <a:pt x="231393" y="22965"/>
                  </a:cubicBezTo>
                  <a:cubicBezTo>
                    <a:pt x="221541" y="28941"/>
                    <a:pt x="210374" y="30779"/>
                    <a:pt x="199216" y="30779"/>
                  </a:cubicBezTo>
                  <a:close/>
                  <a:moveTo>
                    <a:pt x="300340" y="111"/>
                  </a:moveTo>
                  <a:cubicBezTo>
                    <a:pt x="299033" y="638"/>
                    <a:pt x="298376" y="1490"/>
                    <a:pt x="298376" y="2280"/>
                  </a:cubicBezTo>
                  <a:cubicBezTo>
                    <a:pt x="298376" y="4446"/>
                    <a:pt x="303626" y="8518"/>
                    <a:pt x="305598" y="10422"/>
                  </a:cubicBezTo>
                  <a:cubicBezTo>
                    <a:pt x="328581" y="35705"/>
                    <a:pt x="335146" y="71559"/>
                    <a:pt x="335146" y="104656"/>
                  </a:cubicBezTo>
                  <a:cubicBezTo>
                    <a:pt x="335146" y="138869"/>
                    <a:pt x="327266" y="175775"/>
                    <a:pt x="302312" y="201056"/>
                  </a:cubicBezTo>
                  <a:cubicBezTo>
                    <a:pt x="300997" y="202371"/>
                    <a:pt x="298376" y="203749"/>
                    <a:pt x="298376" y="205391"/>
                  </a:cubicBezTo>
                  <a:cubicBezTo>
                    <a:pt x="298376" y="206703"/>
                    <a:pt x="299682" y="207822"/>
                    <a:pt x="300997" y="207822"/>
                  </a:cubicBezTo>
                  <a:lnTo>
                    <a:pt x="300997" y="207822"/>
                  </a:lnTo>
                  <a:cubicBezTo>
                    <a:pt x="303626" y="207557"/>
                    <a:pt x="308220" y="203224"/>
                    <a:pt x="310849" y="200467"/>
                  </a:cubicBezTo>
                  <a:cubicBezTo>
                    <a:pt x="336460" y="176038"/>
                    <a:pt x="348284" y="139919"/>
                    <a:pt x="348284" y="105181"/>
                  </a:cubicBezTo>
                  <a:cubicBezTo>
                    <a:pt x="348284" y="67158"/>
                    <a:pt x="335803" y="25919"/>
                    <a:pt x="304284" y="1755"/>
                  </a:cubicBezTo>
                  <a:cubicBezTo>
                    <a:pt x="302969" y="965"/>
                    <a:pt x="301654" y="-151"/>
                    <a:pt x="300340" y="-151"/>
                  </a:cubicBezTo>
                  <a:cubicBezTo>
                    <a:pt x="300340" y="-151"/>
                    <a:pt x="299682" y="-151"/>
                    <a:pt x="299682" y="111"/>
                  </a:cubicBezTo>
                  <a:close/>
                </a:path>
              </a:pathLst>
            </a:custGeom>
            <a:solidFill>
              <a:srgbClr val="0000FF"/>
            </a:solidFill>
            <a:ln w="231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lang="en-AE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grpSp>
          <p:nvGrpSpPr>
            <p:cNvPr id="83" name="Graphic 2">
              <a:extLst>
                <a:ext uri="{FF2B5EF4-FFF2-40B4-BE49-F238E27FC236}">
                  <a16:creationId xmlns:a16="http://schemas.microsoft.com/office/drawing/2014/main" id="{A7250D05-3B82-6063-7CF5-108FB6F60194}"/>
                </a:ext>
              </a:extLst>
            </p:cNvPr>
            <p:cNvGrpSpPr/>
            <p:nvPr/>
          </p:nvGrpSpPr>
          <p:grpSpPr>
            <a:xfrm>
              <a:off x="1725030" y="4182700"/>
              <a:ext cx="5761670" cy="871604"/>
              <a:chOff x="1967964" y="5090440"/>
              <a:chExt cx="7682226" cy="1162139"/>
            </a:xfrm>
            <a:solidFill>
              <a:srgbClr val="000000"/>
            </a:solidFill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CF6F8A25-9ABE-A21C-3709-A1894DAC132B}"/>
                  </a:ext>
                </a:extLst>
              </p:cNvPr>
              <p:cNvSpPr/>
              <p:nvPr/>
            </p:nvSpPr>
            <p:spPr>
              <a:xfrm>
                <a:off x="8801815" y="5212335"/>
                <a:ext cx="22532" cy="22261"/>
              </a:xfrm>
              <a:custGeom>
                <a:avLst/>
                <a:gdLst>
                  <a:gd name="connsiteX0" fmla="*/ 10184 w 22532"/>
                  <a:gd name="connsiteY0" fmla="*/ 277 h 22261"/>
                  <a:gd name="connsiteX1" fmla="*/ 411 w 22532"/>
                  <a:gd name="connsiteY1" fmla="*/ 11407 h 22261"/>
                  <a:gd name="connsiteX2" fmla="*/ 11270 w 22532"/>
                  <a:gd name="connsiteY2" fmla="*/ 22538 h 22261"/>
                  <a:gd name="connsiteX3" fmla="*/ 22944 w 22532"/>
                  <a:gd name="connsiteY3" fmla="*/ 11407 h 22261"/>
                  <a:gd name="connsiteX4" fmla="*/ 11813 w 22532"/>
                  <a:gd name="connsiteY4" fmla="*/ 277 h 22261"/>
                  <a:gd name="connsiteX5" fmla="*/ 10184 w 22532"/>
                  <a:gd name="connsiteY5" fmla="*/ 277 h 22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32" h="22261">
                    <a:moveTo>
                      <a:pt x="10184" y="277"/>
                    </a:moveTo>
                    <a:cubicBezTo>
                      <a:pt x="4755" y="1091"/>
                      <a:pt x="411" y="5706"/>
                      <a:pt x="411" y="11407"/>
                    </a:cubicBezTo>
                    <a:cubicBezTo>
                      <a:pt x="411" y="16837"/>
                      <a:pt x="4755" y="22538"/>
                      <a:pt x="11270" y="22538"/>
                    </a:cubicBezTo>
                    <a:cubicBezTo>
                      <a:pt x="16428" y="22538"/>
                      <a:pt x="22944" y="18737"/>
                      <a:pt x="22944" y="11407"/>
                    </a:cubicBezTo>
                    <a:cubicBezTo>
                      <a:pt x="22944" y="5706"/>
                      <a:pt x="18600" y="277"/>
                      <a:pt x="11813" y="277"/>
                    </a:cubicBezTo>
                    <a:cubicBezTo>
                      <a:pt x="10999" y="277"/>
                      <a:pt x="10727" y="277"/>
                      <a:pt x="10184" y="27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en-AE" sz="135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C517E513-D75B-AAE6-8122-58283118DBAF}"/>
                  </a:ext>
                </a:extLst>
              </p:cNvPr>
              <p:cNvSpPr/>
              <p:nvPr/>
            </p:nvSpPr>
            <p:spPr>
              <a:xfrm>
                <a:off x="8933076" y="5090440"/>
                <a:ext cx="367313" cy="186778"/>
              </a:xfrm>
              <a:custGeom>
                <a:avLst/>
                <a:gdLst>
                  <a:gd name="connsiteX0" fmla="*/ 39237 w 367313"/>
                  <a:gd name="connsiteY0" fmla="*/ 135473 h 186778"/>
                  <a:gd name="connsiteX1" fmla="*/ 57426 w 367313"/>
                  <a:gd name="connsiteY1" fmla="*/ 146876 h 186778"/>
                  <a:gd name="connsiteX2" fmla="*/ 92990 w 367313"/>
                  <a:gd name="connsiteY2" fmla="*/ 124071 h 186778"/>
                  <a:gd name="connsiteX3" fmla="*/ 105750 w 367313"/>
                  <a:gd name="connsiteY3" fmla="*/ 86064 h 186778"/>
                  <a:gd name="connsiteX4" fmla="*/ 79688 w 367313"/>
                  <a:gd name="connsiteY4" fmla="*/ 52943 h 186778"/>
                  <a:gd name="connsiteX5" fmla="*/ 53897 w 367313"/>
                  <a:gd name="connsiteY5" fmla="*/ 67060 h 186778"/>
                  <a:gd name="connsiteX6" fmla="*/ 36251 w 367313"/>
                  <a:gd name="connsiteY6" fmla="*/ 52943 h 186778"/>
                  <a:gd name="connsiteX7" fmla="*/ 14533 w 367313"/>
                  <a:gd name="connsiteY7" fmla="*/ 81992 h 186778"/>
                  <a:gd name="connsiteX8" fmla="*/ 13990 w 367313"/>
                  <a:gd name="connsiteY8" fmla="*/ 84978 h 186778"/>
                  <a:gd name="connsiteX9" fmla="*/ 16976 w 367313"/>
                  <a:gd name="connsiteY9" fmla="*/ 87150 h 186778"/>
                  <a:gd name="connsiteX10" fmla="*/ 22405 w 367313"/>
                  <a:gd name="connsiteY10" fmla="*/ 80091 h 186778"/>
                  <a:gd name="connsiteX11" fmla="*/ 35708 w 367313"/>
                  <a:gd name="connsiteY11" fmla="*/ 58101 h 186778"/>
                  <a:gd name="connsiteX12" fmla="*/ 40866 w 367313"/>
                  <a:gd name="connsiteY12" fmla="*/ 65974 h 186778"/>
                  <a:gd name="connsiteX13" fmla="*/ 35980 w 367313"/>
                  <a:gd name="connsiteY13" fmla="*/ 90408 h 186778"/>
                  <a:gd name="connsiteX14" fmla="*/ 17790 w 367313"/>
                  <a:gd name="connsiteY14" fmla="*/ 163707 h 186778"/>
                  <a:gd name="connsiteX15" fmla="*/ 13447 w 367313"/>
                  <a:gd name="connsiteY15" fmla="*/ 176467 h 186778"/>
                  <a:gd name="connsiteX16" fmla="*/ 6659 w 367313"/>
                  <a:gd name="connsiteY16" fmla="*/ 178367 h 186778"/>
                  <a:gd name="connsiteX17" fmla="*/ 5031 w 367313"/>
                  <a:gd name="connsiteY17" fmla="*/ 178367 h 186778"/>
                  <a:gd name="connsiteX18" fmla="*/ 415 w 367313"/>
                  <a:gd name="connsiteY18" fmla="*/ 181897 h 186778"/>
                  <a:gd name="connsiteX19" fmla="*/ 415 w 367313"/>
                  <a:gd name="connsiteY19" fmla="*/ 182168 h 186778"/>
                  <a:gd name="connsiteX20" fmla="*/ 4216 w 367313"/>
                  <a:gd name="connsiteY20" fmla="*/ 184883 h 186778"/>
                  <a:gd name="connsiteX21" fmla="*/ 9103 w 367313"/>
                  <a:gd name="connsiteY21" fmla="*/ 184340 h 186778"/>
                  <a:gd name="connsiteX22" fmla="*/ 35165 w 367313"/>
                  <a:gd name="connsiteY22" fmla="*/ 184340 h 186778"/>
                  <a:gd name="connsiteX23" fmla="*/ 41409 w 367313"/>
                  <a:gd name="connsiteY23" fmla="*/ 184883 h 186778"/>
                  <a:gd name="connsiteX24" fmla="*/ 44938 w 367313"/>
                  <a:gd name="connsiteY24" fmla="*/ 181354 h 186778"/>
                  <a:gd name="connsiteX25" fmla="*/ 42495 w 367313"/>
                  <a:gd name="connsiteY25" fmla="*/ 178367 h 186778"/>
                  <a:gd name="connsiteX26" fmla="*/ 38151 w 367313"/>
                  <a:gd name="connsiteY26" fmla="*/ 178367 h 186778"/>
                  <a:gd name="connsiteX27" fmla="*/ 29464 w 367313"/>
                  <a:gd name="connsiteY27" fmla="*/ 175653 h 186778"/>
                  <a:gd name="connsiteX28" fmla="*/ 29464 w 367313"/>
                  <a:gd name="connsiteY28" fmla="*/ 175110 h 186778"/>
                  <a:gd name="connsiteX29" fmla="*/ 30278 w 367313"/>
                  <a:gd name="connsiteY29" fmla="*/ 171037 h 186778"/>
                  <a:gd name="connsiteX30" fmla="*/ 36794 w 367313"/>
                  <a:gd name="connsiteY30" fmla="*/ 145247 h 186778"/>
                  <a:gd name="connsiteX31" fmla="*/ 39237 w 367313"/>
                  <a:gd name="connsiteY31" fmla="*/ 135473 h 186778"/>
                  <a:gd name="connsiteX32" fmla="*/ 90548 w 367313"/>
                  <a:gd name="connsiteY32" fmla="*/ 80363 h 186778"/>
                  <a:gd name="connsiteX33" fmla="*/ 57426 w 367313"/>
                  <a:gd name="connsiteY33" fmla="*/ 141717 h 186778"/>
                  <a:gd name="connsiteX34" fmla="*/ 56883 w 367313"/>
                  <a:gd name="connsiteY34" fmla="*/ 141717 h 186778"/>
                  <a:gd name="connsiteX35" fmla="*/ 42767 w 367313"/>
                  <a:gd name="connsiteY35" fmla="*/ 123257 h 186778"/>
                  <a:gd name="connsiteX36" fmla="*/ 42767 w 367313"/>
                  <a:gd name="connsiteY36" fmla="*/ 122442 h 186778"/>
                  <a:gd name="connsiteX37" fmla="*/ 43852 w 367313"/>
                  <a:gd name="connsiteY37" fmla="*/ 116470 h 186778"/>
                  <a:gd name="connsiteX38" fmla="*/ 51182 w 367313"/>
                  <a:gd name="connsiteY38" fmla="*/ 87421 h 186778"/>
                  <a:gd name="connsiteX39" fmla="*/ 60684 w 367313"/>
                  <a:gd name="connsiteY39" fmla="*/ 68689 h 186778"/>
                  <a:gd name="connsiteX40" fmla="*/ 78873 w 367313"/>
                  <a:gd name="connsiteY40" fmla="*/ 58101 h 186778"/>
                  <a:gd name="connsiteX41" fmla="*/ 79688 w 367313"/>
                  <a:gd name="connsiteY41" fmla="*/ 58101 h 186778"/>
                  <a:gd name="connsiteX42" fmla="*/ 90819 w 367313"/>
                  <a:gd name="connsiteY42" fmla="*/ 76291 h 186778"/>
                  <a:gd name="connsiteX43" fmla="*/ 90548 w 367313"/>
                  <a:gd name="connsiteY43" fmla="*/ 80363 h 186778"/>
                  <a:gd name="connsiteX44" fmla="*/ 169005 w 367313"/>
                  <a:gd name="connsiteY44" fmla="*/ 52943 h 186778"/>
                  <a:gd name="connsiteX45" fmla="*/ 118239 w 367313"/>
                  <a:gd name="connsiteY45" fmla="*/ 112126 h 186778"/>
                  <a:gd name="connsiteX46" fmla="*/ 149729 w 367313"/>
                  <a:gd name="connsiteY46" fmla="*/ 146876 h 186778"/>
                  <a:gd name="connsiteX47" fmla="*/ 152173 w 367313"/>
                  <a:gd name="connsiteY47" fmla="*/ 146876 h 186778"/>
                  <a:gd name="connsiteX48" fmla="*/ 203211 w 367313"/>
                  <a:gd name="connsiteY48" fmla="*/ 87693 h 186778"/>
                  <a:gd name="connsiteX49" fmla="*/ 171447 w 367313"/>
                  <a:gd name="connsiteY49" fmla="*/ 52943 h 186778"/>
                  <a:gd name="connsiteX50" fmla="*/ 188009 w 367313"/>
                  <a:gd name="connsiteY50" fmla="*/ 81720 h 186778"/>
                  <a:gd name="connsiteX51" fmla="*/ 167648 w 367313"/>
                  <a:gd name="connsiteY51" fmla="*/ 133302 h 186778"/>
                  <a:gd name="connsiteX52" fmla="*/ 149729 w 367313"/>
                  <a:gd name="connsiteY52" fmla="*/ 141717 h 186778"/>
                  <a:gd name="connsiteX53" fmla="*/ 133441 w 367313"/>
                  <a:gd name="connsiteY53" fmla="*/ 119727 h 186778"/>
                  <a:gd name="connsiteX54" fmla="*/ 133441 w 367313"/>
                  <a:gd name="connsiteY54" fmla="*/ 117284 h 186778"/>
                  <a:gd name="connsiteX55" fmla="*/ 171447 w 367313"/>
                  <a:gd name="connsiteY55" fmla="*/ 58101 h 186778"/>
                  <a:gd name="connsiteX56" fmla="*/ 171992 w 367313"/>
                  <a:gd name="connsiteY56" fmla="*/ 58101 h 186778"/>
                  <a:gd name="connsiteX57" fmla="*/ 188280 w 367313"/>
                  <a:gd name="connsiteY57" fmla="*/ 78734 h 186778"/>
                  <a:gd name="connsiteX58" fmla="*/ 188009 w 367313"/>
                  <a:gd name="connsiteY58" fmla="*/ 81720 h 186778"/>
                  <a:gd name="connsiteX59" fmla="*/ 264092 w 367313"/>
                  <a:gd name="connsiteY59" fmla="*/ 276 h 186778"/>
                  <a:gd name="connsiteX60" fmla="*/ 243457 w 367313"/>
                  <a:gd name="connsiteY60" fmla="*/ 2177 h 186778"/>
                  <a:gd name="connsiteX61" fmla="*/ 236128 w 367313"/>
                  <a:gd name="connsiteY61" fmla="*/ 6520 h 186778"/>
                  <a:gd name="connsiteX62" fmla="*/ 242373 w 367313"/>
                  <a:gd name="connsiteY62" fmla="*/ 9235 h 186778"/>
                  <a:gd name="connsiteX63" fmla="*/ 244273 w 367313"/>
                  <a:gd name="connsiteY63" fmla="*/ 9235 h 186778"/>
                  <a:gd name="connsiteX64" fmla="*/ 251332 w 367313"/>
                  <a:gd name="connsiteY64" fmla="*/ 12493 h 186778"/>
                  <a:gd name="connsiteX65" fmla="*/ 248346 w 367313"/>
                  <a:gd name="connsiteY65" fmla="*/ 24981 h 186778"/>
                  <a:gd name="connsiteX66" fmla="*/ 230700 w 367313"/>
                  <a:gd name="connsiteY66" fmla="*/ 95837 h 186778"/>
                  <a:gd name="connsiteX67" fmla="*/ 224183 w 367313"/>
                  <a:gd name="connsiteY67" fmla="*/ 121899 h 186778"/>
                  <a:gd name="connsiteX68" fmla="*/ 223641 w 367313"/>
                  <a:gd name="connsiteY68" fmla="*/ 127872 h 186778"/>
                  <a:gd name="connsiteX69" fmla="*/ 242100 w 367313"/>
                  <a:gd name="connsiteY69" fmla="*/ 146876 h 186778"/>
                  <a:gd name="connsiteX70" fmla="*/ 243457 w 367313"/>
                  <a:gd name="connsiteY70" fmla="*/ 146876 h 186778"/>
                  <a:gd name="connsiteX71" fmla="*/ 263276 w 367313"/>
                  <a:gd name="connsiteY71" fmla="*/ 117827 h 186778"/>
                  <a:gd name="connsiteX72" fmla="*/ 263818 w 367313"/>
                  <a:gd name="connsiteY72" fmla="*/ 115112 h 186778"/>
                  <a:gd name="connsiteX73" fmla="*/ 263818 w 367313"/>
                  <a:gd name="connsiteY73" fmla="*/ 114569 h 186778"/>
                  <a:gd name="connsiteX74" fmla="*/ 260019 w 367313"/>
                  <a:gd name="connsiteY74" fmla="*/ 112398 h 186778"/>
                  <a:gd name="connsiteX75" fmla="*/ 241829 w 367313"/>
                  <a:gd name="connsiteY75" fmla="*/ 141717 h 186778"/>
                  <a:gd name="connsiteX76" fmla="*/ 236672 w 367313"/>
                  <a:gd name="connsiteY76" fmla="*/ 133302 h 186778"/>
                  <a:gd name="connsiteX77" fmla="*/ 242644 w 367313"/>
                  <a:gd name="connsiteY77" fmla="*/ 106154 h 186778"/>
                  <a:gd name="connsiteX78" fmla="*/ 267078 w 367313"/>
                  <a:gd name="connsiteY78" fmla="*/ 7878 h 186778"/>
                  <a:gd name="connsiteX79" fmla="*/ 268162 w 367313"/>
                  <a:gd name="connsiteY79" fmla="*/ 3262 h 186778"/>
                  <a:gd name="connsiteX80" fmla="*/ 265720 w 367313"/>
                  <a:gd name="connsiteY80" fmla="*/ 276 h 186778"/>
                  <a:gd name="connsiteX81" fmla="*/ 334066 w 367313"/>
                  <a:gd name="connsiteY81" fmla="*/ 139546 h 186778"/>
                  <a:gd name="connsiteX82" fmla="*/ 300129 w 367313"/>
                  <a:gd name="connsiteY82" fmla="*/ 181897 h 186778"/>
                  <a:gd name="connsiteX83" fmla="*/ 287369 w 367313"/>
                  <a:gd name="connsiteY83" fmla="*/ 172938 h 186778"/>
                  <a:gd name="connsiteX84" fmla="*/ 297414 w 367313"/>
                  <a:gd name="connsiteY84" fmla="*/ 162350 h 186778"/>
                  <a:gd name="connsiteX85" fmla="*/ 290358 w 367313"/>
                  <a:gd name="connsiteY85" fmla="*/ 156377 h 186778"/>
                  <a:gd name="connsiteX86" fmla="*/ 280039 w 367313"/>
                  <a:gd name="connsiteY86" fmla="*/ 168865 h 186778"/>
                  <a:gd name="connsiteX87" fmla="*/ 300400 w 367313"/>
                  <a:gd name="connsiteY87" fmla="*/ 187055 h 186778"/>
                  <a:gd name="connsiteX88" fmla="*/ 344653 w 367313"/>
                  <a:gd name="connsiteY88" fmla="*/ 152305 h 186778"/>
                  <a:gd name="connsiteX89" fmla="*/ 351169 w 367313"/>
                  <a:gd name="connsiteY89" fmla="*/ 128415 h 186778"/>
                  <a:gd name="connsiteX90" fmla="*/ 366913 w 367313"/>
                  <a:gd name="connsiteY90" fmla="*/ 65974 h 186778"/>
                  <a:gd name="connsiteX91" fmla="*/ 367729 w 367313"/>
                  <a:gd name="connsiteY91" fmla="*/ 60816 h 186778"/>
                  <a:gd name="connsiteX92" fmla="*/ 361756 w 367313"/>
                  <a:gd name="connsiteY92" fmla="*/ 55115 h 186778"/>
                  <a:gd name="connsiteX93" fmla="*/ 352798 w 367313"/>
                  <a:gd name="connsiteY93" fmla="*/ 64617 h 186778"/>
                  <a:gd name="connsiteX94" fmla="*/ 338680 w 367313"/>
                  <a:gd name="connsiteY94" fmla="*/ 120270 h 186778"/>
                  <a:gd name="connsiteX95" fmla="*/ 316420 w 367313"/>
                  <a:gd name="connsiteY95" fmla="*/ 141717 h 186778"/>
                  <a:gd name="connsiteX96" fmla="*/ 316146 w 367313"/>
                  <a:gd name="connsiteY96" fmla="*/ 141717 h 186778"/>
                  <a:gd name="connsiteX97" fmla="*/ 304746 w 367313"/>
                  <a:gd name="connsiteY97" fmla="*/ 125700 h 186778"/>
                  <a:gd name="connsiteX98" fmla="*/ 304746 w 367313"/>
                  <a:gd name="connsiteY98" fmla="*/ 122985 h 186778"/>
                  <a:gd name="connsiteX99" fmla="*/ 313976 w 367313"/>
                  <a:gd name="connsiteY99" fmla="*/ 87693 h 186778"/>
                  <a:gd name="connsiteX100" fmla="*/ 319133 w 367313"/>
                  <a:gd name="connsiteY100" fmla="*/ 70047 h 186778"/>
                  <a:gd name="connsiteX101" fmla="*/ 300674 w 367313"/>
                  <a:gd name="connsiteY101" fmla="*/ 52943 h 186778"/>
                  <a:gd name="connsiteX102" fmla="*/ 275969 w 367313"/>
                  <a:gd name="connsiteY102" fmla="*/ 82263 h 186778"/>
                  <a:gd name="connsiteX103" fmla="*/ 275425 w 367313"/>
                  <a:gd name="connsiteY103" fmla="*/ 84978 h 186778"/>
                  <a:gd name="connsiteX104" fmla="*/ 278411 w 367313"/>
                  <a:gd name="connsiteY104" fmla="*/ 87150 h 186778"/>
                  <a:gd name="connsiteX105" fmla="*/ 279226 w 367313"/>
                  <a:gd name="connsiteY105" fmla="*/ 87150 h 186778"/>
                  <a:gd name="connsiteX106" fmla="*/ 301216 w 367313"/>
                  <a:gd name="connsiteY106" fmla="*/ 58373 h 186778"/>
                  <a:gd name="connsiteX107" fmla="*/ 302302 w 367313"/>
                  <a:gd name="connsiteY107" fmla="*/ 58373 h 186778"/>
                  <a:gd name="connsiteX108" fmla="*/ 306646 w 367313"/>
                  <a:gd name="connsiteY108" fmla="*/ 63531 h 186778"/>
                  <a:gd name="connsiteX109" fmla="*/ 301487 w 367313"/>
                  <a:gd name="connsiteY109" fmla="*/ 82263 h 186778"/>
                  <a:gd name="connsiteX110" fmla="*/ 290900 w 367313"/>
                  <a:gd name="connsiteY110" fmla="*/ 122171 h 186778"/>
                  <a:gd name="connsiteX111" fmla="*/ 314789 w 367313"/>
                  <a:gd name="connsiteY111" fmla="*/ 146876 h 186778"/>
                  <a:gd name="connsiteX112" fmla="*/ 334066 w 367313"/>
                  <a:gd name="connsiteY112" fmla="*/ 139546 h 186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</a:cxnLst>
                <a:rect l="l" t="t" r="r" b="b"/>
                <a:pathLst>
                  <a:path w="367313" h="186778">
                    <a:moveTo>
                      <a:pt x="39237" y="135473"/>
                    </a:moveTo>
                    <a:cubicBezTo>
                      <a:pt x="44124" y="141446"/>
                      <a:pt x="47925" y="146876"/>
                      <a:pt x="57426" y="146876"/>
                    </a:cubicBezTo>
                    <a:cubicBezTo>
                      <a:pt x="73444" y="146876"/>
                      <a:pt x="86746" y="132759"/>
                      <a:pt x="92990" y="124071"/>
                    </a:cubicBezTo>
                    <a:cubicBezTo>
                      <a:pt x="100320" y="113212"/>
                      <a:pt x="105750" y="99367"/>
                      <a:pt x="105750" y="86064"/>
                    </a:cubicBezTo>
                    <a:cubicBezTo>
                      <a:pt x="105750" y="71404"/>
                      <a:pt x="98149" y="52943"/>
                      <a:pt x="79688" y="52943"/>
                    </a:cubicBezTo>
                    <a:cubicBezTo>
                      <a:pt x="69371" y="52943"/>
                      <a:pt x="60684" y="59459"/>
                      <a:pt x="53897" y="67060"/>
                    </a:cubicBezTo>
                    <a:cubicBezTo>
                      <a:pt x="51182" y="58644"/>
                      <a:pt x="44938" y="52943"/>
                      <a:pt x="36251" y="52943"/>
                    </a:cubicBezTo>
                    <a:cubicBezTo>
                      <a:pt x="20505" y="52943"/>
                      <a:pt x="16704" y="73576"/>
                      <a:pt x="14533" y="81992"/>
                    </a:cubicBezTo>
                    <a:cubicBezTo>
                      <a:pt x="14261" y="82806"/>
                      <a:pt x="13990" y="83892"/>
                      <a:pt x="13990" y="84978"/>
                    </a:cubicBezTo>
                    <a:cubicBezTo>
                      <a:pt x="13990" y="86878"/>
                      <a:pt x="15618" y="87150"/>
                      <a:pt x="16976" y="87150"/>
                    </a:cubicBezTo>
                    <a:cubicBezTo>
                      <a:pt x="21591" y="87150"/>
                      <a:pt x="21591" y="83621"/>
                      <a:pt x="22405" y="80091"/>
                    </a:cubicBezTo>
                    <a:cubicBezTo>
                      <a:pt x="24306" y="72218"/>
                      <a:pt x="27835" y="58101"/>
                      <a:pt x="35708" y="58101"/>
                    </a:cubicBezTo>
                    <a:cubicBezTo>
                      <a:pt x="39780" y="58101"/>
                      <a:pt x="40866" y="62445"/>
                      <a:pt x="40866" y="65974"/>
                    </a:cubicBezTo>
                    <a:cubicBezTo>
                      <a:pt x="40866" y="74390"/>
                      <a:pt x="38151" y="82535"/>
                      <a:pt x="35980" y="90408"/>
                    </a:cubicBezTo>
                    <a:lnTo>
                      <a:pt x="17790" y="163707"/>
                    </a:lnTo>
                    <a:cubicBezTo>
                      <a:pt x="16704" y="168051"/>
                      <a:pt x="16161" y="173752"/>
                      <a:pt x="13447" y="176467"/>
                    </a:cubicBezTo>
                    <a:cubicBezTo>
                      <a:pt x="11818" y="178096"/>
                      <a:pt x="9103" y="178096"/>
                      <a:pt x="6659" y="178367"/>
                    </a:cubicBezTo>
                    <a:lnTo>
                      <a:pt x="5031" y="178367"/>
                    </a:lnTo>
                    <a:cubicBezTo>
                      <a:pt x="2859" y="178367"/>
                      <a:pt x="415" y="178639"/>
                      <a:pt x="415" y="181897"/>
                    </a:cubicBezTo>
                    <a:lnTo>
                      <a:pt x="415" y="182168"/>
                    </a:lnTo>
                    <a:cubicBezTo>
                      <a:pt x="415" y="184068"/>
                      <a:pt x="2316" y="184883"/>
                      <a:pt x="4216" y="184883"/>
                    </a:cubicBezTo>
                    <a:cubicBezTo>
                      <a:pt x="5845" y="184883"/>
                      <a:pt x="7474" y="184340"/>
                      <a:pt x="9103" y="184340"/>
                    </a:cubicBezTo>
                    <a:lnTo>
                      <a:pt x="35165" y="184340"/>
                    </a:lnTo>
                    <a:cubicBezTo>
                      <a:pt x="37065" y="184883"/>
                      <a:pt x="39237" y="184883"/>
                      <a:pt x="41409" y="184883"/>
                    </a:cubicBezTo>
                    <a:cubicBezTo>
                      <a:pt x="43581" y="184883"/>
                      <a:pt x="44938" y="183254"/>
                      <a:pt x="44938" y="181354"/>
                    </a:cubicBezTo>
                    <a:cubicBezTo>
                      <a:pt x="44938" y="179725"/>
                      <a:pt x="44124" y="178639"/>
                      <a:pt x="42495" y="178367"/>
                    </a:cubicBezTo>
                    <a:lnTo>
                      <a:pt x="38151" y="178367"/>
                    </a:lnTo>
                    <a:cubicBezTo>
                      <a:pt x="35436" y="178367"/>
                      <a:pt x="30007" y="178367"/>
                      <a:pt x="29464" y="175653"/>
                    </a:cubicBezTo>
                    <a:lnTo>
                      <a:pt x="29464" y="175110"/>
                    </a:lnTo>
                    <a:cubicBezTo>
                      <a:pt x="29464" y="173752"/>
                      <a:pt x="30007" y="172395"/>
                      <a:pt x="30278" y="171037"/>
                    </a:cubicBezTo>
                    <a:lnTo>
                      <a:pt x="36794" y="145247"/>
                    </a:lnTo>
                    <a:cubicBezTo>
                      <a:pt x="37608" y="141989"/>
                      <a:pt x="38694" y="138731"/>
                      <a:pt x="39237" y="135473"/>
                    </a:cubicBezTo>
                    <a:close/>
                    <a:moveTo>
                      <a:pt x="90548" y="80363"/>
                    </a:moveTo>
                    <a:cubicBezTo>
                      <a:pt x="89462" y="91222"/>
                      <a:pt x="81588" y="140631"/>
                      <a:pt x="57426" y="141717"/>
                    </a:cubicBezTo>
                    <a:lnTo>
                      <a:pt x="56883" y="141717"/>
                    </a:lnTo>
                    <a:cubicBezTo>
                      <a:pt x="47925" y="141717"/>
                      <a:pt x="42767" y="130315"/>
                      <a:pt x="42767" y="123257"/>
                    </a:cubicBezTo>
                    <a:lnTo>
                      <a:pt x="42767" y="122442"/>
                    </a:lnTo>
                    <a:cubicBezTo>
                      <a:pt x="42767" y="120270"/>
                      <a:pt x="43581" y="118370"/>
                      <a:pt x="43852" y="116470"/>
                    </a:cubicBezTo>
                    <a:lnTo>
                      <a:pt x="51182" y="87421"/>
                    </a:lnTo>
                    <a:cubicBezTo>
                      <a:pt x="53354" y="80091"/>
                      <a:pt x="54169" y="76291"/>
                      <a:pt x="60684" y="68689"/>
                    </a:cubicBezTo>
                    <a:cubicBezTo>
                      <a:pt x="65299" y="63802"/>
                      <a:pt x="71815" y="58101"/>
                      <a:pt x="78873" y="58101"/>
                    </a:cubicBezTo>
                    <a:lnTo>
                      <a:pt x="79688" y="58101"/>
                    </a:lnTo>
                    <a:cubicBezTo>
                      <a:pt x="88375" y="58644"/>
                      <a:pt x="90819" y="69232"/>
                      <a:pt x="90819" y="76291"/>
                    </a:cubicBezTo>
                    <a:cubicBezTo>
                      <a:pt x="90819" y="77648"/>
                      <a:pt x="90819" y="78734"/>
                      <a:pt x="90548" y="80363"/>
                    </a:cubicBezTo>
                    <a:close/>
                    <a:moveTo>
                      <a:pt x="169005" y="52943"/>
                    </a:moveTo>
                    <a:cubicBezTo>
                      <a:pt x="139684" y="55930"/>
                      <a:pt x="118239" y="86335"/>
                      <a:pt x="118239" y="112126"/>
                    </a:cubicBezTo>
                    <a:cubicBezTo>
                      <a:pt x="118239" y="128415"/>
                      <a:pt x="127468" y="146876"/>
                      <a:pt x="149729" y="146876"/>
                    </a:cubicBezTo>
                    <a:lnTo>
                      <a:pt x="152173" y="146876"/>
                    </a:lnTo>
                    <a:cubicBezTo>
                      <a:pt x="179864" y="144161"/>
                      <a:pt x="203211" y="115927"/>
                      <a:pt x="203211" y="87693"/>
                    </a:cubicBezTo>
                    <a:cubicBezTo>
                      <a:pt x="203211" y="71947"/>
                      <a:pt x="194523" y="52943"/>
                      <a:pt x="171447" y="52943"/>
                    </a:cubicBezTo>
                    <a:close/>
                    <a:moveTo>
                      <a:pt x="188009" y="81720"/>
                    </a:moveTo>
                    <a:cubicBezTo>
                      <a:pt x="186651" y="98280"/>
                      <a:pt x="181765" y="121356"/>
                      <a:pt x="167648" y="133302"/>
                    </a:cubicBezTo>
                    <a:cubicBezTo>
                      <a:pt x="162760" y="137645"/>
                      <a:pt x="156516" y="141717"/>
                      <a:pt x="149729" y="141717"/>
                    </a:cubicBezTo>
                    <a:cubicBezTo>
                      <a:pt x="140228" y="141717"/>
                      <a:pt x="133441" y="133030"/>
                      <a:pt x="133441" y="119727"/>
                    </a:cubicBezTo>
                    <a:lnTo>
                      <a:pt x="133441" y="117284"/>
                    </a:lnTo>
                    <a:cubicBezTo>
                      <a:pt x="134256" y="104796"/>
                      <a:pt x="143485" y="58101"/>
                      <a:pt x="171447" y="58101"/>
                    </a:cubicBezTo>
                    <a:lnTo>
                      <a:pt x="171992" y="58101"/>
                    </a:lnTo>
                    <a:cubicBezTo>
                      <a:pt x="183123" y="58101"/>
                      <a:pt x="188280" y="69232"/>
                      <a:pt x="188280" y="78734"/>
                    </a:cubicBezTo>
                    <a:cubicBezTo>
                      <a:pt x="188280" y="79820"/>
                      <a:pt x="188280" y="80634"/>
                      <a:pt x="188009" y="81720"/>
                    </a:cubicBezTo>
                    <a:close/>
                    <a:moveTo>
                      <a:pt x="264092" y="276"/>
                    </a:moveTo>
                    <a:lnTo>
                      <a:pt x="243457" y="2177"/>
                    </a:lnTo>
                    <a:cubicBezTo>
                      <a:pt x="240745" y="2448"/>
                      <a:pt x="236128" y="1905"/>
                      <a:pt x="236128" y="6520"/>
                    </a:cubicBezTo>
                    <a:cubicBezTo>
                      <a:pt x="236128" y="8963"/>
                      <a:pt x="239114" y="9235"/>
                      <a:pt x="242373" y="9235"/>
                    </a:cubicBezTo>
                    <a:lnTo>
                      <a:pt x="244273" y="9235"/>
                    </a:lnTo>
                    <a:cubicBezTo>
                      <a:pt x="247801" y="9235"/>
                      <a:pt x="251332" y="9506"/>
                      <a:pt x="251332" y="12493"/>
                    </a:cubicBezTo>
                    <a:cubicBezTo>
                      <a:pt x="251332" y="16293"/>
                      <a:pt x="249159" y="21180"/>
                      <a:pt x="248346" y="24981"/>
                    </a:cubicBezTo>
                    <a:lnTo>
                      <a:pt x="230700" y="95837"/>
                    </a:lnTo>
                    <a:cubicBezTo>
                      <a:pt x="228527" y="104524"/>
                      <a:pt x="226083" y="113212"/>
                      <a:pt x="224183" y="121899"/>
                    </a:cubicBezTo>
                    <a:cubicBezTo>
                      <a:pt x="223912" y="124071"/>
                      <a:pt x="223641" y="125700"/>
                      <a:pt x="223641" y="127872"/>
                    </a:cubicBezTo>
                    <a:cubicBezTo>
                      <a:pt x="223641" y="137102"/>
                      <a:pt x="229069" y="146876"/>
                      <a:pt x="242100" y="146876"/>
                    </a:cubicBezTo>
                    <a:lnTo>
                      <a:pt x="243457" y="146876"/>
                    </a:lnTo>
                    <a:cubicBezTo>
                      <a:pt x="257304" y="145247"/>
                      <a:pt x="260832" y="126243"/>
                      <a:pt x="263276" y="117827"/>
                    </a:cubicBezTo>
                    <a:cubicBezTo>
                      <a:pt x="263547" y="116741"/>
                      <a:pt x="263818" y="115927"/>
                      <a:pt x="263818" y="115112"/>
                    </a:cubicBezTo>
                    <a:lnTo>
                      <a:pt x="263818" y="114569"/>
                    </a:lnTo>
                    <a:cubicBezTo>
                      <a:pt x="263547" y="112398"/>
                      <a:pt x="261648" y="112398"/>
                      <a:pt x="260019" y="112398"/>
                    </a:cubicBezTo>
                    <a:cubicBezTo>
                      <a:pt x="253231" y="112398"/>
                      <a:pt x="254047" y="141717"/>
                      <a:pt x="241829" y="141717"/>
                    </a:cubicBezTo>
                    <a:cubicBezTo>
                      <a:pt x="239114" y="141717"/>
                      <a:pt x="236672" y="139003"/>
                      <a:pt x="236672" y="133302"/>
                    </a:cubicBezTo>
                    <a:cubicBezTo>
                      <a:pt x="236672" y="124886"/>
                      <a:pt x="240200" y="114841"/>
                      <a:pt x="242644" y="106154"/>
                    </a:cubicBezTo>
                    <a:lnTo>
                      <a:pt x="267078" y="7878"/>
                    </a:lnTo>
                    <a:cubicBezTo>
                      <a:pt x="267349" y="6520"/>
                      <a:pt x="268162" y="4620"/>
                      <a:pt x="268162" y="3262"/>
                    </a:cubicBezTo>
                    <a:cubicBezTo>
                      <a:pt x="268162" y="1905"/>
                      <a:pt x="267349" y="819"/>
                      <a:pt x="265720" y="276"/>
                    </a:cubicBezTo>
                    <a:close/>
                    <a:moveTo>
                      <a:pt x="334066" y="139546"/>
                    </a:moveTo>
                    <a:cubicBezTo>
                      <a:pt x="331079" y="155834"/>
                      <a:pt x="319677" y="181897"/>
                      <a:pt x="300129" y="181897"/>
                    </a:cubicBezTo>
                    <a:cubicBezTo>
                      <a:pt x="294701" y="181897"/>
                      <a:pt x="290358" y="179725"/>
                      <a:pt x="287369" y="172938"/>
                    </a:cubicBezTo>
                    <a:cubicBezTo>
                      <a:pt x="293070" y="172666"/>
                      <a:pt x="297414" y="168594"/>
                      <a:pt x="297414" y="162350"/>
                    </a:cubicBezTo>
                    <a:cubicBezTo>
                      <a:pt x="297143" y="158278"/>
                      <a:pt x="293886" y="156377"/>
                      <a:pt x="290358" y="156377"/>
                    </a:cubicBezTo>
                    <a:cubicBezTo>
                      <a:pt x="283570" y="156377"/>
                      <a:pt x="280039" y="162893"/>
                      <a:pt x="280039" y="168865"/>
                    </a:cubicBezTo>
                    <a:cubicBezTo>
                      <a:pt x="280039" y="180539"/>
                      <a:pt x="289813" y="187055"/>
                      <a:pt x="300400" y="187055"/>
                    </a:cubicBezTo>
                    <a:cubicBezTo>
                      <a:pt x="320763" y="187055"/>
                      <a:pt x="337594" y="169951"/>
                      <a:pt x="344653" y="152305"/>
                    </a:cubicBezTo>
                    <a:cubicBezTo>
                      <a:pt x="347639" y="144432"/>
                      <a:pt x="349267" y="136288"/>
                      <a:pt x="351169" y="128415"/>
                    </a:cubicBezTo>
                    <a:lnTo>
                      <a:pt x="366913" y="65974"/>
                    </a:lnTo>
                    <a:cubicBezTo>
                      <a:pt x="367186" y="64345"/>
                      <a:pt x="367729" y="62445"/>
                      <a:pt x="367729" y="60816"/>
                    </a:cubicBezTo>
                    <a:cubicBezTo>
                      <a:pt x="367729" y="58101"/>
                      <a:pt x="365829" y="55115"/>
                      <a:pt x="361756" y="55115"/>
                    </a:cubicBezTo>
                    <a:cubicBezTo>
                      <a:pt x="356055" y="55115"/>
                      <a:pt x="354155" y="60002"/>
                      <a:pt x="352798" y="64617"/>
                    </a:cubicBezTo>
                    <a:lnTo>
                      <a:pt x="338680" y="120270"/>
                    </a:lnTo>
                    <a:cubicBezTo>
                      <a:pt x="336236" y="130587"/>
                      <a:pt x="328093" y="141717"/>
                      <a:pt x="316420" y="141717"/>
                    </a:cubicBezTo>
                    <a:lnTo>
                      <a:pt x="316146" y="141717"/>
                    </a:lnTo>
                    <a:cubicBezTo>
                      <a:pt x="306646" y="141717"/>
                      <a:pt x="304746" y="132759"/>
                      <a:pt x="304746" y="125700"/>
                    </a:cubicBezTo>
                    <a:lnTo>
                      <a:pt x="304746" y="122985"/>
                    </a:lnTo>
                    <a:cubicBezTo>
                      <a:pt x="306646" y="110497"/>
                      <a:pt x="309903" y="99367"/>
                      <a:pt x="313976" y="87693"/>
                    </a:cubicBezTo>
                    <a:cubicBezTo>
                      <a:pt x="316146" y="81992"/>
                      <a:pt x="319133" y="76291"/>
                      <a:pt x="319133" y="70047"/>
                    </a:cubicBezTo>
                    <a:cubicBezTo>
                      <a:pt x="319133" y="60002"/>
                      <a:pt x="313160" y="52943"/>
                      <a:pt x="300674" y="52943"/>
                    </a:cubicBezTo>
                    <a:cubicBezTo>
                      <a:pt x="286556" y="54572"/>
                      <a:pt x="278411" y="71676"/>
                      <a:pt x="275969" y="82263"/>
                    </a:cubicBezTo>
                    <a:cubicBezTo>
                      <a:pt x="275696" y="83078"/>
                      <a:pt x="275425" y="84164"/>
                      <a:pt x="275425" y="84978"/>
                    </a:cubicBezTo>
                    <a:cubicBezTo>
                      <a:pt x="275425" y="86607"/>
                      <a:pt x="276782" y="87150"/>
                      <a:pt x="278411" y="87150"/>
                    </a:cubicBezTo>
                    <a:lnTo>
                      <a:pt x="279226" y="87150"/>
                    </a:lnTo>
                    <a:cubicBezTo>
                      <a:pt x="285470" y="87150"/>
                      <a:pt x="285470" y="59459"/>
                      <a:pt x="301216" y="58373"/>
                    </a:cubicBezTo>
                    <a:lnTo>
                      <a:pt x="302302" y="58373"/>
                    </a:lnTo>
                    <a:cubicBezTo>
                      <a:pt x="305559" y="58373"/>
                      <a:pt x="306646" y="60816"/>
                      <a:pt x="306646" y="63531"/>
                    </a:cubicBezTo>
                    <a:cubicBezTo>
                      <a:pt x="306646" y="70047"/>
                      <a:pt x="303931" y="76291"/>
                      <a:pt x="301487" y="82263"/>
                    </a:cubicBezTo>
                    <a:cubicBezTo>
                      <a:pt x="297143" y="94751"/>
                      <a:pt x="290900" y="108868"/>
                      <a:pt x="290900" y="122171"/>
                    </a:cubicBezTo>
                    <a:cubicBezTo>
                      <a:pt x="290900" y="137645"/>
                      <a:pt x="301216" y="146876"/>
                      <a:pt x="314789" y="146876"/>
                    </a:cubicBezTo>
                    <a:cubicBezTo>
                      <a:pt x="322392" y="146876"/>
                      <a:pt x="328906" y="144161"/>
                      <a:pt x="334066" y="1395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en-AE" sz="135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C1B78440-571D-7780-AE81-5E2EA5D7AEB2}"/>
                  </a:ext>
                </a:extLst>
              </p:cNvPr>
              <p:cNvSpPr/>
              <p:nvPr/>
            </p:nvSpPr>
            <p:spPr>
              <a:xfrm>
                <a:off x="1967964" y="5092883"/>
                <a:ext cx="7682226" cy="438507"/>
              </a:xfrm>
              <a:custGeom>
                <a:avLst/>
                <a:gdLst>
                  <a:gd name="connsiteX0" fmla="*/ 7373718 w 7682226"/>
                  <a:gd name="connsiteY0" fmla="*/ 52945 h 438507"/>
                  <a:gd name="connsiteX1" fmla="*/ 7363944 w 7682226"/>
                  <a:gd name="connsiteY1" fmla="*/ 64076 h 438507"/>
                  <a:gd name="connsiteX2" fmla="*/ 7375347 w 7682226"/>
                  <a:gd name="connsiteY2" fmla="*/ 75207 h 438507"/>
                  <a:gd name="connsiteX3" fmla="*/ 7386478 w 7682226"/>
                  <a:gd name="connsiteY3" fmla="*/ 64076 h 438507"/>
                  <a:gd name="connsiteX4" fmla="*/ 7375618 w 7682226"/>
                  <a:gd name="connsiteY4" fmla="*/ 52674 h 438507"/>
                  <a:gd name="connsiteX5" fmla="*/ 7373718 w 7682226"/>
                  <a:gd name="connsiteY5" fmla="*/ 52945 h 438507"/>
                  <a:gd name="connsiteX6" fmla="*/ 7373718 w 7682226"/>
                  <a:gd name="connsiteY6" fmla="*/ 119729 h 438507"/>
                  <a:gd name="connsiteX7" fmla="*/ 7363944 w 7682226"/>
                  <a:gd name="connsiteY7" fmla="*/ 130860 h 438507"/>
                  <a:gd name="connsiteX8" fmla="*/ 7374805 w 7682226"/>
                  <a:gd name="connsiteY8" fmla="*/ 141991 h 438507"/>
                  <a:gd name="connsiteX9" fmla="*/ 7386478 w 7682226"/>
                  <a:gd name="connsiteY9" fmla="*/ 130860 h 438507"/>
                  <a:gd name="connsiteX10" fmla="*/ 7375347 w 7682226"/>
                  <a:gd name="connsiteY10" fmla="*/ 119729 h 438507"/>
                  <a:gd name="connsiteX11" fmla="*/ 7373718 w 7682226"/>
                  <a:gd name="connsiteY11" fmla="*/ 119729 h 438507"/>
                  <a:gd name="connsiteX12" fmla="*/ 7498870 w 7682226"/>
                  <a:gd name="connsiteY12" fmla="*/ 278 h 438507"/>
                  <a:gd name="connsiteX13" fmla="*/ 7498870 w 7682226"/>
                  <a:gd name="connsiteY13" fmla="*/ 6522 h 438507"/>
                  <a:gd name="connsiteX14" fmla="*/ 7507286 w 7682226"/>
                  <a:gd name="connsiteY14" fmla="*/ 6522 h 438507"/>
                  <a:gd name="connsiteX15" fmla="*/ 7521133 w 7682226"/>
                  <a:gd name="connsiteY15" fmla="*/ 15752 h 438507"/>
                  <a:gd name="connsiteX16" fmla="*/ 7521133 w 7682226"/>
                  <a:gd name="connsiteY16" fmla="*/ 126245 h 438507"/>
                  <a:gd name="connsiteX17" fmla="*/ 7506744 w 7682226"/>
                  <a:gd name="connsiteY17" fmla="*/ 135747 h 438507"/>
                  <a:gd name="connsiteX18" fmla="*/ 7498870 w 7682226"/>
                  <a:gd name="connsiteY18" fmla="*/ 135747 h 438507"/>
                  <a:gd name="connsiteX19" fmla="*/ 7498870 w 7682226"/>
                  <a:gd name="connsiteY19" fmla="*/ 141991 h 438507"/>
                  <a:gd name="connsiteX20" fmla="*/ 7562125 w 7682226"/>
                  <a:gd name="connsiteY20" fmla="*/ 141991 h 438507"/>
                  <a:gd name="connsiteX21" fmla="*/ 7562125 w 7682226"/>
                  <a:gd name="connsiteY21" fmla="*/ 135747 h 438507"/>
                  <a:gd name="connsiteX22" fmla="*/ 7553709 w 7682226"/>
                  <a:gd name="connsiteY22" fmla="*/ 135747 h 438507"/>
                  <a:gd name="connsiteX23" fmla="*/ 7539865 w 7682226"/>
                  <a:gd name="connsiteY23" fmla="*/ 126516 h 438507"/>
                  <a:gd name="connsiteX24" fmla="*/ 7539865 w 7682226"/>
                  <a:gd name="connsiteY24" fmla="*/ 16024 h 438507"/>
                  <a:gd name="connsiteX25" fmla="*/ 7554254 w 7682226"/>
                  <a:gd name="connsiteY25" fmla="*/ 6522 h 438507"/>
                  <a:gd name="connsiteX26" fmla="*/ 7562125 w 7682226"/>
                  <a:gd name="connsiteY26" fmla="*/ 6522 h 438507"/>
                  <a:gd name="connsiteX27" fmla="*/ 7562125 w 7682226"/>
                  <a:gd name="connsiteY27" fmla="*/ 278 h 438507"/>
                  <a:gd name="connsiteX28" fmla="*/ 7576447 w 7682226"/>
                  <a:gd name="connsiteY28" fmla="*/ 52674 h 438507"/>
                  <a:gd name="connsiteX29" fmla="*/ 7576447 w 7682226"/>
                  <a:gd name="connsiteY29" fmla="*/ 59189 h 438507"/>
                  <a:gd name="connsiteX30" fmla="*/ 7579704 w 7682226"/>
                  <a:gd name="connsiteY30" fmla="*/ 59189 h 438507"/>
                  <a:gd name="connsiteX31" fmla="*/ 7592464 w 7682226"/>
                  <a:gd name="connsiteY31" fmla="*/ 69505 h 438507"/>
                  <a:gd name="connsiteX32" fmla="*/ 7592464 w 7682226"/>
                  <a:gd name="connsiteY32" fmla="*/ 126788 h 438507"/>
                  <a:gd name="connsiteX33" fmla="*/ 7576447 w 7682226"/>
                  <a:gd name="connsiteY33" fmla="*/ 135747 h 438507"/>
                  <a:gd name="connsiteX34" fmla="*/ 7576447 w 7682226"/>
                  <a:gd name="connsiteY34" fmla="*/ 141991 h 438507"/>
                  <a:gd name="connsiteX35" fmla="*/ 7591107 w 7682226"/>
                  <a:gd name="connsiteY35" fmla="*/ 141448 h 438507"/>
                  <a:gd name="connsiteX36" fmla="*/ 7623683 w 7682226"/>
                  <a:gd name="connsiteY36" fmla="*/ 141448 h 438507"/>
                  <a:gd name="connsiteX37" fmla="*/ 7623683 w 7682226"/>
                  <a:gd name="connsiteY37" fmla="*/ 135747 h 438507"/>
                  <a:gd name="connsiteX38" fmla="*/ 7619068 w 7682226"/>
                  <a:gd name="connsiteY38" fmla="*/ 135747 h 438507"/>
                  <a:gd name="connsiteX39" fmla="*/ 7607666 w 7682226"/>
                  <a:gd name="connsiteY39" fmla="*/ 127059 h 438507"/>
                  <a:gd name="connsiteX40" fmla="*/ 7607666 w 7682226"/>
                  <a:gd name="connsiteY40" fmla="*/ 89595 h 438507"/>
                  <a:gd name="connsiteX41" fmla="*/ 7636714 w 7682226"/>
                  <a:gd name="connsiteY41" fmla="*/ 55660 h 438507"/>
                  <a:gd name="connsiteX42" fmla="*/ 7651376 w 7682226"/>
                  <a:gd name="connsiteY42" fmla="*/ 79007 h 438507"/>
                  <a:gd name="connsiteX43" fmla="*/ 7651376 w 7682226"/>
                  <a:gd name="connsiteY43" fmla="*/ 127602 h 438507"/>
                  <a:gd name="connsiteX44" fmla="*/ 7638616 w 7682226"/>
                  <a:gd name="connsiteY44" fmla="*/ 135747 h 438507"/>
                  <a:gd name="connsiteX45" fmla="*/ 7635357 w 7682226"/>
                  <a:gd name="connsiteY45" fmla="*/ 135747 h 438507"/>
                  <a:gd name="connsiteX46" fmla="*/ 7635357 w 7682226"/>
                  <a:gd name="connsiteY46" fmla="*/ 141991 h 438507"/>
                  <a:gd name="connsiteX47" fmla="*/ 7650019 w 7682226"/>
                  <a:gd name="connsiteY47" fmla="*/ 141448 h 438507"/>
                  <a:gd name="connsiteX48" fmla="*/ 7682595 w 7682226"/>
                  <a:gd name="connsiteY48" fmla="*/ 141448 h 438507"/>
                  <a:gd name="connsiteX49" fmla="*/ 7682595 w 7682226"/>
                  <a:gd name="connsiteY49" fmla="*/ 135747 h 438507"/>
                  <a:gd name="connsiteX50" fmla="*/ 7678793 w 7682226"/>
                  <a:gd name="connsiteY50" fmla="*/ 135747 h 438507"/>
                  <a:gd name="connsiteX51" fmla="*/ 7666849 w 7682226"/>
                  <a:gd name="connsiteY51" fmla="*/ 127602 h 438507"/>
                  <a:gd name="connsiteX52" fmla="*/ 7666849 w 7682226"/>
                  <a:gd name="connsiteY52" fmla="*/ 80636 h 438507"/>
                  <a:gd name="connsiteX53" fmla="*/ 7663321 w 7682226"/>
                  <a:gd name="connsiteY53" fmla="*/ 62719 h 438507"/>
                  <a:gd name="connsiteX54" fmla="*/ 7637258 w 7682226"/>
                  <a:gd name="connsiteY54" fmla="*/ 50502 h 438507"/>
                  <a:gd name="connsiteX55" fmla="*/ 7606582 w 7682226"/>
                  <a:gd name="connsiteY55" fmla="*/ 71134 h 438507"/>
                  <a:gd name="connsiteX56" fmla="*/ 7606582 w 7682226"/>
                  <a:gd name="connsiteY56" fmla="*/ 50502 h 438507"/>
                  <a:gd name="connsiteX57" fmla="*/ 27797 w 7682226"/>
                  <a:gd name="connsiteY57" fmla="*/ 268297 h 438507"/>
                  <a:gd name="connsiteX58" fmla="*/ 368 w 7682226"/>
                  <a:gd name="connsiteY58" fmla="*/ 307933 h 438507"/>
                  <a:gd name="connsiteX59" fmla="*/ 368 w 7682226"/>
                  <a:gd name="connsiteY59" fmla="*/ 313091 h 438507"/>
                  <a:gd name="connsiteX60" fmla="*/ 18299 w 7682226"/>
                  <a:gd name="connsiteY60" fmla="*/ 313091 h 438507"/>
                  <a:gd name="connsiteX61" fmla="*/ 18299 w 7682226"/>
                  <a:gd name="connsiteY61" fmla="*/ 367930 h 438507"/>
                  <a:gd name="connsiteX62" fmla="*/ 22098 w 7682226"/>
                  <a:gd name="connsiteY62" fmla="*/ 386119 h 438507"/>
                  <a:gd name="connsiteX63" fmla="*/ 47072 w 7682226"/>
                  <a:gd name="connsiteY63" fmla="*/ 398335 h 438507"/>
                  <a:gd name="connsiteX64" fmla="*/ 48971 w 7682226"/>
                  <a:gd name="connsiteY64" fmla="*/ 398335 h 438507"/>
                  <a:gd name="connsiteX65" fmla="*/ 67435 w 7682226"/>
                  <a:gd name="connsiteY65" fmla="*/ 366030 h 438507"/>
                  <a:gd name="connsiteX66" fmla="*/ 67435 w 7682226"/>
                  <a:gd name="connsiteY66" fmla="*/ 358428 h 438507"/>
                  <a:gd name="connsiteX67" fmla="*/ 61458 w 7682226"/>
                  <a:gd name="connsiteY67" fmla="*/ 358428 h 438507"/>
                  <a:gd name="connsiteX68" fmla="*/ 61736 w 7682226"/>
                  <a:gd name="connsiteY68" fmla="*/ 367387 h 438507"/>
                  <a:gd name="connsiteX69" fmla="*/ 47350 w 7682226"/>
                  <a:gd name="connsiteY69" fmla="*/ 392363 h 438507"/>
                  <a:gd name="connsiteX70" fmla="*/ 33774 w 7682226"/>
                  <a:gd name="connsiteY70" fmla="*/ 369288 h 438507"/>
                  <a:gd name="connsiteX71" fmla="*/ 33774 w 7682226"/>
                  <a:gd name="connsiteY71" fmla="*/ 313091 h 438507"/>
                  <a:gd name="connsiteX72" fmla="*/ 63913 w 7682226"/>
                  <a:gd name="connsiteY72" fmla="*/ 313091 h 438507"/>
                  <a:gd name="connsiteX73" fmla="*/ 63913 w 7682226"/>
                  <a:gd name="connsiteY73" fmla="*/ 306576 h 438507"/>
                  <a:gd name="connsiteX74" fmla="*/ 33774 w 7682226"/>
                  <a:gd name="connsiteY74" fmla="*/ 306576 h 438507"/>
                  <a:gd name="connsiteX75" fmla="*/ 33774 w 7682226"/>
                  <a:gd name="connsiteY75" fmla="*/ 268297 h 438507"/>
                  <a:gd name="connsiteX76" fmla="*/ 86639 w 7682226"/>
                  <a:gd name="connsiteY76" fmla="*/ 254180 h 438507"/>
                  <a:gd name="connsiteX77" fmla="*/ 86639 w 7682226"/>
                  <a:gd name="connsiteY77" fmla="*/ 260424 h 438507"/>
                  <a:gd name="connsiteX78" fmla="*/ 90161 w 7682226"/>
                  <a:gd name="connsiteY78" fmla="*/ 260424 h 438507"/>
                  <a:gd name="connsiteX79" fmla="*/ 102647 w 7682226"/>
                  <a:gd name="connsiteY79" fmla="*/ 271283 h 438507"/>
                  <a:gd name="connsiteX80" fmla="*/ 102647 w 7682226"/>
                  <a:gd name="connsiteY80" fmla="*/ 376074 h 438507"/>
                  <a:gd name="connsiteX81" fmla="*/ 102647 w 7682226"/>
                  <a:gd name="connsiteY81" fmla="*/ 380689 h 438507"/>
                  <a:gd name="connsiteX82" fmla="*/ 87728 w 7682226"/>
                  <a:gd name="connsiteY82" fmla="*/ 389648 h 438507"/>
                  <a:gd name="connsiteX83" fmla="*/ 86639 w 7682226"/>
                  <a:gd name="connsiteY83" fmla="*/ 389648 h 438507"/>
                  <a:gd name="connsiteX84" fmla="*/ 86639 w 7682226"/>
                  <a:gd name="connsiteY84" fmla="*/ 395893 h 438507"/>
                  <a:gd name="connsiteX85" fmla="*/ 101304 w 7682226"/>
                  <a:gd name="connsiteY85" fmla="*/ 395349 h 438507"/>
                  <a:gd name="connsiteX86" fmla="*/ 133875 w 7682226"/>
                  <a:gd name="connsiteY86" fmla="*/ 395349 h 438507"/>
                  <a:gd name="connsiteX87" fmla="*/ 133875 w 7682226"/>
                  <a:gd name="connsiteY87" fmla="*/ 389648 h 438507"/>
                  <a:gd name="connsiteX88" fmla="*/ 129265 w 7682226"/>
                  <a:gd name="connsiteY88" fmla="*/ 389648 h 438507"/>
                  <a:gd name="connsiteX89" fmla="*/ 117868 w 7682226"/>
                  <a:gd name="connsiteY89" fmla="*/ 380960 h 438507"/>
                  <a:gd name="connsiteX90" fmla="*/ 117868 w 7682226"/>
                  <a:gd name="connsiteY90" fmla="*/ 343497 h 438507"/>
                  <a:gd name="connsiteX91" fmla="*/ 146919 w 7682226"/>
                  <a:gd name="connsiteY91" fmla="*/ 309562 h 438507"/>
                  <a:gd name="connsiteX92" fmla="*/ 161559 w 7682226"/>
                  <a:gd name="connsiteY92" fmla="*/ 332909 h 438507"/>
                  <a:gd name="connsiteX93" fmla="*/ 161559 w 7682226"/>
                  <a:gd name="connsiteY93" fmla="*/ 381505 h 438507"/>
                  <a:gd name="connsiteX94" fmla="*/ 148818 w 7682226"/>
                  <a:gd name="connsiteY94" fmla="*/ 389648 h 438507"/>
                  <a:gd name="connsiteX95" fmla="*/ 145551 w 7682226"/>
                  <a:gd name="connsiteY95" fmla="*/ 389648 h 438507"/>
                  <a:gd name="connsiteX96" fmla="*/ 145551 w 7682226"/>
                  <a:gd name="connsiteY96" fmla="*/ 395893 h 438507"/>
                  <a:gd name="connsiteX97" fmla="*/ 160216 w 7682226"/>
                  <a:gd name="connsiteY97" fmla="*/ 395349 h 438507"/>
                  <a:gd name="connsiteX98" fmla="*/ 192787 w 7682226"/>
                  <a:gd name="connsiteY98" fmla="*/ 395349 h 438507"/>
                  <a:gd name="connsiteX99" fmla="*/ 192787 w 7682226"/>
                  <a:gd name="connsiteY99" fmla="*/ 389648 h 438507"/>
                  <a:gd name="connsiteX100" fmla="*/ 188988 w 7682226"/>
                  <a:gd name="connsiteY100" fmla="*/ 389648 h 438507"/>
                  <a:gd name="connsiteX101" fmla="*/ 177035 w 7682226"/>
                  <a:gd name="connsiteY101" fmla="*/ 381505 h 438507"/>
                  <a:gd name="connsiteX102" fmla="*/ 177035 w 7682226"/>
                  <a:gd name="connsiteY102" fmla="*/ 334538 h 438507"/>
                  <a:gd name="connsiteX103" fmla="*/ 173513 w 7682226"/>
                  <a:gd name="connsiteY103" fmla="*/ 316349 h 438507"/>
                  <a:gd name="connsiteX104" fmla="*/ 148262 w 7682226"/>
                  <a:gd name="connsiteY104" fmla="*/ 304404 h 438507"/>
                  <a:gd name="connsiteX105" fmla="*/ 117589 w 7682226"/>
                  <a:gd name="connsiteY105" fmla="*/ 323679 h 438507"/>
                  <a:gd name="connsiteX106" fmla="*/ 117312 w 7682226"/>
                  <a:gd name="connsiteY106" fmla="*/ 251737 h 438507"/>
                  <a:gd name="connsiteX107" fmla="*/ 221769 w 7682226"/>
                  <a:gd name="connsiteY107" fmla="*/ 348384 h 438507"/>
                  <a:gd name="connsiteX108" fmla="*/ 283113 w 7682226"/>
                  <a:gd name="connsiteY108" fmla="*/ 348384 h 438507"/>
                  <a:gd name="connsiteX109" fmla="*/ 286657 w 7682226"/>
                  <a:gd name="connsiteY109" fmla="*/ 344855 h 438507"/>
                  <a:gd name="connsiteX110" fmla="*/ 248642 w 7682226"/>
                  <a:gd name="connsiteY110" fmla="*/ 303047 h 438507"/>
                  <a:gd name="connsiteX111" fmla="*/ 203583 w 7682226"/>
                  <a:gd name="connsiteY111" fmla="*/ 350556 h 438507"/>
                  <a:gd name="connsiteX112" fmla="*/ 252186 w 7682226"/>
                  <a:gd name="connsiteY112" fmla="*/ 398335 h 438507"/>
                  <a:gd name="connsiteX113" fmla="*/ 286102 w 7682226"/>
                  <a:gd name="connsiteY113" fmla="*/ 373631 h 438507"/>
                  <a:gd name="connsiteX114" fmla="*/ 286657 w 7682226"/>
                  <a:gd name="connsiteY114" fmla="*/ 371188 h 438507"/>
                  <a:gd name="connsiteX115" fmla="*/ 283947 w 7682226"/>
                  <a:gd name="connsiteY115" fmla="*/ 368473 h 438507"/>
                  <a:gd name="connsiteX116" fmla="*/ 277970 w 7682226"/>
                  <a:gd name="connsiteY116" fmla="*/ 377703 h 438507"/>
                  <a:gd name="connsiteX117" fmla="*/ 252441 w 7682226"/>
                  <a:gd name="connsiteY117" fmla="*/ 392363 h 438507"/>
                  <a:gd name="connsiteX118" fmla="*/ 251097 w 7682226"/>
                  <a:gd name="connsiteY118" fmla="*/ 392363 h 438507"/>
                  <a:gd name="connsiteX119" fmla="*/ 226101 w 7682226"/>
                  <a:gd name="connsiteY119" fmla="*/ 374988 h 438507"/>
                  <a:gd name="connsiteX120" fmla="*/ 221769 w 7682226"/>
                  <a:gd name="connsiteY120" fmla="*/ 348384 h 438507"/>
                  <a:gd name="connsiteX121" fmla="*/ 222047 w 7682226"/>
                  <a:gd name="connsiteY121" fmla="*/ 343497 h 438507"/>
                  <a:gd name="connsiteX122" fmla="*/ 242943 w 7682226"/>
                  <a:gd name="connsiteY122" fmla="*/ 309019 h 438507"/>
                  <a:gd name="connsiteX123" fmla="*/ 247831 w 7682226"/>
                  <a:gd name="connsiteY123" fmla="*/ 308205 h 438507"/>
                  <a:gd name="connsiteX124" fmla="*/ 272526 w 7682226"/>
                  <a:gd name="connsiteY124" fmla="*/ 343497 h 438507"/>
                  <a:gd name="connsiteX125" fmla="*/ 311839 w 7682226"/>
                  <a:gd name="connsiteY125" fmla="*/ 389105 h 438507"/>
                  <a:gd name="connsiteX126" fmla="*/ 335724 w 7682226"/>
                  <a:gd name="connsiteY126" fmla="*/ 398335 h 438507"/>
                  <a:gd name="connsiteX127" fmla="*/ 369663 w 7682226"/>
                  <a:gd name="connsiteY127" fmla="*/ 369288 h 438507"/>
                  <a:gd name="connsiteX128" fmla="*/ 369663 w 7682226"/>
                  <a:gd name="connsiteY128" fmla="*/ 367116 h 438507"/>
                  <a:gd name="connsiteX129" fmla="*/ 349299 w 7682226"/>
                  <a:gd name="connsiteY129" fmla="*/ 342683 h 438507"/>
                  <a:gd name="connsiteX130" fmla="*/ 333013 w 7682226"/>
                  <a:gd name="connsiteY130" fmla="*/ 338882 h 438507"/>
                  <a:gd name="connsiteX131" fmla="*/ 310473 w 7682226"/>
                  <a:gd name="connsiteY131" fmla="*/ 322593 h 438507"/>
                  <a:gd name="connsiteX132" fmla="*/ 334635 w 7682226"/>
                  <a:gd name="connsiteY132" fmla="*/ 307662 h 438507"/>
                  <a:gd name="connsiteX133" fmla="*/ 358520 w 7682226"/>
                  <a:gd name="connsiteY133" fmla="*/ 330194 h 438507"/>
                  <a:gd name="connsiteX134" fmla="*/ 361253 w 7682226"/>
                  <a:gd name="connsiteY134" fmla="*/ 333995 h 438507"/>
                  <a:gd name="connsiteX135" fmla="*/ 364219 w 7682226"/>
                  <a:gd name="connsiteY135" fmla="*/ 331552 h 438507"/>
                  <a:gd name="connsiteX136" fmla="*/ 364219 w 7682226"/>
                  <a:gd name="connsiteY136" fmla="*/ 306576 h 438507"/>
                  <a:gd name="connsiteX137" fmla="*/ 361786 w 7682226"/>
                  <a:gd name="connsiteY137" fmla="*/ 303047 h 438507"/>
                  <a:gd name="connsiteX138" fmla="*/ 353910 w 7682226"/>
                  <a:gd name="connsiteY138" fmla="*/ 308204 h 438507"/>
                  <a:gd name="connsiteX139" fmla="*/ 353377 w 7682226"/>
                  <a:gd name="connsiteY139" fmla="*/ 308204 h 438507"/>
                  <a:gd name="connsiteX140" fmla="*/ 349299 w 7682226"/>
                  <a:gd name="connsiteY140" fmla="*/ 306033 h 438507"/>
                  <a:gd name="connsiteX141" fmla="*/ 334635 w 7682226"/>
                  <a:gd name="connsiteY141" fmla="*/ 303047 h 438507"/>
                  <a:gd name="connsiteX142" fmla="*/ 299886 w 7682226"/>
                  <a:gd name="connsiteY142" fmla="*/ 329109 h 438507"/>
                  <a:gd name="connsiteX143" fmla="*/ 339245 w 7682226"/>
                  <a:gd name="connsiteY143" fmla="*/ 356528 h 438507"/>
                  <a:gd name="connsiteX144" fmla="*/ 359076 w 7682226"/>
                  <a:gd name="connsiteY144" fmla="*/ 373631 h 438507"/>
                  <a:gd name="connsiteX145" fmla="*/ 335724 w 7682226"/>
                  <a:gd name="connsiteY145" fmla="*/ 393178 h 438507"/>
                  <a:gd name="connsiteX146" fmla="*/ 333547 w 7682226"/>
                  <a:gd name="connsiteY146" fmla="*/ 393178 h 438507"/>
                  <a:gd name="connsiteX147" fmla="*/ 306396 w 7682226"/>
                  <a:gd name="connsiteY147" fmla="*/ 366573 h 438507"/>
                  <a:gd name="connsiteX148" fmla="*/ 302874 w 7682226"/>
                  <a:gd name="connsiteY148" fmla="*/ 360872 h 438507"/>
                  <a:gd name="connsiteX149" fmla="*/ 299886 w 7682226"/>
                  <a:gd name="connsiteY149" fmla="*/ 364401 h 438507"/>
                  <a:gd name="connsiteX150" fmla="*/ 299886 w 7682226"/>
                  <a:gd name="connsiteY150" fmla="*/ 391278 h 438507"/>
                  <a:gd name="connsiteX151" fmla="*/ 299608 w 7682226"/>
                  <a:gd name="connsiteY151" fmla="*/ 393991 h 438507"/>
                  <a:gd name="connsiteX152" fmla="*/ 302341 w 7682226"/>
                  <a:gd name="connsiteY152" fmla="*/ 398335 h 438507"/>
                  <a:gd name="connsiteX153" fmla="*/ 307229 w 7682226"/>
                  <a:gd name="connsiteY153" fmla="*/ 394536 h 438507"/>
                  <a:gd name="connsiteX154" fmla="*/ 308295 w 7682226"/>
                  <a:gd name="connsiteY154" fmla="*/ 393178 h 438507"/>
                  <a:gd name="connsiteX155" fmla="*/ 311839 w 7682226"/>
                  <a:gd name="connsiteY155" fmla="*/ 389105 h 438507"/>
                  <a:gd name="connsiteX156" fmla="*/ 400868 w 7682226"/>
                  <a:gd name="connsiteY156" fmla="*/ 348384 h 438507"/>
                  <a:gd name="connsiteX157" fmla="*/ 462235 w 7682226"/>
                  <a:gd name="connsiteY157" fmla="*/ 348384 h 438507"/>
                  <a:gd name="connsiteX158" fmla="*/ 465757 w 7682226"/>
                  <a:gd name="connsiteY158" fmla="*/ 344855 h 438507"/>
                  <a:gd name="connsiteX159" fmla="*/ 427764 w 7682226"/>
                  <a:gd name="connsiteY159" fmla="*/ 303047 h 438507"/>
                  <a:gd name="connsiteX160" fmla="*/ 382682 w 7682226"/>
                  <a:gd name="connsiteY160" fmla="*/ 350556 h 438507"/>
                  <a:gd name="connsiteX161" fmla="*/ 431285 w 7682226"/>
                  <a:gd name="connsiteY161" fmla="*/ 398335 h 438507"/>
                  <a:gd name="connsiteX162" fmla="*/ 465224 w 7682226"/>
                  <a:gd name="connsiteY162" fmla="*/ 373631 h 438507"/>
                  <a:gd name="connsiteX163" fmla="*/ 465757 w 7682226"/>
                  <a:gd name="connsiteY163" fmla="*/ 371188 h 438507"/>
                  <a:gd name="connsiteX164" fmla="*/ 463046 w 7682226"/>
                  <a:gd name="connsiteY164" fmla="*/ 368473 h 438507"/>
                  <a:gd name="connsiteX165" fmla="*/ 457069 w 7682226"/>
                  <a:gd name="connsiteY165" fmla="*/ 377703 h 438507"/>
                  <a:gd name="connsiteX166" fmla="*/ 431563 w 7682226"/>
                  <a:gd name="connsiteY166" fmla="*/ 392363 h 438507"/>
                  <a:gd name="connsiteX167" fmla="*/ 430196 w 7682226"/>
                  <a:gd name="connsiteY167" fmla="*/ 392363 h 438507"/>
                  <a:gd name="connsiteX168" fmla="*/ 405223 w 7682226"/>
                  <a:gd name="connsiteY168" fmla="*/ 374988 h 438507"/>
                  <a:gd name="connsiteX169" fmla="*/ 400868 w 7682226"/>
                  <a:gd name="connsiteY169" fmla="*/ 348384 h 438507"/>
                  <a:gd name="connsiteX170" fmla="*/ 401146 w 7682226"/>
                  <a:gd name="connsiteY170" fmla="*/ 343497 h 438507"/>
                  <a:gd name="connsiteX171" fmla="*/ 422065 w 7682226"/>
                  <a:gd name="connsiteY171" fmla="*/ 309019 h 438507"/>
                  <a:gd name="connsiteX172" fmla="*/ 426930 w 7682226"/>
                  <a:gd name="connsiteY172" fmla="*/ 308205 h 438507"/>
                  <a:gd name="connsiteX173" fmla="*/ 451648 w 7682226"/>
                  <a:gd name="connsiteY173" fmla="*/ 343497 h 438507"/>
                  <a:gd name="connsiteX174" fmla="*/ 558677 w 7682226"/>
                  <a:gd name="connsiteY174" fmla="*/ 306576 h 438507"/>
                  <a:gd name="connsiteX175" fmla="*/ 558677 w 7682226"/>
                  <a:gd name="connsiteY175" fmla="*/ 313091 h 438507"/>
                  <a:gd name="connsiteX176" fmla="*/ 561665 w 7682226"/>
                  <a:gd name="connsiteY176" fmla="*/ 313091 h 438507"/>
                  <a:gd name="connsiteX177" fmla="*/ 578762 w 7682226"/>
                  <a:gd name="connsiteY177" fmla="*/ 333724 h 438507"/>
                  <a:gd name="connsiteX178" fmla="*/ 600214 w 7682226"/>
                  <a:gd name="connsiteY178" fmla="*/ 392907 h 438507"/>
                  <a:gd name="connsiteX179" fmla="*/ 604824 w 7682226"/>
                  <a:gd name="connsiteY179" fmla="*/ 398335 h 438507"/>
                  <a:gd name="connsiteX180" fmla="*/ 605380 w 7682226"/>
                  <a:gd name="connsiteY180" fmla="*/ 398335 h 438507"/>
                  <a:gd name="connsiteX181" fmla="*/ 610523 w 7682226"/>
                  <a:gd name="connsiteY181" fmla="*/ 393449 h 438507"/>
                  <a:gd name="connsiteX182" fmla="*/ 615967 w 7682226"/>
                  <a:gd name="connsiteY182" fmla="*/ 377974 h 438507"/>
                  <a:gd name="connsiteX183" fmla="*/ 628176 w 7682226"/>
                  <a:gd name="connsiteY183" fmla="*/ 345397 h 438507"/>
                  <a:gd name="connsiteX184" fmla="*/ 631442 w 7682226"/>
                  <a:gd name="connsiteY184" fmla="*/ 335624 h 438507"/>
                  <a:gd name="connsiteX185" fmla="*/ 631697 w 7682226"/>
                  <a:gd name="connsiteY185" fmla="*/ 335624 h 438507"/>
                  <a:gd name="connsiteX186" fmla="*/ 634963 w 7682226"/>
                  <a:gd name="connsiteY186" fmla="*/ 345397 h 438507"/>
                  <a:gd name="connsiteX187" fmla="*/ 640662 w 7682226"/>
                  <a:gd name="connsiteY187" fmla="*/ 361143 h 438507"/>
                  <a:gd name="connsiteX188" fmla="*/ 646894 w 7682226"/>
                  <a:gd name="connsiteY188" fmla="*/ 377974 h 438507"/>
                  <a:gd name="connsiteX189" fmla="*/ 652616 w 7682226"/>
                  <a:gd name="connsiteY189" fmla="*/ 393449 h 438507"/>
                  <a:gd name="connsiteX190" fmla="*/ 657759 w 7682226"/>
                  <a:gd name="connsiteY190" fmla="*/ 398335 h 438507"/>
                  <a:gd name="connsiteX191" fmla="*/ 658315 w 7682226"/>
                  <a:gd name="connsiteY191" fmla="*/ 398335 h 438507"/>
                  <a:gd name="connsiteX192" fmla="*/ 662925 w 7682226"/>
                  <a:gd name="connsiteY192" fmla="*/ 392907 h 438507"/>
                  <a:gd name="connsiteX193" fmla="*/ 685721 w 7682226"/>
                  <a:gd name="connsiteY193" fmla="*/ 329652 h 438507"/>
                  <a:gd name="connsiteX194" fmla="*/ 704462 w 7682226"/>
                  <a:gd name="connsiteY194" fmla="*/ 313091 h 438507"/>
                  <a:gd name="connsiteX195" fmla="*/ 704462 w 7682226"/>
                  <a:gd name="connsiteY195" fmla="*/ 306576 h 438507"/>
                  <a:gd name="connsiteX196" fmla="*/ 669713 w 7682226"/>
                  <a:gd name="connsiteY196" fmla="*/ 306576 h 438507"/>
                  <a:gd name="connsiteX197" fmla="*/ 669713 w 7682226"/>
                  <a:gd name="connsiteY197" fmla="*/ 313091 h 438507"/>
                  <a:gd name="connsiteX198" fmla="*/ 681389 w 7682226"/>
                  <a:gd name="connsiteY198" fmla="*/ 322865 h 438507"/>
                  <a:gd name="connsiteX199" fmla="*/ 675134 w 7682226"/>
                  <a:gd name="connsiteY199" fmla="*/ 341597 h 438507"/>
                  <a:gd name="connsiteX200" fmla="*/ 661303 w 7682226"/>
                  <a:gd name="connsiteY200" fmla="*/ 379605 h 438507"/>
                  <a:gd name="connsiteX201" fmla="*/ 640662 w 7682226"/>
                  <a:gd name="connsiteY201" fmla="*/ 323407 h 438507"/>
                  <a:gd name="connsiteX202" fmla="*/ 639296 w 7682226"/>
                  <a:gd name="connsiteY202" fmla="*/ 318792 h 438507"/>
                  <a:gd name="connsiteX203" fmla="*/ 651249 w 7682226"/>
                  <a:gd name="connsiteY203" fmla="*/ 313091 h 438507"/>
                  <a:gd name="connsiteX204" fmla="*/ 651249 w 7682226"/>
                  <a:gd name="connsiteY204" fmla="*/ 306576 h 438507"/>
                  <a:gd name="connsiteX205" fmla="*/ 610801 w 7682226"/>
                  <a:gd name="connsiteY205" fmla="*/ 306576 h 438507"/>
                  <a:gd name="connsiteX206" fmla="*/ 610801 w 7682226"/>
                  <a:gd name="connsiteY206" fmla="*/ 313091 h 438507"/>
                  <a:gd name="connsiteX207" fmla="*/ 613234 w 7682226"/>
                  <a:gd name="connsiteY207" fmla="*/ 313091 h 438507"/>
                  <a:gd name="connsiteX208" fmla="*/ 626554 w 7682226"/>
                  <a:gd name="connsiteY208" fmla="*/ 322593 h 438507"/>
                  <a:gd name="connsiteX209" fmla="*/ 628176 w 7682226"/>
                  <a:gd name="connsiteY209" fmla="*/ 326937 h 438507"/>
                  <a:gd name="connsiteX210" fmla="*/ 628176 w 7682226"/>
                  <a:gd name="connsiteY210" fmla="*/ 327480 h 438507"/>
                  <a:gd name="connsiteX211" fmla="*/ 626276 w 7682226"/>
                  <a:gd name="connsiteY211" fmla="*/ 332909 h 438507"/>
                  <a:gd name="connsiteX212" fmla="*/ 622477 w 7682226"/>
                  <a:gd name="connsiteY212" fmla="*/ 343497 h 438507"/>
                  <a:gd name="connsiteX213" fmla="*/ 610245 w 7682226"/>
                  <a:gd name="connsiteY213" fmla="*/ 376617 h 438507"/>
                  <a:gd name="connsiteX214" fmla="*/ 590716 w 7682226"/>
                  <a:gd name="connsiteY214" fmla="*/ 323407 h 438507"/>
                  <a:gd name="connsiteX215" fmla="*/ 589349 w 7682226"/>
                  <a:gd name="connsiteY215" fmla="*/ 318792 h 438507"/>
                  <a:gd name="connsiteX216" fmla="*/ 601303 w 7682226"/>
                  <a:gd name="connsiteY216" fmla="*/ 313091 h 438507"/>
                  <a:gd name="connsiteX217" fmla="*/ 601303 w 7682226"/>
                  <a:gd name="connsiteY217" fmla="*/ 306576 h 438507"/>
                  <a:gd name="connsiteX218" fmla="*/ 753181 w 7682226"/>
                  <a:gd name="connsiteY218" fmla="*/ 303047 h 438507"/>
                  <a:gd name="connsiteX219" fmla="*/ 709212 w 7682226"/>
                  <a:gd name="connsiteY219" fmla="*/ 351641 h 438507"/>
                  <a:gd name="connsiteX220" fmla="*/ 756448 w 7682226"/>
                  <a:gd name="connsiteY220" fmla="*/ 398335 h 438507"/>
                  <a:gd name="connsiteX221" fmla="*/ 803406 w 7682226"/>
                  <a:gd name="connsiteY221" fmla="*/ 351913 h 438507"/>
                  <a:gd name="connsiteX222" fmla="*/ 756169 w 7682226"/>
                  <a:gd name="connsiteY222" fmla="*/ 303047 h 438507"/>
                  <a:gd name="connsiteX223" fmla="*/ 753181 w 7682226"/>
                  <a:gd name="connsiteY223" fmla="*/ 303047 h 438507"/>
                  <a:gd name="connsiteX224" fmla="*/ 727119 w 7682226"/>
                  <a:gd name="connsiteY224" fmla="*/ 356528 h 438507"/>
                  <a:gd name="connsiteX225" fmla="*/ 727119 w 7682226"/>
                  <a:gd name="connsiteY225" fmla="*/ 347569 h 438507"/>
                  <a:gd name="connsiteX226" fmla="*/ 756448 w 7682226"/>
                  <a:gd name="connsiteY226" fmla="*/ 308204 h 438507"/>
                  <a:gd name="connsiteX227" fmla="*/ 784966 w 7682226"/>
                  <a:gd name="connsiteY227" fmla="*/ 337796 h 438507"/>
                  <a:gd name="connsiteX228" fmla="*/ 785499 w 7682226"/>
                  <a:gd name="connsiteY228" fmla="*/ 350827 h 438507"/>
                  <a:gd name="connsiteX229" fmla="*/ 777344 w 7682226"/>
                  <a:gd name="connsiteY229" fmla="*/ 382591 h 438507"/>
                  <a:gd name="connsiteX230" fmla="*/ 756169 w 7682226"/>
                  <a:gd name="connsiteY230" fmla="*/ 392363 h 438507"/>
                  <a:gd name="connsiteX231" fmla="*/ 727675 w 7682226"/>
                  <a:gd name="connsiteY231" fmla="*/ 364401 h 438507"/>
                  <a:gd name="connsiteX232" fmla="*/ 727119 w 7682226"/>
                  <a:gd name="connsiteY232" fmla="*/ 356528 h 438507"/>
                  <a:gd name="connsiteX233" fmla="*/ 815892 w 7682226"/>
                  <a:gd name="connsiteY233" fmla="*/ 306576 h 438507"/>
                  <a:gd name="connsiteX234" fmla="*/ 815892 w 7682226"/>
                  <a:gd name="connsiteY234" fmla="*/ 313091 h 438507"/>
                  <a:gd name="connsiteX235" fmla="*/ 819159 w 7682226"/>
                  <a:gd name="connsiteY235" fmla="*/ 313091 h 438507"/>
                  <a:gd name="connsiteX236" fmla="*/ 831924 w 7682226"/>
                  <a:gd name="connsiteY236" fmla="*/ 323407 h 438507"/>
                  <a:gd name="connsiteX237" fmla="*/ 831924 w 7682226"/>
                  <a:gd name="connsiteY237" fmla="*/ 380689 h 438507"/>
                  <a:gd name="connsiteX238" fmla="*/ 815892 w 7682226"/>
                  <a:gd name="connsiteY238" fmla="*/ 389648 h 438507"/>
                  <a:gd name="connsiteX239" fmla="*/ 815892 w 7682226"/>
                  <a:gd name="connsiteY239" fmla="*/ 395893 h 438507"/>
                  <a:gd name="connsiteX240" fmla="*/ 830302 w 7682226"/>
                  <a:gd name="connsiteY240" fmla="*/ 395349 h 438507"/>
                  <a:gd name="connsiteX241" fmla="*/ 866673 w 7682226"/>
                  <a:gd name="connsiteY241" fmla="*/ 395349 h 438507"/>
                  <a:gd name="connsiteX242" fmla="*/ 866673 w 7682226"/>
                  <a:gd name="connsiteY242" fmla="*/ 389648 h 438507"/>
                  <a:gd name="connsiteX243" fmla="*/ 859607 w 7682226"/>
                  <a:gd name="connsiteY243" fmla="*/ 389648 h 438507"/>
                  <a:gd name="connsiteX244" fmla="*/ 846588 w 7682226"/>
                  <a:gd name="connsiteY244" fmla="*/ 380689 h 438507"/>
                  <a:gd name="connsiteX245" fmla="*/ 846588 w 7682226"/>
                  <a:gd name="connsiteY245" fmla="*/ 345940 h 438507"/>
                  <a:gd name="connsiteX246" fmla="*/ 872905 w 7682226"/>
                  <a:gd name="connsiteY246" fmla="*/ 309562 h 438507"/>
                  <a:gd name="connsiteX247" fmla="*/ 872905 w 7682226"/>
                  <a:gd name="connsiteY247" fmla="*/ 309834 h 438507"/>
                  <a:gd name="connsiteX248" fmla="*/ 868851 w 7682226"/>
                  <a:gd name="connsiteY248" fmla="*/ 317435 h 438507"/>
                  <a:gd name="connsiteX249" fmla="*/ 878071 w 7682226"/>
                  <a:gd name="connsiteY249" fmla="*/ 326665 h 438507"/>
                  <a:gd name="connsiteX250" fmla="*/ 887037 w 7682226"/>
                  <a:gd name="connsiteY250" fmla="*/ 317163 h 438507"/>
                  <a:gd name="connsiteX251" fmla="*/ 871284 w 7682226"/>
                  <a:gd name="connsiteY251" fmla="*/ 304404 h 438507"/>
                  <a:gd name="connsiteX252" fmla="*/ 845499 w 7682226"/>
                  <a:gd name="connsiteY252" fmla="*/ 326665 h 438507"/>
                  <a:gd name="connsiteX253" fmla="*/ 845499 w 7682226"/>
                  <a:gd name="connsiteY253" fmla="*/ 304404 h 438507"/>
                  <a:gd name="connsiteX254" fmla="*/ 899384 w 7682226"/>
                  <a:gd name="connsiteY254" fmla="*/ 254180 h 438507"/>
                  <a:gd name="connsiteX255" fmla="*/ 899384 w 7682226"/>
                  <a:gd name="connsiteY255" fmla="*/ 260424 h 438507"/>
                  <a:gd name="connsiteX256" fmla="*/ 902905 w 7682226"/>
                  <a:gd name="connsiteY256" fmla="*/ 260424 h 438507"/>
                  <a:gd name="connsiteX257" fmla="*/ 915392 w 7682226"/>
                  <a:gd name="connsiteY257" fmla="*/ 271283 h 438507"/>
                  <a:gd name="connsiteX258" fmla="*/ 915392 w 7682226"/>
                  <a:gd name="connsiteY258" fmla="*/ 376074 h 438507"/>
                  <a:gd name="connsiteX259" fmla="*/ 915670 w 7682226"/>
                  <a:gd name="connsiteY259" fmla="*/ 380689 h 438507"/>
                  <a:gd name="connsiteX260" fmla="*/ 900751 w 7682226"/>
                  <a:gd name="connsiteY260" fmla="*/ 389648 h 438507"/>
                  <a:gd name="connsiteX261" fmla="*/ 899384 w 7682226"/>
                  <a:gd name="connsiteY261" fmla="*/ 389648 h 438507"/>
                  <a:gd name="connsiteX262" fmla="*/ 899384 w 7682226"/>
                  <a:gd name="connsiteY262" fmla="*/ 395893 h 438507"/>
                  <a:gd name="connsiteX263" fmla="*/ 913770 w 7682226"/>
                  <a:gd name="connsiteY263" fmla="*/ 395349 h 438507"/>
                  <a:gd name="connsiteX264" fmla="*/ 945531 w 7682226"/>
                  <a:gd name="connsiteY264" fmla="*/ 395349 h 438507"/>
                  <a:gd name="connsiteX265" fmla="*/ 945531 w 7682226"/>
                  <a:gd name="connsiteY265" fmla="*/ 389648 h 438507"/>
                  <a:gd name="connsiteX266" fmla="*/ 940365 w 7682226"/>
                  <a:gd name="connsiteY266" fmla="*/ 389648 h 438507"/>
                  <a:gd name="connsiteX267" fmla="*/ 929524 w 7682226"/>
                  <a:gd name="connsiteY267" fmla="*/ 379876 h 438507"/>
                  <a:gd name="connsiteX268" fmla="*/ 929524 w 7682226"/>
                  <a:gd name="connsiteY268" fmla="*/ 364672 h 438507"/>
                  <a:gd name="connsiteX269" fmla="*/ 929245 w 7682226"/>
                  <a:gd name="connsiteY269" fmla="*/ 361415 h 438507"/>
                  <a:gd name="connsiteX270" fmla="*/ 933601 w 7682226"/>
                  <a:gd name="connsiteY270" fmla="*/ 355714 h 438507"/>
                  <a:gd name="connsiteX271" fmla="*/ 943099 w 7682226"/>
                  <a:gd name="connsiteY271" fmla="*/ 348112 h 438507"/>
                  <a:gd name="connsiteX272" fmla="*/ 964806 w 7682226"/>
                  <a:gd name="connsiteY272" fmla="*/ 377974 h 438507"/>
                  <a:gd name="connsiteX273" fmla="*/ 967794 w 7682226"/>
                  <a:gd name="connsiteY273" fmla="*/ 385033 h 438507"/>
                  <a:gd name="connsiteX274" fmla="*/ 960729 w 7682226"/>
                  <a:gd name="connsiteY274" fmla="*/ 389648 h 438507"/>
                  <a:gd name="connsiteX275" fmla="*/ 960729 w 7682226"/>
                  <a:gd name="connsiteY275" fmla="*/ 395893 h 438507"/>
                  <a:gd name="connsiteX276" fmla="*/ 1002011 w 7682226"/>
                  <a:gd name="connsiteY276" fmla="*/ 395893 h 438507"/>
                  <a:gd name="connsiteX277" fmla="*/ 1002011 w 7682226"/>
                  <a:gd name="connsiteY277" fmla="*/ 389648 h 438507"/>
                  <a:gd name="connsiteX278" fmla="*/ 985447 w 7682226"/>
                  <a:gd name="connsiteY278" fmla="*/ 382591 h 438507"/>
                  <a:gd name="connsiteX279" fmla="*/ 976759 w 7682226"/>
                  <a:gd name="connsiteY279" fmla="*/ 370917 h 438507"/>
                  <a:gd name="connsiteX280" fmla="*/ 953130 w 7682226"/>
                  <a:gd name="connsiteY280" fmla="*/ 339153 h 438507"/>
                  <a:gd name="connsiteX281" fmla="*/ 956929 w 7682226"/>
                  <a:gd name="connsiteY281" fmla="*/ 336167 h 438507"/>
                  <a:gd name="connsiteX282" fmla="*/ 962628 w 7682226"/>
                  <a:gd name="connsiteY282" fmla="*/ 331552 h 438507"/>
                  <a:gd name="connsiteX283" fmla="*/ 997123 w 7682226"/>
                  <a:gd name="connsiteY283" fmla="*/ 313091 h 438507"/>
                  <a:gd name="connsiteX284" fmla="*/ 997123 w 7682226"/>
                  <a:gd name="connsiteY284" fmla="*/ 306576 h 438507"/>
                  <a:gd name="connsiteX285" fmla="*/ 959107 w 7682226"/>
                  <a:gd name="connsiteY285" fmla="*/ 306576 h 438507"/>
                  <a:gd name="connsiteX286" fmla="*/ 959107 w 7682226"/>
                  <a:gd name="connsiteY286" fmla="*/ 313091 h 438507"/>
                  <a:gd name="connsiteX287" fmla="*/ 964528 w 7682226"/>
                  <a:gd name="connsiteY287" fmla="*/ 317978 h 438507"/>
                  <a:gd name="connsiteX288" fmla="*/ 952319 w 7682226"/>
                  <a:gd name="connsiteY288" fmla="*/ 332095 h 438507"/>
                  <a:gd name="connsiteX289" fmla="*/ 938211 w 7682226"/>
                  <a:gd name="connsiteY289" fmla="*/ 344040 h 438507"/>
                  <a:gd name="connsiteX290" fmla="*/ 930056 w 7682226"/>
                  <a:gd name="connsiteY290" fmla="*/ 350827 h 438507"/>
                  <a:gd name="connsiteX291" fmla="*/ 930056 w 7682226"/>
                  <a:gd name="connsiteY291" fmla="*/ 251737 h 438507"/>
                  <a:gd name="connsiteX292" fmla="*/ 1024806 w 7682226"/>
                  <a:gd name="connsiteY292" fmla="*/ 389105 h 438507"/>
                  <a:gd name="connsiteX293" fmla="*/ 1048691 w 7682226"/>
                  <a:gd name="connsiteY293" fmla="*/ 398335 h 438507"/>
                  <a:gd name="connsiteX294" fmla="*/ 1082630 w 7682226"/>
                  <a:gd name="connsiteY294" fmla="*/ 369288 h 438507"/>
                  <a:gd name="connsiteX295" fmla="*/ 1082630 w 7682226"/>
                  <a:gd name="connsiteY295" fmla="*/ 367116 h 438507"/>
                  <a:gd name="connsiteX296" fmla="*/ 1062267 w 7682226"/>
                  <a:gd name="connsiteY296" fmla="*/ 342683 h 438507"/>
                  <a:gd name="connsiteX297" fmla="*/ 1045981 w 7682226"/>
                  <a:gd name="connsiteY297" fmla="*/ 338882 h 438507"/>
                  <a:gd name="connsiteX298" fmla="*/ 1023440 w 7682226"/>
                  <a:gd name="connsiteY298" fmla="*/ 322593 h 438507"/>
                  <a:gd name="connsiteX299" fmla="*/ 1047602 w 7682226"/>
                  <a:gd name="connsiteY299" fmla="*/ 307662 h 438507"/>
                  <a:gd name="connsiteX300" fmla="*/ 1071510 w 7682226"/>
                  <a:gd name="connsiteY300" fmla="*/ 330194 h 438507"/>
                  <a:gd name="connsiteX301" fmla="*/ 1074220 w 7682226"/>
                  <a:gd name="connsiteY301" fmla="*/ 333995 h 438507"/>
                  <a:gd name="connsiteX302" fmla="*/ 1077209 w 7682226"/>
                  <a:gd name="connsiteY302" fmla="*/ 331552 h 438507"/>
                  <a:gd name="connsiteX303" fmla="*/ 1077209 w 7682226"/>
                  <a:gd name="connsiteY303" fmla="*/ 306576 h 438507"/>
                  <a:gd name="connsiteX304" fmla="*/ 1074753 w 7682226"/>
                  <a:gd name="connsiteY304" fmla="*/ 303047 h 438507"/>
                  <a:gd name="connsiteX305" fmla="*/ 1066876 w 7682226"/>
                  <a:gd name="connsiteY305" fmla="*/ 308204 h 438507"/>
                  <a:gd name="connsiteX306" fmla="*/ 1066344 w 7682226"/>
                  <a:gd name="connsiteY306" fmla="*/ 308204 h 438507"/>
                  <a:gd name="connsiteX307" fmla="*/ 1062267 w 7682226"/>
                  <a:gd name="connsiteY307" fmla="*/ 306033 h 438507"/>
                  <a:gd name="connsiteX308" fmla="*/ 1047602 w 7682226"/>
                  <a:gd name="connsiteY308" fmla="*/ 303047 h 438507"/>
                  <a:gd name="connsiteX309" fmla="*/ 1012853 w 7682226"/>
                  <a:gd name="connsiteY309" fmla="*/ 329109 h 438507"/>
                  <a:gd name="connsiteX310" fmla="*/ 1052236 w 7682226"/>
                  <a:gd name="connsiteY310" fmla="*/ 356528 h 438507"/>
                  <a:gd name="connsiteX311" fmla="*/ 1072043 w 7682226"/>
                  <a:gd name="connsiteY311" fmla="*/ 373631 h 438507"/>
                  <a:gd name="connsiteX312" fmla="*/ 1048691 w 7682226"/>
                  <a:gd name="connsiteY312" fmla="*/ 393178 h 438507"/>
                  <a:gd name="connsiteX313" fmla="*/ 1046537 w 7682226"/>
                  <a:gd name="connsiteY313" fmla="*/ 393178 h 438507"/>
                  <a:gd name="connsiteX314" fmla="*/ 1019386 w 7682226"/>
                  <a:gd name="connsiteY314" fmla="*/ 366573 h 438507"/>
                  <a:gd name="connsiteX315" fmla="*/ 1015841 w 7682226"/>
                  <a:gd name="connsiteY315" fmla="*/ 360872 h 438507"/>
                  <a:gd name="connsiteX316" fmla="*/ 1012876 w 7682226"/>
                  <a:gd name="connsiteY316" fmla="*/ 364401 h 438507"/>
                  <a:gd name="connsiteX317" fmla="*/ 1012876 w 7682226"/>
                  <a:gd name="connsiteY317" fmla="*/ 391278 h 438507"/>
                  <a:gd name="connsiteX318" fmla="*/ 1012598 w 7682226"/>
                  <a:gd name="connsiteY318" fmla="*/ 393991 h 438507"/>
                  <a:gd name="connsiteX319" fmla="*/ 1015308 w 7682226"/>
                  <a:gd name="connsiteY319" fmla="*/ 398335 h 438507"/>
                  <a:gd name="connsiteX320" fmla="*/ 1020196 w 7682226"/>
                  <a:gd name="connsiteY320" fmla="*/ 394536 h 438507"/>
                  <a:gd name="connsiteX321" fmla="*/ 1021285 w 7682226"/>
                  <a:gd name="connsiteY321" fmla="*/ 393178 h 438507"/>
                  <a:gd name="connsiteX322" fmla="*/ 1024806 w 7682226"/>
                  <a:gd name="connsiteY322" fmla="*/ 389105 h 438507"/>
                  <a:gd name="connsiteX323" fmla="*/ 1127688 w 7682226"/>
                  <a:gd name="connsiteY323" fmla="*/ 392636 h 438507"/>
                  <a:gd name="connsiteX324" fmla="*/ 1113302 w 7682226"/>
                  <a:gd name="connsiteY324" fmla="*/ 430098 h 438507"/>
                  <a:gd name="connsiteX325" fmla="*/ 1111148 w 7682226"/>
                  <a:gd name="connsiteY325" fmla="*/ 433629 h 438507"/>
                  <a:gd name="connsiteX326" fmla="*/ 1113580 w 7682226"/>
                  <a:gd name="connsiteY326" fmla="*/ 436073 h 438507"/>
                  <a:gd name="connsiteX327" fmla="*/ 1124723 w 7682226"/>
                  <a:gd name="connsiteY327" fmla="*/ 424670 h 438507"/>
                  <a:gd name="connsiteX328" fmla="*/ 1132854 w 7682226"/>
                  <a:gd name="connsiteY328" fmla="*/ 395622 h 438507"/>
                  <a:gd name="connsiteX329" fmla="*/ 1118746 w 7682226"/>
                  <a:gd name="connsiteY329" fmla="*/ 373631 h 438507"/>
                  <a:gd name="connsiteX330" fmla="*/ 1108159 w 7682226"/>
                  <a:gd name="connsiteY330" fmla="*/ 384762 h 438507"/>
                  <a:gd name="connsiteX331" fmla="*/ 1119279 w 7682226"/>
                  <a:gd name="connsiteY331" fmla="*/ 395893 h 438507"/>
                  <a:gd name="connsiteX332" fmla="*/ 1127711 w 7682226"/>
                  <a:gd name="connsiteY332" fmla="*/ 392636 h 438507"/>
                  <a:gd name="connsiteX333" fmla="*/ 1263443 w 7682226"/>
                  <a:gd name="connsiteY333" fmla="*/ 268297 h 438507"/>
                  <a:gd name="connsiteX334" fmla="*/ 1236014 w 7682226"/>
                  <a:gd name="connsiteY334" fmla="*/ 307933 h 438507"/>
                  <a:gd name="connsiteX335" fmla="*/ 1236014 w 7682226"/>
                  <a:gd name="connsiteY335" fmla="*/ 313091 h 438507"/>
                  <a:gd name="connsiteX336" fmla="*/ 1253945 w 7682226"/>
                  <a:gd name="connsiteY336" fmla="*/ 313091 h 438507"/>
                  <a:gd name="connsiteX337" fmla="*/ 1253945 w 7682226"/>
                  <a:gd name="connsiteY337" fmla="*/ 367930 h 438507"/>
                  <a:gd name="connsiteX338" fmla="*/ 1257744 w 7682226"/>
                  <a:gd name="connsiteY338" fmla="*/ 386119 h 438507"/>
                  <a:gd name="connsiteX339" fmla="*/ 1282717 w 7682226"/>
                  <a:gd name="connsiteY339" fmla="*/ 398335 h 438507"/>
                  <a:gd name="connsiteX340" fmla="*/ 1284617 w 7682226"/>
                  <a:gd name="connsiteY340" fmla="*/ 398335 h 438507"/>
                  <a:gd name="connsiteX341" fmla="*/ 1303081 w 7682226"/>
                  <a:gd name="connsiteY341" fmla="*/ 366030 h 438507"/>
                  <a:gd name="connsiteX342" fmla="*/ 1303081 w 7682226"/>
                  <a:gd name="connsiteY342" fmla="*/ 358428 h 438507"/>
                  <a:gd name="connsiteX343" fmla="*/ 1297104 w 7682226"/>
                  <a:gd name="connsiteY343" fmla="*/ 358428 h 438507"/>
                  <a:gd name="connsiteX344" fmla="*/ 1297382 w 7682226"/>
                  <a:gd name="connsiteY344" fmla="*/ 367387 h 438507"/>
                  <a:gd name="connsiteX345" fmla="*/ 1282995 w 7682226"/>
                  <a:gd name="connsiteY345" fmla="*/ 392363 h 438507"/>
                  <a:gd name="connsiteX346" fmla="*/ 1269420 w 7682226"/>
                  <a:gd name="connsiteY346" fmla="*/ 369288 h 438507"/>
                  <a:gd name="connsiteX347" fmla="*/ 1269420 w 7682226"/>
                  <a:gd name="connsiteY347" fmla="*/ 313091 h 438507"/>
                  <a:gd name="connsiteX348" fmla="*/ 1299536 w 7682226"/>
                  <a:gd name="connsiteY348" fmla="*/ 313091 h 438507"/>
                  <a:gd name="connsiteX349" fmla="*/ 1299536 w 7682226"/>
                  <a:gd name="connsiteY349" fmla="*/ 306576 h 438507"/>
                  <a:gd name="connsiteX350" fmla="*/ 1269420 w 7682226"/>
                  <a:gd name="connsiteY350" fmla="*/ 306576 h 438507"/>
                  <a:gd name="connsiteX351" fmla="*/ 1269420 w 7682226"/>
                  <a:gd name="connsiteY351" fmla="*/ 268297 h 438507"/>
                  <a:gd name="connsiteX352" fmla="*/ 1322285 w 7682226"/>
                  <a:gd name="connsiteY352" fmla="*/ 254180 h 438507"/>
                  <a:gd name="connsiteX353" fmla="*/ 1322285 w 7682226"/>
                  <a:gd name="connsiteY353" fmla="*/ 260424 h 438507"/>
                  <a:gd name="connsiteX354" fmla="*/ 1325807 w 7682226"/>
                  <a:gd name="connsiteY354" fmla="*/ 260424 h 438507"/>
                  <a:gd name="connsiteX355" fmla="*/ 1338293 w 7682226"/>
                  <a:gd name="connsiteY355" fmla="*/ 271283 h 438507"/>
                  <a:gd name="connsiteX356" fmla="*/ 1338293 w 7682226"/>
                  <a:gd name="connsiteY356" fmla="*/ 376074 h 438507"/>
                  <a:gd name="connsiteX357" fmla="*/ 1338293 w 7682226"/>
                  <a:gd name="connsiteY357" fmla="*/ 380689 h 438507"/>
                  <a:gd name="connsiteX358" fmla="*/ 1323374 w 7682226"/>
                  <a:gd name="connsiteY358" fmla="*/ 389648 h 438507"/>
                  <a:gd name="connsiteX359" fmla="*/ 1322285 w 7682226"/>
                  <a:gd name="connsiteY359" fmla="*/ 389648 h 438507"/>
                  <a:gd name="connsiteX360" fmla="*/ 1322285 w 7682226"/>
                  <a:gd name="connsiteY360" fmla="*/ 395893 h 438507"/>
                  <a:gd name="connsiteX361" fmla="*/ 1336950 w 7682226"/>
                  <a:gd name="connsiteY361" fmla="*/ 395349 h 438507"/>
                  <a:gd name="connsiteX362" fmla="*/ 1369522 w 7682226"/>
                  <a:gd name="connsiteY362" fmla="*/ 395349 h 438507"/>
                  <a:gd name="connsiteX363" fmla="*/ 1369522 w 7682226"/>
                  <a:gd name="connsiteY363" fmla="*/ 389648 h 438507"/>
                  <a:gd name="connsiteX364" fmla="*/ 1364911 w 7682226"/>
                  <a:gd name="connsiteY364" fmla="*/ 389648 h 438507"/>
                  <a:gd name="connsiteX365" fmla="*/ 1353513 w 7682226"/>
                  <a:gd name="connsiteY365" fmla="*/ 380960 h 438507"/>
                  <a:gd name="connsiteX366" fmla="*/ 1353513 w 7682226"/>
                  <a:gd name="connsiteY366" fmla="*/ 343497 h 438507"/>
                  <a:gd name="connsiteX367" fmla="*/ 1382541 w 7682226"/>
                  <a:gd name="connsiteY367" fmla="*/ 309562 h 438507"/>
                  <a:gd name="connsiteX368" fmla="*/ 1397205 w 7682226"/>
                  <a:gd name="connsiteY368" fmla="*/ 332909 h 438507"/>
                  <a:gd name="connsiteX369" fmla="*/ 1397205 w 7682226"/>
                  <a:gd name="connsiteY369" fmla="*/ 381505 h 438507"/>
                  <a:gd name="connsiteX370" fmla="*/ 1384441 w 7682226"/>
                  <a:gd name="connsiteY370" fmla="*/ 389648 h 438507"/>
                  <a:gd name="connsiteX371" fmla="*/ 1381197 w 7682226"/>
                  <a:gd name="connsiteY371" fmla="*/ 389648 h 438507"/>
                  <a:gd name="connsiteX372" fmla="*/ 1381197 w 7682226"/>
                  <a:gd name="connsiteY372" fmla="*/ 395893 h 438507"/>
                  <a:gd name="connsiteX373" fmla="*/ 1395862 w 7682226"/>
                  <a:gd name="connsiteY373" fmla="*/ 395349 h 438507"/>
                  <a:gd name="connsiteX374" fmla="*/ 1428434 w 7682226"/>
                  <a:gd name="connsiteY374" fmla="*/ 395349 h 438507"/>
                  <a:gd name="connsiteX375" fmla="*/ 1428434 w 7682226"/>
                  <a:gd name="connsiteY375" fmla="*/ 389648 h 438507"/>
                  <a:gd name="connsiteX376" fmla="*/ 1424634 w 7682226"/>
                  <a:gd name="connsiteY376" fmla="*/ 389648 h 438507"/>
                  <a:gd name="connsiteX377" fmla="*/ 1412680 w 7682226"/>
                  <a:gd name="connsiteY377" fmla="*/ 381505 h 438507"/>
                  <a:gd name="connsiteX378" fmla="*/ 1412680 w 7682226"/>
                  <a:gd name="connsiteY378" fmla="*/ 334538 h 438507"/>
                  <a:gd name="connsiteX379" fmla="*/ 1409159 w 7682226"/>
                  <a:gd name="connsiteY379" fmla="*/ 316349 h 438507"/>
                  <a:gd name="connsiteX380" fmla="*/ 1383908 w 7682226"/>
                  <a:gd name="connsiteY380" fmla="*/ 304404 h 438507"/>
                  <a:gd name="connsiteX381" fmla="*/ 1353236 w 7682226"/>
                  <a:gd name="connsiteY381" fmla="*/ 323679 h 438507"/>
                  <a:gd name="connsiteX382" fmla="*/ 1352958 w 7682226"/>
                  <a:gd name="connsiteY382" fmla="*/ 251737 h 438507"/>
                  <a:gd name="connsiteX383" fmla="*/ 1457414 w 7682226"/>
                  <a:gd name="connsiteY383" fmla="*/ 348384 h 438507"/>
                  <a:gd name="connsiteX384" fmla="*/ 1518759 w 7682226"/>
                  <a:gd name="connsiteY384" fmla="*/ 348384 h 438507"/>
                  <a:gd name="connsiteX385" fmla="*/ 1522304 w 7682226"/>
                  <a:gd name="connsiteY385" fmla="*/ 344855 h 438507"/>
                  <a:gd name="connsiteX386" fmla="*/ 1484288 w 7682226"/>
                  <a:gd name="connsiteY386" fmla="*/ 303047 h 438507"/>
                  <a:gd name="connsiteX387" fmla="*/ 1439229 w 7682226"/>
                  <a:gd name="connsiteY387" fmla="*/ 350556 h 438507"/>
                  <a:gd name="connsiteX388" fmla="*/ 1487809 w 7682226"/>
                  <a:gd name="connsiteY388" fmla="*/ 398335 h 438507"/>
                  <a:gd name="connsiteX389" fmla="*/ 1521748 w 7682226"/>
                  <a:gd name="connsiteY389" fmla="*/ 373631 h 438507"/>
                  <a:gd name="connsiteX390" fmla="*/ 1522304 w 7682226"/>
                  <a:gd name="connsiteY390" fmla="*/ 371188 h 438507"/>
                  <a:gd name="connsiteX391" fmla="*/ 1519570 w 7682226"/>
                  <a:gd name="connsiteY391" fmla="*/ 368473 h 438507"/>
                  <a:gd name="connsiteX392" fmla="*/ 1513616 w 7682226"/>
                  <a:gd name="connsiteY392" fmla="*/ 377703 h 438507"/>
                  <a:gd name="connsiteX393" fmla="*/ 1488087 w 7682226"/>
                  <a:gd name="connsiteY393" fmla="*/ 392363 h 438507"/>
                  <a:gd name="connsiteX394" fmla="*/ 1486720 w 7682226"/>
                  <a:gd name="connsiteY394" fmla="*/ 392363 h 438507"/>
                  <a:gd name="connsiteX395" fmla="*/ 1461747 w 7682226"/>
                  <a:gd name="connsiteY395" fmla="*/ 374988 h 438507"/>
                  <a:gd name="connsiteX396" fmla="*/ 1457414 w 7682226"/>
                  <a:gd name="connsiteY396" fmla="*/ 348384 h 438507"/>
                  <a:gd name="connsiteX397" fmla="*/ 1457693 w 7682226"/>
                  <a:gd name="connsiteY397" fmla="*/ 343497 h 438507"/>
                  <a:gd name="connsiteX398" fmla="*/ 1478589 w 7682226"/>
                  <a:gd name="connsiteY398" fmla="*/ 309019 h 438507"/>
                  <a:gd name="connsiteX399" fmla="*/ 1483477 w 7682226"/>
                  <a:gd name="connsiteY399" fmla="*/ 308205 h 438507"/>
                  <a:gd name="connsiteX400" fmla="*/ 1508172 w 7682226"/>
                  <a:gd name="connsiteY400" fmla="*/ 343497 h 438507"/>
                  <a:gd name="connsiteX401" fmla="*/ 1630351 w 7682226"/>
                  <a:gd name="connsiteY401" fmla="*/ 389105 h 438507"/>
                  <a:gd name="connsiteX402" fmla="*/ 1654236 w 7682226"/>
                  <a:gd name="connsiteY402" fmla="*/ 398335 h 438507"/>
                  <a:gd name="connsiteX403" fmla="*/ 1688174 w 7682226"/>
                  <a:gd name="connsiteY403" fmla="*/ 369288 h 438507"/>
                  <a:gd name="connsiteX404" fmla="*/ 1688174 w 7682226"/>
                  <a:gd name="connsiteY404" fmla="*/ 367116 h 438507"/>
                  <a:gd name="connsiteX405" fmla="*/ 1667811 w 7682226"/>
                  <a:gd name="connsiteY405" fmla="*/ 342683 h 438507"/>
                  <a:gd name="connsiteX406" fmla="*/ 1651525 w 7682226"/>
                  <a:gd name="connsiteY406" fmla="*/ 338882 h 438507"/>
                  <a:gd name="connsiteX407" fmla="*/ 1628984 w 7682226"/>
                  <a:gd name="connsiteY407" fmla="*/ 322593 h 438507"/>
                  <a:gd name="connsiteX408" fmla="*/ 1653147 w 7682226"/>
                  <a:gd name="connsiteY408" fmla="*/ 307662 h 438507"/>
                  <a:gd name="connsiteX409" fmla="*/ 1677032 w 7682226"/>
                  <a:gd name="connsiteY409" fmla="*/ 330194 h 438507"/>
                  <a:gd name="connsiteX410" fmla="*/ 1679765 w 7682226"/>
                  <a:gd name="connsiteY410" fmla="*/ 333995 h 438507"/>
                  <a:gd name="connsiteX411" fmla="*/ 1682731 w 7682226"/>
                  <a:gd name="connsiteY411" fmla="*/ 331552 h 438507"/>
                  <a:gd name="connsiteX412" fmla="*/ 1682731 w 7682226"/>
                  <a:gd name="connsiteY412" fmla="*/ 306576 h 438507"/>
                  <a:gd name="connsiteX413" fmla="*/ 1680298 w 7682226"/>
                  <a:gd name="connsiteY413" fmla="*/ 303047 h 438507"/>
                  <a:gd name="connsiteX414" fmla="*/ 1672421 w 7682226"/>
                  <a:gd name="connsiteY414" fmla="*/ 308204 h 438507"/>
                  <a:gd name="connsiteX415" fmla="*/ 1671889 w 7682226"/>
                  <a:gd name="connsiteY415" fmla="*/ 308204 h 438507"/>
                  <a:gd name="connsiteX416" fmla="*/ 1667811 w 7682226"/>
                  <a:gd name="connsiteY416" fmla="*/ 306033 h 438507"/>
                  <a:gd name="connsiteX417" fmla="*/ 1653147 w 7682226"/>
                  <a:gd name="connsiteY417" fmla="*/ 303047 h 438507"/>
                  <a:gd name="connsiteX418" fmla="*/ 1618397 w 7682226"/>
                  <a:gd name="connsiteY418" fmla="*/ 329109 h 438507"/>
                  <a:gd name="connsiteX419" fmla="*/ 1657757 w 7682226"/>
                  <a:gd name="connsiteY419" fmla="*/ 356528 h 438507"/>
                  <a:gd name="connsiteX420" fmla="*/ 1677588 w 7682226"/>
                  <a:gd name="connsiteY420" fmla="*/ 373631 h 438507"/>
                  <a:gd name="connsiteX421" fmla="*/ 1654236 w 7682226"/>
                  <a:gd name="connsiteY421" fmla="*/ 393178 h 438507"/>
                  <a:gd name="connsiteX422" fmla="*/ 1652058 w 7682226"/>
                  <a:gd name="connsiteY422" fmla="*/ 393178 h 438507"/>
                  <a:gd name="connsiteX423" fmla="*/ 1624907 w 7682226"/>
                  <a:gd name="connsiteY423" fmla="*/ 366573 h 438507"/>
                  <a:gd name="connsiteX424" fmla="*/ 1621386 w 7682226"/>
                  <a:gd name="connsiteY424" fmla="*/ 360872 h 438507"/>
                  <a:gd name="connsiteX425" fmla="*/ 1618397 w 7682226"/>
                  <a:gd name="connsiteY425" fmla="*/ 364401 h 438507"/>
                  <a:gd name="connsiteX426" fmla="*/ 1618397 w 7682226"/>
                  <a:gd name="connsiteY426" fmla="*/ 391278 h 438507"/>
                  <a:gd name="connsiteX427" fmla="*/ 1618120 w 7682226"/>
                  <a:gd name="connsiteY427" fmla="*/ 393991 h 438507"/>
                  <a:gd name="connsiteX428" fmla="*/ 1620853 w 7682226"/>
                  <a:gd name="connsiteY428" fmla="*/ 398335 h 438507"/>
                  <a:gd name="connsiteX429" fmla="*/ 1625741 w 7682226"/>
                  <a:gd name="connsiteY429" fmla="*/ 394536 h 438507"/>
                  <a:gd name="connsiteX430" fmla="*/ 1626830 w 7682226"/>
                  <a:gd name="connsiteY430" fmla="*/ 393178 h 438507"/>
                  <a:gd name="connsiteX431" fmla="*/ 1630351 w 7682226"/>
                  <a:gd name="connsiteY431" fmla="*/ 389105 h 438507"/>
                  <a:gd name="connsiteX432" fmla="*/ 1703928 w 7682226"/>
                  <a:gd name="connsiteY432" fmla="*/ 306576 h 438507"/>
                  <a:gd name="connsiteX433" fmla="*/ 1703928 w 7682226"/>
                  <a:gd name="connsiteY433" fmla="*/ 313091 h 438507"/>
                  <a:gd name="connsiteX434" fmla="*/ 1707171 w 7682226"/>
                  <a:gd name="connsiteY434" fmla="*/ 313091 h 438507"/>
                  <a:gd name="connsiteX435" fmla="*/ 1718847 w 7682226"/>
                  <a:gd name="connsiteY435" fmla="*/ 323407 h 438507"/>
                  <a:gd name="connsiteX436" fmla="*/ 1718847 w 7682226"/>
                  <a:gd name="connsiteY436" fmla="*/ 380960 h 438507"/>
                  <a:gd name="connsiteX437" fmla="*/ 1703094 w 7682226"/>
                  <a:gd name="connsiteY437" fmla="*/ 389648 h 438507"/>
                  <a:gd name="connsiteX438" fmla="*/ 1703094 w 7682226"/>
                  <a:gd name="connsiteY438" fmla="*/ 395893 h 438507"/>
                  <a:gd name="connsiteX439" fmla="*/ 1748175 w 7682226"/>
                  <a:gd name="connsiteY439" fmla="*/ 395893 h 438507"/>
                  <a:gd name="connsiteX440" fmla="*/ 1748175 w 7682226"/>
                  <a:gd name="connsiteY440" fmla="*/ 389648 h 438507"/>
                  <a:gd name="connsiteX441" fmla="*/ 1744631 w 7682226"/>
                  <a:gd name="connsiteY441" fmla="*/ 389648 h 438507"/>
                  <a:gd name="connsiteX442" fmla="*/ 1733789 w 7682226"/>
                  <a:gd name="connsiteY442" fmla="*/ 382318 h 438507"/>
                  <a:gd name="connsiteX443" fmla="*/ 1733789 w 7682226"/>
                  <a:gd name="connsiteY443" fmla="*/ 304404 h 438507"/>
                  <a:gd name="connsiteX444" fmla="*/ 1721557 w 7682226"/>
                  <a:gd name="connsiteY444" fmla="*/ 256895 h 438507"/>
                  <a:gd name="connsiteX445" fmla="*/ 1711781 w 7682226"/>
                  <a:gd name="connsiteY445" fmla="*/ 268026 h 438507"/>
                  <a:gd name="connsiteX446" fmla="*/ 1723202 w 7682226"/>
                  <a:gd name="connsiteY446" fmla="*/ 279156 h 438507"/>
                  <a:gd name="connsiteX447" fmla="*/ 1724546 w 7682226"/>
                  <a:gd name="connsiteY447" fmla="*/ 279156 h 438507"/>
                  <a:gd name="connsiteX448" fmla="*/ 1734322 w 7682226"/>
                  <a:gd name="connsiteY448" fmla="*/ 268026 h 438507"/>
                  <a:gd name="connsiteX449" fmla="*/ 1723202 w 7682226"/>
                  <a:gd name="connsiteY449" fmla="*/ 256895 h 438507"/>
                  <a:gd name="connsiteX450" fmla="*/ 1777342 w 7682226"/>
                  <a:gd name="connsiteY450" fmla="*/ 355985 h 438507"/>
                  <a:gd name="connsiteX451" fmla="*/ 1770832 w 7682226"/>
                  <a:gd name="connsiteY451" fmla="*/ 373089 h 438507"/>
                  <a:gd name="connsiteX452" fmla="*/ 1779797 w 7682226"/>
                  <a:gd name="connsiteY452" fmla="*/ 391278 h 438507"/>
                  <a:gd name="connsiteX453" fmla="*/ 1760801 w 7682226"/>
                  <a:gd name="connsiteY453" fmla="*/ 412181 h 438507"/>
                  <a:gd name="connsiteX454" fmla="*/ 1808292 w 7682226"/>
                  <a:gd name="connsiteY454" fmla="*/ 438786 h 438507"/>
                  <a:gd name="connsiteX455" fmla="*/ 1855273 w 7682226"/>
                  <a:gd name="connsiteY455" fmla="*/ 411639 h 438507"/>
                  <a:gd name="connsiteX456" fmla="*/ 1808570 w 7682226"/>
                  <a:gd name="connsiteY456" fmla="*/ 381776 h 438507"/>
                  <a:gd name="connsiteX457" fmla="*/ 1789828 w 7682226"/>
                  <a:gd name="connsiteY457" fmla="*/ 381776 h 438507"/>
                  <a:gd name="connsiteX458" fmla="*/ 1778176 w 7682226"/>
                  <a:gd name="connsiteY458" fmla="*/ 368202 h 438507"/>
                  <a:gd name="connsiteX459" fmla="*/ 1781141 w 7682226"/>
                  <a:gd name="connsiteY459" fmla="*/ 359514 h 438507"/>
                  <a:gd name="connsiteX460" fmla="*/ 1781697 w 7682226"/>
                  <a:gd name="connsiteY460" fmla="*/ 359514 h 438507"/>
                  <a:gd name="connsiteX461" fmla="*/ 1790106 w 7682226"/>
                  <a:gd name="connsiteY461" fmla="*/ 363315 h 438507"/>
                  <a:gd name="connsiteX462" fmla="*/ 1802338 w 7682226"/>
                  <a:gd name="connsiteY462" fmla="*/ 365215 h 438507"/>
                  <a:gd name="connsiteX463" fmla="*/ 1836809 w 7682226"/>
                  <a:gd name="connsiteY463" fmla="*/ 335353 h 438507"/>
                  <a:gd name="connsiteX464" fmla="*/ 1828400 w 7682226"/>
                  <a:gd name="connsiteY464" fmla="*/ 314992 h 438507"/>
                  <a:gd name="connsiteX465" fmla="*/ 1828400 w 7682226"/>
                  <a:gd name="connsiteY465" fmla="*/ 314720 h 438507"/>
                  <a:gd name="connsiteX466" fmla="*/ 1848740 w 7682226"/>
                  <a:gd name="connsiteY466" fmla="*/ 307390 h 438507"/>
                  <a:gd name="connsiteX467" fmla="*/ 1845775 w 7682226"/>
                  <a:gd name="connsiteY467" fmla="*/ 312548 h 438507"/>
                  <a:gd name="connsiteX468" fmla="*/ 1852007 w 7682226"/>
                  <a:gd name="connsiteY468" fmla="*/ 318792 h 438507"/>
                  <a:gd name="connsiteX469" fmla="*/ 1858517 w 7682226"/>
                  <a:gd name="connsiteY469" fmla="*/ 312548 h 438507"/>
                  <a:gd name="connsiteX470" fmla="*/ 1847119 w 7682226"/>
                  <a:gd name="connsiteY470" fmla="*/ 301960 h 438507"/>
                  <a:gd name="connsiteX471" fmla="*/ 1845497 w 7682226"/>
                  <a:gd name="connsiteY471" fmla="*/ 301960 h 438507"/>
                  <a:gd name="connsiteX472" fmla="*/ 1827312 w 7682226"/>
                  <a:gd name="connsiteY472" fmla="*/ 309291 h 438507"/>
                  <a:gd name="connsiteX473" fmla="*/ 1824856 w 7682226"/>
                  <a:gd name="connsiteY473" fmla="*/ 310919 h 438507"/>
                  <a:gd name="connsiteX474" fmla="*/ 1824578 w 7682226"/>
                  <a:gd name="connsiteY474" fmla="*/ 310919 h 438507"/>
                  <a:gd name="connsiteX475" fmla="*/ 1815358 w 7682226"/>
                  <a:gd name="connsiteY475" fmla="*/ 306576 h 438507"/>
                  <a:gd name="connsiteX476" fmla="*/ 1802871 w 7682226"/>
                  <a:gd name="connsiteY476" fmla="*/ 304404 h 438507"/>
                  <a:gd name="connsiteX477" fmla="*/ 1767589 w 7682226"/>
                  <a:gd name="connsiteY477" fmla="*/ 334810 h 438507"/>
                  <a:gd name="connsiteX478" fmla="*/ 1777342 w 7682226"/>
                  <a:gd name="connsiteY478" fmla="*/ 355985 h 438507"/>
                  <a:gd name="connsiteX479" fmla="*/ 1772453 w 7682226"/>
                  <a:gd name="connsiteY479" fmla="*/ 413268 h 438507"/>
                  <a:gd name="connsiteX480" fmla="*/ 1772453 w 7682226"/>
                  <a:gd name="connsiteY480" fmla="*/ 411639 h 438507"/>
                  <a:gd name="connsiteX481" fmla="*/ 1793095 w 7682226"/>
                  <a:gd name="connsiteY481" fmla="*/ 394807 h 438507"/>
                  <a:gd name="connsiteX482" fmla="*/ 1799350 w 7682226"/>
                  <a:gd name="connsiteY482" fmla="*/ 394807 h 438507"/>
                  <a:gd name="connsiteX483" fmla="*/ 1809937 w 7682226"/>
                  <a:gd name="connsiteY483" fmla="*/ 394807 h 438507"/>
                  <a:gd name="connsiteX484" fmla="*/ 1843597 w 7682226"/>
                  <a:gd name="connsiteY484" fmla="*/ 410824 h 438507"/>
                  <a:gd name="connsiteX485" fmla="*/ 1843597 w 7682226"/>
                  <a:gd name="connsiteY485" fmla="*/ 412453 h 438507"/>
                  <a:gd name="connsiteX486" fmla="*/ 1807759 w 7682226"/>
                  <a:gd name="connsiteY486" fmla="*/ 433084 h 438507"/>
                  <a:gd name="connsiteX487" fmla="*/ 1772453 w 7682226"/>
                  <a:gd name="connsiteY487" fmla="*/ 413268 h 438507"/>
                  <a:gd name="connsiteX488" fmla="*/ 1783596 w 7682226"/>
                  <a:gd name="connsiteY488" fmla="*/ 338339 h 438507"/>
                  <a:gd name="connsiteX489" fmla="*/ 1783596 w 7682226"/>
                  <a:gd name="connsiteY489" fmla="*/ 336167 h 438507"/>
                  <a:gd name="connsiteX490" fmla="*/ 1802060 w 7682226"/>
                  <a:gd name="connsiteY490" fmla="*/ 310105 h 438507"/>
                  <a:gd name="connsiteX491" fmla="*/ 1820779 w 7682226"/>
                  <a:gd name="connsiteY491" fmla="*/ 335624 h 438507"/>
                  <a:gd name="connsiteX492" fmla="*/ 1802060 w 7682226"/>
                  <a:gd name="connsiteY492" fmla="*/ 359514 h 438507"/>
                  <a:gd name="connsiteX493" fmla="*/ 1788207 w 7682226"/>
                  <a:gd name="connsiteY493" fmla="*/ 352999 h 438507"/>
                  <a:gd name="connsiteX494" fmla="*/ 1783596 w 7682226"/>
                  <a:gd name="connsiteY494" fmla="*/ 338339 h 438507"/>
                  <a:gd name="connsiteX495" fmla="*/ 1868849 w 7682226"/>
                  <a:gd name="connsiteY495" fmla="*/ 306576 h 438507"/>
                  <a:gd name="connsiteX496" fmla="*/ 1868849 w 7682226"/>
                  <a:gd name="connsiteY496" fmla="*/ 313091 h 438507"/>
                  <a:gd name="connsiteX497" fmla="*/ 1872092 w 7682226"/>
                  <a:gd name="connsiteY497" fmla="*/ 313091 h 438507"/>
                  <a:gd name="connsiteX498" fmla="*/ 1884857 w 7682226"/>
                  <a:gd name="connsiteY498" fmla="*/ 323407 h 438507"/>
                  <a:gd name="connsiteX499" fmla="*/ 1884857 w 7682226"/>
                  <a:gd name="connsiteY499" fmla="*/ 380689 h 438507"/>
                  <a:gd name="connsiteX500" fmla="*/ 1868849 w 7682226"/>
                  <a:gd name="connsiteY500" fmla="*/ 389648 h 438507"/>
                  <a:gd name="connsiteX501" fmla="*/ 1868849 w 7682226"/>
                  <a:gd name="connsiteY501" fmla="*/ 395893 h 438507"/>
                  <a:gd name="connsiteX502" fmla="*/ 1883490 w 7682226"/>
                  <a:gd name="connsiteY502" fmla="*/ 395349 h 438507"/>
                  <a:gd name="connsiteX503" fmla="*/ 1916085 w 7682226"/>
                  <a:gd name="connsiteY503" fmla="*/ 395349 h 438507"/>
                  <a:gd name="connsiteX504" fmla="*/ 1916085 w 7682226"/>
                  <a:gd name="connsiteY504" fmla="*/ 389648 h 438507"/>
                  <a:gd name="connsiteX505" fmla="*/ 1911451 w 7682226"/>
                  <a:gd name="connsiteY505" fmla="*/ 389648 h 438507"/>
                  <a:gd name="connsiteX506" fmla="*/ 1900054 w 7682226"/>
                  <a:gd name="connsiteY506" fmla="*/ 380960 h 438507"/>
                  <a:gd name="connsiteX507" fmla="*/ 1900054 w 7682226"/>
                  <a:gd name="connsiteY507" fmla="*/ 343497 h 438507"/>
                  <a:gd name="connsiteX508" fmla="*/ 1929104 w 7682226"/>
                  <a:gd name="connsiteY508" fmla="*/ 309562 h 438507"/>
                  <a:gd name="connsiteX509" fmla="*/ 1943769 w 7682226"/>
                  <a:gd name="connsiteY509" fmla="*/ 332909 h 438507"/>
                  <a:gd name="connsiteX510" fmla="*/ 1943769 w 7682226"/>
                  <a:gd name="connsiteY510" fmla="*/ 381505 h 438507"/>
                  <a:gd name="connsiteX511" fmla="*/ 1931004 w 7682226"/>
                  <a:gd name="connsiteY511" fmla="*/ 389648 h 438507"/>
                  <a:gd name="connsiteX512" fmla="*/ 1927761 w 7682226"/>
                  <a:gd name="connsiteY512" fmla="*/ 389648 h 438507"/>
                  <a:gd name="connsiteX513" fmla="*/ 1927761 w 7682226"/>
                  <a:gd name="connsiteY513" fmla="*/ 395893 h 438507"/>
                  <a:gd name="connsiteX514" fmla="*/ 1942402 w 7682226"/>
                  <a:gd name="connsiteY514" fmla="*/ 395349 h 438507"/>
                  <a:gd name="connsiteX515" fmla="*/ 1974997 w 7682226"/>
                  <a:gd name="connsiteY515" fmla="*/ 395349 h 438507"/>
                  <a:gd name="connsiteX516" fmla="*/ 1974997 w 7682226"/>
                  <a:gd name="connsiteY516" fmla="*/ 389648 h 438507"/>
                  <a:gd name="connsiteX517" fmla="*/ 1971198 w 7682226"/>
                  <a:gd name="connsiteY517" fmla="*/ 389648 h 438507"/>
                  <a:gd name="connsiteX518" fmla="*/ 1959244 w 7682226"/>
                  <a:gd name="connsiteY518" fmla="*/ 381505 h 438507"/>
                  <a:gd name="connsiteX519" fmla="*/ 1959244 w 7682226"/>
                  <a:gd name="connsiteY519" fmla="*/ 334538 h 438507"/>
                  <a:gd name="connsiteX520" fmla="*/ 1955723 w 7682226"/>
                  <a:gd name="connsiteY520" fmla="*/ 316621 h 438507"/>
                  <a:gd name="connsiteX521" fmla="*/ 1929660 w 7682226"/>
                  <a:gd name="connsiteY521" fmla="*/ 304404 h 438507"/>
                  <a:gd name="connsiteX522" fmla="*/ 1898965 w 7682226"/>
                  <a:gd name="connsiteY522" fmla="*/ 325036 h 438507"/>
                  <a:gd name="connsiteX523" fmla="*/ 1898965 w 7682226"/>
                  <a:gd name="connsiteY523" fmla="*/ 304404 h 438507"/>
                  <a:gd name="connsiteX524" fmla="*/ 2005321 w 7682226"/>
                  <a:gd name="connsiteY524" fmla="*/ 315535 h 438507"/>
                  <a:gd name="connsiteX525" fmla="*/ 2027052 w 7682226"/>
                  <a:gd name="connsiteY525" fmla="*/ 308204 h 438507"/>
                  <a:gd name="connsiteX526" fmla="*/ 2044959 w 7682226"/>
                  <a:gd name="connsiteY526" fmla="*/ 318521 h 438507"/>
                  <a:gd name="connsiteX527" fmla="*/ 2049314 w 7682226"/>
                  <a:gd name="connsiteY527" fmla="*/ 337524 h 438507"/>
                  <a:gd name="connsiteX528" fmla="*/ 2049314 w 7682226"/>
                  <a:gd name="connsiteY528" fmla="*/ 341054 h 438507"/>
                  <a:gd name="connsiteX529" fmla="*/ 2000712 w 7682226"/>
                  <a:gd name="connsiteY529" fmla="*/ 353813 h 438507"/>
                  <a:gd name="connsiteX530" fmla="*/ 1988503 w 7682226"/>
                  <a:gd name="connsiteY530" fmla="*/ 375532 h 438507"/>
                  <a:gd name="connsiteX531" fmla="*/ 2022696 w 7682226"/>
                  <a:gd name="connsiteY531" fmla="*/ 398335 h 438507"/>
                  <a:gd name="connsiteX532" fmla="*/ 2051214 w 7682226"/>
                  <a:gd name="connsiteY532" fmla="*/ 380960 h 438507"/>
                  <a:gd name="connsiteX533" fmla="*/ 2067222 w 7682226"/>
                  <a:gd name="connsiteY533" fmla="*/ 397251 h 438507"/>
                  <a:gd name="connsiteX534" fmla="*/ 2085407 w 7682226"/>
                  <a:gd name="connsiteY534" fmla="*/ 375261 h 438507"/>
                  <a:gd name="connsiteX535" fmla="*/ 2085407 w 7682226"/>
                  <a:gd name="connsiteY535" fmla="*/ 365758 h 438507"/>
                  <a:gd name="connsiteX536" fmla="*/ 2079431 w 7682226"/>
                  <a:gd name="connsiteY536" fmla="*/ 365758 h 438507"/>
                  <a:gd name="connsiteX537" fmla="*/ 2079431 w 7682226"/>
                  <a:gd name="connsiteY537" fmla="*/ 376345 h 438507"/>
                  <a:gd name="connsiteX538" fmla="*/ 2071832 w 7682226"/>
                  <a:gd name="connsiteY538" fmla="*/ 389921 h 438507"/>
                  <a:gd name="connsiteX539" fmla="*/ 2064512 w 7682226"/>
                  <a:gd name="connsiteY539" fmla="*/ 376345 h 438507"/>
                  <a:gd name="connsiteX540" fmla="*/ 2064512 w 7682226"/>
                  <a:gd name="connsiteY540" fmla="*/ 335624 h 438507"/>
                  <a:gd name="connsiteX541" fmla="*/ 2027306 w 7682226"/>
                  <a:gd name="connsiteY541" fmla="*/ 303047 h 438507"/>
                  <a:gd name="connsiteX542" fmla="*/ 1995290 w 7682226"/>
                  <a:gd name="connsiteY542" fmla="*/ 325036 h 438507"/>
                  <a:gd name="connsiteX543" fmla="*/ 2006132 w 7682226"/>
                  <a:gd name="connsiteY543" fmla="*/ 334810 h 438507"/>
                  <a:gd name="connsiteX544" fmla="*/ 2014565 w 7682226"/>
                  <a:gd name="connsiteY544" fmla="*/ 325036 h 438507"/>
                  <a:gd name="connsiteX545" fmla="*/ 2005321 w 7682226"/>
                  <a:gd name="connsiteY545" fmla="*/ 315535 h 438507"/>
                  <a:gd name="connsiteX546" fmla="*/ 2049314 w 7682226"/>
                  <a:gd name="connsiteY546" fmla="*/ 346212 h 438507"/>
                  <a:gd name="connsiteX547" fmla="*/ 2049314 w 7682226"/>
                  <a:gd name="connsiteY547" fmla="*/ 366573 h 438507"/>
                  <a:gd name="connsiteX548" fmla="*/ 2024596 w 7682226"/>
                  <a:gd name="connsiteY548" fmla="*/ 393178 h 438507"/>
                  <a:gd name="connsiteX549" fmla="*/ 2022974 w 7682226"/>
                  <a:gd name="connsiteY549" fmla="*/ 393178 h 438507"/>
                  <a:gd name="connsiteX550" fmla="*/ 2005877 w 7682226"/>
                  <a:gd name="connsiteY550" fmla="*/ 375532 h 438507"/>
                  <a:gd name="connsiteX551" fmla="*/ 2049314 w 7682226"/>
                  <a:gd name="connsiteY551" fmla="*/ 346212 h 438507"/>
                  <a:gd name="connsiteX552" fmla="*/ 2118327 w 7682226"/>
                  <a:gd name="connsiteY552" fmla="*/ 268297 h 438507"/>
                  <a:gd name="connsiteX553" fmla="*/ 2090921 w 7682226"/>
                  <a:gd name="connsiteY553" fmla="*/ 307933 h 438507"/>
                  <a:gd name="connsiteX554" fmla="*/ 2090921 w 7682226"/>
                  <a:gd name="connsiteY554" fmla="*/ 313091 h 438507"/>
                  <a:gd name="connsiteX555" fmla="*/ 2108829 w 7682226"/>
                  <a:gd name="connsiteY555" fmla="*/ 313091 h 438507"/>
                  <a:gd name="connsiteX556" fmla="*/ 2108829 w 7682226"/>
                  <a:gd name="connsiteY556" fmla="*/ 367930 h 438507"/>
                  <a:gd name="connsiteX557" fmla="*/ 2112628 w 7682226"/>
                  <a:gd name="connsiteY557" fmla="*/ 386119 h 438507"/>
                  <a:gd name="connsiteX558" fmla="*/ 2137601 w 7682226"/>
                  <a:gd name="connsiteY558" fmla="*/ 398335 h 438507"/>
                  <a:gd name="connsiteX559" fmla="*/ 2139501 w 7682226"/>
                  <a:gd name="connsiteY559" fmla="*/ 398335 h 438507"/>
                  <a:gd name="connsiteX560" fmla="*/ 2157965 w 7682226"/>
                  <a:gd name="connsiteY560" fmla="*/ 366030 h 438507"/>
                  <a:gd name="connsiteX561" fmla="*/ 2157965 w 7682226"/>
                  <a:gd name="connsiteY561" fmla="*/ 358428 h 438507"/>
                  <a:gd name="connsiteX562" fmla="*/ 2151988 w 7682226"/>
                  <a:gd name="connsiteY562" fmla="*/ 358428 h 438507"/>
                  <a:gd name="connsiteX563" fmla="*/ 2152266 w 7682226"/>
                  <a:gd name="connsiteY563" fmla="*/ 367387 h 438507"/>
                  <a:gd name="connsiteX564" fmla="*/ 2137879 w 7682226"/>
                  <a:gd name="connsiteY564" fmla="*/ 392363 h 438507"/>
                  <a:gd name="connsiteX565" fmla="*/ 2124304 w 7682226"/>
                  <a:gd name="connsiteY565" fmla="*/ 369288 h 438507"/>
                  <a:gd name="connsiteX566" fmla="*/ 2124304 w 7682226"/>
                  <a:gd name="connsiteY566" fmla="*/ 313091 h 438507"/>
                  <a:gd name="connsiteX567" fmla="*/ 2154443 w 7682226"/>
                  <a:gd name="connsiteY567" fmla="*/ 313091 h 438507"/>
                  <a:gd name="connsiteX568" fmla="*/ 2154443 w 7682226"/>
                  <a:gd name="connsiteY568" fmla="*/ 306576 h 438507"/>
                  <a:gd name="connsiteX569" fmla="*/ 2124304 w 7682226"/>
                  <a:gd name="connsiteY569" fmla="*/ 306576 h 438507"/>
                  <a:gd name="connsiteX570" fmla="*/ 2124304 w 7682226"/>
                  <a:gd name="connsiteY570" fmla="*/ 268297 h 438507"/>
                  <a:gd name="connsiteX571" fmla="*/ 2177169 w 7682226"/>
                  <a:gd name="connsiteY571" fmla="*/ 306576 h 438507"/>
                  <a:gd name="connsiteX572" fmla="*/ 2177169 w 7682226"/>
                  <a:gd name="connsiteY572" fmla="*/ 313091 h 438507"/>
                  <a:gd name="connsiteX573" fmla="*/ 2179069 w 7682226"/>
                  <a:gd name="connsiteY573" fmla="*/ 313091 h 438507"/>
                  <a:gd name="connsiteX574" fmla="*/ 2192644 w 7682226"/>
                  <a:gd name="connsiteY574" fmla="*/ 319607 h 438507"/>
                  <a:gd name="connsiteX575" fmla="*/ 2193200 w 7682226"/>
                  <a:gd name="connsiteY575" fmla="*/ 326122 h 438507"/>
                  <a:gd name="connsiteX576" fmla="*/ 2193200 w 7682226"/>
                  <a:gd name="connsiteY576" fmla="*/ 367659 h 438507"/>
                  <a:gd name="connsiteX577" fmla="*/ 2196444 w 7682226"/>
                  <a:gd name="connsiteY577" fmla="*/ 385577 h 438507"/>
                  <a:gd name="connsiteX578" fmla="*/ 2226050 w 7682226"/>
                  <a:gd name="connsiteY578" fmla="*/ 398335 h 438507"/>
                  <a:gd name="connsiteX579" fmla="*/ 2252367 w 7682226"/>
                  <a:gd name="connsiteY579" fmla="*/ 380689 h 438507"/>
                  <a:gd name="connsiteX580" fmla="*/ 2252645 w 7682226"/>
                  <a:gd name="connsiteY580" fmla="*/ 398335 h 438507"/>
                  <a:gd name="connsiteX581" fmla="*/ 2283317 w 7682226"/>
                  <a:gd name="connsiteY581" fmla="*/ 395893 h 438507"/>
                  <a:gd name="connsiteX582" fmla="*/ 2283317 w 7682226"/>
                  <a:gd name="connsiteY582" fmla="*/ 389648 h 438507"/>
                  <a:gd name="connsiteX583" fmla="*/ 2279796 w 7682226"/>
                  <a:gd name="connsiteY583" fmla="*/ 389648 h 438507"/>
                  <a:gd name="connsiteX584" fmla="*/ 2267565 w 7682226"/>
                  <a:gd name="connsiteY584" fmla="*/ 379605 h 438507"/>
                  <a:gd name="connsiteX585" fmla="*/ 2267565 w 7682226"/>
                  <a:gd name="connsiteY585" fmla="*/ 304404 h 438507"/>
                  <a:gd name="connsiteX586" fmla="*/ 2236081 w 7682226"/>
                  <a:gd name="connsiteY586" fmla="*/ 306576 h 438507"/>
                  <a:gd name="connsiteX587" fmla="*/ 2236081 w 7682226"/>
                  <a:gd name="connsiteY587" fmla="*/ 313091 h 438507"/>
                  <a:gd name="connsiteX588" fmla="*/ 2239070 w 7682226"/>
                  <a:gd name="connsiteY588" fmla="*/ 313091 h 438507"/>
                  <a:gd name="connsiteX589" fmla="*/ 2252112 w 7682226"/>
                  <a:gd name="connsiteY589" fmla="*/ 323136 h 438507"/>
                  <a:gd name="connsiteX590" fmla="*/ 2252112 w 7682226"/>
                  <a:gd name="connsiteY590" fmla="*/ 364401 h 438507"/>
                  <a:gd name="connsiteX591" fmla="*/ 2226583 w 7682226"/>
                  <a:gd name="connsiteY591" fmla="*/ 393178 h 438507"/>
                  <a:gd name="connsiteX592" fmla="*/ 2208930 w 7682226"/>
                  <a:gd name="connsiteY592" fmla="*/ 380147 h 438507"/>
                  <a:gd name="connsiteX593" fmla="*/ 2208398 w 7682226"/>
                  <a:gd name="connsiteY593" fmla="*/ 368473 h 438507"/>
                  <a:gd name="connsiteX594" fmla="*/ 2208398 w 7682226"/>
                  <a:gd name="connsiteY594" fmla="*/ 304404 h 438507"/>
                  <a:gd name="connsiteX595" fmla="*/ 2294669 w 7682226"/>
                  <a:gd name="connsiteY595" fmla="*/ 306576 h 438507"/>
                  <a:gd name="connsiteX596" fmla="*/ 2294669 w 7682226"/>
                  <a:gd name="connsiteY596" fmla="*/ 313091 h 438507"/>
                  <a:gd name="connsiteX597" fmla="*/ 2297912 w 7682226"/>
                  <a:gd name="connsiteY597" fmla="*/ 313091 h 438507"/>
                  <a:gd name="connsiteX598" fmla="*/ 2310677 w 7682226"/>
                  <a:gd name="connsiteY598" fmla="*/ 323407 h 438507"/>
                  <a:gd name="connsiteX599" fmla="*/ 2310677 w 7682226"/>
                  <a:gd name="connsiteY599" fmla="*/ 380689 h 438507"/>
                  <a:gd name="connsiteX600" fmla="*/ 2294669 w 7682226"/>
                  <a:gd name="connsiteY600" fmla="*/ 389648 h 438507"/>
                  <a:gd name="connsiteX601" fmla="*/ 2294669 w 7682226"/>
                  <a:gd name="connsiteY601" fmla="*/ 395893 h 438507"/>
                  <a:gd name="connsiteX602" fmla="*/ 2309055 w 7682226"/>
                  <a:gd name="connsiteY602" fmla="*/ 395349 h 438507"/>
                  <a:gd name="connsiteX603" fmla="*/ 2345426 w 7682226"/>
                  <a:gd name="connsiteY603" fmla="*/ 395349 h 438507"/>
                  <a:gd name="connsiteX604" fmla="*/ 2345426 w 7682226"/>
                  <a:gd name="connsiteY604" fmla="*/ 389648 h 438507"/>
                  <a:gd name="connsiteX605" fmla="*/ 2338361 w 7682226"/>
                  <a:gd name="connsiteY605" fmla="*/ 389648 h 438507"/>
                  <a:gd name="connsiteX606" fmla="*/ 2325341 w 7682226"/>
                  <a:gd name="connsiteY606" fmla="*/ 380689 h 438507"/>
                  <a:gd name="connsiteX607" fmla="*/ 2325341 w 7682226"/>
                  <a:gd name="connsiteY607" fmla="*/ 345940 h 438507"/>
                  <a:gd name="connsiteX608" fmla="*/ 2351658 w 7682226"/>
                  <a:gd name="connsiteY608" fmla="*/ 309562 h 438507"/>
                  <a:gd name="connsiteX609" fmla="*/ 2351658 w 7682226"/>
                  <a:gd name="connsiteY609" fmla="*/ 309834 h 438507"/>
                  <a:gd name="connsiteX610" fmla="*/ 2347604 w 7682226"/>
                  <a:gd name="connsiteY610" fmla="*/ 317435 h 438507"/>
                  <a:gd name="connsiteX611" fmla="*/ 2356824 w 7682226"/>
                  <a:gd name="connsiteY611" fmla="*/ 326665 h 438507"/>
                  <a:gd name="connsiteX612" fmla="*/ 2365790 w 7682226"/>
                  <a:gd name="connsiteY612" fmla="*/ 317163 h 438507"/>
                  <a:gd name="connsiteX613" fmla="*/ 2350037 w 7682226"/>
                  <a:gd name="connsiteY613" fmla="*/ 304404 h 438507"/>
                  <a:gd name="connsiteX614" fmla="*/ 2324252 w 7682226"/>
                  <a:gd name="connsiteY614" fmla="*/ 326665 h 438507"/>
                  <a:gd name="connsiteX615" fmla="*/ 2324252 w 7682226"/>
                  <a:gd name="connsiteY615" fmla="*/ 304404 h 438507"/>
                  <a:gd name="connsiteX616" fmla="*/ 2395790 w 7682226"/>
                  <a:gd name="connsiteY616" fmla="*/ 348384 h 438507"/>
                  <a:gd name="connsiteX617" fmla="*/ 2457135 w 7682226"/>
                  <a:gd name="connsiteY617" fmla="*/ 348384 h 438507"/>
                  <a:gd name="connsiteX618" fmla="*/ 2460679 w 7682226"/>
                  <a:gd name="connsiteY618" fmla="*/ 344855 h 438507"/>
                  <a:gd name="connsiteX619" fmla="*/ 2422663 w 7682226"/>
                  <a:gd name="connsiteY619" fmla="*/ 303047 h 438507"/>
                  <a:gd name="connsiteX620" fmla="*/ 2377605 w 7682226"/>
                  <a:gd name="connsiteY620" fmla="*/ 350556 h 438507"/>
                  <a:gd name="connsiteX621" fmla="*/ 2426184 w 7682226"/>
                  <a:gd name="connsiteY621" fmla="*/ 398335 h 438507"/>
                  <a:gd name="connsiteX622" fmla="*/ 2460123 w 7682226"/>
                  <a:gd name="connsiteY622" fmla="*/ 373631 h 438507"/>
                  <a:gd name="connsiteX623" fmla="*/ 2460679 w 7682226"/>
                  <a:gd name="connsiteY623" fmla="*/ 371188 h 438507"/>
                  <a:gd name="connsiteX624" fmla="*/ 2457945 w 7682226"/>
                  <a:gd name="connsiteY624" fmla="*/ 368473 h 438507"/>
                  <a:gd name="connsiteX625" fmla="*/ 2451992 w 7682226"/>
                  <a:gd name="connsiteY625" fmla="*/ 377703 h 438507"/>
                  <a:gd name="connsiteX626" fmla="*/ 2426462 w 7682226"/>
                  <a:gd name="connsiteY626" fmla="*/ 392363 h 438507"/>
                  <a:gd name="connsiteX627" fmla="*/ 2425096 w 7682226"/>
                  <a:gd name="connsiteY627" fmla="*/ 392363 h 438507"/>
                  <a:gd name="connsiteX628" fmla="*/ 2400122 w 7682226"/>
                  <a:gd name="connsiteY628" fmla="*/ 374988 h 438507"/>
                  <a:gd name="connsiteX629" fmla="*/ 2395790 w 7682226"/>
                  <a:gd name="connsiteY629" fmla="*/ 348384 h 438507"/>
                  <a:gd name="connsiteX630" fmla="*/ 2396045 w 7682226"/>
                  <a:gd name="connsiteY630" fmla="*/ 343497 h 438507"/>
                  <a:gd name="connsiteX631" fmla="*/ 2416964 w 7682226"/>
                  <a:gd name="connsiteY631" fmla="*/ 309019 h 438507"/>
                  <a:gd name="connsiteX632" fmla="*/ 2421852 w 7682226"/>
                  <a:gd name="connsiteY632" fmla="*/ 308205 h 438507"/>
                  <a:gd name="connsiteX633" fmla="*/ 2446548 w 7682226"/>
                  <a:gd name="connsiteY633" fmla="*/ 343497 h 438507"/>
                  <a:gd name="connsiteX634" fmla="*/ 2504579 w 7682226"/>
                  <a:gd name="connsiteY634" fmla="*/ 392636 h 438507"/>
                  <a:gd name="connsiteX635" fmla="*/ 2490193 w 7682226"/>
                  <a:gd name="connsiteY635" fmla="*/ 430098 h 438507"/>
                  <a:gd name="connsiteX636" fmla="*/ 2488015 w 7682226"/>
                  <a:gd name="connsiteY636" fmla="*/ 433629 h 438507"/>
                  <a:gd name="connsiteX637" fmla="*/ 2490471 w 7682226"/>
                  <a:gd name="connsiteY637" fmla="*/ 436073 h 438507"/>
                  <a:gd name="connsiteX638" fmla="*/ 2501591 w 7682226"/>
                  <a:gd name="connsiteY638" fmla="*/ 424670 h 438507"/>
                  <a:gd name="connsiteX639" fmla="*/ 2509745 w 7682226"/>
                  <a:gd name="connsiteY639" fmla="*/ 395622 h 438507"/>
                  <a:gd name="connsiteX640" fmla="*/ 2495614 w 7682226"/>
                  <a:gd name="connsiteY640" fmla="*/ 373631 h 438507"/>
                  <a:gd name="connsiteX641" fmla="*/ 2485027 w 7682226"/>
                  <a:gd name="connsiteY641" fmla="*/ 384762 h 438507"/>
                  <a:gd name="connsiteX642" fmla="*/ 2496170 w 7682226"/>
                  <a:gd name="connsiteY642" fmla="*/ 395893 h 438507"/>
                  <a:gd name="connsiteX643" fmla="*/ 2504579 w 7682226"/>
                  <a:gd name="connsiteY643" fmla="*/ 392636 h 438507"/>
                  <a:gd name="connsiteX644" fmla="*/ 2615013 w 7682226"/>
                  <a:gd name="connsiteY644" fmla="*/ 306576 h 438507"/>
                  <a:gd name="connsiteX645" fmla="*/ 2615013 w 7682226"/>
                  <a:gd name="connsiteY645" fmla="*/ 313091 h 438507"/>
                  <a:gd name="connsiteX646" fmla="*/ 2618256 w 7682226"/>
                  <a:gd name="connsiteY646" fmla="*/ 313091 h 438507"/>
                  <a:gd name="connsiteX647" fmla="*/ 2631021 w 7682226"/>
                  <a:gd name="connsiteY647" fmla="*/ 323407 h 438507"/>
                  <a:gd name="connsiteX648" fmla="*/ 2631021 w 7682226"/>
                  <a:gd name="connsiteY648" fmla="*/ 380689 h 438507"/>
                  <a:gd name="connsiteX649" fmla="*/ 2615013 w 7682226"/>
                  <a:gd name="connsiteY649" fmla="*/ 389648 h 438507"/>
                  <a:gd name="connsiteX650" fmla="*/ 2615013 w 7682226"/>
                  <a:gd name="connsiteY650" fmla="*/ 395893 h 438507"/>
                  <a:gd name="connsiteX651" fmla="*/ 2629400 w 7682226"/>
                  <a:gd name="connsiteY651" fmla="*/ 395349 h 438507"/>
                  <a:gd name="connsiteX652" fmla="*/ 2665770 w 7682226"/>
                  <a:gd name="connsiteY652" fmla="*/ 395349 h 438507"/>
                  <a:gd name="connsiteX653" fmla="*/ 2665770 w 7682226"/>
                  <a:gd name="connsiteY653" fmla="*/ 389648 h 438507"/>
                  <a:gd name="connsiteX654" fmla="*/ 2658705 w 7682226"/>
                  <a:gd name="connsiteY654" fmla="*/ 389648 h 438507"/>
                  <a:gd name="connsiteX655" fmla="*/ 2645685 w 7682226"/>
                  <a:gd name="connsiteY655" fmla="*/ 380689 h 438507"/>
                  <a:gd name="connsiteX656" fmla="*/ 2645685 w 7682226"/>
                  <a:gd name="connsiteY656" fmla="*/ 345940 h 438507"/>
                  <a:gd name="connsiteX657" fmla="*/ 2672026 w 7682226"/>
                  <a:gd name="connsiteY657" fmla="*/ 309562 h 438507"/>
                  <a:gd name="connsiteX658" fmla="*/ 2672026 w 7682226"/>
                  <a:gd name="connsiteY658" fmla="*/ 309834 h 438507"/>
                  <a:gd name="connsiteX659" fmla="*/ 2667948 w 7682226"/>
                  <a:gd name="connsiteY659" fmla="*/ 317435 h 438507"/>
                  <a:gd name="connsiteX660" fmla="*/ 2677168 w 7682226"/>
                  <a:gd name="connsiteY660" fmla="*/ 326665 h 438507"/>
                  <a:gd name="connsiteX661" fmla="*/ 2686134 w 7682226"/>
                  <a:gd name="connsiteY661" fmla="*/ 317163 h 438507"/>
                  <a:gd name="connsiteX662" fmla="*/ 2670381 w 7682226"/>
                  <a:gd name="connsiteY662" fmla="*/ 304404 h 438507"/>
                  <a:gd name="connsiteX663" fmla="*/ 2644596 w 7682226"/>
                  <a:gd name="connsiteY663" fmla="*/ 326665 h 438507"/>
                  <a:gd name="connsiteX664" fmla="*/ 2644596 w 7682226"/>
                  <a:gd name="connsiteY664" fmla="*/ 304404 h 438507"/>
                  <a:gd name="connsiteX665" fmla="*/ 2716134 w 7682226"/>
                  <a:gd name="connsiteY665" fmla="*/ 348384 h 438507"/>
                  <a:gd name="connsiteX666" fmla="*/ 2777479 w 7682226"/>
                  <a:gd name="connsiteY666" fmla="*/ 348384 h 438507"/>
                  <a:gd name="connsiteX667" fmla="*/ 2781023 w 7682226"/>
                  <a:gd name="connsiteY667" fmla="*/ 344855 h 438507"/>
                  <a:gd name="connsiteX668" fmla="*/ 2743007 w 7682226"/>
                  <a:gd name="connsiteY668" fmla="*/ 303047 h 438507"/>
                  <a:gd name="connsiteX669" fmla="*/ 2697949 w 7682226"/>
                  <a:gd name="connsiteY669" fmla="*/ 350556 h 438507"/>
                  <a:gd name="connsiteX670" fmla="*/ 2746529 w 7682226"/>
                  <a:gd name="connsiteY670" fmla="*/ 398335 h 438507"/>
                  <a:gd name="connsiteX671" fmla="*/ 2780467 w 7682226"/>
                  <a:gd name="connsiteY671" fmla="*/ 373631 h 438507"/>
                  <a:gd name="connsiteX672" fmla="*/ 2781023 w 7682226"/>
                  <a:gd name="connsiteY672" fmla="*/ 371188 h 438507"/>
                  <a:gd name="connsiteX673" fmla="*/ 2778289 w 7682226"/>
                  <a:gd name="connsiteY673" fmla="*/ 368473 h 438507"/>
                  <a:gd name="connsiteX674" fmla="*/ 2772336 w 7682226"/>
                  <a:gd name="connsiteY674" fmla="*/ 377703 h 438507"/>
                  <a:gd name="connsiteX675" fmla="*/ 2746806 w 7682226"/>
                  <a:gd name="connsiteY675" fmla="*/ 392363 h 438507"/>
                  <a:gd name="connsiteX676" fmla="*/ 2745439 w 7682226"/>
                  <a:gd name="connsiteY676" fmla="*/ 392363 h 438507"/>
                  <a:gd name="connsiteX677" fmla="*/ 2720466 w 7682226"/>
                  <a:gd name="connsiteY677" fmla="*/ 374988 h 438507"/>
                  <a:gd name="connsiteX678" fmla="*/ 2716134 w 7682226"/>
                  <a:gd name="connsiteY678" fmla="*/ 348384 h 438507"/>
                  <a:gd name="connsiteX679" fmla="*/ 2716412 w 7682226"/>
                  <a:gd name="connsiteY679" fmla="*/ 343497 h 438507"/>
                  <a:gd name="connsiteX680" fmla="*/ 2737308 w 7682226"/>
                  <a:gd name="connsiteY680" fmla="*/ 309019 h 438507"/>
                  <a:gd name="connsiteX681" fmla="*/ 2742196 w 7682226"/>
                  <a:gd name="connsiteY681" fmla="*/ 308205 h 438507"/>
                  <a:gd name="connsiteX682" fmla="*/ 2766892 w 7682226"/>
                  <a:gd name="connsiteY682" fmla="*/ 343497 h 438507"/>
                  <a:gd name="connsiteX683" fmla="*/ 2806205 w 7682226"/>
                  <a:gd name="connsiteY683" fmla="*/ 389105 h 438507"/>
                  <a:gd name="connsiteX684" fmla="*/ 2830089 w 7682226"/>
                  <a:gd name="connsiteY684" fmla="*/ 398335 h 438507"/>
                  <a:gd name="connsiteX685" fmla="*/ 2864028 w 7682226"/>
                  <a:gd name="connsiteY685" fmla="*/ 369288 h 438507"/>
                  <a:gd name="connsiteX686" fmla="*/ 2864028 w 7682226"/>
                  <a:gd name="connsiteY686" fmla="*/ 367116 h 438507"/>
                  <a:gd name="connsiteX687" fmla="*/ 2843665 w 7682226"/>
                  <a:gd name="connsiteY687" fmla="*/ 342683 h 438507"/>
                  <a:gd name="connsiteX688" fmla="*/ 2827379 w 7682226"/>
                  <a:gd name="connsiteY688" fmla="*/ 338882 h 438507"/>
                  <a:gd name="connsiteX689" fmla="*/ 2804838 w 7682226"/>
                  <a:gd name="connsiteY689" fmla="*/ 322593 h 438507"/>
                  <a:gd name="connsiteX690" fmla="*/ 2829001 w 7682226"/>
                  <a:gd name="connsiteY690" fmla="*/ 307662 h 438507"/>
                  <a:gd name="connsiteX691" fmla="*/ 2852885 w 7682226"/>
                  <a:gd name="connsiteY691" fmla="*/ 330194 h 438507"/>
                  <a:gd name="connsiteX692" fmla="*/ 2855595 w 7682226"/>
                  <a:gd name="connsiteY692" fmla="*/ 333995 h 438507"/>
                  <a:gd name="connsiteX693" fmla="*/ 2858584 w 7682226"/>
                  <a:gd name="connsiteY693" fmla="*/ 331552 h 438507"/>
                  <a:gd name="connsiteX694" fmla="*/ 2858584 w 7682226"/>
                  <a:gd name="connsiteY694" fmla="*/ 306576 h 438507"/>
                  <a:gd name="connsiteX695" fmla="*/ 2856151 w 7682226"/>
                  <a:gd name="connsiteY695" fmla="*/ 303047 h 438507"/>
                  <a:gd name="connsiteX696" fmla="*/ 2848275 w 7682226"/>
                  <a:gd name="connsiteY696" fmla="*/ 308204 h 438507"/>
                  <a:gd name="connsiteX697" fmla="*/ 2847742 w 7682226"/>
                  <a:gd name="connsiteY697" fmla="*/ 308204 h 438507"/>
                  <a:gd name="connsiteX698" fmla="*/ 2843665 w 7682226"/>
                  <a:gd name="connsiteY698" fmla="*/ 306033 h 438507"/>
                  <a:gd name="connsiteX699" fmla="*/ 2829001 w 7682226"/>
                  <a:gd name="connsiteY699" fmla="*/ 303047 h 438507"/>
                  <a:gd name="connsiteX700" fmla="*/ 2794251 w 7682226"/>
                  <a:gd name="connsiteY700" fmla="*/ 329109 h 438507"/>
                  <a:gd name="connsiteX701" fmla="*/ 2833610 w 7682226"/>
                  <a:gd name="connsiteY701" fmla="*/ 356528 h 438507"/>
                  <a:gd name="connsiteX702" fmla="*/ 2853441 w 7682226"/>
                  <a:gd name="connsiteY702" fmla="*/ 373631 h 438507"/>
                  <a:gd name="connsiteX703" fmla="*/ 2830089 w 7682226"/>
                  <a:gd name="connsiteY703" fmla="*/ 393178 h 438507"/>
                  <a:gd name="connsiteX704" fmla="*/ 2827912 w 7682226"/>
                  <a:gd name="connsiteY704" fmla="*/ 393178 h 438507"/>
                  <a:gd name="connsiteX705" fmla="*/ 2800761 w 7682226"/>
                  <a:gd name="connsiteY705" fmla="*/ 366573 h 438507"/>
                  <a:gd name="connsiteX706" fmla="*/ 2797240 w 7682226"/>
                  <a:gd name="connsiteY706" fmla="*/ 360872 h 438507"/>
                  <a:gd name="connsiteX707" fmla="*/ 2794251 w 7682226"/>
                  <a:gd name="connsiteY707" fmla="*/ 364401 h 438507"/>
                  <a:gd name="connsiteX708" fmla="*/ 2794251 w 7682226"/>
                  <a:gd name="connsiteY708" fmla="*/ 391278 h 438507"/>
                  <a:gd name="connsiteX709" fmla="*/ 2793973 w 7682226"/>
                  <a:gd name="connsiteY709" fmla="*/ 393991 h 438507"/>
                  <a:gd name="connsiteX710" fmla="*/ 2796707 w 7682226"/>
                  <a:gd name="connsiteY710" fmla="*/ 398335 h 438507"/>
                  <a:gd name="connsiteX711" fmla="*/ 2801572 w 7682226"/>
                  <a:gd name="connsiteY711" fmla="*/ 394536 h 438507"/>
                  <a:gd name="connsiteX712" fmla="*/ 2802660 w 7682226"/>
                  <a:gd name="connsiteY712" fmla="*/ 393178 h 438507"/>
                  <a:gd name="connsiteX713" fmla="*/ 2806205 w 7682226"/>
                  <a:gd name="connsiteY713" fmla="*/ 389105 h 438507"/>
                  <a:gd name="connsiteX714" fmla="*/ 2877673 w 7682226"/>
                  <a:gd name="connsiteY714" fmla="*/ 306576 h 438507"/>
                  <a:gd name="connsiteX715" fmla="*/ 2877673 w 7682226"/>
                  <a:gd name="connsiteY715" fmla="*/ 313091 h 438507"/>
                  <a:gd name="connsiteX716" fmla="*/ 2881472 w 7682226"/>
                  <a:gd name="connsiteY716" fmla="*/ 313091 h 438507"/>
                  <a:gd name="connsiteX717" fmla="*/ 2893681 w 7682226"/>
                  <a:gd name="connsiteY717" fmla="*/ 322050 h 438507"/>
                  <a:gd name="connsiteX718" fmla="*/ 2893681 w 7682226"/>
                  <a:gd name="connsiteY718" fmla="*/ 421411 h 438507"/>
                  <a:gd name="connsiteX719" fmla="*/ 2877673 w 7682226"/>
                  <a:gd name="connsiteY719" fmla="*/ 429827 h 438507"/>
                  <a:gd name="connsiteX720" fmla="*/ 2877673 w 7682226"/>
                  <a:gd name="connsiteY720" fmla="*/ 436344 h 438507"/>
                  <a:gd name="connsiteX721" fmla="*/ 2892314 w 7682226"/>
                  <a:gd name="connsiteY721" fmla="*/ 435528 h 438507"/>
                  <a:gd name="connsiteX722" fmla="*/ 2924909 w 7682226"/>
                  <a:gd name="connsiteY722" fmla="*/ 435528 h 438507"/>
                  <a:gd name="connsiteX723" fmla="*/ 2924909 w 7682226"/>
                  <a:gd name="connsiteY723" fmla="*/ 429827 h 438507"/>
                  <a:gd name="connsiteX724" fmla="*/ 2919743 w 7682226"/>
                  <a:gd name="connsiteY724" fmla="*/ 429827 h 438507"/>
                  <a:gd name="connsiteX725" fmla="*/ 2908878 w 7682226"/>
                  <a:gd name="connsiteY725" fmla="*/ 421411 h 438507"/>
                  <a:gd name="connsiteX726" fmla="*/ 2908878 w 7682226"/>
                  <a:gd name="connsiteY726" fmla="*/ 386119 h 438507"/>
                  <a:gd name="connsiteX727" fmla="*/ 2935218 w 7682226"/>
                  <a:gd name="connsiteY727" fmla="*/ 398335 h 438507"/>
                  <a:gd name="connsiteX728" fmla="*/ 2982732 w 7682226"/>
                  <a:gd name="connsiteY728" fmla="*/ 351370 h 438507"/>
                  <a:gd name="connsiteX729" fmla="*/ 2937929 w 7682226"/>
                  <a:gd name="connsiteY729" fmla="*/ 304404 h 438507"/>
                  <a:gd name="connsiteX730" fmla="*/ 2908345 w 7682226"/>
                  <a:gd name="connsiteY730" fmla="*/ 317435 h 438507"/>
                  <a:gd name="connsiteX731" fmla="*/ 2908345 w 7682226"/>
                  <a:gd name="connsiteY731" fmla="*/ 304404 h 438507"/>
                  <a:gd name="connsiteX732" fmla="*/ 2964547 w 7682226"/>
                  <a:gd name="connsiteY732" fmla="*/ 354356 h 438507"/>
                  <a:gd name="connsiteX733" fmla="*/ 2933318 w 7682226"/>
                  <a:gd name="connsiteY733" fmla="*/ 393178 h 438507"/>
                  <a:gd name="connsiteX734" fmla="*/ 2908878 w 7682226"/>
                  <a:gd name="connsiteY734" fmla="*/ 373360 h 438507"/>
                  <a:gd name="connsiteX735" fmla="*/ 2908878 w 7682226"/>
                  <a:gd name="connsiteY735" fmla="*/ 339153 h 438507"/>
                  <a:gd name="connsiteX736" fmla="*/ 2908878 w 7682226"/>
                  <a:gd name="connsiteY736" fmla="*/ 331280 h 438507"/>
                  <a:gd name="connsiteX737" fmla="*/ 2935751 w 7682226"/>
                  <a:gd name="connsiteY737" fmla="*/ 310105 h 438507"/>
                  <a:gd name="connsiteX738" fmla="*/ 2964547 w 7682226"/>
                  <a:gd name="connsiteY738" fmla="*/ 350556 h 438507"/>
                  <a:gd name="connsiteX739" fmla="*/ 2964547 w 7682226"/>
                  <a:gd name="connsiteY739" fmla="*/ 354356 h 438507"/>
                  <a:gd name="connsiteX740" fmla="*/ 3019845 w 7682226"/>
                  <a:gd name="connsiteY740" fmla="*/ 348384 h 438507"/>
                  <a:gd name="connsiteX741" fmla="*/ 3081212 w 7682226"/>
                  <a:gd name="connsiteY741" fmla="*/ 348384 h 438507"/>
                  <a:gd name="connsiteX742" fmla="*/ 3084734 w 7682226"/>
                  <a:gd name="connsiteY742" fmla="*/ 344855 h 438507"/>
                  <a:gd name="connsiteX743" fmla="*/ 3046718 w 7682226"/>
                  <a:gd name="connsiteY743" fmla="*/ 303047 h 438507"/>
                  <a:gd name="connsiteX744" fmla="*/ 3001659 w 7682226"/>
                  <a:gd name="connsiteY744" fmla="*/ 350556 h 438507"/>
                  <a:gd name="connsiteX745" fmla="*/ 3050262 w 7682226"/>
                  <a:gd name="connsiteY745" fmla="*/ 398335 h 438507"/>
                  <a:gd name="connsiteX746" fmla="*/ 3084201 w 7682226"/>
                  <a:gd name="connsiteY746" fmla="*/ 373631 h 438507"/>
                  <a:gd name="connsiteX747" fmla="*/ 3084734 w 7682226"/>
                  <a:gd name="connsiteY747" fmla="*/ 371188 h 438507"/>
                  <a:gd name="connsiteX748" fmla="*/ 3082023 w 7682226"/>
                  <a:gd name="connsiteY748" fmla="*/ 368473 h 438507"/>
                  <a:gd name="connsiteX749" fmla="*/ 3076046 w 7682226"/>
                  <a:gd name="connsiteY749" fmla="*/ 377703 h 438507"/>
                  <a:gd name="connsiteX750" fmla="*/ 3050517 w 7682226"/>
                  <a:gd name="connsiteY750" fmla="*/ 392363 h 438507"/>
                  <a:gd name="connsiteX751" fmla="*/ 3049173 w 7682226"/>
                  <a:gd name="connsiteY751" fmla="*/ 392363 h 438507"/>
                  <a:gd name="connsiteX752" fmla="*/ 3024200 w 7682226"/>
                  <a:gd name="connsiteY752" fmla="*/ 374988 h 438507"/>
                  <a:gd name="connsiteX753" fmla="*/ 3019845 w 7682226"/>
                  <a:gd name="connsiteY753" fmla="*/ 348384 h 438507"/>
                  <a:gd name="connsiteX754" fmla="*/ 3020123 w 7682226"/>
                  <a:gd name="connsiteY754" fmla="*/ 343497 h 438507"/>
                  <a:gd name="connsiteX755" fmla="*/ 3041019 w 7682226"/>
                  <a:gd name="connsiteY755" fmla="*/ 309019 h 438507"/>
                  <a:gd name="connsiteX756" fmla="*/ 3045907 w 7682226"/>
                  <a:gd name="connsiteY756" fmla="*/ 308205 h 438507"/>
                  <a:gd name="connsiteX757" fmla="*/ 3070625 w 7682226"/>
                  <a:gd name="connsiteY757" fmla="*/ 343497 h 438507"/>
                  <a:gd name="connsiteX758" fmla="*/ 3166372 w 7682226"/>
                  <a:gd name="connsiteY758" fmla="*/ 314449 h 438507"/>
                  <a:gd name="connsiteX759" fmla="*/ 3157962 w 7682226"/>
                  <a:gd name="connsiteY759" fmla="*/ 324222 h 438507"/>
                  <a:gd name="connsiteX760" fmla="*/ 3167461 w 7682226"/>
                  <a:gd name="connsiteY760" fmla="*/ 333724 h 438507"/>
                  <a:gd name="connsiteX761" fmla="*/ 3177237 w 7682226"/>
                  <a:gd name="connsiteY761" fmla="*/ 323407 h 438507"/>
                  <a:gd name="connsiteX762" fmla="*/ 3147098 w 7682226"/>
                  <a:gd name="connsiteY762" fmla="*/ 303047 h 438507"/>
                  <a:gd name="connsiteX763" fmla="*/ 3144943 w 7682226"/>
                  <a:gd name="connsiteY763" fmla="*/ 303047 h 438507"/>
                  <a:gd name="connsiteX764" fmla="*/ 3097962 w 7682226"/>
                  <a:gd name="connsiteY764" fmla="*/ 350827 h 438507"/>
                  <a:gd name="connsiteX765" fmla="*/ 3144387 w 7682226"/>
                  <a:gd name="connsiteY765" fmla="*/ 398335 h 438507"/>
                  <a:gd name="connsiteX766" fmla="*/ 3178048 w 7682226"/>
                  <a:gd name="connsiteY766" fmla="*/ 375803 h 438507"/>
                  <a:gd name="connsiteX767" fmla="*/ 3179693 w 7682226"/>
                  <a:gd name="connsiteY767" fmla="*/ 371188 h 438507"/>
                  <a:gd name="connsiteX768" fmla="*/ 3176704 w 7682226"/>
                  <a:gd name="connsiteY768" fmla="*/ 368745 h 438507"/>
                  <a:gd name="connsiteX769" fmla="*/ 3171260 w 7682226"/>
                  <a:gd name="connsiteY769" fmla="*/ 377161 h 438507"/>
                  <a:gd name="connsiteX770" fmla="*/ 3145754 w 7682226"/>
                  <a:gd name="connsiteY770" fmla="*/ 392363 h 438507"/>
                  <a:gd name="connsiteX771" fmla="*/ 3116147 w 7682226"/>
                  <a:gd name="connsiteY771" fmla="*/ 350556 h 438507"/>
                  <a:gd name="connsiteX772" fmla="*/ 3145198 w 7682226"/>
                  <a:gd name="connsiteY772" fmla="*/ 309019 h 438507"/>
                  <a:gd name="connsiteX773" fmla="*/ 3162040 w 7682226"/>
                  <a:gd name="connsiteY773" fmla="*/ 312005 h 438507"/>
                  <a:gd name="connsiteX774" fmla="*/ 3166372 w 7682226"/>
                  <a:gd name="connsiteY774" fmla="*/ 314449 h 438507"/>
                  <a:gd name="connsiteX775" fmla="*/ 3217292 w 7682226"/>
                  <a:gd name="connsiteY775" fmla="*/ 268297 h 438507"/>
                  <a:gd name="connsiteX776" fmla="*/ 3189862 w 7682226"/>
                  <a:gd name="connsiteY776" fmla="*/ 307933 h 438507"/>
                  <a:gd name="connsiteX777" fmla="*/ 3189862 w 7682226"/>
                  <a:gd name="connsiteY777" fmla="*/ 313091 h 438507"/>
                  <a:gd name="connsiteX778" fmla="*/ 3207793 w 7682226"/>
                  <a:gd name="connsiteY778" fmla="*/ 313091 h 438507"/>
                  <a:gd name="connsiteX779" fmla="*/ 3207793 w 7682226"/>
                  <a:gd name="connsiteY779" fmla="*/ 367930 h 438507"/>
                  <a:gd name="connsiteX780" fmla="*/ 3211593 w 7682226"/>
                  <a:gd name="connsiteY780" fmla="*/ 386119 h 438507"/>
                  <a:gd name="connsiteX781" fmla="*/ 3236566 w 7682226"/>
                  <a:gd name="connsiteY781" fmla="*/ 398335 h 438507"/>
                  <a:gd name="connsiteX782" fmla="*/ 3238466 w 7682226"/>
                  <a:gd name="connsiteY782" fmla="*/ 398335 h 438507"/>
                  <a:gd name="connsiteX783" fmla="*/ 3256929 w 7682226"/>
                  <a:gd name="connsiteY783" fmla="*/ 366030 h 438507"/>
                  <a:gd name="connsiteX784" fmla="*/ 3256929 w 7682226"/>
                  <a:gd name="connsiteY784" fmla="*/ 358428 h 438507"/>
                  <a:gd name="connsiteX785" fmla="*/ 3250952 w 7682226"/>
                  <a:gd name="connsiteY785" fmla="*/ 358428 h 438507"/>
                  <a:gd name="connsiteX786" fmla="*/ 3251207 w 7682226"/>
                  <a:gd name="connsiteY786" fmla="*/ 367387 h 438507"/>
                  <a:gd name="connsiteX787" fmla="*/ 3236821 w 7682226"/>
                  <a:gd name="connsiteY787" fmla="*/ 392363 h 438507"/>
                  <a:gd name="connsiteX788" fmla="*/ 3223245 w 7682226"/>
                  <a:gd name="connsiteY788" fmla="*/ 369288 h 438507"/>
                  <a:gd name="connsiteX789" fmla="*/ 3223245 w 7682226"/>
                  <a:gd name="connsiteY789" fmla="*/ 313091 h 438507"/>
                  <a:gd name="connsiteX790" fmla="*/ 3253385 w 7682226"/>
                  <a:gd name="connsiteY790" fmla="*/ 313091 h 438507"/>
                  <a:gd name="connsiteX791" fmla="*/ 3253385 w 7682226"/>
                  <a:gd name="connsiteY791" fmla="*/ 306576 h 438507"/>
                  <a:gd name="connsiteX792" fmla="*/ 3223245 w 7682226"/>
                  <a:gd name="connsiteY792" fmla="*/ 306576 h 438507"/>
                  <a:gd name="connsiteX793" fmla="*/ 3223245 w 7682226"/>
                  <a:gd name="connsiteY793" fmla="*/ 268297 h 438507"/>
                  <a:gd name="connsiteX794" fmla="*/ 3277223 w 7682226"/>
                  <a:gd name="connsiteY794" fmla="*/ 306576 h 438507"/>
                  <a:gd name="connsiteX795" fmla="*/ 3277223 w 7682226"/>
                  <a:gd name="connsiteY795" fmla="*/ 313091 h 438507"/>
                  <a:gd name="connsiteX796" fmla="*/ 3280466 w 7682226"/>
                  <a:gd name="connsiteY796" fmla="*/ 313091 h 438507"/>
                  <a:gd name="connsiteX797" fmla="*/ 3292142 w 7682226"/>
                  <a:gd name="connsiteY797" fmla="*/ 323407 h 438507"/>
                  <a:gd name="connsiteX798" fmla="*/ 3292142 w 7682226"/>
                  <a:gd name="connsiteY798" fmla="*/ 380960 h 438507"/>
                  <a:gd name="connsiteX799" fmla="*/ 3276389 w 7682226"/>
                  <a:gd name="connsiteY799" fmla="*/ 389648 h 438507"/>
                  <a:gd name="connsiteX800" fmla="*/ 3276389 w 7682226"/>
                  <a:gd name="connsiteY800" fmla="*/ 395893 h 438507"/>
                  <a:gd name="connsiteX801" fmla="*/ 3321470 w 7682226"/>
                  <a:gd name="connsiteY801" fmla="*/ 395893 h 438507"/>
                  <a:gd name="connsiteX802" fmla="*/ 3321470 w 7682226"/>
                  <a:gd name="connsiteY802" fmla="*/ 389648 h 438507"/>
                  <a:gd name="connsiteX803" fmla="*/ 3317926 w 7682226"/>
                  <a:gd name="connsiteY803" fmla="*/ 389648 h 438507"/>
                  <a:gd name="connsiteX804" fmla="*/ 3307084 w 7682226"/>
                  <a:gd name="connsiteY804" fmla="*/ 382318 h 438507"/>
                  <a:gd name="connsiteX805" fmla="*/ 3307084 w 7682226"/>
                  <a:gd name="connsiteY805" fmla="*/ 304404 h 438507"/>
                  <a:gd name="connsiteX806" fmla="*/ 3294852 w 7682226"/>
                  <a:gd name="connsiteY806" fmla="*/ 256895 h 438507"/>
                  <a:gd name="connsiteX807" fmla="*/ 3285076 w 7682226"/>
                  <a:gd name="connsiteY807" fmla="*/ 268026 h 438507"/>
                  <a:gd name="connsiteX808" fmla="*/ 3296497 w 7682226"/>
                  <a:gd name="connsiteY808" fmla="*/ 279156 h 438507"/>
                  <a:gd name="connsiteX809" fmla="*/ 3297841 w 7682226"/>
                  <a:gd name="connsiteY809" fmla="*/ 279156 h 438507"/>
                  <a:gd name="connsiteX810" fmla="*/ 3307617 w 7682226"/>
                  <a:gd name="connsiteY810" fmla="*/ 268026 h 438507"/>
                  <a:gd name="connsiteX811" fmla="*/ 3296497 w 7682226"/>
                  <a:gd name="connsiteY811" fmla="*/ 256895 h 438507"/>
                  <a:gd name="connsiteX812" fmla="*/ 3332196 w 7682226"/>
                  <a:gd name="connsiteY812" fmla="*/ 306576 h 438507"/>
                  <a:gd name="connsiteX813" fmla="*/ 3332196 w 7682226"/>
                  <a:gd name="connsiteY813" fmla="*/ 313091 h 438507"/>
                  <a:gd name="connsiteX814" fmla="*/ 3335440 w 7682226"/>
                  <a:gd name="connsiteY814" fmla="*/ 313091 h 438507"/>
                  <a:gd name="connsiteX815" fmla="*/ 3353903 w 7682226"/>
                  <a:gd name="connsiteY815" fmla="*/ 332638 h 438507"/>
                  <a:gd name="connsiteX816" fmla="*/ 3378876 w 7682226"/>
                  <a:gd name="connsiteY816" fmla="*/ 392636 h 438507"/>
                  <a:gd name="connsiteX817" fmla="*/ 3384321 w 7682226"/>
                  <a:gd name="connsiteY817" fmla="*/ 398335 h 438507"/>
                  <a:gd name="connsiteX818" fmla="*/ 3396807 w 7682226"/>
                  <a:gd name="connsiteY818" fmla="*/ 375803 h 438507"/>
                  <a:gd name="connsiteX819" fmla="*/ 3415271 w 7682226"/>
                  <a:gd name="connsiteY819" fmla="*/ 331823 h 438507"/>
                  <a:gd name="connsiteX820" fmla="*/ 3419881 w 7682226"/>
                  <a:gd name="connsiteY820" fmla="*/ 321507 h 438507"/>
                  <a:gd name="connsiteX821" fmla="*/ 3436445 w 7682226"/>
                  <a:gd name="connsiteY821" fmla="*/ 313091 h 438507"/>
                  <a:gd name="connsiteX822" fmla="*/ 3436445 w 7682226"/>
                  <a:gd name="connsiteY822" fmla="*/ 306576 h 438507"/>
                  <a:gd name="connsiteX823" fmla="*/ 3426113 w 7682226"/>
                  <a:gd name="connsiteY823" fmla="*/ 307390 h 438507"/>
                  <a:gd name="connsiteX824" fmla="*/ 3402506 w 7682226"/>
                  <a:gd name="connsiteY824" fmla="*/ 307390 h 438507"/>
                  <a:gd name="connsiteX825" fmla="*/ 3402506 w 7682226"/>
                  <a:gd name="connsiteY825" fmla="*/ 313091 h 438507"/>
                  <a:gd name="connsiteX826" fmla="*/ 3411726 w 7682226"/>
                  <a:gd name="connsiteY826" fmla="*/ 321507 h 438507"/>
                  <a:gd name="connsiteX827" fmla="*/ 3411726 w 7682226"/>
                  <a:gd name="connsiteY827" fmla="*/ 322322 h 438507"/>
                  <a:gd name="connsiteX828" fmla="*/ 3404684 w 7682226"/>
                  <a:gd name="connsiteY828" fmla="*/ 341054 h 438507"/>
                  <a:gd name="connsiteX829" fmla="*/ 3389209 w 7682226"/>
                  <a:gd name="connsiteY829" fmla="*/ 379061 h 438507"/>
                  <a:gd name="connsiteX830" fmla="*/ 3383232 w 7682226"/>
                  <a:gd name="connsiteY830" fmla="*/ 364401 h 438507"/>
                  <a:gd name="connsiteX831" fmla="*/ 3370745 w 7682226"/>
                  <a:gd name="connsiteY831" fmla="*/ 334538 h 438507"/>
                  <a:gd name="connsiteX832" fmla="*/ 3365857 w 7682226"/>
                  <a:gd name="connsiteY832" fmla="*/ 323136 h 438507"/>
                  <a:gd name="connsiteX833" fmla="*/ 3364490 w 7682226"/>
                  <a:gd name="connsiteY833" fmla="*/ 318792 h 438507"/>
                  <a:gd name="connsiteX834" fmla="*/ 3375888 w 7682226"/>
                  <a:gd name="connsiteY834" fmla="*/ 313091 h 438507"/>
                  <a:gd name="connsiteX835" fmla="*/ 3375888 w 7682226"/>
                  <a:gd name="connsiteY835" fmla="*/ 306576 h 438507"/>
                  <a:gd name="connsiteX836" fmla="*/ 3458638 w 7682226"/>
                  <a:gd name="connsiteY836" fmla="*/ 348384 h 438507"/>
                  <a:gd name="connsiteX837" fmla="*/ 3519983 w 7682226"/>
                  <a:gd name="connsiteY837" fmla="*/ 348384 h 438507"/>
                  <a:gd name="connsiteX838" fmla="*/ 3523504 w 7682226"/>
                  <a:gd name="connsiteY838" fmla="*/ 344855 h 438507"/>
                  <a:gd name="connsiteX839" fmla="*/ 3485511 w 7682226"/>
                  <a:gd name="connsiteY839" fmla="*/ 303047 h 438507"/>
                  <a:gd name="connsiteX840" fmla="*/ 3440453 w 7682226"/>
                  <a:gd name="connsiteY840" fmla="*/ 350556 h 438507"/>
                  <a:gd name="connsiteX841" fmla="*/ 3489032 w 7682226"/>
                  <a:gd name="connsiteY841" fmla="*/ 398335 h 438507"/>
                  <a:gd name="connsiteX842" fmla="*/ 3522971 w 7682226"/>
                  <a:gd name="connsiteY842" fmla="*/ 373631 h 438507"/>
                  <a:gd name="connsiteX843" fmla="*/ 3523504 w 7682226"/>
                  <a:gd name="connsiteY843" fmla="*/ 371188 h 438507"/>
                  <a:gd name="connsiteX844" fmla="*/ 3520794 w 7682226"/>
                  <a:gd name="connsiteY844" fmla="*/ 368473 h 438507"/>
                  <a:gd name="connsiteX845" fmla="*/ 3514817 w 7682226"/>
                  <a:gd name="connsiteY845" fmla="*/ 377703 h 438507"/>
                  <a:gd name="connsiteX846" fmla="*/ 3489310 w 7682226"/>
                  <a:gd name="connsiteY846" fmla="*/ 392363 h 438507"/>
                  <a:gd name="connsiteX847" fmla="*/ 3487944 w 7682226"/>
                  <a:gd name="connsiteY847" fmla="*/ 392363 h 438507"/>
                  <a:gd name="connsiteX848" fmla="*/ 3462970 w 7682226"/>
                  <a:gd name="connsiteY848" fmla="*/ 374988 h 438507"/>
                  <a:gd name="connsiteX849" fmla="*/ 3458638 w 7682226"/>
                  <a:gd name="connsiteY849" fmla="*/ 348384 h 438507"/>
                  <a:gd name="connsiteX850" fmla="*/ 3458893 w 7682226"/>
                  <a:gd name="connsiteY850" fmla="*/ 343497 h 438507"/>
                  <a:gd name="connsiteX851" fmla="*/ 3479812 w 7682226"/>
                  <a:gd name="connsiteY851" fmla="*/ 309019 h 438507"/>
                  <a:gd name="connsiteX852" fmla="*/ 3484700 w 7682226"/>
                  <a:gd name="connsiteY852" fmla="*/ 308205 h 438507"/>
                  <a:gd name="connsiteX853" fmla="*/ 3509396 w 7682226"/>
                  <a:gd name="connsiteY853" fmla="*/ 343497 h 438507"/>
                  <a:gd name="connsiteX854" fmla="*/ 3537288 w 7682226"/>
                  <a:gd name="connsiteY854" fmla="*/ 254180 h 438507"/>
                  <a:gd name="connsiteX855" fmla="*/ 3537288 w 7682226"/>
                  <a:gd name="connsiteY855" fmla="*/ 260424 h 438507"/>
                  <a:gd name="connsiteX856" fmla="*/ 3539743 w 7682226"/>
                  <a:gd name="connsiteY856" fmla="*/ 260424 h 438507"/>
                  <a:gd name="connsiteX857" fmla="*/ 3553041 w 7682226"/>
                  <a:gd name="connsiteY857" fmla="*/ 271283 h 438507"/>
                  <a:gd name="connsiteX858" fmla="*/ 3553041 w 7682226"/>
                  <a:gd name="connsiteY858" fmla="*/ 376074 h 438507"/>
                  <a:gd name="connsiteX859" fmla="*/ 3553319 w 7682226"/>
                  <a:gd name="connsiteY859" fmla="*/ 380689 h 438507"/>
                  <a:gd name="connsiteX860" fmla="*/ 3538377 w 7682226"/>
                  <a:gd name="connsiteY860" fmla="*/ 389648 h 438507"/>
                  <a:gd name="connsiteX861" fmla="*/ 3537288 w 7682226"/>
                  <a:gd name="connsiteY861" fmla="*/ 389648 h 438507"/>
                  <a:gd name="connsiteX862" fmla="*/ 3537288 w 7682226"/>
                  <a:gd name="connsiteY862" fmla="*/ 395893 h 438507"/>
                  <a:gd name="connsiteX863" fmla="*/ 3583991 w 7682226"/>
                  <a:gd name="connsiteY863" fmla="*/ 395893 h 438507"/>
                  <a:gd name="connsiteX864" fmla="*/ 3583991 w 7682226"/>
                  <a:gd name="connsiteY864" fmla="*/ 389648 h 438507"/>
                  <a:gd name="connsiteX865" fmla="*/ 3578825 w 7682226"/>
                  <a:gd name="connsiteY865" fmla="*/ 389648 h 438507"/>
                  <a:gd name="connsiteX866" fmla="*/ 3567960 w 7682226"/>
                  <a:gd name="connsiteY866" fmla="*/ 381505 h 438507"/>
                  <a:gd name="connsiteX867" fmla="*/ 3567960 w 7682226"/>
                  <a:gd name="connsiteY867" fmla="*/ 251737 h 438507"/>
                  <a:gd name="connsiteX868" fmla="*/ 3593281 w 7682226"/>
                  <a:gd name="connsiteY868" fmla="*/ 306576 h 438507"/>
                  <a:gd name="connsiteX869" fmla="*/ 3593281 w 7682226"/>
                  <a:gd name="connsiteY869" fmla="*/ 313091 h 438507"/>
                  <a:gd name="connsiteX870" fmla="*/ 3596269 w 7682226"/>
                  <a:gd name="connsiteY870" fmla="*/ 313091 h 438507"/>
                  <a:gd name="connsiteX871" fmla="*/ 3610656 w 7682226"/>
                  <a:gd name="connsiteY871" fmla="*/ 322322 h 438507"/>
                  <a:gd name="connsiteX872" fmla="*/ 3615011 w 7682226"/>
                  <a:gd name="connsiteY872" fmla="*/ 332909 h 438507"/>
                  <a:gd name="connsiteX873" fmla="*/ 3632641 w 7682226"/>
                  <a:gd name="connsiteY873" fmla="*/ 373903 h 438507"/>
                  <a:gd name="connsiteX874" fmla="*/ 3639428 w 7682226"/>
                  <a:gd name="connsiteY874" fmla="*/ 390192 h 438507"/>
                  <a:gd name="connsiteX875" fmla="*/ 3641606 w 7682226"/>
                  <a:gd name="connsiteY875" fmla="*/ 395893 h 438507"/>
                  <a:gd name="connsiteX876" fmla="*/ 3637807 w 7682226"/>
                  <a:gd name="connsiteY876" fmla="*/ 405667 h 438507"/>
                  <a:gd name="connsiteX877" fmla="*/ 3635374 w 7682226"/>
                  <a:gd name="connsiteY877" fmla="*/ 411639 h 438507"/>
                  <a:gd name="connsiteX878" fmla="*/ 3613366 w 7682226"/>
                  <a:gd name="connsiteY878" fmla="*/ 433358 h 438507"/>
                  <a:gd name="connsiteX879" fmla="*/ 3603335 w 7682226"/>
                  <a:gd name="connsiteY879" fmla="*/ 430098 h 438507"/>
                  <a:gd name="connsiteX880" fmla="*/ 3610656 w 7682226"/>
                  <a:gd name="connsiteY880" fmla="*/ 421411 h 438507"/>
                  <a:gd name="connsiteX881" fmla="*/ 3601157 w 7682226"/>
                  <a:gd name="connsiteY881" fmla="*/ 412453 h 438507"/>
                  <a:gd name="connsiteX882" fmla="*/ 3593003 w 7682226"/>
                  <a:gd name="connsiteY882" fmla="*/ 421684 h 438507"/>
                  <a:gd name="connsiteX883" fmla="*/ 3612277 w 7682226"/>
                  <a:gd name="connsiteY883" fmla="*/ 438515 h 438507"/>
                  <a:gd name="connsiteX884" fmla="*/ 3648672 w 7682226"/>
                  <a:gd name="connsiteY884" fmla="*/ 394807 h 438507"/>
                  <a:gd name="connsiteX885" fmla="*/ 3676078 w 7682226"/>
                  <a:gd name="connsiteY885" fmla="*/ 331280 h 438507"/>
                  <a:gd name="connsiteX886" fmla="*/ 3696997 w 7682226"/>
                  <a:gd name="connsiteY886" fmla="*/ 313091 h 438507"/>
                  <a:gd name="connsiteX887" fmla="*/ 3696997 w 7682226"/>
                  <a:gd name="connsiteY887" fmla="*/ 306576 h 438507"/>
                  <a:gd name="connsiteX888" fmla="*/ 3663058 w 7682226"/>
                  <a:gd name="connsiteY888" fmla="*/ 306576 h 438507"/>
                  <a:gd name="connsiteX889" fmla="*/ 3663058 w 7682226"/>
                  <a:gd name="connsiteY889" fmla="*/ 313091 h 438507"/>
                  <a:gd name="connsiteX890" fmla="*/ 3672556 w 7682226"/>
                  <a:gd name="connsiteY890" fmla="*/ 321507 h 438507"/>
                  <a:gd name="connsiteX891" fmla="*/ 3665491 w 7682226"/>
                  <a:gd name="connsiteY891" fmla="*/ 341054 h 438507"/>
                  <a:gd name="connsiteX892" fmla="*/ 3650015 w 7682226"/>
                  <a:gd name="connsiteY892" fmla="*/ 377161 h 438507"/>
                  <a:gd name="connsiteX893" fmla="*/ 3626942 w 7682226"/>
                  <a:gd name="connsiteY893" fmla="*/ 323136 h 438507"/>
                  <a:gd name="connsiteX894" fmla="*/ 3625598 w 7682226"/>
                  <a:gd name="connsiteY894" fmla="*/ 318792 h 438507"/>
                  <a:gd name="connsiteX895" fmla="*/ 3636718 w 7682226"/>
                  <a:gd name="connsiteY895" fmla="*/ 313091 h 438507"/>
                  <a:gd name="connsiteX896" fmla="*/ 3636718 w 7682226"/>
                  <a:gd name="connsiteY896" fmla="*/ 306576 h 438507"/>
                  <a:gd name="connsiteX897" fmla="*/ 3803284 w 7682226"/>
                  <a:gd name="connsiteY897" fmla="*/ 389105 h 438507"/>
                  <a:gd name="connsiteX898" fmla="*/ 3827168 w 7682226"/>
                  <a:gd name="connsiteY898" fmla="*/ 398335 h 438507"/>
                  <a:gd name="connsiteX899" fmla="*/ 3861107 w 7682226"/>
                  <a:gd name="connsiteY899" fmla="*/ 369288 h 438507"/>
                  <a:gd name="connsiteX900" fmla="*/ 3861107 w 7682226"/>
                  <a:gd name="connsiteY900" fmla="*/ 367116 h 438507"/>
                  <a:gd name="connsiteX901" fmla="*/ 3840744 w 7682226"/>
                  <a:gd name="connsiteY901" fmla="*/ 342683 h 438507"/>
                  <a:gd name="connsiteX902" fmla="*/ 3824458 w 7682226"/>
                  <a:gd name="connsiteY902" fmla="*/ 338882 h 438507"/>
                  <a:gd name="connsiteX903" fmla="*/ 3801917 w 7682226"/>
                  <a:gd name="connsiteY903" fmla="*/ 322593 h 438507"/>
                  <a:gd name="connsiteX904" fmla="*/ 3826079 w 7682226"/>
                  <a:gd name="connsiteY904" fmla="*/ 307662 h 438507"/>
                  <a:gd name="connsiteX905" fmla="*/ 3849964 w 7682226"/>
                  <a:gd name="connsiteY905" fmla="*/ 330194 h 438507"/>
                  <a:gd name="connsiteX906" fmla="*/ 3852674 w 7682226"/>
                  <a:gd name="connsiteY906" fmla="*/ 333995 h 438507"/>
                  <a:gd name="connsiteX907" fmla="*/ 3855663 w 7682226"/>
                  <a:gd name="connsiteY907" fmla="*/ 331552 h 438507"/>
                  <a:gd name="connsiteX908" fmla="*/ 3855663 w 7682226"/>
                  <a:gd name="connsiteY908" fmla="*/ 306576 h 438507"/>
                  <a:gd name="connsiteX909" fmla="*/ 3853230 w 7682226"/>
                  <a:gd name="connsiteY909" fmla="*/ 303047 h 438507"/>
                  <a:gd name="connsiteX910" fmla="*/ 3845354 w 7682226"/>
                  <a:gd name="connsiteY910" fmla="*/ 308204 h 438507"/>
                  <a:gd name="connsiteX911" fmla="*/ 3844821 w 7682226"/>
                  <a:gd name="connsiteY911" fmla="*/ 308204 h 438507"/>
                  <a:gd name="connsiteX912" fmla="*/ 3840744 w 7682226"/>
                  <a:gd name="connsiteY912" fmla="*/ 306033 h 438507"/>
                  <a:gd name="connsiteX913" fmla="*/ 3826079 w 7682226"/>
                  <a:gd name="connsiteY913" fmla="*/ 303047 h 438507"/>
                  <a:gd name="connsiteX914" fmla="*/ 3791330 w 7682226"/>
                  <a:gd name="connsiteY914" fmla="*/ 329109 h 438507"/>
                  <a:gd name="connsiteX915" fmla="*/ 3830690 w 7682226"/>
                  <a:gd name="connsiteY915" fmla="*/ 356528 h 438507"/>
                  <a:gd name="connsiteX916" fmla="*/ 3850520 w 7682226"/>
                  <a:gd name="connsiteY916" fmla="*/ 373631 h 438507"/>
                  <a:gd name="connsiteX917" fmla="*/ 3827168 w 7682226"/>
                  <a:gd name="connsiteY917" fmla="*/ 393178 h 438507"/>
                  <a:gd name="connsiteX918" fmla="*/ 3824991 w 7682226"/>
                  <a:gd name="connsiteY918" fmla="*/ 393178 h 438507"/>
                  <a:gd name="connsiteX919" fmla="*/ 3797840 w 7682226"/>
                  <a:gd name="connsiteY919" fmla="*/ 366573 h 438507"/>
                  <a:gd name="connsiteX920" fmla="*/ 3794318 w 7682226"/>
                  <a:gd name="connsiteY920" fmla="*/ 360872 h 438507"/>
                  <a:gd name="connsiteX921" fmla="*/ 3791330 w 7682226"/>
                  <a:gd name="connsiteY921" fmla="*/ 364401 h 438507"/>
                  <a:gd name="connsiteX922" fmla="*/ 3791330 w 7682226"/>
                  <a:gd name="connsiteY922" fmla="*/ 391278 h 438507"/>
                  <a:gd name="connsiteX923" fmla="*/ 3791052 w 7682226"/>
                  <a:gd name="connsiteY923" fmla="*/ 393991 h 438507"/>
                  <a:gd name="connsiteX924" fmla="*/ 3793786 w 7682226"/>
                  <a:gd name="connsiteY924" fmla="*/ 398335 h 438507"/>
                  <a:gd name="connsiteX925" fmla="*/ 3798651 w 7682226"/>
                  <a:gd name="connsiteY925" fmla="*/ 394536 h 438507"/>
                  <a:gd name="connsiteX926" fmla="*/ 3799739 w 7682226"/>
                  <a:gd name="connsiteY926" fmla="*/ 393178 h 438507"/>
                  <a:gd name="connsiteX927" fmla="*/ 3803284 w 7682226"/>
                  <a:gd name="connsiteY927" fmla="*/ 389105 h 438507"/>
                  <a:gd name="connsiteX928" fmla="*/ 3876837 w 7682226"/>
                  <a:gd name="connsiteY928" fmla="*/ 306576 h 438507"/>
                  <a:gd name="connsiteX929" fmla="*/ 3876837 w 7682226"/>
                  <a:gd name="connsiteY929" fmla="*/ 313091 h 438507"/>
                  <a:gd name="connsiteX930" fmla="*/ 3880103 w 7682226"/>
                  <a:gd name="connsiteY930" fmla="*/ 313091 h 438507"/>
                  <a:gd name="connsiteX931" fmla="*/ 3891779 w 7682226"/>
                  <a:gd name="connsiteY931" fmla="*/ 323407 h 438507"/>
                  <a:gd name="connsiteX932" fmla="*/ 3891779 w 7682226"/>
                  <a:gd name="connsiteY932" fmla="*/ 380960 h 438507"/>
                  <a:gd name="connsiteX933" fmla="*/ 3876026 w 7682226"/>
                  <a:gd name="connsiteY933" fmla="*/ 389648 h 438507"/>
                  <a:gd name="connsiteX934" fmla="*/ 3876026 w 7682226"/>
                  <a:gd name="connsiteY934" fmla="*/ 395893 h 438507"/>
                  <a:gd name="connsiteX935" fmla="*/ 3921108 w 7682226"/>
                  <a:gd name="connsiteY935" fmla="*/ 395893 h 438507"/>
                  <a:gd name="connsiteX936" fmla="*/ 3921108 w 7682226"/>
                  <a:gd name="connsiteY936" fmla="*/ 389648 h 438507"/>
                  <a:gd name="connsiteX937" fmla="*/ 3917563 w 7682226"/>
                  <a:gd name="connsiteY937" fmla="*/ 389648 h 438507"/>
                  <a:gd name="connsiteX938" fmla="*/ 3906698 w 7682226"/>
                  <a:gd name="connsiteY938" fmla="*/ 382318 h 438507"/>
                  <a:gd name="connsiteX939" fmla="*/ 3906698 w 7682226"/>
                  <a:gd name="connsiteY939" fmla="*/ 304404 h 438507"/>
                  <a:gd name="connsiteX940" fmla="*/ 3894490 w 7682226"/>
                  <a:gd name="connsiteY940" fmla="*/ 256895 h 438507"/>
                  <a:gd name="connsiteX941" fmla="*/ 3884713 w 7682226"/>
                  <a:gd name="connsiteY941" fmla="*/ 268026 h 438507"/>
                  <a:gd name="connsiteX942" fmla="*/ 3896111 w 7682226"/>
                  <a:gd name="connsiteY942" fmla="*/ 279156 h 438507"/>
                  <a:gd name="connsiteX943" fmla="*/ 3897478 w 7682226"/>
                  <a:gd name="connsiteY943" fmla="*/ 279156 h 438507"/>
                  <a:gd name="connsiteX944" fmla="*/ 3907254 w 7682226"/>
                  <a:gd name="connsiteY944" fmla="*/ 268026 h 438507"/>
                  <a:gd name="connsiteX945" fmla="*/ 3896111 w 7682226"/>
                  <a:gd name="connsiteY945" fmla="*/ 256895 h 438507"/>
                  <a:gd name="connsiteX946" fmla="*/ 3950483 w 7682226"/>
                  <a:gd name="connsiteY946" fmla="*/ 355985 h 438507"/>
                  <a:gd name="connsiteX947" fmla="*/ 3943973 w 7682226"/>
                  <a:gd name="connsiteY947" fmla="*/ 373089 h 438507"/>
                  <a:gd name="connsiteX948" fmla="*/ 3952938 w 7682226"/>
                  <a:gd name="connsiteY948" fmla="*/ 391278 h 438507"/>
                  <a:gd name="connsiteX949" fmla="*/ 3933919 w 7682226"/>
                  <a:gd name="connsiteY949" fmla="*/ 412181 h 438507"/>
                  <a:gd name="connsiteX950" fmla="*/ 3981433 w 7682226"/>
                  <a:gd name="connsiteY950" fmla="*/ 438786 h 438507"/>
                  <a:gd name="connsiteX951" fmla="*/ 4028391 w 7682226"/>
                  <a:gd name="connsiteY951" fmla="*/ 411639 h 438507"/>
                  <a:gd name="connsiteX952" fmla="*/ 3981711 w 7682226"/>
                  <a:gd name="connsiteY952" fmla="*/ 381776 h 438507"/>
                  <a:gd name="connsiteX953" fmla="*/ 3962969 w 7682226"/>
                  <a:gd name="connsiteY953" fmla="*/ 381776 h 438507"/>
                  <a:gd name="connsiteX954" fmla="*/ 3951294 w 7682226"/>
                  <a:gd name="connsiteY954" fmla="*/ 368202 h 438507"/>
                  <a:gd name="connsiteX955" fmla="*/ 3954282 w 7682226"/>
                  <a:gd name="connsiteY955" fmla="*/ 359514 h 438507"/>
                  <a:gd name="connsiteX956" fmla="*/ 3954838 w 7682226"/>
                  <a:gd name="connsiteY956" fmla="*/ 359514 h 438507"/>
                  <a:gd name="connsiteX957" fmla="*/ 3963247 w 7682226"/>
                  <a:gd name="connsiteY957" fmla="*/ 363315 h 438507"/>
                  <a:gd name="connsiteX958" fmla="*/ 3975456 w 7682226"/>
                  <a:gd name="connsiteY958" fmla="*/ 365215 h 438507"/>
                  <a:gd name="connsiteX959" fmla="*/ 4009927 w 7682226"/>
                  <a:gd name="connsiteY959" fmla="*/ 335353 h 438507"/>
                  <a:gd name="connsiteX960" fmla="*/ 4001518 w 7682226"/>
                  <a:gd name="connsiteY960" fmla="*/ 314992 h 438507"/>
                  <a:gd name="connsiteX961" fmla="*/ 4001518 w 7682226"/>
                  <a:gd name="connsiteY961" fmla="*/ 314720 h 438507"/>
                  <a:gd name="connsiteX962" fmla="*/ 4021881 w 7682226"/>
                  <a:gd name="connsiteY962" fmla="*/ 307390 h 438507"/>
                  <a:gd name="connsiteX963" fmla="*/ 4018893 w 7682226"/>
                  <a:gd name="connsiteY963" fmla="*/ 312548 h 438507"/>
                  <a:gd name="connsiteX964" fmla="*/ 4025148 w 7682226"/>
                  <a:gd name="connsiteY964" fmla="*/ 318792 h 438507"/>
                  <a:gd name="connsiteX965" fmla="*/ 4031657 w 7682226"/>
                  <a:gd name="connsiteY965" fmla="*/ 312548 h 438507"/>
                  <a:gd name="connsiteX966" fmla="*/ 4020260 w 7682226"/>
                  <a:gd name="connsiteY966" fmla="*/ 301960 h 438507"/>
                  <a:gd name="connsiteX967" fmla="*/ 4018615 w 7682226"/>
                  <a:gd name="connsiteY967" fmla="*/ 301960 h 438507"/>
                  <a:gd name="connsiteX968" fmla="*/ 4000429 w 7682226"/>
                  <a:gd name="connsiteY968" fmla="*/ 309291 h 438507"/>
                  <a:gd name="connsiteX969" fmla="*/ 3997997 w 7682226"/>
                  <a:gd name="connsiteY969" fmla="*/ 310919 h 438507"/>
                  <a:gd name="connsiteX970" fmla="*/ 3997719 w 7682226"/>
                  <a:gd name="connsiteY970" fmla="*/ 310919 h 438507"/>
                  <a:gd name="connsiteX971" fmla="*/ 3988499 w 7682226"/>
                  <a:gd name="connsiteY971" fmla="*/ 306576 h 438507"/>
                  <a:gd name="connsiteX972" fmla="*/ 3976012 w 7682226"/>
                  <a:gd name="connsiteY972" fmla="*/ 304404 h 438507"/>
                  <a:gd name="connsiteX973" fmla="*/ 3940707 w 7682226"/>
                  <a:gd name="connsiteY973" fmla="*/ 334810 h 438507"/>
                  <a:gd name="connsiteX974" fmla="*/ 3950483 w 7682226"/>
                  <a:gd name="connsiteY974" fmla="*/ 355985 h 438507"/>
                  <a:gd name="connsiteX975" fmla="*/ 3945595 w 7682226"/>
                  <a:gd name="connsiteY975" fmla="*/ 413268 h 438507"/>
                  <a:gd name="connsiteX976" fmla="*/ 3945595 w 7682226"/>
                  <a:gd name="connsiteY976" fmla="*/ 411639 h 438507"/>
                  <a:gd name="connsiteX977" fmla="*/ 3966236 w 7682226"/>
                  <a:gd name="connsiteY977" fmla="*/ 394807 h 438507"/>
                  <a:gd name="connsiteX978" fmla="*/ 3972467 w 7682226"/>
                  <a:gd name="connsiteY978" fmla="*/ 394807 h 438507"/>
                  <a:gd name="connsiteX979" fmla="*/ 3983054 w 7682226"/>
                  <a:gd name="connsiteY979" fmla="*/ 394807 h 438507"/>
                  <a:gd name="connsiteX980" fmla="*/ 4016715 w 7682226"/>
                  <a:gd name="connsiteY980" fmla="*/ 410824 h 438507"/>
                  <a:gd name="connsiteX981" fmla="*/ 4016715 w 7682226"/>
                  <a:gd name="connsiteY981" fmla="*/ 412453 h 438507"/>
                  <a:gd name="connsiteX982" fmla="*/ 3980900 w 7682226"/>
                  <a:gd name="connsiteY982" fmla="*/ 433084 h 438507"/>
                  <a:gd name="connsiteX983" fmla="*/ 3945595 w 7682226"/>
                  <a:gd name="connsiteY983" fmla="*/ 413268 h 438507"/>
                  <a:gd name="connsiteX984" fmla="*/ 3956738 w 7682226"/>
                  <a:gd name="connsiteY984" fmla="*/ 338339 h 438507"/>
                  <a:gd name="connsiteX985" fmla="*/ 3956738 w 7682226"/>
                  <a:gd name="connsiteY985" fmla="*/ 336167 h 438507"/>
                  <a:gd name="connsiteX986" fmla="*/ 3975201 w 7682226"/>
                  <a:gd name="connsiteY986" fmla="*/ 310105 h 438507"/>
                  <a:gd name="connsiteX987" fmla="*/ 3993919 w 7682226"/>
                  <a:gd name="connsiteY987" fmla="*/ 335624 h 438507"/>
                  <a:gd name="connsiteX988" fmla="*/ 3975201 w 7682226"/>
                  <a:gd name="connsiteY988" fmla="*/ 359514 h 438507"/>
                  <a:gd name="connsiteX989" fmla="*/ 3961348 w 7682226"/>
                  <a:gd name="connsiteY989" fmla="*/ 352999 h 438507"/>
                  <a:gd name="connsiteX990" fmla="*/ 3956738 w 7682226"/>
                  <a:gd name="connsiteY990" fmla="*/ 338339 h 438507"/>
                  <a:gd name="connsiteX991" fmla="*/ 4041781 w 7682226"/>
                  <a:gd name="connsiteY991" fmla="*/ 306576 h 438507"/>
                  <a:gd name="connsiteX992" fmla="*/ 4041781 w 7682226"/>
                  <a:gd name="connsiteY992" fmla="*/ 313091 h 438507"/>
                  <a:gd name="connsiteX993" fmla="*/ 4045024 w 7682226"/>
                  <a:gd name="connsiteY993" fmla="*/ 313091 h 438507"/>
                  <a:gd name="connsiteX994" fmla="*/ 4057789 w 7682226"/>
                  <a:gd name="connsiteY994" fmla="*/ 323407 h 438507"/>
                  <a:gd name="connsiteX995" fmla="*/ 4057789 w 7682226"/>
                  <a:gd name="connsiteY995" fmla="*/ 380689 h 438507"/>
                  <a:gd name="connsiteX996" fmla="*/ 4041781 w 7682226"/>
                  <a:gd name="connsiteY996" fmla="*/ 389648 h 438507"/>
                  <a:gd name="connsiteX997" fmla="*/ 4041781 w 7682226"/>
                  <a:gd name="connsiteY997" fmla="*/ 395893 h 438507"/>
                  <a:gd name="connsiteX998" fmla="*/ 4056422 w 7682226"/>
                  <a:gd name="connsiteY998" fmla="*/ 395349 h 438507"/>
                  <a:gd name="connsiteX999" fmla="*/ 4089017 w 7682226"/>
                  <a:gd name="connsiteY999" fmla="*/ 395349 h 438507"/>
                  <a:gd name="connsiteX1000" fmla="*/ 4089017 w 7682226"/>
                  <a:gd name="connsiteY1000" fmla="*/ 389648 h 438507"/>
                  <a:gd name="connsiteX1001" fmla="*/ 4084384 w 7682226"/>
                  <a:gd name="connsiteY1001" fmla="*/ 389648 h 438507"/>
                  <a:gd name="connsiteX1002" fmla="*/ 4072986 w 7682226"/>
                  <a:gd name="connsiteY1002" fmla="*/ 380960 h 438507"/>
                  <a:gd name="connsiteX1003" fmla="*/ 4072986 w 7682226"/>
                  <a:gd name="connsiteY1003" fmla="*/ 343497 h 438507"/>
                  <a:gd name="connsiteX1004" fmla="*/ 4102037 w 7682226"/>
                  <a:gd name="connsiteY1004" fmla="*/ 309562 h 438507"/>
                  <a:gd name="connsiteX1005" fmla="*/ 4116701 w 7682226"/>
                  <a:gd name="connsiteY1005" fmla="*/ 332909 h 438507"/>
                  <a:gd name="connsiteX1006" fmla="*/ 4116701 w 7682226"/>
                  <a:gd name="connsiteY1006" fmla="*/ 381505 h 438507"/>
                  <a:gd name="connsiteX1007" fmla="*/ 4103936 w 7682226"/>
                  <a:gd name="connsiteY1007" fmla="*/ 389648 h 438507"/>
                  <a:gd name="connsiteX1008" fmla="*/ 4100670 w 7682226"/>
                  <a:gd name="connsiteY1008" fmla="*/ 389648 h 438507"/>
                  <a:gd name="connsiteX1009" fmla="*/ 4100670 w 7682226"/>
                  <a:gd name="connsiteY1009" fmla="*/ 395893 h 438507"/>
                  <a:gd name="connsiteX1010" fmla="*/ 4115334 w 7682226"/>
                  <a:gd name="connsiteY1010" fmla="*/ 395349 h 438507"/>
                  <a:gd name="connsiteX1011" fmla="*/ 4147929 w 7682226"/>
                  <a:gd name="connsiteY1011" fmla="*/ 395349 h 438507"/>
                  <a:gd name="connsiteX1012" fmla="*/ 4147929 w 7682226"/>
                  <a:gd name="connsiteY1012" fmla="*/ 389648 h 438507"/>
                  <a:gd name="connsiteX1013" fmla="*/ 4144107 w 7682226"/>
                  <a:gd name="connsiteY1013" fmla="*/ 389648 h 438507"/>
                  <a:gd name="connsiteX1014" fmla="*/ 4132176 w 7682226"/>
                  <a:gd name="connsiteY1014" fmla="*/ 381505 h 438507"/>
                  <a:gd name="connsiteX1015" fmla="*/ 4132176 w 7682226"/>
                  <a:gd name="connsiteY1015" fmla="*/ 334538 h 438507"/>
                  <a:gd name="connsiteX1016" fmla="*/ 4128655 w 7682226"/>
                  <a:gd name="connsiteY1016" fmla="*/ 316621 h 438507"/>
                  <a:gd name="connsiteX1017" fmla="*/ 4102593 w 7682226"/>
                  <a:gd name="connsiteY1017" fmla="*/ 304404 h 438507"/>
                  <a:gd name="connsiteX1018" fmla="*/ 4071897 w 7682226"/>
                  <a:gd name="connsiteY1018" fmla="*/ 325036 h 438507"/>
                  <a:gd name="connsiteX1019" fmla="*/ 4071897 w 7682226"/>
                  <a:gd name="connsiteY1019" fmla="*/ 304404 h 438507"/>
                  <a:gd name="connsiteX1020" fmla="*/ 4242124 w 7682226"/>
                  <a:gd name="connsiteY1020" fmla="*/ 306576 h 438507"/>
                  <a:gd name="connsiteX1021" fmla="*/ 4242124 w 7682226"/>
                  <a:gd name="connsiteY1021" fmla="*/ 313091 h 438507"/>
                  <a:gd name="connsiteX1022" fmla="*/ 4245390 w 7682226"/>
                  <a:gd name="connsiteY1022" fmla="*/ 313091 h 438507"/>
                  <a:gd name="connsiteX1023" fmla="*/ 4258132 w 7682226"/>
                  <a:gd name="connsiteY1023" fmla="*/ 323407 h 438507"/>
                  <a:gd name="connsiteX1024" fmla="*/ 4258132 w 7682226"/>
                  <a:gd name="connsiteY1024" fmla="*/ 380689 h 438507"/>
                  <a:gd name="connsiteX1025" fmla="*/ 4242124 w 7682226"/>
                  <a:gd name="connsiteY1025" fmla="*/ 389648 h 438507"/>
                  <a:gd name="connsiteX1026" fmla="*/ 4242124 w 7682226"/>
                  <a:gd name="connsiteY1026" fmla="*/ 395893 h 438507"/>
                  <a:gd name="connsiteX1027" fmla="*/ 4256510 w 7682226"/>
                  <a:gd name="connsiteY1027" fmla="*/ 395349 h 438507"/>
                  <a:gd name="connsiteX1028" fmla="*/ 4292881 w 7682226"/>
                  <a:gd name="connsiteY1028" fmla="*/ 395349 h 438507"/>
                  <a:gd name="connsiteX1029" fmla="*/ 4292881 w 7682226"/>
                  <a:gd name="connsiteY1029" fmla="*/ 389648 h 438507"/>
                  <a:gd name="connsiteX1030" fmla="*/ 4285839 w 7682226"/>
                  <a:gd name="connsiteY1030" fmla="*/ 389648 h 438507"/>
                  <a:gd name="connsiteX1031" fmla="*/ 4272796 w 7682226"/>
                  <a:gd name="connsiteY1031" fmla="*/ 380689 h 438507"/>
                  <a:gd name="connsiteX1032" fmla="*/ 4272796 w 7682226"/>
                  <a:gd name="connsiteY1032" fmla="*/ 345940 h 438507"/>
                  <a:gd name="connsiteX1033" fmla="*/ 4299136 w 7682226"/>
                  <a:gd name="connsiteY1033" fmla="*/ 309562 h 438507"/>
                  <a:gd name="connsiteX1034" fmla="*/ 4299136 w 7682226"/>
                  <a:gd name="connsiteY1034" fmla="*/ 309834 h 438507"/>
                  <a:gd name="connsiteX1035" fmla="*/ 4295059 w 7682226"/>
                  <a:gd name="connsiteY1035" fmla="*/ 317435 h 438507"/>
                  <a:gd name="connsiteX1036" fmla="*/ 4304302 w 7682226"/>
                  <a:gd name="connsiteY1036" fmla="*/ 326665 h 438507"/>
                  <a:gd name="connsiteX1037" fmla="*/ 4313244 w 7682226"/>
                  <a:gd name="connsiteY1037" fmla="*/ 317163 h 438507"/>
                  <a:gd name="connsiteX1038" fmla="*/ 4297514 w 7682226"/>
                  <a:gd name="connsiteY1038" fmla="*/ 304404 h 438507"/>
                  <a:gd name="connsiteX1039" fmla="*/ 4271707 w 7682226"/>
                  <a:gd name="connsiteY1039" fmla="*/ 326665 h 438507"/>
                  <a:gd name="connsiteX1040" fmla="*/ 4271707 w 7682226"/>
                  <a:gd name="connsiteY1040" fmla="*/ 304404 h 438507"/>
                  <a:gd name="connsiteX1041" fmla="*/ 4343245 w 7682226"/>
                  <a:gd name="connsiteY1041" fmla="*/ 348384 h 438507"/>
                  <a:gd name="connsiteX1042" fmla="*/ 4404612 w 7682226"/>
                  <a:gd name="connsiteY1042" fmla="*/ 348384 h 438507"/>
                  <a:gd name="connsiteX1043" fmla="*/ 4408134 w 7682226"/>
                  <a:gd name="connsiteY1043" fmla="*/ 344855 h 438507"/>
                  <a:gd name="connsiteX1044" fmla="*/ 4370118 w 7682226"/>
                  <a:gd name="connsiteY1044" fmla="*/ 303047 h 438507"/>
                  <a:gd name="connsiteX1045" fmla="*/ 4325059 w 7682226"/>
                  <a:gd name="connsiteY1045" fmla="*/ 350556 h 438507"/>
                  <a:gd name="connsiteX1046" fmla="*/ 4373662 w 7682226"/>
                  <a:gd name="connsiteY1046" fmla="*/ 398335 h 438507"/>
                  <a:gd name="connsiteX1047" fmla="*/ 4407601 w 7682226"/>
                  <a:gd name="connsiteY1047" fmla="*/ 373631 h 438507"/>
                  <a:gd name="connsiteX1048" fmla="*/ 4408134 w 7682226"/>
                  <a:gd name="connsiteY1048" fmla="*/ 371188 h 438507"/>
                  <a:gd name="connsiteX1049" fmla="*/ 4405423 w 7682226"/>
                  <a:gd name="connsiteY1049" fmla="*/ 368473 h 438507"/>
                  <a:gd name="connsiteX1050" fmla="*/ 4399446 w 7682226"/>
                  <a:gd name="connsiteY1050" fmla="*/ 377703 h 438507"/>
                  <a:gd name="connsiteX1051" fmla="*/ 4373917 w 7682226"/>
                  <a:gd name="connsiteY1051" fmla="*/ 392363 h 438507"/>
                  <a:gd name="connsiteX1052" fmla="*/ 4372573 w 7682226"/>
                  <a:gd name="connsiteY1052" fmla="*/ 392363 h 438507"/>
                  <a:gd name="connsiteX1053" fmla="*/ 4347600 w 7682226"/>
                  <a:gd name="connsiteY1053" fmla="*/ 374988 h 438507"/>
                  <a:gd name="connsiteX1054" fmla="*/ 4343245 w 7682226"/>
                  <a:gd name="connsiteY1054" fmla="*/ 348384 h 438507"/>
                  <a:gd name="connsiteX1055" fmla="*/ 4343523 w 7682226"/>
                  <a:gd name="connsiteY1055" fmla="*/ 343497 h 438507"/>
                  <a:gd name="connsiteX1056" fmla="*/ 4364419 w 7682226"/>
                  <a:gd name="connsiteY1056" fmla="*/ 309019 h 438507"/>
                  <a:gd name="connsiteX1057" fmla="*/ 4369307 w 7682226"/>
                  <a:gd name="connsiteY1057" fmla="*/ 308205 h 438507"/>
                  <a:gd name="connsiteX1058" fmla="*/ 4394025 w 7682226"/>
                  <a:gd name="connsiteY1058" fmla="*/ 343497 h 438507"/>
                  <a:gd name="connsiteX1059" fmla="*/ 4489772 w 7682226"/>
                  <a:gd name="connsiteY1059" fmla="*/ 314449 h 438507"/>
                  <a:gd name="connsiteX1060" fmla="*/ 4481362 w 7682226"/>
                  <a:gd name="connsiteY1060" fmla="*/ 324222 h 438507"/>
                  <a:gd name="connsiteX1061" fmla="*/ 4490861 w 7682226"/>
                  <a:gd name="connsiteY1061" fmla="*/ 333724 h 438507"/>
                  <a:gd name="connsiteX1062" fmla="*/ 4500641 w 7682226"/>
                  <a:gd name="connsiteY1062" fmla="*/ 323407 h 438507"/>
                  <a:gd name="connsiteX1063" fmla="*/ 4470497 w 7682226"/>
                  <a:gd name="connsiteY1063" fmla="*/ 303047 h 438507"/>
                  <a:gd name="connsiteX1064" fmla="*/ 4468343 w 7682226"/>
                  <a:gd name="connsiteY1064" fmla="*/ 303047 h 438507"/>
                  <a:gd name="connsiteX1065" fmla="*/ 4421362 w 7682226"/>
                  <a:gd name="connsiteY1065" fmla="*/ 350827 h 438507"/>
                  <a:gd name="connsiteX1066" fmla="*/ 4467787 w 7682226"/>
                  <a:gd name="connsiteY1066" fmla="*/ 398335 h 438507"/>
                  <a:gd name="connsiteX1067" fmla="*/ 4501457 w 7682226"/>
                  <a:gd name="connsiteY1067" fmla="*/ 375803 h 438507"/>
                  <a:gd name="connsiteX1068" fmla="*/ 4503085 w 7682226"/>
                  <a:gd name="connsiteY1068" fmla="*/ 371188 h 438507"/>
                  <a:gd name="connsiteX1069" fmla="*/ 4500099 w 7682226"/>
                  <a:gd name="connsiteY1069" fmla="*/ 368745 h 438507"/>
                  <a:gd name="connsiteX1070" fmla="*/ 4494660 w 7682226"/>
                  <a:gd name="connsiteY1070" fmla="*/ 377161 h 438507"/>
                  <a:gd name="connsiteX1071" fmla="*/ 4469154 w 7682226"/>
                  <a:gd name="connsiteY1071" fmla="*/ 392363 h 438507"/>
                  <a:gd name="connsiteX1072" fmla="*/ 4439547 w 7682226"/>
                  <a:gd name="connsiteY1072" fmla="*/ 350556 h 438507"/>
                  <a:gd name="connsiteX1073" fmla="*/ 4468598 w 7682226"/>
                  <a:gd name="connsiteY1073" fmla="*/ 309019 h 438507"/>
                  <a:gd name="connsiteX1074" fmla="*/ 4485440 w 7682226"/>
                  <a:gd name="connsiteY1074" fmla="*/ 312005 h 438507"/>
                  <a:gd name="connsiteX1075" fmla="*/ 4489772 w 7682226"/>
                  <a:gd name="connsiteY1075" fmla="*/ 314449 h 438507"/>
                  <a:gd name="connsiteX1076" fmla="*/ 4559417 w 7682226"/>
                  <a:gd name="connsiteY1076" fmla="*/ 303047 h 438507"/>
                  <a:gd name="connsiteX1077" fmla="*/ 4515436 w 7682226"/>
                  <a:gd name="connsiteY1077" fmla="*/ 351641 h 438507"/>
                  <a:gd name="connsiteX1078" fmla="*/ 4562674 w 7682226"/>
                  <a:gd name="connsiteY1078" fmla="*/ 398335 h 438507"/>
                  <a:gd name="connsiteX1079" fmla="*/ 4609639 w 7682226"/>
                  <a:gd name="connsiteY1079" fmla="*/ 351913 h 438507"/>
                  <a:gd name="connsiteX1080" fmla="*/ 4562403 w 7682226"/>
                  <a:gd name="connsiteY1080" fmla="*/ 303047 h 438507"/>
                  <a:gd name="connsiteX1081" fmla="*/ 4559417 w 7682226"/>
                  <a:gd name="connsiteY1081" fmla="*/ 303047 h 438507"/>
                  <a:gd name="connsiteX1082" fmla="*/ 4533355 w 7682226"/>
                  <a:gd name="connsiteY1082" fmla="*/ 356528 h 438507"/>
                  <a:gd name="connsiteX1083" fmla="*/ 4533355 w 7682226"/>
                  <a:gd name="connsiteY1083" fmla="*/ 347569 h 438507"/>
                  <a:gd name="connsiteX1084" fmla="*/ 4562674 w 7682226"/>
                  <a:gd name="connsiteY1084" fmla="*/ 308204 h 438507"/>
                  <a:gd name="connsiteX1085" fmla="*/ 4591180 w 7682226"/>
                  <a:gd name="connsiteY1085" fmla="*/ 337796 h 438507"/>
                  <a:gd name="connsiteX1086" fmla="*/ 4591722 w 7682226"/>
                  <a:gd name="connsiteY1086" fmla="*/ 350827 h 438507"/>
                  <a:gd name="connsiteX1087" fmla="*/ 4583577 w 7682226"/>
                  <a:gd name="connsiteY1087" fmla="*/ 382591 h 438507"/>
                  <a:gd name="connsiteX1088" fmla="*/ 4562403 w 7682226"/>
                  <a:gd name="connsiteY1088" fmla="*/ 392363 h 438507"/>
                  <a:gd name="connsiteX1089" fmla="*/ 4533897 w 7682226"/>
                  <a:gd name="connsiteY1089" fmla="*/ 364401 h 438507"/>
                  <a:gd name="connsiteX1090" fmla="*/ 4533355 w 7682226"/>
                  <a:gd name="connsiteY1090" fmla="*/ 356528 h 438507"/>
                  <a:gd name="connsiteX1091" fmla="*/ 4613983 w 7682226"/>
                  <a:gd name="connsiteY1091" fmla="*/ 306576 h 438507"/>
                  <a:gd name="connsiteX1092" fmla="*/ 4613983 w 7682226"/>
                  <a:gd name="connsiteY1092" fmla="*/ 313091 h 438507"/>
                  <a:gd name="connsiteX1093" fmla="*/ 4617242 w 7682226"/>
                  <a:gd name="connsiteY1093" fmla="*/ 313091 h 438507"/>
                  <a:gd name="connsiteX1094" fmla="*/ 4635701 w 7682226"/>
                  <a:gd name="connsiteY1094" fmla="*/ 332638 h 438507"/>
                  <a:gd name="connsiteX1095" fmla="*/ 4660679 w 7682226"/>
                  <a:gd name="connsiteY1095" fmla="*/ 392636 h 438507"/>
                  <a:gd name="connsiteX1096" fmla="*/ 4666107 w 7682226"/>
                  <a:gd name="connsiteY1096" fmla="*/ 398335 h 438507"/>
                  <a:gd name="connsiteX1097" fmla="*/ 4678596 w 7682226"/>
                  <a:gd name="connsiteY1097" fmla="*/ 375803 h 438507"/>
                  <a:gd name="connsiteX1098" fmla="*/ 4697057 w 7682226"/>
                  <a:gd name="connsiteY1098" fmla="*/ 331823 h 438507"/>
                  <a:gd name="connsiteX1099" fmla="*/ 4701672 w 7682226"/>
                  <a:gd name="connsiteY1099" fmla="*/ 321507 h 438507"/>
                  <a:gd name="connsiteX1100" fmla="*/ 4718231 w 7682226"/>
                  <a:gd name="connsiteY1100" fmla="*/ 313091 h 438507"/>
                  <a:gd name="connsiteX1101" fmla="*/ 4718231 w 7682226"/>
                  <a:gd name="connsiteY1101" fmla="*/ 306576 h 438507"/>
                  <a:gd name="connsiteX1102" fmla="*/ 4707915 w 7682226"/>
                  <a:gd name="connsiteY1102" fmla="*/ 307390 h 438507"/>
                  <a:gd name="connsiteX1103" fmla="*/ 4684297 w 7682226"/>
                  <a:gd name="connsiteY1103" fmla="*/ 307390 h 438507"/>
                  <a:gd name="connsiteX1104" fmla="*/ 4684297 w 7682226"/>
                  <a:gd name="connsiteY1104" fmla="*/ 313091 h 438507"/>
                  <a:gd name="connsiteX1105" fmla="*/ 4693527 w 7682226"/>
                  <a:gd name="connsiteY1105" fmla="*/ 321507 h 438507"/>
                  <a:gd name="connsiteX1106" fmla="*/ 4693527 w 7682226"/>
                  <a:gd name="connsiteY1106" fmla="*/ 322322 h 438507"/>
                  <a:gd name="connsiteX1107" fmla="*/ 4686468 w 7682226"/>
                  <a:gd name="connsiteY1107" fmla="*/ 341054 h 438507"/>
                  <a:gd name="connsiteX1108" fmla="*/ 4670995 w 7682226"/>
                  <a:gd name="connsiteY1108" fmla="*/ 379061 h 438507"/>
                  <a:gd name="connsiteX1109" fmla="*/ 4665023 w 7682226"/>
                  <a:gd name="connsiteY1109" fmla="*/ 364401 h 438507"/>
                  <a:gd name="connsiteX1110" fmla="*/ 4652534 w 7682226"/>
                  <a:gd name="connsiteY1110" fmla="*/ 334538 h 438507"/>
                  <a:gd name="connsiteX1111" fmla="*/ 4647648 w 7682226"/>
                  <a:gd name="connsiteY1111" fmla="*/ 323136 h 438507"/>
                  <a:gd name="connsiteX1112" fmla="*/ 4646291 w 7682226"/>
                  <a:gd name="connsiteY1112" fmla="*/ 318792 h 438507"/>
                  <a:gd name="connsiteX1113" fmla="*/ 4657693 w 7682226"/>
                  <a:gd name="connsiteY1113" fmla="*/ 313091 h 438507"/>
                  <a:gd name="connsiteX1114" fmla="*/ 4657693 w 7682226"/>
                  <a:gd name="connsiteY1114" fmla="*/ 306576 h 438507"/>
                  <a:gd name="connsiteX1115" fmla="*/ 4740628 w 7682226"/>
                  <a:gd name="connsiteY1115" fmla="*/ 348384 h 438507"/>
                  <a:gd name="connsiteX1116" fmla="*/ 4801985 w 7682226"/>
                  <a:gd name="connsiteY1116" fmla="*/ 348384 h 438507"/>
                  <a:gd name="connsiteX1117" fmla="*/ 4805513 w 7682226"/>
                  <a:gd name="connsiteY1117" fmla="*/ 344855 h 438507"/>
                  <a:gd name="connsiteX1118" fmla="*/ 4767506 w 7682226"/>
                  <a:gd name="connsiteY1118" fmla="*/ 303047 h 438507"/>
                  <a:gd name="connsiteX1119" fmla="*/ 4722441 w 7682226"/>
                  <a:gd name="connsiteY1119" fmla="*/ 350556 h 438507"/>
                  <a:gd name="connsiteX1120" fmla="*/ 4771034 w 7682226"/>
                  <a:gd name="connsiteY1120" fmla="*/ 398335 h 438507"/>
                  <a:gd name="connsiteX1121" fmla="*/ 4804971 w 7682226"/>
                  <a:gd name="connsiteY1121" fmla="*/ 373631 h 438507"/>
                  <a:gd name="connsiteX1122" fmla="*/ 4805513 w 7682226"/>
                  <a:gd name="connsiteY1122" fmla="*/ 371188 h 438507"/>
                  <a:gd name="connsiteX1123" fmla="*/ 4802798 w 7682226"/>
                  <a:gd name="connsiteY1123" fmla="*/ 368473 h 438507"/>
                  <a:gd name="connsiteX1124" fmla="*/ 4796825 w 7682226"/>
                  <a:gd name="connsiteY1124" fmla="*/ 377703 h 438507"/>
                  <a:gd name="connsiteX1125" fmla="*/ 4771308 w 7682226"/>
                  <a:gd name="connsiteY1125" fmla="*/ 392363 h 438507"/>
                  <a:gd name="connsiteX1126" fmla="*/ 4769950 w 7682226"/>
                  <a:gd name="connsiteY1126" fmla="*/ 392363 h 438507"/>
                  <a:gd name="connsiteX1127" fmla="*/ 4744974 w 7682226"/>
                  <a:gd name="connsiteY1127" fmla="*/ 374988 h 438507"/>
                  <a:gd name="connsiteX1128" fmla="*/ 4740631 w 7682226"/>
                  <a:gd name="connsiteY1128" fmla="*/ 348384 h 438507"/>
                  <a:gd name="connsiteX1129" fmla="*/ 4740902 w 7682226"/>
                  <a:gd name="connsiteY1129" fmla="*/ 343497 h 438507"/>
                  <a:gd name="connsiteX1130" fmla="*/ 4761805 w 7682226"/>
                  <a:gd name="connsiteY1130" fmla="*/ 309019 h 438507"/>
                  <a:gd name="connsiteX1131" fmla="*/ 4766693 w 7682226"/>
                  <a:gd name="connsiteY1131" fmla="*/ 308205 h 438507"/>
                  <a:gd name="connsiteX1132" fmla="*/ 4791395 w 7682226"/>
                  <a:gd name="connsiteY1132" fmla="*/ 343497 h 438507"/>
                  <a:gd name="connsiteX1133" fmla="*/ 4817935 w 7682226"/>
                  <a:gd name="connsiteY1133" fmla="*/ 306576 h 438507"/>
                  <a:gd name="connsiteX1134" fmla="*/ 4817935 w 7682226"/>
                  <a:gd name="connsiteY1134" fmla="*/ 313091 h 438507"/>
                  <a:gd name="connsiteX1135" fmla="*/ 4821192 w 7682226"/>
                  <a:gd name="connsiteY1135" fmla="*/ 313091 h 438507"/>
                  <a:gd name="connsiteX1136" fmla="*/ 4833952 w 7682226"/>
                  <a:gd name="connsiteY1136" fmla="*/ 323407 h 438507"/>
                  <a:gd name="connsiteX1137" fmla="*/ 4833952 w 7682226"/>
                  <a:gd name="connsiteY1137" fmla="*/ 380689 h 438507"/>
                  <a:gd name="connsiteX1138" fmla="*/ 4817935 w 7682226"/>
                  <a:gd name="connsiteY1138" fmla="*/ 389648 h 438507"/>
                  <a:gd name="connsiteX1139" fmla="*/ 4817935 w 7682226"/>
                  <a:gd name="connsiteY1139" fmla="*/ 395893 h 438507"/>
                  <a:gd name="connsiteX1140" fmla="*/ 4832323 w 7682226"/>
                  <a:gd name="connsiteY1140" fmla="*/ 395349 h 438507"/>
                  <a:gd name="connsiteX1141" fmla="*/ 4868701 w 7682226"/>
                  <a:gd name="connsiteY1141" fmla="*/ 395349 h 438507"/>
                  <a:gd name="connsiteX1142" fmla="*/ 4868701 w 7682226"/>
                  <a:gd name="connsiteY1142" fmla="*/ 389648 h 438507"/>
                  <a:gd name="connsiteX1143" fmla="*/ 4861642 w 7682226"/>
                  <a:gd name="connsiteY1143" fmla="*/ 389648 h 438507"/>
                  <a:gd name="connsiteX1144" fmla="*/ 4848611 w 7682226"/>
                  <a:gd name="connsiteY1144" fmla="*/ 380689 h 438507"/>
                  <a:gd name="connsiteX1145" fmla="*/ 4848611 w 7682226"/>
                  <a:gd name="connsiteY1145" fmla="*/ 345940 h 438507"/>
                  <a:gd name="connsiteX1146" fmla="*/ 4874945 w 7682226"/>
                  <a:gd name="connsiteY1146" fmla="*/ 309562 h 438507"/>
                  <a:gd name="connsiteX1147" fmla="*/ 4874945 w 7682226"/>
                  <a:gd name="connsiteY1147" fmla="*/ 309834 h 438507"/>
                  <a:gd name="connsiteX1148" fmla="*/ 4870872 w 7682226"/>
                  <a:gd name="connsiteY1148" fmla="*/ 317435 h 438507"/>
                  <a:gd name="connsiteX1149" fmla="*/ 4880104 w 7682226"/>
                  <a:gd name="connsiteY1149" fmla="*/ 326665 h 438507"/>
                  <a:gd name="connsiteX1150" fmla="*/ 4889062 w 7682226"/>
                  <a:gd name="connsiteY1150" fmla="*/ 317163 h 438507"/>
                  <a:gd name="connsiteX1151" fmla="*/ 4873316 w 7682226"/>
                  <a:gd name="connsiteY1151" fmla="*/ 304404 h 438507"/>
                  <a:gd name="connsiteX1152" fmla="*/ 4847525 w 7682226"/>
                  <a:gd name="connsiteY1152" fmla="*/ 326665 h 438507"/>
                  <a:gd name="connsiteX1153" fmla="*/ 4847525 w 7682226"/>
                  <a:gd name="connsiteY1153" fmla="*/ 304404 h 438507"/>
                  <a:gd name="connsiteX1154" fmla="*/ 4899512 w 7682226"/>
                  <a:gd name="connsiteY1154" fmla="*/ 306576 h 438507"/>
                  <a:gd name="connsiteX1155" fmla="*/ 4899512 w 7682226"/>
                  <a:gd name="connsiteY1155" fmla="*/ 313091 h 438507"/>
                  <a:gd name="connsiteX1156" fmla="*/ 4902499 w 7682226"/>
                  <a:gd name="connsiteY1156" fmla="*/ 313091 h 438507"/>
                  <a:gd name="connsiteX1157" fmla="*/ 4916887 w 7682226"/>
                  <a:gd name="connsiteY1157" fmla="*/ 322322 h 438507"/>
                  <a:gd name="connsiteX1158" fmla="*/ 4921231 w 7682226"/>
                  <a:gd name="connsiteY1158" fmla="*/ 332909 h 438507"/>
                  <a:gd name="connsiteX1159" fmla="*/ 4938879 w 7682226"/>
                  <a:gd name="connsiteY1159" fmla="*/ 373903 h 438507"/>
                  <a:gd name="connsiteX1160" fmla="*/ 4945664 w 7682226"/>
                  <a:gd name="connsiteY1160" fmla="*/ 390192 h 438507"/>
                  <a:gd name="connsiteX1161" fmla="*/ 4947837 w 7682226"/>
                  <a:gd name="connsiteY1161" fmla="*/ 395893 h 438507"/>
                  <a:gd name="connsiteX1162" fmla="*/ 4944036 w 7682226"/>
                  <a:gd name="connsiteY1162" fmla="*/ 405667 h 438507"/>
                  <a:gd name="connsiteX1163" fmla="*/ 4941592 w 7682226"/>
                  <a:gd name="connsiteY1163" fmla="*/ 411639 h 438507"/>
                  <a:gd name="connsiteX1164" fmla="*/ 4919602 w 7682226"/>
                  <a:gd name="connsiteY1164" fmla="*/ 433358 h 438507"/>
                  <a:gd name="connsiteX1165" fmla="*/ 4909557 w 7682226"/>
                  <a:gd name="connsiteY1165" fmla="*/ 430098 h 438507"/>
                  <a:gd name="connsiteX1166" fmla="*/ 4916887 w 7682226"/>
                  <a:gd name="connsiteY1166" fmla="*/ 421411 h 438507"/>
                  <a:gd name="connsiteX1167" fmla="*/ 4907387 w 7682226"/>
                  <a:gd name="connsiteY1167" fmla="*/ 412453 h 438507"/>
                  <a:gd name="connsiteX1168" fmla="*/ 4899241 w 7682226"/>
                  <a:gd name="connsiteY1168" fmla="*/ 421684 h 438507"/>
                  <a:gd name="connsiteX1169" fmla="*/ 4918518 w 7682226"/>
                  <a:gd name="connsiteY1169" fmla="*/ 438515 h 438507"/>
                  <a:gd name="connsiteX1170" fmla="*/ 4954896 w 7682226"/>
                  <a:gd name="connsiteY1170" fmla="*/ 394807 h 438507"/>
                  <a:gd name="connsiteX1171" fmla="*/ 4982316 w 7682226"/>
                  <a:gd name="connsiteY1171" fmla="*/ 331280 h 438507"/>
                  <a:gd name="connsiteX1172" fmla="*/ 5003219 w 7682226"/>
                  <a:gd name="connsiteY1172" fmla="*/ 313091 h 438507"/>
                  <a:gd name="connsiteX1173" fmla="*/ 5003219 w 7682226"/>
                  <a:gd name="connsiteY1173" fmla="*/ 306576 h 438507"/>
                  <a:gd name="connsiteX1174" fmla="*/ 4969285 w 7682226"/>
                  <a:gd name="connsiteY1174" fmla="*/ 306576 h 438507"/>
                  <a:gd name="connsiteX1175" fmla="*/ 4969285 w 7682226"/>
                  <a:gd name="connsiteY1175" fmla="*/ 313091 h 438507"/>
                  <a:gd name="connsiteX1176" fmla="*/ 4978785 w 7682226"/>
                  <a:gd name="connsiteY1176" fmla="*/ 321507 h 438507"/>
                  <a:gd name="connsiteX1177" fmla="*/ 4971726 w 7682226"/>
                  <a:gd name="connsiteY1177" fmla="*/ 341054 h 438507"/>
                  <a:gd name="connsiteX1178" fmla="*/ 4956254 w 7682226"/>
                  <a:gd name="connsiteY1178" fmla="*/ 377161 h 438507"/>
                  <a:gd name="connsiteX1179" fmla="*/ 4933178 w 7682226"/>
                  <a:gd name="connsiteY1179" fmla="*/ 323136 h 438507"/>
                  <a:gd name="connsiteX1180" fmla="*/ 4931820 w 7682226"/>
                  <a:gd name="connsiteY1180" fmla="*/ 318792 h 438507"/>
                  <a:gd name="connsiteX1181" fmla="*/ 4942949 w 7682226"/>
                  <a:gd name="connsiteY1181" fmla="*/ 313091 h 438507"/>
                  <a:gd name="connsiteX1182" fmla="*/ 4942949 w 7682226"/>
                  <a:gd name="connsiteY1182" fmla="*/ 306576 h 438507"/>
                  <a:gd name="connsiteX1183" fmla="*/ 5098917 w 7682226"/>
                  <a:gd name="connsiteY1183" fmla="*/ 306576 h 438507"/>
                  <a:gd name="connsiteX1184" fmla="*/ 5098917 w 7682226"/>
                  <a:gd name="connsiteY1184" fmla="*/ 313091 h 438507"/>
                  <a:gd name="connsiteX1185" fmla="*/ 5102174 w 7682226"/>
                  <a:gd name="connsiteY1185" fmla="*/ 313091 h 438507"/>
                  <a:gd name="connsiteX1186" fmla="*/ 5113847 w 7682226"/>
                  <a:gd name="connsiteY1186" fmla="*/ 323407 h 438507"/>
                  <a:gd name="connsiteX1187" fmla="*/ 5113847 w 7682226"/>
                  <a:gd name="connsiteY1187" fmla="*/ 380960 h 438507"/>
                  <a:gd name="connsiteX1188" fmla="*/ 5098101 w 7682226"/>
                  <a:gd name="connsiteY1188" fmla="*/ 389648 h 438507"/>
                  <a:gd name="connsiteX1189" fmla="*/ 5098101 w 7682226"/>
                  <a:gd name="connsiteY1189" fmla="*/ 395893 h 438507"/>
                  <a:gd name="connsiteX1190" fmla="*/ 5143167 w 7682226"/>
                  <a:gd name="connsiteY1190" fmla="*/ 395893 h 438507"/>
                  <a:gd name="connsiteX1191" fmla="*/ 5143167 w 7682226"/>
                  <a:gd name="connsiteY1191" fmla="*/ 389648 h 438507"/>
                  <a:gd name="connsiteX1192" fmla="*/ 5139638 w 7682226"/>
                  <a:gd name="connsiteY1192" fmla="*/ 389648 h 438507"/>
                  <a:gd name="connsiteX1193" fmla="*/ 5128778 w 7682226"/>
                  <a:gd name="connsiteY1193" fmla="*/ 382318 h 438507"/>
                  <a:gd name="connsiteX1194" fmla="*/ 5128778 w 7682226"/>
                  <a:gd name="connsiteY1194" fmla="*/ 304404 h 438507"/>
                  <a:gd name="connsiteX1195" fmla="*/ 5116562 w 7682226"/>
                  <a:gd name="connsiteY1195" fmla="*/ 256895 h 438507"/>
                  <a:gd name="connsiteX1196" fmla="*/ 5106789 w 7682226"/>
                  <a:gd name="connsiteY1196" fmla="*/ 268026 h 438507"/>
                  <a:gd name="connsiteX1197" fmla="*/ 5118191 w 7682226"/>
                  <a:gd name="connsiteY1197" fmla="*/ 279156 h 438507"/>
                  <a:gd name="connsiteX1198" fmla="*/ 5119549 w 7682226"/>
                  <a:gd name="connsiteY1198" fmla="*/ 279156 h 438507"/>
                  <a:gd name="connsiteX1199" fmla="*/ 5129322 w 7682226"/>
                  <a:gd name="connsiteY1199" fmla="*/ 268026 h 438507"/>
                  <a:gd name="connsiteX1200" fmla="*/ 5118191 w 7682226"/>
                  <a:gd name="connsiteY1200" fmla="*/ 256895 h 438507"/>
                  <a:gd name="connsiteX1201" fmla="*/ 5168754 w 7682226"/>
                  <a:gd name="connsiteY1201" fmla="*/ 389105 h 438507"/>
                  <a:gd name="connsiteX1202" fmla="*/ 5192645 w 7682226"/>
                  <a:gd name="connsiteY1202" fmla="*/ 398335 h 438507"/>
                  <a:gd name="connsiteX1203" fmla="*/ 5226579 w 7682226"/>
                  <a:gd name="connsiteY1203" fmla="*/ 369288 h 438507"/>
                  <a:gd name="connsiteX1204" fmla="*/ 5226579 w 7682226"/>
                  <a:gd name="connsiteY1204" fmla="*/ 367116 h 438507"/>
                  <a:gd name="connsiteX1205" fmla="*/ 5206218 w 7682226"/>
                  <a:gd name="connsiteY1205" fmla="*/ 342683 h 438507"/>
                  <a:gd name="connsiteX1206" fmla="*/ 5189930 w 7682226"/>
                  <a:gd name="connsiteY1206" fmla="*/ 338882 h 438507"/>
                  <a:gd name="connsiteX1207" fmla="*/ 5167396 w 7682226"/>
                  <a:gd name="connsiteY1207" fmla="*/ 322593 h 438507"/>
                  <a:gd name="connsiteX1208" fmla="*/ 5191559 w 7682226"/>
                  <a:gd name="connsiteY1208" fmla="*/ 307662 h 438507"/>
                  <a:gd name="connsiteX1209" fmla="*/ 5215448 w 7682226"/>
                  <a:gd name="connsiteY1209" fmla="*/ 330194 h 438507"/>
                  <a:gd name="connsiteX1210" fmla="*/ 5218163 w 7682226"/>
                  <a:gd name="connsiteY1210" fmla="*/ 333995 h 438507"/>
                  <a:gd name="connsiteX1211" fmla="*/ 5221149 w 7682226"/>
                  <a:gd name="connsiteY1211" fmla="*/ 331552 h 438507"/>
                  <a:gd name="connsiteX1212" fmla="*/ 5221149 w 7682226"/>
                  <a:gd name="connsiteY1212" fmla="*/ 306576 h 438507"/>
                  <a:gd name="connsiteX1213" fmla="*/ 5218707 w 7682226"/>
                  <a:gd name="connsiteY1213" fmla="*/ 303047 h 438507"/>
                  <a:gd name="connsiteX1214" fmla="*/ 5210833 w 7682226"/>
                  <a:gd name="connsiteY1214" fmla="*/ 308204 h 438507"/>
                  <a:gd name="connsiteX1215" fmla="*/ 5210291 w 7682226"/>
                  <a:gd name="connsiteY1215" fmla="*/ 308204 h 438507"/>
                  <a:gd name="connsiteX1216" fmla="*/ 5206218 w 7682226"/>
                  <a:gd name="connsiteY1216" fmla="*/ 306033 h 438507"/>
                  <a:gd name="connsiteX1217" fmla="*/ 5191559 w 7682226"/>
                  <a:gd name="connsiteY1217" fmla="*/ 303047 h 438507"/>
                  <a:gd name="connsiteX1218" fmla="*/ 5156809 w 7682226"/>
                  <a:gd name="connsiteY1218" fmla="*/ 329109 h 438507"/>
                  <a:gd name="connsiteX1219" fmla="*/ 5196173 w 7682226"/>
                  <a:gd name="connsiteY1219" fmla="*/ 356528 h 438507"/>
                  <a:gd name="connsiteX1220" fmla="*/ 5215992 w 7682226"/>
                  <a:gd name="connsiteY1220" fmla="*/ 373631 h 438507"/>
                  <a:gd name="connsiteX1221" fmla="*/ 5192645 w 7682226"/>
                  <a:gd name="connsiteY1221" fmla="*/ 393178 h 438507"/>
                  <a:gd name="connsiteX1222" fmla="*/ 5190472 w 7682226"/>
                  <a:gd name="connsiteY1222" fmla="*/ 393178 h 438507"/>
                  <a:gd name="connsiteX1223" fmla="*/ 5163324 w 7682226"/>
                  <a:gd name="connsiteY1223" fmla="*/ 366573 h 438507"/>
                  <a:gd name="connsiteX1224" fmla="*/ 5159795 w 7682226"/>
                  <a:gd name="connsiteY1224" fmla="*/ 360872 h 438507"/>
                  <a:gd name="connsiteX1225" fmla="*/ 5156809 w 7682226"/>
                  <a:gd name="connsiteY1225" fmla="*/ 364401 h 438507"/>
                  <a:gd name="connsiteX1226" fmla="*/ 5156809 w 7682226"/>
                  <a:gd name="connsiteY1226" fmla="*/ 391278 h 438507"/>
                  <a:gd name="connsiteX1227" fmla="*/ 5156538 w 7682226"/>
                  <a:gd name="connsiteY1227" fmla="*/ 393991 h 438507"/>
                  <a:gd name="connsiteX1228" fmla="*/ 5159253 w 7682226"/>
                  <a:gd name="connsiteY1228" fmla="*/ 398335 h 438507"/>
                  <a:gd name="connsiteX1229" fmla="*/ 5164139 w 7682226"/>
                  <a:gd name="connsiteY1229" fmla="*/ 394536 h 438507"/>
                  <a:gd name="connsiteX1230" fmla="*/ 5165226 w 7682226"/>
                  <a:gd name="connsiteY1230" fmla="*/ 393178 h 438507"/>
                  <a:gd name="connsiteX1231" fmla="*/ 5168754 w 7682226"/>
                  <a:gd name="connsiteY1231" fmla="*/ 389105 h 438507"/>
                  <a:gd name="connsiteX1232" fmla="*/ 5382273 w 7682226"/>
                  <a:gd name="connsiteY1232" fmla="*/ 254180 h 438507"/>
                  <a:gd name="connsiteX1233" fmla="*/ 5382273 w 7682226"/>
                  <a:gd name="connsiteY1233" fmla="*/ 260424 h 438507"/>
                  <a:gd name="connsiteX1234" fmla="*/ 5384446 w 7682226"/>
                  <a:gd name="connsiteY1234" fmla="*/ 260424 h 438507"/>
                  <a:gd name="connsiteX1235" fmla="*/ 5398290 w 7682226"/>
                  <a:gd name="connsiteY1235" fmla="*/ 273184 h 438507"/>
                  <a:gd name="connsiteX1236" fmla="*/ 5398290 w 7682226"/>
                  <a:gd name="connsiteY1236" fmla="*/ 316621 h 438507"/>
                  <a:gd name="connsiteX1237" fmla="*/ 5371142 w 7682226"/>
                  <a:gd name="connsiteY1237" fmla="*/ 304404 h 438507"/>
                  <a:gd name="connsiteX1238" fmla="*/ 5323906 w 7682226"/>
                  <a:gd name="connsiteY1238" fmla="*/ 351641 h 438507"/>
                  <a:gd name="connsiteX1239" fmla="*/ 5369242 w 7682226"/>
                  <a:gd name="connsiteY1239" fmla="*/ 398335 h 438507"/>
                  <a:gd name="connsiteX1240" fmla="*/ 5397477 w 7682226"/>
                  <a:gd name="connsiteY1240" fmla="*/ 385033 h 438507"/>
                  <a:gd name="connsiteX1241" fmla="*/ 5397748 w 7682226"/>
                  <a:gd name="connsiteY1241" fmla="*/ 398335 h 438507"/>
                  <a:gd name="connsiteX1242" fmla="*/ 5428967 w 7682226"/>
                  <a:gd name="connsiteY1242" fmla="*/ 395893 h 438507"/>
                  <a:gd name="connsiteX1243" fmla="*/ 5428967 w 7682226"/>
                  <a:gd name="connsiteY1243" fmla="*/ 389648 h 438507"/>
                  <a:gd name="connsiteX1244" fmla="*/ 5425981 w 7682226"/>
                  <a:gd name="connsiteY1244" fmla="*/ 389648 h 438507"/>
                  <a:gd name="connsiteX1245" fmla="*/ 5412950 w 7682226"/>
                  <a:gd name="connsiteY1245" fmla="*/ 379061 h 438507"/>
                  <a:gd name="connsiteX1246" fmla="*/ 5412950 w 7682226"/>
                  <a:gd name="connsiteY1246" fmla="*/ 251737 h 438507"/>
                  <a:gd name="connsiteX1247" fmla="*/ 5342094 w 7682226"/>
                  <a:gd name="connsiteY1247" fmla="*/ 355985 h 438507"/>
                  <a:gd name="connsiteX1248" fmla="*/ 5342094 w 7682226"/>
                  <a:gd name="connsiteY1248" fmla="*/ 353270 h 438507"/>
                  <a:gd name="connsiteX1249" fmla="*/ 5372228 w 7682226"/>
                  <a:gd name="connsiteY1249" fmla="*/ 309834 h 438507"/>
                  <a:gd name="connsiteX1250" fmla="*/ 5397748 w 7682226"/>
                  <a:gd name="connsiteY1250" fmla="*/ 330466 h 438507"/>
                  <a:gd name="connsiteX1251" fmla="*/ 5397748 w 7682226"/>
                  <a:gd name="connsiteY1251" fmla="*/ 338339 h 438507"/>
                  <a:gd name="connsiteX1252" fmla="*/ 5397748 w 7682226"/>
                  <a:gd name="connsiteY1252" fmla="*/ 372545 h 438507"/>
                  <a:gd name="connsiteX1253" fmla="*/ 5395033 w 7682226"/>
                  <a:gd name="connsiteY1253" fmla="*/ 379061 h 438507"/>
                  <a:gd name="connsiteX1254" fmla="*/ 5370329 w 7682226"/>
                  <a:gd name="connsiteY1254" fmla="*/ 393178 h 438507"/>
                  <a:gd name="connsiteX1255" fmla="*/ 5349968 w 7682226"/>
                  <a:gd name="connsiteY1255" fmla="*/ 382591 h 438507"/>
                  <a:gd name="connsiteX1256" fmla="*/ 5342094 w 7682226"/>
                  <a:gd name="connsiteY1256" fmla="*/ 355985 h 438507"/>
                  <a:gd name="connsiteX1257" fmla="*/ 5485639 w 7682226"/>
                  <a:gd name="connsiteY1257" fmla="*/ 303047 h 438507"/>
                  <a:gd name="connsiteX1258" fmla="*/ 5441660 w 7682226"/>
                  <a:gd name="connsiteY1258" fmla="*/ 351641 h 438507"/>
                  <a:gd name="connsiteX1259" fmla="*/ 5488896 w 7682226"/>
                  <a:gd name="connsiteY1259" fmla="*/ 398335 h 438507"/>
                  <a:gd name="connsiteX1260" fmla="*/ 5535864 w 7682226"/>
                  <a:gd name="connsiteY1260" fmla="*/ 351913 h 438507"/>
                  <a:gd name="connsiteX1261" fmla="*/ 5488625 w 7682226"/>
                  <a:gd name="connsiteY1261" fmla="*/ 303047 h 438507"/>
                  <a:gd name="connsiteX1262" fmla="*/ 5485639 w 7682226"/>
                  <a:gd name="connsiteY1262" fmla="*/ 303047 h 438507"/>
                  <a:gd name="connsiteX1263" fmla="*/ 5459577 w 7682226"/>
                  <a:gd name="connsiteY1263" fmla="*/ 356528 h 438507"/>
                  <a:gd name="connsiteX1264" fmla="*/ 5459577 w 7682226"/>
                  <a:gd name="connsiteY1264" fmla="*/ 347569 h 438507"/>
                  <a:gd name="connsiteX1265" fmla="*/ 5488896 w 7682226"/>
                  <a:gd name="connsiteY1265" fmla="*/ 308204 h 438507"/>
                  <a:gd name="connsiteX1266" fmla="*/ 5517403 w 7682226"/>
                  <a:gd name="connsiteY1266" fmla="*/ 337796 h 438507"/>
                  <a:gd name="connsiteX1267" fmla="*/ 5517947 w 7682226"/>
                  <a:gd name="connsiteY1267" fmla="*/ 350827 h 438507"/>
                  <a:gd name="connsiteX1268" fmla="*/ 5509802 w 7682226"/>
                  <a:gd name="connsiteY1268" fmla="*/ 382591 h 438507"/>
                  <a:gd name="connsiteX1269" fmla="*/ 5488625 w 7682226"/>
                  <a:gd name="connsiteY1269" fmla="*/ 392363 h 438507"/>
                  <a:gd name="connsiteX1270" fmla="*/ 5460121 w 7682226"/>
                  <a:gd name="connsiteY1270" fmla="*/ 364401 h 438507"/>
                  <a:gd name="connsiteX1271" fmla="*/ 5459577 w 7682226"/>
                  <a:gd name="connsiteY1271" fmla="*/ 356528 h 438507"/>
                  <a:gd name="connsiteX1272" fmla="*/ 5549437 w 7682226"/>
                  <a:gd name="connsiteY1272" fmla="*/ 306576 h 438507"/>
                  <a:gd name="connsiteX1273" fmla="*/ 5549437 w 7682226"/>
                  <a:gd name="connsiteY1273" fmla="*/ 313091 h 438507"/>
                  <a:gd name="connsiteX1274" fmla="*/ 5552696 w 7682226"/>
                  <a:gd name="connsiteY1274" fmla="*/ 313091 h 438507"/>
                  <a:gd name="connsiteX1275" fmla="*/ 5565454 w 7682226"/>
                  <a:gd name="connsiteY1275" fmla="*/ 323407 h 438507"/>
                  <a:gd name="connsiteX1276" fmla="*/ 5565454 w 7682226"/>
                  <a:gd name="connsiteY1276" fmla="*/ 380689 h 438507"/>
                  <a:gd name="connsiteX1277" fmla="*/ 5549437 w 7682226"/>
                  <a:gd name="connsiteY1277" fmla="*/ 389648 h 438507"/>
                  <a:gd name="connsiteX1278" fmla="*/ 5549437 w 7682226"/>
                  <a:gd name="connsiteY1278" fmla="*/ 395893 h 438507"/>
                  <a:gd name="connsiteX1279" fmla="*/ 5564097 w 7682226"/>
                  <a:gd name="connsiteY1279" fmla="*/ 395349 h 438507"/>
                  <a:gd name="connsiteX1280" fmla="*/ 5596675 w 7682226"/>
                  <a:gd name="connsiteY1280" fmla="*/ 395349 h 438507"/>
                  <a:gd name="connsiteX1281" fmla="*/ 5596675 w 7682226"/>
                  <a:gd name="connsiteY1281" fmla="*/ 389648 h 438507"/>
                  <a:gd name="connsiteX1282" fmla="*/ 5592061 w 7682226"/>
                  <a:gd name="connsiteY1282" fmla="*/ 389648 h 438507"/>
                  <a:gd name="connsiteX1283" fmla="*/ 5580658 w 7682226"/>
                  <a:gd name="connsiteY1283" fmla="*/ 380960 h 438507"/>
                  <a:gd name="connsiteX1284" fmla="*/ 5580658 w 7682226"/>
                  <a:gd name="connsiteY1284" fmla="*/ 343497 h 438507"/>
                  <a:gd name="connsiteX1285" fmla="*/ 5609706 w 7682226"/>
                  <a:gd name="connsiteY1285" fmla="*/ 309562 h 438507"/>
                  <a:gd name="connsiteX1286" fmla="*/ 5624366 w 7682226"/>
                  <a:gd name="connsiteY1286" fmla="*/ 332909 h 438507"/>
                  <a:gd name="connsiteX1287" fmla="*/ 5624366 w 7682226"/>
                  <a:gd name="connsiteY1287" fmla="*/ 381505 h 438507"/>
                  <a:gd name="connsiteX1288" fmla="*/ 5611606 w 7682226"/>
                  <a:gd name="connsiteY1288" fmla="*/ 389648 h 438507"/>
                  <a:gd name="connsiteX1289" fmla="*/ 5608349 w 7682226"/>
                  <a:gd name="connsiteY1289" fmla="*/ 389648 h 438507"/>
                  <a:gd name="connsiteX1290" fmla="*/ 5608349 w 7682226"/>
                  <a:gd name="connsiteY1290" fmla="*/ 395893 h 438507"/>
                  <a:gd name="connsiteX1291" fmla="*/ 5623008 w 7682226"/>
                  <a:gd name="connsiteY1291" fmla="*/ 395349 h 438507"/>
                  <a:gd name="connsiteX1292" fmla="*/ 5655587 w 7682226"/>
                  <a:gd name="connsiteY1292" fmla="*/ 395349 h 438507"/>
                  <a:gd name="connsiteX1293" fmla="*/ 5655587 w 7682226"/>
                  <a:gd name="connsiteY1293" fmla="*/ 389648 h 438507"/>
                  <a:gd name="connsiteX1294" fmla="*/ 5651786 w 7682226"/>
                  <a:gd name="connsiteY1294" fmla="*/ 389648 h 438507"/>
                  <a:gd name="connsiteX1295" fmla="*/ 5639841 w 7682226"/>
                  <a:gd name="connsiteY1295" fmla="*/ 381505 h 438507"/>
                  <a:gd name="connsiteX1296" fmla="*/ 5639841 w 7682226"/>
                  <a:gd name="connsiteY1296" fmla="*/ 334538 h 438507"/>
                  <a:gd name="connsiteX1297" fmla="*/ 5636311 w 7682226"/>
                  <a:gd name="connsiteY1297" fmla="*/ 316621 h 438507"/>
                  <a:gd name="connsiteX1298" fmla="*/ 5610248 w 7682226"/>
                  <a:gd name="connsiteY1298" fmla="*/ 304404 h 438507"/>
                  <a:gd name="connsiteX1299" fmla="*/ 5579572 w 7682226"/>
                  <a:gd name="connsiteY1299" fmla="*/ 325036 h 438507"/>
                  <a:gd name="connsiteX1300" fmla="*/ 5579572 w 7682226"/>
                  <a:gd name="connsiteY1300" fmla="*/ 304404 h 438507"/>
                  <a:gd name="connsiteX1301" fmla="*/ 5684566 w 7682226"/>
                  <a:gd name="connsiteY1301" fmla="*/ 348384 h 438507"/>
                  <a:gd name="connsiteX1302" fmla="*/ 5745922 w 7682226"/>
                  <a:gd name="connsiteY1302" fmla="*/ 348384 h 438507"/>
                  <a:gd name="connsiteX1303" fmla="*/ 5749450 w 7682226"/>
                  <a:gd name="connsiteY1303" fmla="*/ 344855 h 438507"/>
                  <a:gd name="connsiteX1304" fmla="*/ 5711444 w 7682226"/>
                  <a:gd name="connsiteY1304" fmla="*/ 303047 h 438507"/>
                  <a:gd name="connsiteX1305" fmla="*/ 5666378 w 7682226"/>
                  <a:gd name="connsiteY1305" fmla="*/ 350556 h 438507"/>
                  <a:gd name="connsiteX1306" fmla="*/ 5714972 w 7682226"/>
                  <a:gd name="connsiteY1306" fmla="*/ 398335 h 438507"/>
                  <a:gd name="connsiteX1307" fmla="*/ 5748908 w 7682226"/>
                  <a:gd name="connsiteY1307" fmla="*/ 373631 h 438507"/>
                  <a:gd name="connsiteX1308" fmla="*/ 5749450 w 7682226"/>
                  <a:gd name="connsiteY1308" fmla="*/ 371188 h 438507"/>
                  <a:gd name="connsiteX1309" fmla="*/ 5746735 w 7682226"/>
                  <a:gd name="connsiteY1309" fmla="*/ 368473 h 438507"/>
                  <a:gd name="connsiteX1310" fmla="*/ 5740763 w 7682226"/>
                  <a:gd name="connsiteY1310" fmla="*/ 377703 h 438507"/>
                  <a:gd name="connsiteX1311" fmla="*/ 5715245 w 7682226"/>
                  <a:gd name="connsiteY1311" fmla="*/ 392363 h 438507"/>
                  <a:gd name="connsiteX1312" fmla="*/ 5713888 w 7682226"/>
                  <a:gd name="connsiteY1312" fmla="*/ 392363 h 438507"/>
                  <a:gd name="connsiteX1313" fmla="*/ 5688910 w 7682226"/>
                  <a:gd name="connsiteY1313" fmla="*/ 374988 h 438507"/>
                  <a:gd name="connsiteX1314" fmla="*/ 5684566 w 7682226"/>
                  <a:gd name="connsiteY1314" fmla="*/ 348384 h 438507"/>
                  <a:gd name="connsiteX1315" fmla="*/ 5684839 w 7682226"/>
                  <a:gd name="connsiteY1315" fmla="*/ 343497 h 438507"/>
                  <a:gd name="connsiteX1316" fmla="*/ 5705742 w 7682226"/>
                  <a:gd name="connsiteY1316" fmla="*/ 309019 h 438507"/>
                  <a:gd name="connsiteX1317" fmla="*/ 5710628 w 7682226"/>
                  <a:gd name="connsiteY1317" fmla="*/ 308205 h 438507"/>
                  <a:gd name="connsiteX1318" fmla="*/ 5735333 w 7682226"/>
                  <a:gd name="connsiteY1318" fmla="*/ 343497 h 438507"/>
                  <a:gd name="connsiteX1319" fmla="*/ 5846710 w 7682226"/>
                  <a:gd name="connsiteY1319" fmla="*/ 306576 h 438507"/>
                  <a:gd name="connsiteX1320" fmla="*/ 5846710 w 7682226"/>
                  <a:gd name="connsiteY1320" fmla="*/ 313091 h 438507"/>
                  <a:gd name="connsiteX1321" fmla="*/ 5849967 w 7682226"/>
                  <a:gd name="connsiteY1321" fmla="*/ 313091 h 438507"/>
                  <a:gd name="connsiteX1322" fmla="*/ 5861640 w 7682226"/>
                  <a:gd name="connsiteY1322" fmla="*/ 323407 h 438507"/>
                  <a:gd name="connsiteX1323" fmla="*/ 5861640 w 7682226"/>
                  <a:gd name="connsiteY1323" fmla="*/ 380960 h 438507"/>
                  <a:gd name="connsiteX1324" fmla="*/ 5845894 w 7682226"/>
                  <a:gd name="connsiteY1324" fmla="*/ 389648 h 438507"/>
                  <a:gd name="connsiteX1325" fmla="*/ 5845894 w 7682226"/>
                  <a:gd name="connsiteY1325" fmla="*/ 395893 h 438507"/>
                  <a:gd name="connsiteX1326" fmla="*/ 5890960 w 7682226"/>
                  <a:gd name="connsiteY1326" fmla="*/ 395893 h 438507"/>
                  <a:gd name="connsiteX1327" fmla="*/ 5890960 w 7682226"/>
                  <a:gd name="connsiteY1327" fmla="*/ 389648 h 438507"/>
                  <a:gd name="connsiteX1328" fmla="*/ 5887431 w 7682226"/>
                  <a:gd name="connsiteY1328" fmla="*/ 389648 h 438507"/>
                  <a:gd name="connsiteX1329" fmla="*/ 5876571 w 7682226"/>
                  <a:gd name="connsiteY1329" fmla="*/ 382318 h 438507"/>
                  <a:gd name="connsiteX1330" fmla="*/ 5876571 w 7682226"/>
                  <a:gd name="connsiteY1330" fmla="*/ 304404 h 438507"/>
                  <a:gd name="connsiteX1331" fmla="*/ 5864355 w 7682226"/>
                  <a:gd name="connsiteY1331" fmla="*/ 256895 h 438507"/>
                  <a:gd name="connsiteX1332" fmla="*/ 5854582 w 7682226"/>
                  <a:gd name="connsiteY1332" fmla="*/ 268026 h 438507"/>
                  <a:gd name="connsiteX1333" fmla="*/ 5865984 w 7682226"/>
                  <a:gd name="connsiteY1333" fmla="*/ 279156 h 438507"/>
                  <a:gd name="connsiteX1334" fmla="*/ 5867342 w 7682226"/>
                  <a:gd name="connsiteY1334" fmla="*/ 279156 h 438507"/>
                  <a:gd name="connsiteX1335" fmla="*/ 5877115 w 7682226"/>
                  <a:gd name="connsiteY1335" fmla="*/ 268026 h 438507"/>
                  <a:gd name="connsiteX1336" fmla="*/ 5865984 w 7682226"/>
                  <a:gd name="connsiteY1336" fmla="*/ 256895 h 438507"/>
                  <a:gd name="connsiteX1337" fmla="*/ 5904941 w 7682226"/>
                  <a:gd name="connsiteY1337" fmla="*/ 306576 h 438507"/>
                  <a:gd name="connsiteX1338" fmla="*/ 5904941 w 7682226"/>
                  <a:gd name="connsiteY1338" fmla="*/ 313091 h 438507"/>
                  <a:gd name="connsiteX1339" fmla="*/ 5908200 w 7682226"/>
                  <a:gd name="connsiteY1339" fmla="*/ 313091 h 438507"/>
                  <a:gd name="connsiteX1340" fmla="*/ 5920958 w 7682226"/>
                  <a:gd name="connsiteY1340" fmla="*/ 323407 h 438507"/>
                  <a:gd name="connsiteX1341" fmla="*/ 5920958 w 7682226"/>
                  <a:gd name="connsiteY1341" fmla="*/ 380689 h 438507"/>
                  <a:gd name="connsiteX1342" fmla="*/ 5904941 w 7682226"/>
                  <a:gd name="connsiteY1342" fmla="*/ 389648 h 438507"/>
                  <a:gd name="connsiteX1343" fmla="*/ 5904941 w 7682226"/>
                  <a:gd name="connsiteY1343" fmla="*/ 395893 h 438507"/>
                  <a:gd name="connsiteX1344" fmla="*/ 5919600 w 7682226"/>
                  <a:gd name="connsiteY1344" fmla="*/ 395349 h 438507"/>
                  <a:gd name="connsiteX1345" fmla="*/ 5952179 w 7682226"/>
                  <a:gd name="connsiteY1345" fmla="*/ 395349 h 438507"/>
                  <a:gd name="connsiteX1346" fmla="*/ 5952179 w 7682226"/>
                  <a:gd name="connsiteY1346" fmla="*/ 389648 h 438507"/>
                  <a:gd name="connsiteX1347" fmla="*/ 5947564 w 7682226"/>
                  <a:gd name="connsiteY1347" fmla="*/ 389648 h 438507"/>
                  <a:gd name="connsiteX1348" fmla="*/ 5936162 w 7682226"/>
                  <a:gd name="connsiteY1348" fmla="*/ 380960 h 438507"/>
                  <a:gd name="connsiteX1349" fmla="*/ 5936162 w 7682226"/>
                  <a:gd name="connsiteY1349" fmla="*/ 343497 h 438507"/>
                  <a:gd name="connsiteX1350" fmla="*/ 5965210 w 7682226"/>
                  <a:gd name="connsiteY1350" fmla="*/ 309562 h 438507"/>
                  <a:gd name="connsiteX1351" fmla="*/ 5979870 w 7682226"/>
                  <a:gd name="connsiteY1351" fmla="*/ 332909 h 438507"/>
                  <a:gd name="connsiteX1352" fmla="*/ 5979870 w 7682226"/>
                  <a:gd name="connsiteY1352" fmla="*/ 381505 h 438507"/>
                  <a:gd name="connsiteX1353" fmla="*/ 5967110 w 7682226"/>
                  <a:gd name="connsiteY1353" fmla="*/ 389648 h 438507"/>
                  <a:gd name="connsiteX1354" fmla="*/ 5963852 w 7682226"/>
                  <a:gd name="connsiteY1354" fmla="*/ 389648 h 438507"/>
                  <a:gd name="connsiteX1355" fmla="*/ 5963852 w 7682226"/>
                  <a:gd name="connsiteY1355" fmla="*/ 395893 h 438507"/>
                  <a:gd name="connsiteX1356" fmla="*/ 5978512 w 7682226"/>
                  <a:gd name="connsiteY1356" fmla="*/ 395349 h 438507"/>
                  <a:gd name="connsiteX1357" fmla="*/ 6011091 w 7682226"/>
                  <a:gd name="connsiteY1357" fmla="*/ 395349 h 438507"/>
                  <a:gd name="connsiteX1358" fmla="*/ 6011091 w 7682226"/>
                  <a:gd name="connsiteY1358" fmla="*/ 389648 h 438507"/>
                  <a:gd name="connsiteX1359" fmla="*/ 6007289 w 7682226"/>
                  <a:gd name="connsiteY1359" fmla="*/ 389648 h 438507"/>
                  <a:gd name="connsiteX1360" fmla="*/ 5995345 w 7682226"/>
                  <a:gd name="connsiteY1360" fmla="*/ 381505 h 438507"/>
                  <a:gd name="connsiteX1361" fmla="*/ 5995345 w 7682226"/>
                  <a:gd name="connsiteY1361" fmla="*/ 334538 h 438507"/>
                  <a:gd name="connsiteX1362" fmla="*/ 5991814 w 7682226"/>
                  <a:gd name="connsiteY1362" fmla="*/ 316621 h 438507"/>
                  <a:gd name="connsiteX1363" fmla="*/ 5965752 w 7682226"/>
                  <a:gd name="connsiteY1363" fmla="*/ 304404 h 438507"/>
                  <a:gd name="connsiteX1364" fmla="*/ 5935075 w 7682226"/>
                  <a:gd name="connsiteY1364" fmla="*/ 325036 h 438507"/>
                  <a:gd name="connsiteX1365" fmla="*/ 5935075 w 7682226"/>
                  <a:gd name="connsiteY1365" fmla="*/ 304404 h 438507"/>
                  <a:gd name="connsiteX1366" fmla="*/ 6105091 w 7682226"/>
                  <a:gd name="connsiteY1366" fmla="*/ 306576 h 438507"/>
                  <a:gd name="connsiteX1367" fmla="*/ 6105091 w 7682226"/>
                  <a:gd name="connsiteY1367" fmla="*/ 313091 h 438507"/>
                  <a:gd name="connsiteX1368" fmla="*/ 6108890 w 7682226"/>
                  <a:gd name="connsiteY1368" fmla="*/ 313091 h 438507"/>
                  <a:gd name="connsiteX1369" fmla="*/ 6121108 w 7682226"/>
                  <a:gd name="connsiteY1369" fmla="*/ 322050 h 438507"/>
                  <a:gd name="connsiteX1370" fmla="*/ 6121108 w 7682226"/>
                  <a:gd name="connsiteY1370" fmla="*/ 421411 h 438507"/>
                  <a:gd name="connsiteX1371" fmla="*/ 6105091 w 7682226"/>
                  <a:gd name="connsiteY1371" fmla="*/ 429827 h 438507"/>
                  <a:gd name="connsiteX1372" fmla="*/ 6105091 w 7682226"/>
                  <a:gd name="connsiteY1372" fmla="*/ 436344 h 438507"/>
                  <a:gd name="connsiteX1373" fmla="*/ 6119750 w 7682226"/>
                  <a:gd name="connsiteY1373" fmla="*/ 435528 h 438507"/>
                  <a:gd name="connsiteX1374" fmla="*/ 6152327 w 7682226"/>
                  <a:gd name="connsiteY1374" fmla="*/ 435528 h 438507"/>
                  <a:gd name="connsiteX1375" fmla="*/ 6152327 w 7682226"/>
                  <a:gd name="connsiteY1375" fmla="*/ 429827 h 438507"/>
                  <a:gd name="connsiteX1376" fmla="*/ 6147170 w 7682226"/>
                  <a:gd name="connsiteY1376" fmla="*/ 429827 h 438507"/>
                  <a:gd name="connsiteX1377" fmla="*/ 6136310 w 7682226"/>
                  <a:gd name="connsiteY1377" fmla="*/ 421411 h 438507"/>
                  <a:gd name="connsiteX1378" fmla="*/ 6136310 w 7682226"/>
                  <a:gd name="connsiteY1378" fmla="*/ 386119 h 438507"/>
                  <a:gd name="connsiteX1379" fmla="*/ 6162645 w 7682226"/>
                  <a:gd name="connsiteY1379" fmla="*/ 398335 h 438507"/>
                  <a:gd name="connsiteX1380" fmla="*/ 6210152 w 7682226"/>
                  <a:gd name="connsiteY1380" fmla="*/ 351370 h 438507"/>
                  <a:gd name="connsiteX1381" fmla="*/ 6165358 w 7682226"/>
                  <a:gd name="connsiteY1381" fmla="*/ 304404 h 438507"/>
                  <a:gd name="connsiteX1382" fmla="*/ 6135767 w 7682226"/>
                  <a:gd name="connsiteY1382" fmla="*/ 317435 h 438507"/>
                  <a:gd name="connsiteX1383" fmla="*/ 6135767 w 7682226"/>
                  <a:gd name="connsiteY1383" fmla="*/ 304404 h 438507"/>
                  <a:gd name="connsiteX1384" fmla="*/ 6191964 w 7682226"/>
                  <a:gd name="connsiteY1384" fmla="*/ 354356 h 438507"/>
                  <a:gd name="connsiteX1385" fmla="*/ 6160743 w 7682226"/>
                  <a:gd name="connsiteY1385" fmla="*/ 393178 h 438507"/>
                  <a:gd name="connsiteX1386" fmla="*/ 6136310 w 7682226"/>
                  <a:gd name="connsiteY1386" fmla="*/ 373360 h 438507"/>
                  <a:gd name="connsiteX1387" fmla="*/ 6136310 w 7682226"/>
                  <a:gd name="connsiteY1387" fmla="*/ 339153 h 438507"/>
                  <a:gd name="connsiteX1388" fmla="*/ 6136310 w 7682226"/>
                  <a:gd name="connsiteY1388" fmla="*/ 331280 h 438507"/>
                  <a:gd name="connsiteX1389" fmla="*/ 6163187 w 7682226"/>
                  <a:gd name="connsiteY1389" fmla="*/ 310105 h 438507"/>
                  <a:gd name="connsiteX1390" fmla="*/ 6191964 w 7682226"/>
                  <a:gd name="connsiteY1390" fmla="*/ 350556 h 438507"/>
                  <a:gd name="connsiteX1391" fmla="*/ 6191964 w 7682226"/>
                  <a:gd name="connsiteY1391" fmla="*/ 354356 h 438507"/>
                  <a:gd name="connsiteX1392" fmla="*/ 6273612 w 7682226"/>
                  <a:gd name="connsiteY1392" fmla="*/ 303047 h 438507"/>
                  <a:gd name="connsiteX1393" fmla="*/ 6229633 w 7682226"/>
                  <a:gd name="connsiteY1393" fmla="*/ 351641 h 438507"/>
                  <a:gd name="connsiteX1394" fmla="*/ 6276869 w 7682226"/>
                  <a:gd name="connsiteY1394" fmla="*/ 398335 h 438507"/>
                  <a:gd name="connsiteX1395" fmla="*/ 6323836 w 7682226"/>
                  <a:gd name="connsiteY1395" fmla="*/ 351913 h 438507"/>
                  <a:gd name="connsiteX1396" fmla="*/ 6276598 w 7682226"/>
                  <a:gd name="connsiteY1396" fmla="*/ 303047 h 438507"/>
                  <a:gd name="connsiteX1397" fmla="*/ 6273612 w 7682226"/>
                  <a:gd name="connsiteY1397" fmla="*/ 303047 h 438507"/>
                  <a:gd name="connsiteX1398" fmla="*/ 6247550 w 7682226"/>
                  <a:gd name="connsiteY1398" fmla="*/ 356528 h 438507"/>
                  <a:gd name="connsiteX1399" fmla="*/ 6247550 w 7682226"/>
                  <a:gd name="connsiteY1399" fmla="*/ 347569 h 438507"/>
                  <a:gd name="connsiteX1400" fmla="*/ 6276869 w 7682226"/>
                  <a:gd name="connsiteY1400" fmla="*/ 308204 h 438507"/>
                  <a:gd name="connsiteX1401" fmla="*/ 6305375 w 7682226"/>
                  <a:gd name="connsiteY1401" fmla="*/ 337796 h 438507"/>
                  <a:gd name="connsiteX1402" fmla="*/ 6305917 w 7682226"/>
                  <a:gd name="connsiteY1402" fmla="*/ 350827 h 438507"/>
                  <a:gd name="connsiteX1403" fmla="*/ 6297774 w 7682226"/>
                  <a:gd name="connsiteY1403" fmla="*/ 382591 h 438507"/>
                  <a:gd name="connsiteX1404" fmla="*/ 6276598 w 7682226"/>
                  <a:gd name="connsiteY1404" fmla="*/ 392363 h 438507"/>
                  <a:gd name="connsiteX1405" fmla="*/ 6248092 w 7682226"/>
                  <a:gd name="connsiteY1405" fmla="*/ 364401 h 438507"/>
                  <a:gd name="connsiteX1406" fmla="*/ 6247550 w 7682226"/>
                  <a:gd name="connsiteY1406" fmla="*/ 356528 h 438507"/>
                  <a:gd name="connsiteX1407" fmla="*/ 6337750 w 7682226"/>
                  <a:gd name="connsiteY1407" fmla="*/ 254180 h 438507"/>
                  <a:gd name="connsiteX1408" fmla="*/ 6337750 w 7682226"/>
                  <a:gd name="connsiteY1408" fmla="*/ 260424 h 438507"/>
                  <a:gd name="connsiteX1409" fmla="*/ 6340192 w 7682226"/>
                  <a:gd name="connsiteY1409" fmla="*/ 260424 h 438507"/>
                  <a:gd name="connsiteX1410" fmla="*/ 6353494 w 7682226"/>
                  <a:gd name="connsiteY1410" fmla="*/ 271283 h 438507"/>
                  <a:gd name="connsiteX1411" fmla="*/ 6353494 w 7682226"/>
                  <a:gd name="connsiteY1411" fmla="*/ 376074 h 438507"/>
                  <a:gd name="connsiteX1412" fmla="*/ 6353767 w 7682226"/>
                  <a:gd name="connsiteY1412" fmla="*/ 380689 h 438507"/>
                  <a:gd name="connsiteX1413" fmla="*/ 6338834 w 7682226"/>
                  <a:gd name="connsiteY1413" fmla="*/ 389648 h 438507"/>
                  <a:gd name="connsiteX1414" fmla="*/ 6337750 w 7682226"/>
                  <a:gd name="connsiteY1414" fmla="*/ 389648 h 438507"/>
                  <a:gd name="connsiteX1415" fmla="*/ 6337750 w 7682226"/>
                  <a:gd name="connsiteY1415" fmla="*/ 395893 h 438507"/>
                  <a:gd name="connsiteX1416" fmla="*/ 6384444 w 7682226"/>
                  <a:gd name="connsiteY1416" fmla="*/ 395893 h 438507"/>
                  <a:gd name="connsiteX1417" fmla="*/ 6384444 w 7682226"/>
                  <a:gd name="connsiteY1417" fmla="*/ 389648 h 438507"/>
                  <a:gd name="connsiteX1418" fmla="*/ 6379285 w 7682226"/>
                  <a:gd name="connsiteY1418" fmla="*/ 389648 h 438507"/>
                  <a:gd name="connsiteX1419" fmla="*/ 6368427 w 7682226"/>
                  <a:gd name="connsiteY1419" fmla="*/ 381505 h 438507"/>
                  <a:gd name="connsiteX1420" fmla="*/ 6368427 w 7682226"/>
                  <a:gd name="connsiteY1420" fmla="*/ 251737 h 438507"/>
                  <a:gd name="connsiteX1421" fmla="*/ 6393741 w 7682226"/>
                  <a:gd name="connsiteY1421" fmla="*/ 306576 h 438507"/>
                  <a:gd name="connsiteX1422" fmla="*/ 6393741 w 7682226"/>
                  <a:gd name="connsiteY1422" fmla="*/ 313091 h 438507"/>
                  <a:gd name="connsiteX1423" fmla="*/ 6396727 w 7682226"/>
                  <a:gd name="connsiteY1423" fmla="*/ 313091 h 438507"/>
                  <a:gd name="connsiteX1424" fmla="*/ 6411116 w 7682226"/>
                  <a:gd name="connsiteY1424" fmla="*/ 322322 h 438507"/>
                  <a:gd name="connsiteX1425" fmla="*/ 6415459 w 7682226"/>
                  <a:gd name="connsiteY1425" fmla="*/ 332909 h 438507"/>
                  <a:gd name="connsiteX1426" fmla="*/ 6433107 w 7682226"/>
                  <a:gd name="connsiteY1426" fmla="*/ 373903 h 438507"/>
                  <a:gd name="connsiteX1427" fmla="*/ 6439893 w 7682226"/>
                  <a:gd name="connsiteY1427" fmla="*/ 390192 h 438507"/>
                  <a:gd name="connsiteX1428" fmla="*/ 6442066 w 7682226"/>
                  <a:gd name="connsiteY1428" fmla="*/ 395893 h 438507"/>
                  <a:gd name="connsiteX1429" fmla="*/ 6438264 w 7682226"/>
                  <a:gd name="connsiteY1429" fmla="*/ 405667 h 438507"/>
                  <a:gd name="connsiteX1430" fmla="*/ 6435820 w 7682226"/>
                  <a:gd name="connsiteY1430" fmla="*/ 411639 h 438507"/>
                  <a:gd name="connsiteX1431" fmla="*/ 6413831 w 7682226"/>
                  <a:gd name="connsiteY1431" fmla="*/ 433358 h 438507"/>
                  <a:gd name="connsiteX1432" fmla="*/ 6403786 w 7682226"/>
                  <a:gd name="connsiteY1432" fmla="*/ 430098 h 438507"/>
                  <a:gd name="connsiteX1433" fmla="*/ 6411116 w 7682226"/>
                  <a:gd name="connsiteY1433" fmla="*/ 421411 h 438507"/>
                  <a:gd name="connsiteX1434" fmla="*/ 6401615 w 7682226"/>
                  <a:gd name="connsiteY1434" fmla="*/ 412453 h 438507"/>
                  <a:gd name="connsiteX1435" fmla="*/ 6393470 w 7682226"/>
                  <a:gd name="connsiteY1435" fmla="*/ 421684 h 438507"/>
                  <a:gd name="connsiteX1436" fmla="*/ 6412746 w 7682226"/>
                  <a:gd name="connsiteY1436" fmla="*/ 438515 h 438507"/>
                  <a:gd name="connsiteX1437" fmla="*/ 6449125 w 7682226"/>
                  <a:gd name="connsiteY1437" fmla="*/ 394807 h 438507"/>
                  <a:gd name="connsiteX1438" fmla="*/ 6476544 w 7682226"/>
                  <a:gd name="connsiteY1438" fmla="*/ 331280 h 438507"/>
                  <a:gd name="connsiteX1439" fmla="*/ 6497447 w 7682226"/>
                  <a:gd name="connsiteY1439" fmla="*/ 313091 h 438507"/>
                  <a:gd name="connsiteX1440" fmla="*/ 6497447 w 7682226"/>
                  <a:gd name="connsiteY1440" fmla="*/ 306576 h 438507"/>
                  <a:gd name="connsiteX1441" fmla="*/ 6463513 w 7682226"/>
                  <a:gd name="connsiteY1441" fmla="*/ 306576 h 438507"/>
                  <a:gd name="connsiteX1442" fmla="*/ 6463513 w 7682226"/>
                  <a:gd name="connsiteY1442" fmla="*/ 313091 h 438507"/>
                  <a:gd name="connsiteX1443" fmla="*/ 6473014 w 7682226"/>
                  <a:gd name="connsiteY1443" fmla="*/ 321507 h 438507"/>
                  <a:gd name="connsiteX1444" fmla="*/ 6465955 w 7682226"/>
                  <a:gd name="connsiteY1444" fmla="*/ 341054 h 438507"/>
                  <a:gd name="connsiteX1445" fmla="*/ 6450482 w 7682226"/>
                  <a:gd name="connsiteY1445" fmla="*/ 377161 h 438507"/>
                  <a:gd name="connsiteX1446" fmla="*/ 6427406 w 7682226"/>
                  <a:gd name="connsiteY1446" fmla="*/ 323136 h 438507"/>
                  <a:gd name="connsiteX1447" fmla="*/ 6426049 w 7682226"/>
                  <a:gd name="connsiteY1447" fmla="*/ 318792 h 438507"/>
                  <a:gd name="connsiteX1448" fmla="*/ 6437178 w 7682226"/>
                  <a:gd name="connsiteY1448" fmla="*/ 313091 h 438507"/>
                  <a:gd name="connsiteX1449" fmla="*/ 6437178 w 7682226"/>
                  <a:gd name="connsiteY1449" fmla="*/ 306576 h 438507"/>
                  <a:gd name="connsiteX1450" fmla="*/ 6509392 w 7682226"/>
                  <a:gd name="connsiteY1450" fmla="*/ 306576 h 438507"/>
                  <a:gd name="connsiteX1451" fmla="*/ 6509392 w 7682226"/>
                  <a:gd name="connsiteY1451" fmla="*/ 313091 h 438507"/>
                  <a:gd name="connsiteX1452" fmla="*/ 6512651 w 7682226"/>
                  <a:gd name="connsiteY1452" fmla="*/ 313091 h 438507"/>
                  <a:gd name="connsiteX1453" fmla="*/ 6525409 w 7682226"/>
                  <a:gd name="connsiteY1453" fmla="*/ 323407 h 438507"/>
                  <a:gd name="connsiteX1454" fmla="*/ 6525409 w 7682226"/>
                  <a:gd name="connsiteY1454" fmla="*/ 380689 h 438507"/>
                  <a:gd name="connsiteX1455" fmla="*/ 6509392 w 7682226"/>
                  <a:gd name="connsiteY1455" fmla="*/ 389648 h 438507"/>
                  <a:gd name="connsiteX1456" fmla="*/ 6509392 w 7682226"/>
                  <a:gd name="connsiteY1456" fmla="*/ 395893 h 438507"/>
                  <a:gd name="connsiteX1457" fmla="*/ 6524051 w 7682226"/>
                  <a:gd name="connsiteY1457" fmla="*/ 395349 h 438507"/>
                  <a:gd name="connsiteX1458" fmla="*/ 6556630 w 7682226"/>
                  <a:gd name="connsiteY1458" fmla="*/ 395349 h 438507"/>
                  <a:gd name="connsiteX1459" fmla="*/ 6556630 w 7682226"/>
                  <a:gd name="connsiteY1459" fmla="*/ 389648 h 438507"/>
                  <a:gd name="connsiteX1460" fmla="*/ 6552015 w 7682226"/>
                  <a:gd name="connsiteY1460" fmla="*/ 389648 h 438507"/>
                  <a:gd name="connsiteX1461" fmla="*/ 6540613 w 7682226"/>
                  <a:gd name="connsiteY1461" fmla="*/ 380960 h 438507"/>
                  <a:gd name="connsiteX1462" fmla="*/ 6540613 w 7682226"/>
                  <a:gd name="connsiteY1462" fmla="*/ 343497 h 438507"/>
                  <a:gd name="connsiteX1463" fmla="*/ 6569661 w 7682226"/>
                  <a:gd name="connsiteY1463" fmla="*/ 309562 h 438507"/>
                  <a:gd name="connsiteX1464" fmla="*/ 6584321 w 7682226"/>
                  <a:gd name="connsiteY1464" fmla="*/ 332909 h 438507"/>
                  <a:gd name="connsiteX1465" fmla="*/ 6584321 w 7682226"/>
                  <a:gd name="connsiteY1465" fmla="*/ 381505 h 438507"/>
                  <a:gd name="connsiteX1466" fmla="*/ 6571561 w 7682226"/>
                  <a:gd name="connsiteY1466" fmla="*/ 389648 h 438507"/>
                  <a:gd name="connsiteX1467" fmla="*/ 6568304 w 7682226"/>
                  <a:gd name="connsiteY1467" fmla="*/ 389648 h 438507"/>
                  <a:gd name="connsiteX1468" fmla="*/ 6568304 w 7682226"/>
                  <a:gd name="connsiteY1468" fmla="*/ 395893 h 438507"/>
                  <a:gd name="connsiteX1469" fmla="*/ 6582963 w 7682226"/>
                  <a:gd name="connsiteY1469" fmla="*/ 395349 h 438507"/>
                  <a:gd name="connsiteX1470" fmla="*/ 6615541 w 7682226"/>
                  <a:gd name="connsiteY1470" fmla="*/ 395349 h 438507"/>
                  <a:gd name="connsiteX1471" fmla="*/ 6615541 w 7682226"/>
                  <a:gd name="connsiteY1471" fmla="*/ 389648 h 438507"/>
                  <a:gd name="connsiteX1472" fmla="*/ 6611741 w 7682226"/>
                  <a:gd name="connsiteY1472" fmla="*/ 389648 h 438507"/>
                  <a:gd name="connsiteX1473" fmla="*/ 6599796 w 7682226"/>
                  <a:gd name="connsiteY1473" fmla="*/ 381505 h 438507"/>
                  <a:gd name="connsiteX1474" fmla="*/ 6599796 w 7682226"/>
                  <a:gd name="connsiteY1474" fmla="*/ 334538 h 438507"/>
                  <a:gd name="connsiteX1475" fmla="*/ 6596266 w 7682226"/>
                  <a:gd name="connsiteY1475" fmla="*/ 316621 h 438507"/>
                  <a:gd name="connsiteX1476" fmla="*/ 6570203 w 7682226"/>
                  <a:gd name="connsiteY1476" fmla="*/ 304404 h 438507"/>
                  <a:gd name="connsiteX1477" fmla="*/ 6539527 w 7682226"/>
                  <a:gd name="connsiteY1477" fmla="*/ 325036 h 438507"/>
                  <a:gd name="connsiteX1478" fmla="*/ 6539527 w 7682226"/>
                  <a:gd name="connsiteY1478" fmla="*/ 304404 h 438507"/>
                  <a:gd name="connsiteX1479" fmla="*/ 6670856 w 7682226"/>
                  <a:gd name="connsiteY1479" fmla="*/ 303047 h 438507"/>
                  <a:gd name="connsiteX1480" fmla="*/ 6626876 w 7682226"/>
                  <a:gd name="connsiteY1480" fmla="*/ 351641 h 438507"/>
                  <a:gd name="connsiteX1481" fmla="*/ 6674113 w 7682226"/>
                  <a:gd name="connsiteY1481" fmla="*/ 398335 h 438507"/>
                  <a:gd name="connsiteX1482" fmla="*/ 6721079 w 7682226"/>
                  <a:gd name="connsiteY1482" fmla="*/ 351913 h 438507"/>
                  <a:gd name="connsiteX1483" fmla="*/ 6673842 w 7682226"/>
                  <a:gd name="connsiteY1483" fmla="*/ 303047 h 438507"/>
                  <a:gd name="connsiteX1484" fmla="*/ 6670856 w 7682226"/>
                  <a:gd name="connsiteY1484" fmla="*/ 303047 h 438507"/>
                  <a:gd name="connsiteX1485" fmla="*/ 6644793 w 7682226"/>
                  <a:gd name="connsiteY1485" fmla="*/ 356528 h 438507"/>
                  <a:gd name="connsiteX1486" fmla="*/ 6644793 w 7682226"/>
                  <a:gd name="connsiteY1486" fmla="*/ 347569 h 438507"/>
                  <a:gd name="connsiteX1487" fmla="*/ 6674113 w 7682226"/>
                  <a:gd name="connsiteY1487" fmla="*/ 308204 h 438507"/>
                  <a:gd name="connsiteX1488" fmla="*/ 6702619 w 7682226"/>
                  <a:gd name="connsiteY1488" fmla="*/ 337796 h 438507"/>
                  <a:gd name="connsiteX1489" fmla="*/ 6703162 w 7682226"/>
                  <a:gd name="connsiteY1489" fmla="*/ 350827 h 438507"/>
                  <a:gd name="connsiteX1490" fmla="*/ 6695017 w 7682226"/>
                  <a:gd name="connsiteY1490" fmla="*/ 382591 h 438507"/>
                  <a:gd name="connsiteX1491" fmla="*/ 6673842 w 7682226"/>
                  <a:gd name="connsiteY1491" fmla="*/ 392363 h 438507"/>
                  <a:gd name="connsiteX1492" fmla="*/ 6645336 w 7682226"/>
                  <a:gd name="connsiteY1492" fmla="*/ 364401 h 438507"/>
                  <a:gd name="connsiteX1493" fmla="*/ 6644793 w 7682226"/>
                  <a:gd name="connsiteY1493" fmla="*/ 356528 h 438507"/>
                  <a:gd name="connsiteX1494" fmla="*/ 6734721 w 7682226"/>
                  <a:gd name="connsiteY1494" fmla="*/ 306576 h 438507"/>
                  <a:gd name="connsiteX1495" fmla="*/ 6734721 w 7682226"/>
                  <a:gd name="connsiteY1495" fmla="*/ 313091 h 438507"/>
                  <a:gd name="connsiteX1496" fmla="*/ 6737979 w 7682226"/>
                  <a:gd name="connsiteY1496" fmla="*/ 313091 h 438507"/>
                  <a:gd name="connsiteX1497" fmla="*/ 6750739 w 7682226"/>
                  <a:gd name="connsiteY1497" fmla="*/ 323407 h 438507"/>
                  <a:gd name="connsiteX1498" fmla="*/ 6750739 w 7682226"/>
                  <a:gd name="connsiteY1498" fmla="*/ 380689 h 438507"/>
                  <a:gd name="connsiteX1499" fmla="*/ 6734721 w 7682226"/>
                  <a:gd name="connsiteY1499" fmla="*/ 389648 h 438507"/>
                  <a:gd name="connsiteX1500" fmla="*/ 6734721 w 7682226"/>
                  <a:gd name="connsiteY1500" fmla="*/ 395893 h 438507"/>
                  <a:gd name="connsiteX1501" fmla="*/ 6749381 w 7682226"/>
                  <a:gd name="connsiteY1501" fmla="*/ 395349 h 438507"/>
                  <a:gd name="connsiteX1502" fmla="*/ 6781959 w 7682226"/>
                  <a:gd name="connsiteY1502" fmla="*/ 395349 h 438507"/>
                  <a:gd name="connsiteX1503" fmla="*/ 6781959 w 7682226"/>
                  <a:gd name="connsiteY1503" fmla="*/ 389648 h 438507"/>
                  <a:gd name="connsiteX1504" fmla="*/ 6777344 w 7682226"/>
                  <a:gd name="connsiteY1504" fmla="*/ 389648 h 438507"/>
                  <a:gd name="connsiteX1505" fmla="*/ 6765942 w 7682226"/>
                  <a:gd name="connsiteY1505" fmla="*/ 380960 h 438507"/>
                  <a:gd name="connsiteX1506" fmla="*/ 6765942 w 7682226"/>
                  <a:gd name="connsiteY1506" fmla="*/ 339153 h 438507"/>
                  <a:gd name="connsiteX1507" fmla="*/ 6794990 w 7682226"/>
                  <a:gd name="connsiteY1507" fmla="*/ 309562 h 438507"/>
                  <a:gd name="connsiteX1508" fmla="*/ 6809921 w 7682226"/>
                  <a:gd name="connsiteY1508" fmla="*/ 332909 h 438507"/>
                  <a:gd name="connsiteX1509" fmla="*/ 6809921 w 7682226"/>
                  <a:gd name="connsiteY1509" fmla="*/ 381505 h 438507"/>
                  <a:gd name="connsiteX1510" fmla="*/ 6796890 w 7682226"/>
                  <a:gd name="connsiteY1510" fmla="*/ 389648 h 438507"/>
                  <a:gd name="connsiteX1511" fmla="*/ 6793904 w 7682226"/>
                  <a:gd name="connsiteY1511" fmla="*/ 389648 h 438507"/>
                  <a:gd name="connsiteX1512" fmla="*/ 6793904 w 7682226"/>
                  <a:gd name="connsiteY1512" fmla="*/ 395893 h 438507"/>
                  <a:gd name="connsiteX1513" fmla="*/ 6808564 w 7682226"/>
                  <a:gd name="connsiteY1513" fmla="*/ 395349 h 438507"/>
                  <a:gd name="connsiteX1514" fmla="*/ 6841142 w 7682226"/>
                  <a:gd name="connsiteY1514" fmla="*/ 395349 h 438507"/>
                  <a:gd name="connsiteX1515" fmla="*/ 6841142 w 7682226"/>
                  <a:gd name="connsiteY1515" fmla="*/ 389648 h 438507"/>
                  <a:gd name="connsiteX1516" fmla="*/ 6836526 w 7682226"/>
                  <a:gd name="connsiteY1516" fmla="*/ 389648 h 438507"/>
                  <a:gd name="connsiteX1517" fmla="*/ 6825124 w 7682226"/>
                  <a:gd name="connsiteY1517" fmla="*/ 380960 h 438507"/>
                  <a:gd name="connsiteX1518" fmla="*/ 6825124 w 7682226"/>
                  <a:gd name="connsiteY1518" fmla="*/ 339153 h 438507"/>
                  <a:gd name="connsiteX1519" fmla="*/ 6854173 w 7682226"/>
                  <a:gd name="connsiteY1519" fmla="*/ 309562 h 438507"/>
                  <a:gd name="connsiteX1520" fmla="*/ 6869104 w 7682226"/>
                  <a:gd name="connsiteY1520" fmla="*/ 332909 h 438507"/>
                  <a:gd name="connsiteX1521" fmla="*/ 6869104 w 7682226"/>
                  <a:gd name="connsiteY1521" fmla="*/ 381505 h 438507"/>
                  <a:gd name="connsiteX1522" fmla="*/ 6856073 w 7682226"/>
                  <a:gd name="connsiteY1522" fmla="*/ 389648 h 438507"/>
                  <a:gd name="connsiteX1523" fmla="*/ 6853087 w 7682226"/>
                  <a:gd name="connsiteY1523" fmla="*/ 389648 h 438507"/>
                  <a:gd name="connsiteX1524" fmla="*/ 6853087 w 7682226"/>
                  <a:gd name="connsiteY1524" fmla="*/ 395893 h 438507"/>
                  <a:gd name="connsiteX1525" fmla="*/ 6900324 w 7682226"/>
                  <a:gd name="connsiteY1525" fmla="*/ 395893 h 438507"/>
                  <a:gd name="connsiteX1526" fmla="*/ 6900324 w 7682226"/>
                  <a:gd name="connsiteY1526" fmla="*/ 389648 h 438507"/>
                  <a:gd name="connsiteX1527" fmla="*/ 6896524 w 7682226"/>
                  <a:gd name="connsiteY1527" fmla="*/ 389648 h 438507"/>
                  <a:gd name="connsiteX1528" fmla="*/ 6884307 w 7682226"/>
                  <a:gd name="connsiteY1528" fmla="*/ 381505 h 438507"/>
                  <a:gd name="connsiteX1529" fmla="*/ 6884307 w 7682226"/>
                  <a:gd name="connsiteY1529" fmla="*/ 334538 h 438507"/>
                  <a:gd name="connsiteX1530" fmla="*/ 6881049 w 7682226"/>
                  <a:gd name="connsiteY1530" fmla="*/ 316349 h 438507"/>
                  <a:gd name="connsiteX1531" fmla="*/ 6854716 w 7682226"/>
                  <a:gd name="connsiteY1531" fmla="*/ 304404 h 438507"/>
                  <a:gd name="connsiteX1532" fmla="*/ 6824581 w 7682226"/>
                  <a:gd name="connsiteY1532" fmla="*/ 324222 h 438507"/>
                  <a:gd name="connsiteX1533" fmla="*/ 6824310 w 7682226"/>
                  <a:gd name="connsiteY1533" fmla="*/ 324222 h 438507"/>
                  <a:gd name="connsiteX1534" fmla="*/ 6796619 w 7682226"/>
                  <a:gd name="connsiteY1534" fmla="*/ 304404 h 438507"/>
                  <a:gd name="connsiteX1535" fmla="*/ 6764855 w 7682226"/>
                  <a:gd name="connsiteY1535" fmla="*/ 325036 h 438507"/>
                  <a:gd name="connsiteX1536" fmla="*/ 6764855 w 7682226"/>
                  <a:gd name="connsiteY1536" fmla="*/ 304404 h 438507"/>
                  <a:gd name="connsiteX1537" fmla="*/ 6913627 w 7682226"/>
                  <a:gd name="connsiteY1537" fmla="*/ 306576 h 438507"/>
                  <a:gd name="connsiteX1538" fmla="*/ 6913627 w 7682226"/>
                  <a:gd name="connsiteY1538" fmla="*/ 313091 h 438507"/>
                  <a:gd name="connsiteX1539" fmla="*/ 6916885 w 7682226"/>
                  <a:gd name="connsiteY1539" fmla="*/ 313091 h 438507"/>
                  <a:gd name="connsiteX1540" fmla="*/ 6928558 w 7682226"/>
                  <a:gd name="connsiteY1540" fmla="*/ 323407 h 438507"/>
                  <a:gd name="connsiteX1541" fmla="*/ 6928558 w 7682226"/>
                  <a:gd name="connsiteY1541" fmla="*/ 380960 h 438507"/>
                  <a:gd name="connsiteX1542" fmla="*/ 6912812 w 7682226"/>
                  <a:gd name="connsiteY1542" fmla="*/ 389648 h 438507"/>
                  <a:gd name="connsiteX1543" fmla="*/ 6912812 w 7682226"/>
                  <a:gd name="connsiteY1543" fmla="*/ 395893 h 438507"/>
                  <a:gd name="connsiteX1544" fmla="*/ 6957878 w 7682226"/>
                  <a:gd name="connsiteY1544" fmla="*/ 395893 h 438507"/>
                  <a:gd name="connsiteX1545" fmla="*/ 6957878 w 7682226"/>
                  <a:gd name="connsiteY1545" fmla="*/ 389648 h 438507"/>
                  <a:gd name="connsiteX1546" fmla="*/ 6954349 w 7682226"/>
                  <a:gd name="connsiteY1546" fmla="*/ 389648 h 438507"/>
                  <a:gd name="connsiteX1547" fmla="*/ 6943490 w 7682226"/>
                  <a:gd name="connsiteY1547" fmla="*/ 382318 h 438507"/>
                  <a:gd name="connsiteX1548" fmla="*/ 6943490 w 7682226"/>
                  <a:gd name="connsiteY1548" fmla="*/ 304404 h 438507"/>
                  <a:gd name="connsiteX1549" fmla="*/ 6931273 w 7682226"/>
                  <a:gd name="connsiteY1549" fmla="*/ 256895 h 438507"/>
                  <a:gd name="connsiteX1550" fmla="*/ 6921500 w 7682226"/>
                  <a:gd name="connsiteY1550" fmla="*/ 268026 h 438507"/>
                  <a:gd name="connsiteX1551" fmla="*/ 6932902 w 7682226"/>
                  <a:gd name="connsiteY1551" fmla="*/ 279156 h 438507"/>
                  <a:gd name="connsiteX1552" fmla="*/ 6934259 w 7682226"/>
                  <a:gd name="connsiteY1552" fmla="*/ 279156 h 438507"/>
                  <a:gd name="connsiteX1553" fmla="*/ 6944033 w 7682226"/>
                  <a:gd name="connsiteY1553" fmla="*/ 268026 h 438507"/>
                  <a:gd name="connsiteX1554" fmla="*/ 6932902 w 7682226"/>
                  <a:gd name="connsiteY1554" fmla="*/ 256895 h 438507"/>
                  <a:gd name="connsiteX1555" fmla="*/ 6989777 w 7682226"/>
                  <a:gd name="connsiteY1555" fmla="*/ 315535 h 438507"/>
                  <a:gd name="connsiteX1556" fmla="*/ 7011496 w 7682226"/>
                  <a:gd name="connsiteY1556" fmla="*/ 308204 h 438507"/>
                  <a:gd name="connsiteX1557" fmla="*/ 7029413 w 7682226"/>
                  <a:gd name="connsiteY1557" fmla="*/ 318521 h 438507"/>
                  <a:gd name="connsiteX1558" fmla="*/ 7033757 w 7682226"/>
                  <a:gd name="connsiteY1558" fmla="*/ 337524 h 438507"/>
                  <a:gd name="connsiteX1559" fmla="*/ 7033757 w 7682226"/>
                  <a:gd name="connsiteY1559" fmla="*/ 341054 h 438507"/>
                  <a:gd name="connsiteX1560" fmla="*/ 6985162 w 7682226"/>
                  <a:gd name="connsiteY1560" fmla="*/ 353813 h 438507"/>
                  <a:gd name="connsiteX1561" fmla="*/ 6972945 w 7682226"/>
                  <a:gd name="connsiteY1561" fmla="*/ 375532 h 438507"/>
                  <a:gd name="connsiteX1562" fmla="*/ 7007152 w 7682226"/>
                  <a:gd name="connsiteY1562" fmla="*/ 398335 h 438507"/>
                  <a:gd name="connsiteX1563" fmla="*/ 7035657 w 7682226"/>
                  <a:gd name="connsiteY1563" fmla="*/ 380960 h 438507"/>
                  <a:gd name="connsiteX1564" fmla="*/ 7051674 w 7682226"/>
                  <a:gd name="connsiteY1564" fmla="*/ 397251 h 438507"/>
                  <a:gd name="connsiteX1565" fmla="*/ 7069864 w 7682226"/>
                  <a:gd name="connsiteY1565" fmla="*/ 375261 h 438507"/>
                  <a:gd name="connsiteX1566" fmla="*/ 7069864 w 7682226"/>
                  <a:gd name="connsiteY1566" fmla="*/ 365758 h 438507"/>
                  <a:gd name="connsiteX1567" fmla="*/ 7063892 w 7682226"/>
                  <a:gd name="connsiteY1567" fmla="*/ 365758 h 438507"/>
                  <a:gd name="connsiteX1568" fmla="*/ 7063892 w 7682226"/>
                  <a:gd name="connsiteY1568" fmla="*/ 376345 h 438507"/>
                  <a:gd name="connsiteX1569" fmla="*/ 7056291 w 7682226"/>
                  <a:gd name="connsiteY1569" fmla="*/ 389921 h 438507"/>
                  <a:gd name="connsiteX1570" fmla="*/ 7048959 w 7682226"/>
                  <a:gd name="connsiteY1570" fmla="*/ 376345 h 438507"/>
                  <a:gd name="connsiteX1571" fmla="*/ 7048959 w 7682226"/>
                  <a:gd name="connsiteY1571" fmla="*/ 335624 h 438507"/>
                  <a:gd name="connsiteX1572" fmla="*/ 7011767 w 7682226"/>
                  <a:gd name="connsiteY1572" fmla="*/ 303047 h 438507"/>
                  <a:gd name="connsiteX1573" fmla="*/ 6979732 w 7682226"/>
                  <a:gd name="connsiteY1573" fmla="*/ 325036 h 438507"/>
                  <a:gd name="connsiteX1574" fmla="*/ 6990591 w 7682226"/>
                  <a:gd name="connsiteY1574" fmla="*/ 334810 h 438507"/>
                  <a:gd name="connsiteX1575" fmla="*/ 6999008 w 7682226"/>
                  <a:gd name="connsiteY1575" fmla="*/ 325036 h 438507"/>
                  <a:gd name="connsiteX1576" fmla="*/ 6989777 w 7682226"/>
                  <a:gd name="connsiteY1576" fmla="*/ 315535 h 438507"/>
                  <a:gd name="connsiteX1577" fmla="*/ 7033757 w 7682226"/>
                  <a:gd name="connsiteY1577" fmla="*/ 346212 h 438507"/>
                  <a:gd name="connsiteX1578" fmla="*/ 7033757 w 7682226"/>
                  <a:gd name="connsiteY1578" fmla="*/ 366573 h 438507"/>
                  <a:gd name="connsiteX1579" fmla="*/ 7009052 w 7682226"/>
                  <a:gd name="connsiteY1579" fmla="*/ 393178 h 438507"/>
                  <a:gd name="connsiteX1580" fmla="*/ 7007423 w 7682226"/>
                  <a:gd name="connsiteY1580" fmla="*/ 393178 h 438507"/>
                  <a:gd name="connsiteX1581" fmla="*/ 6990320 w 7682226"/>
                  <a:gd name="connsiteY1581" fmla="*/ 375532 h 438507"/>
                  <a:gd name="connsiteX1582" fmla="*/ 7033757 w 7682226"/>
                  <a:gd name="connsiteY1582" fmla="*/ 346212 h 438507"/>
                  <a:gd name="connsiteX1583" fmla="*/ 7078823 w 7682226"/>
                  <a:gd name="connsiteY1583" fmla="*/ 254180 h 438507"/>
                  <a:gd name="connsiteX1584" fmla="*/ 7078823 w 7682226"/>
                  <a:gd name="connsiteY1584" fmla="*/ 260424 h 438507"/>
                  <a:gd name="connsiteX1585" fmla="*/ 7081267 w 7682226"/>
                  <a:gd name="connsiteY1585" fmla="*/ 260424 h 438507"/>
                  <a:gd name="connsiteX1586" fmla="*/ 7094569 w 7682226"/>
                  <a:gd name="connsiteY1586" fmla="*/ 271283 h 438507"/>
                  <a:gd name="connsiteX1587" fmla="*/ 7094569 w 7682226"/>
                  <a:gd name="connsiteY1587" fmla="*/ 376074 h 438507"/>
                  <a:gd name="connsiteX1588" fmla="*/ 7094840 w 7682226"/>
                  <a:gd name="connsiteY1588" fmla="*/ 380689 h 438507"/>
                  <a:gd name="connsiteX1589" fmla="*/ 7079909 w 7682226"/>
                  <a:gd name="connsiteY1589" fmla="*/ 389648 h 438507"/>
                  <a:gd name="connsiteX1590" fmla="*/ 7078823 w 7682226"/>
                  <a:gd name="connsiteY1590" fmla="*/ 389648 h 438507"/>
                  <a:gd name="connsiteX1591" fmla="*/ 7078823 w 7682226"/>
                  <a:gd name="connsiteY1591" fmla="*/ 395893 h 438507"/>
                  <a:gd name="connsiteX1592" fmla="*/ 7125517 w 7682226"/>
                  <a:gd name="connsiteY1592" fmla="*/ 395893 h 438507"/>
                  <a:gd name="connsiteX1593" fmla="*/ 7125517 w 7682226"/>
                  <a:gd name="connsiteY1593" fmla="*/ 389648 h 438507"/>
                  <a:gd name="connsiteX1594" fmla="*/ 7120360 w 7682226"/>
                  <a:gd name="connsiteY1594" fmla="*/ 389648 h 438507"/>
                  <a:gd name="connsiteX1595" fmla="*/ 7109499 w 7682226"/>
                  <a:gd name="connsiteY1595" fmla="*/ 381505 h 438507"/>
                  <a:gd name="connsiteX1596" fmla="*/ 7109499 w 7682226"/>
                  <a:gd name="connsiteY1596" fmla="*/ 251737 h 438507"/>
                  <a:gd name="connsiteX1597" fmla="*/ 7244698 w 7682226"/>
                  <a:gd name="connsiteY1597" fmla="*/ 268297 h 438507"/>
                  <a:gd name="connsiteX1598" fmla="*/ 7217278 w 7682226"/>
                  <a:gd name="connsiteY1598" fmla="*/ 307933 h 438507"/>
                  <a:gd name="connsiteX1599" fmla="*/ 7217278 w 7682226"/>
                  <a:gd name="connsiteY1599" fmla="*/ 313091 h 438507"/>
                  <a:gd name="connsiteX1600" fmla="*/ 7235195 w 7682226"/>
                  <a:gd name="connsiteY1600" fmla="*/ 313091 h 438507"/>
                  <a:gd name="connsiteX1601" fmla="*/ 7235195 w 7682226"/>
                  <a:gd name="connsiteY1601" fmla="*/ 367930 h 438507"/>
                  <a:gd name="connsiteX1602" fmla="*/ 7238997 w 7682226"/>
                  <a:gd name="connsiteY1602" fmla="*/ 386119 h 438507"/>
                  <a:gd name="connsiteX1603" fmla="*/ 7263972 w 7682226"/>
                  <a:gd name="connsiteY1603" fmla="*/ 398335 h 438507"/>
                  <a:gd name="connsiteX1604" fmla="*/ 7265872 w 7682226"/>
                  <a:gd name="connsiteY1604" fmla="*/ 398335 h 438507"/>
                  <a:gd name="connsiteX1605" fmla="*/ 7284333 w 7682226"/>
                  <a:gd name="connsiteY1605" fmla="*/ 366030 h 438507"/>
                  <a:gd name="connsiteX1606" fmla="*/ 7284333 w 7682226"/>
                  <a:gd name="connsiteY1606" fmla="*/ 358428 h 438507"/>
                  <a:gd name="connsiteX1607" fmla="*/ 7278361 w 7682226"/>
                  <a:gd name="connsiteY1607" fmla="*/ 358428 h 438507"/>
                  <a:gd name="connsiteX1608" fmla="*/ 7278632 w 7682226"/>
                  <a:gd name="connsiteY1608" fmla="*/ 367387 h 438507"/>
                  <a:gd name="connsiteX1609" fmla="*/ 7264244 w 7682226"/>
                  <a:gd name="connsiteY1609" fmla="*/ 392363 h 438507"/>
                  <a:gd name="connsiteX1610" fmla="*/ 7250670 w 7682226"/>
                  <a:gd name="connsiteY1610" fmla="*/ 369288 h 438507"/>
                  <a:gd name="connsiteX1611" fmla="*/ 7250670 w 7682226"/>
                  <a:gd name="connsiteY1611" fmla="*/ 313091 h 438507"/>
                  <a:gd name="connsiteX1612" fmla="*/ 7280805 w 7682226"/>
                  <a:gd name="connsiteY1612" fmla="*/ 313091 h 438507"/>
                  <a:gd name="connsiteX1613" fmla="*/ 7280805 w 7682226"/>
                  <a:gd name="connsiteY1613" fmla="*/ 306576 h 438507"/>
                  <a:gd name="connsiteX1614" fmla="*/ 7250670 w 7682226"/>
                  <a:gd name="connsiteY1614" fmla="*/ 306576 h 438507"/>
                  <a:gd name="connsiteX1615" fmla="*/ 7250670 w 7682226"/>
                  <a:gd name="connsiteY1615" fmla="*/ 268297 h 438507"/>
                  <a:gd name="connsiteX1616" fmla="*/ 7304627 w 7682226"/>
                  <a:gd name="connsiteY1616" fmla="*/ 306576 h 438507"/>
                  <a:gd name="connsiteX1617" fmla="*/ 7304627 w 7682226"/>
                  <a:gd name="connsiteY1617" fmla="*/ 313091 h 438507"/>
                  <a:gd name="connsiteX1618" fmla="*/ 7307884 w 7682226"/>
                  <a:gd name="connsiteY1618" fmla="*/ 313091 h 438507"/>
                  <a:gd name="connsiteX1619" fmla="*/ 7319558 w 7682226"/>
                  <a:gd name="connsiteY1619" fmla="*/ 323407 h 438507"/>
                  <a:gd name="connsiteX1620" fmla="*/ 7319558 w 7682226"/>
                  <a:gd name="connsiteY1620" fmla="*/ 380960 h 438507"/>
                  <a:gd name="connsiteX1621" fmla="*/ 7303812 w 7682226"/>
                  <a:gd name="connsiteY1621" fmla="*/ 389648 h 438507"/>
                  <a:gd name="connsiteX1622" fmla="*/ 7303812 w 7682226"/>
                  <a:gd name="connsiteY1622" fmla="*/ 395893 h 438507"/>
                  <a:gd name="connsiteX1623" fmla="*/ 7348877 w 7682226"/>
                  <a:gd name="connsiteY1623" fmla="*/ 395893 h 438507"/>
                  <a:gd name="connsiteX1624" fmla="*/ 7348877 w 7682226"/>
                  <a:gd name="connsiteY1624" fmla="*/ 389648 h 438507"/>
                  <a:gd name="connsiteX1625" fmla="*/ 7345349 w 7682226"/>
                  <a:gd name="connsiteY1625" fmla="*/ 389648 h 438507"/>
                  <a:gd name="connsiteX1626" fmla="*/ 7334488 w 7682226"/>
                  <a:gd name="connsiteY1626" fmla="*/ 382318 h 438507"/>
                  <a:gd name="connsiteX1627" fmla="*/ 7334488 w 7682226"/>
                  <a:gd name="connsiteY1627" fmla="*/ 304404 h 438507"/>
                  <a:gd name="connsiteX1628" fmla="*/ 7322273 w 7682226"/>
                  <a:gd name="connsiteY1628" fmla="*/ 256895 h 438507"/>
                  <a:gd name="connsiteX1629" fmla="*/ 7312499 w 7682226"/>
                  <a:gd name="connsiteY1629" fmla="*/ 268026 h 438507"/>
                  <a:gd name="connsiteX1630" fmla="*/ 7323901 w 7682226"/>
                  <a:gd name="connsiteY1630" fmla="*/ 279156 h 438507"/>
                  <a:gd name="connsiteX1631" fmla="*/ 7325259 w 7682226"/>
                  <a:gd name="connsiteY1631" fmla="*/ 279156 h 438507"/>
                  <a:gd name="connsiteX1632" fmla="*/ 7335033 w 7682226"/>
                  <a:gd name="connsiteY1632" fmla="*/ 268026 h 438507"/>
                  <a:gd name="connsiteX1633" fmla="*/ 7323901 w 7682226"/>
                  <a:gd name="connsiteY1633" fmla="*/ 256895 h 438507"/>
                  <a:gd name="connsiteX1634" fmla="*/ 7362791 w 7682226"/>
                  <a:gd name="connsiteY1634" fmla="*/ 306576 h 438507"/>
                  <a:gd name="connsiteX1635" fmla="*/ 7362791 w 7682226"/>
                  <a:gd name="connsiteY1635" fmla="*/ 313091 h 438507"/>
                  <a:gd name="connsiteX1636" fmla="*/ 7366048 w 7682226"/>
                  <a:gd name="connsiteY1636" fmla="*/ 313091 h 438507"/>
                  <a:gd name="connsiteX1637" fmla="*/ 7378808 w 7682226"/>
                  <a:gd name="connsiteY1637" fmla="*/ 323407 h 438507"/>
                  <a:gd name="connsiteX1638" fmla="*/ 7378808 w 7682226"/>
                  <a:gd name="connsiteY1638" fmla="*/ 380689 h 438507"/>
                  <a:gd name="connsiteX1639" fmla="*/ 7362791 w 7682226"/>
                  <a:gd name="connsiteY1639" fmla="*/ 389648 h 438507"/>
                  <a:gd name="connsiteX1640" fmla="*/ 7362791 w 7682226"/>
                  <a:gd name="connsiteY1640" fmla="*/ 395893 h 438507"/>
                  <a:gd name="connsiteX1641" fmla="*/ 7377450 w 7682226"/>
                  <a:gd name="connsiteY1641" fmla="*/ 395349 h 438507"/>
                  <a:gd name="connsiteX1642" fmla="*/ 7410029 w 7682226"/>
                  <a:gd name="connsiteY1642" fmla="*/ 395349 h 438507"/>
                  <a:gd name="connsiteX1643" fmla="*/ 7410029 w 7682226"/>
                  <a:gd name="connsiteY1643" fmla="*/ 389648 h 438507"/>
                  <a:gd name="connsiteX1644" fmla="*/ 7405415 w 7682226"/>
                  <a:gd name="connsiteY1644" fmla="*/ 389648 h 438507"/>
                  <a:gd name="connsiteX1645" fmla="*/ 7394012 w 7682226"/>
                  <a:gd name="connsiteY1645" fmla="*/ 380960 h 438507"/>
                  <a:gd name="connsiteX1646" fmla="*/ 7394012 w 7682226"/>
                  <a:gd name="connsiteY1646" fmla="*/ 339153 h 438507"/>
                  <a:gd name="connsiteX1647" fmla="*/ 7423060 w 7682226"/>
                  <a:gd name="connsiteY1647" fmla="*/ 309562 h 438507"/>
                  <a:gd name="connsiteX1648" fmla="*/ 7437991 w 7682226"/>
                  <a:gd name="connsiteY1648" fmla="*/ 332909 h 438507"/>
                  <a:gd name="connsiteX1649" fmla="*/ 7437991 w 7682226"/>
                  <a:gd name="connsiteY1649" fmla="*/ 381505 h 438507"/>
                  <a:gd name="connsiteX1650" fmla="*/ 7424960 w 7682226"/>
                  <a:gd name="connsiteY1650" fmla="*/ 389648 h 438507"/>
                  <a:gd name="connsiteX1651" fmla="*/ 7421974 w 7682226"/>
                  <a:gd name="connsiteY1651" fmla="*/ 389648 h 438507"/>
                  <a:gd name="connsiteX1652" fmla="*/ 7421974 w 7682226"/>
                  <a:gd name="connsiteY1652" fmla="*/ 395893 h 438507"/>
                  <a:gd name="connsiteX1653" fmla="*/ 7436633 w 7682226"/>
                  <a:gd name="connsiteY1653" fmla="*/ 395349 h 438507"/>
                  <a:gd name="connsiteX1654" fmla="*/ 7469212 w 7682226"/>
                  <a:gd name="connsiteY1654" fmla="*/ 395349 h 438507"/>
                  <a:gd name="connsiteX1655" fmla="*/ 7469212 w 7682226"/>
                  <a:gd name="connsiteY1655" fmla="*/ 389648 h 438507"/>
                  <a:gd name="connsiteX1656" fmla="*/ 7464598 w 7682226"/>
                  <a:gd name="connsiteY1656" fmla="*/ 389648 h 438507"/>
                  <a:gd name="connsiteX1657" fmla="*/ 7453195 w 7682226"/>
                  <a:gd name="connsiteY1657" fmla="*/ 380960 h 438507"/>
                  <a:gd name="connsiteX1658" fmla="*/ 7453195 w 7682226"/>
                  <a:gd name="connsiteY1658" fmla="*/ 339153 h 438507"/>
                  <a:gd name="connsiteX1659" fmla="*/ 7482243 w 7682226"/>
                  <a:gd name="connsiteY1659" fmla="*/ 309562 h 438507"/>
                  <a:gd name="connsiteX1660" fmla="*/ 7497174 w 7682226"/>
                  <a:gd name="connsiteY1660" fmla="*/ 332909 h 438507"/>
                  <a:gd name="connsiteX1661" fmla="*/ 7497174 w 7682226"/>
                  <a:gd name="connsiteY1661" fmla="*/ 381505 h 438507"/>
                  <a:gd name="connsiteX1662" fmla="*/ 7484143 w 7682226"/>
                  <a:gd name="connsiteY1662" fmla="*/ 389648 h 438507"/>
                  <a:gd name="connsiteX1663" fmla="*/ 7481157 w 7682226"/>
                  <a:gd name="connsiteY1663" fmla="*/ 389648 h 438507"/>
                  <a:gd name="connsiteX1664" fmla="*/ 7481157 w 7682226"/>
                  <a:gd name="connsiteY1664" fmla="*/ 395893 h 438507"/>
                  <a:gd name="connsiteX1665" fmla="*/ 7528395 w 7682226"/>
                  <a:gd name="connsiteY1665" fmla="*/ 395893 h 438507"/>
                  <a:gd name="connsiteX1666" fmla="*/ 7528395 w 7682226"/>
                  <a:gd name="connsiteY1666" fmla="*/ 389648 h 438507"/>
                  <a:gd name="connsiteX1667" fmla="*/ 7524594 w 7682226"/>
                  <a:gd name="connsiteY1667" fmla="*/ 389648 h 438507"/>
                  <a:gd name="connsiteX1668" fmla="*/ 7512378 w 7682226"/>
                  <a:gd name="connsiteY1668" fmla="*/ 381505 h 438507"/>
                  <a:gd name="connsiteX1669" fmla="*/ 7512378 w 7682226"/>
                  <a:gd name="connsiteY1669" fmla="*/ 334538 h 438507"/>
                  <a:gd name="connsiteX1670" fmla="*/ 7509119 w 7682226"/>
                  <a:gd name="connsiteY1670" fmla="*/ 316349 h 438507"/>
                  <a:gd name="connsiteX1671" fmla="*/ 7482785 w 7682226"/>
                  <a:gd name="connsiteY1671" fmla="*/ 304404 h 438507"/>
                  <a:gd name="connsiteX1672" fmla="*/ 7452651 w 7682226"/>
                  <a:gd name="connsiteY1672" fmla="*/ 324222 h 438507"/>
                  <a:gd name="connsiteX1673" fmla="*/ 7452380 w 7682226"/>
                  <a:gd name="connsiteY1673" fmla="*/ 324222 h 438507"/>
                  <a:gd name="connsiteX1674" fmla="*/ 7424689 w 7682226"/>
                  <a:gd name="connsiteY1674" fmla="*/ 304404 h 438507"/>
                  <a:gd name="connsiteX1675" fmla="*/ 7392926 w 7682226"/>
                  <a:gd name="connsiteY1675" fmla="*/ 325036 h 438507"/>
                  <a:gd name="connsiteX1676" fmla="*/ 7392926 w 7682226"/>
                  <a:gd name="connsiteY1676" fmla="*/ 304404 h 438507"/>
                  <a:gd name="connsiteX1677" fmla="*/ 7557240 w 7682226"/>
                  <a:gd name="connsiteY1677" fmla="*/ 348384 h 438507"/>
                  <a:gd name="connsiteX1678" fmla="*/ 7618593 w 7682226"/>
                  <a:gd name="connsiteY1678" fmla="*/ 348384 h 438507"/>
                  <a:gd name="connsiteX1679" fmla="*/ 7622124 w 7682226"/>
                  <a:gd name="connsiteY1679" fmla="*/ 344855 h 438507"/>
                  <a:gd name="connsiteX1680" fmla="*/ 7584115 w 7682226"/>
                  <a:gd name="connsiteY1680" fmla="*/ 303047 h 438507"/>
                  <a:gd name="connsiteX1681" fmla="*/ 7539049 w 7682226"/>
                  <a:gd name="connsiteY1681" fmla="*/ 350556 h 438507"/>
                  <a:gd name="connsiteX1682" fmla="*/ 7587646 w 7682226"/>
                  <a:gd name="connsiteY1682" fmla="*/ 398335 h 438507"/>
                  <a:gd name="connsiteX1683" fmla="*/ 7621580 w 7682226"/>
                  <a:gd name="connsiteY1683" fmla="*/ 373631 h 438507"/>
                  <a:gd name="connsiteX1684" fmla="*/ 7622124 w 7682226"/>
                  <a:gd name="connsiteY1684" fmla="*/ 371188 h 438507"/>
                  <a:gd name="connsiteX1685" fmla="*/ 7619409 w 7682226"/>
                  <a:gd name="connsiteY1685" fmla="*/ 368473 h 438507"/>
                  <a:gd name="connsiteX1686" fmla="*/ 7613437 w 7682226"/>
                  <a:gd name="connsiteY1686" fmla="*/ 377703 h 438507"/>
                  <a:gd name="connsiteX1687" fmla="*/ 7587917 w 7682226"/>
                  <a:gd name="connsiteY1687" fmla="*/ 392363 h 438507"/>
                  <a:gd name="connsiteX1688" fmla="*/ 7586559 w 7682226"/>
                  <a:gd name="connsiteY1688" fmla="*/ 392363 h 438507"/>
                  <a:gd name="connsiteX1689" fmla="*/ 7561583 w 7682226"/>
                  <a:gd name="connsiteY1689" fmla="*/ 374988 h 438507"/>
                  <a:gd name="connsiteX1690" fmla="*/ 7557240 w 7682226"/>
                  <a:gd name="connsiteY1690" fmla="*/ 348384 h 438507"/>
                  <a:gd name="connsiteX1691" fmla="*/ 7557511 w 7682226"/>
                  <a:gd name="connsiteY1691" fmla="*/ 343497 h 438507"/>
                  <a:gd name="connsiteX1692" fmla="*/ 7578414 w 7682226"/>
                  <a:gd name="connsiteY1692" fmla="*/ 309019 h 438507"/>
                  <a:gd name="connsiteX1693" fmla="*/ 7583302 w 7682226"/>
                  <a:gd name="connsiteY1693" fmla="*/ 308205 h 438507"/>
                  <a:gd name="connsiteX1694" fmla="*/ 7608006 w 7682226"/>
                  <a:gd name="connsiteY1694" fmla="*/ 343497 h 438507"/>
                  <a:gd name="connsiteX1695" fmla="*/ 7656262 w 7682226"/>
                  <a:gd name="connsiteY1695" fmla="*/ 373631 h 438507"/>
                  <a:gd name="connsiteX1696" fmla="*/ 7646488 w 7682226"/>
                  <a:gd name="connsiteY1696" fmla="*/ 384762 h 438507"/>
                  <a:gd name="connsiteX1697" fmla="*/ 7657348 w 7682226"/>
                  <a:gd name="connsiteY1697" fmla="*/ 395893 h 438507"/>
                  <a:gd name="connsiteX1698" fmla="*/ 7669022 w 7682226"/>
                  <a:gd name="connsiteY1698" fmla="*/ 384762 h 438507"/>
                  <a:gd name="connsiteX1699" fmla="*/ 7657890 w 7682226"/>
                  <a:gd name="connsiteY1699" fmla="*/ 373631 h 438507"/>
                  <a:gd name="connsiteX1700" fmla="*/ 7656262 w 7682226"/>
                  <a:gd name="connsiteY1700" fmla="*/ 373631 h 438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</a:cxnLst>
                <a:rect l="l" t="t" r="r" b="b"/>
                <a:pathLst>
                  <a:path w="7682226" h="438507">
                    <a:moveTo>
                      <a:pt x="7373718" y="52945"/>
                    </a:moveTo>
                    <a:cubicBezTo>
                      <a:pt x="7368288" y="53488"/>
                      <a:pt x="7363944" y="58103"/>
                      <a:pt x="7363944" y="64076"/>
                    </a:cubicBezTo>
                    <a:cubicBezTo>
                      <a:pt x="7363944" y="69505"/>
                      <a:pt x="7368288" y="75207"/>
                      <a:pt x="7375347" y="75207"/>
                    </a:cubicBezTo>
                    <a:cubicBezTo>
                      <a:pt x="7381319" y="75207"/>
                      <a:pt x="7386478" y="70320"/>
                      <a:pt x="7386478" y="64076"/>
                    </a:cubicBezTo>
                    <a:cubicBezTo>
                      <a:pt x="7386478" y="58646"/>
                      <a:pt x="7382406" y="52674"/>
                      <a:pt x="7375618" y="52674"/>
                    </a:cubicBezTo>
                    <a:cubicBezTo>
                      <a:pt x="7375076" y="52674"/>
                      <a:pt x="7374260" y="52945"/>
                      <a:pt x="7373718" y="52945"/>
                    </a:cubicBezTo>
                    <a:close/>
                    <a:moveTo>
                      <a:pt x="7373718" y="119729"/>
                    </a:moveTo>
                    <a:cubicBezTo>
                      <a:pt x="7368288" y="120544"/>
                      <a:pt x="7363944" y="125159"/>
                      <a:pt x="7363944" y="130860"/>
                    </a:cubicBezTo>
                    <a:cubicBezTo>
                      <a:pt x="7363944" y="136290"/>
                      <a:pt x="7368288" y="141991"/>
                      <a:pt x="7374805" y="141991"/>
                    </a:cubicBezTo>
                    <a:cubicBezTo>
                      <a:pt x="7379962" y="141991"/>
                      <a:pt x="7386478" y="138190"/>
                      <a:pt x="7386478" y="130860"/>
                    </a:cubicBezTo>
                    <a:cubicBezTo>
                      <a:pt x="7386478" y="125159"/>
                      <a:pt x="7382135" y="119729"/>
                      <a:pt x="7375347" y="119729"/>
                    </a:cubicBezTo>
                    <a:cubicBezTo>
                      <a:pt x="7374534" y="119729"/>
                      <a:pt x="7374260" y="119729"/>
                      <a:pt x="7373718" y="119729"/>
                    </a:cubicBezTo>
                    <a:close/>
                    <a:moveTo>
                      <a:pt x="7498870" y="278"/>
                    </a:moveTo>
                    <a:lnTo>
                      <a:pt x="7498870" y="6522"/>
                    </a:lnTo>
                    <a:cubicBezTo>
                      <a:pt x="7501585" y="6522"/>
                      <a:pt x="7504571" y="6522"/>
                      <a:pt x="7507286" y="6522"/>
                    </a:cubicBezTo>
                    <a:cubicBezTo>
                      <a:pt x="7514616" y="6522"/>
                      <a:pt x="7521133" y="7608"/>
                      <a:pt x="7521133" y="15752"/>
                    </a:cubicBezTo>
                    <a:lnTo>
                      <a:pt x="7521133" y="126245"/>
                    </a:lnTo>
                    <a:cubicBezTo>
                      <a:pt x="7521133" y="134661"/>
                      <a:pt x="7513803" y="135747"/>
                      <a:pt x="7506744" y="135747"/>
                    </a:cubicBezTo>
                    <a:cubicBezTo>
                      <a:pt x="7504029" y="135747"/>
                      <a:pt x="7501314" y="135747"/>
                      <a:pt x="7498870" y="135747"/>
                    </a:cubicBezTo>
                    <a:lnTo>
                      <a:pt x="7498870" y="141991"/>
                    </a:lnTo>
                    <a:lnTo>
                      <a:pt x="7562125" y="141991"/>
                    </a:lnTo>
                    <a:lnTo>
                      <a:pt x="7562125" y="135747"/>
                    </a:lnTo>
                    <a:cubicBezTo>
                      <a:pt x="7559410" y="135747"/>
                      <a:pt x="7556424" y="135747"/>
                      <a:pt x="7553709" y="135747"/>
                    </a:cubicBezTo>
                    <a:cubicBezTo>
                      <a:pt x="7546379" y="135747"/>
                      <a:pt x="7539865" y="134661"/>
                      <a:pt x="7539865" y="126516"/>
                    </a:cubicBezTo>
                    <a:lnTo>
                      <a:pt x="7539865" y="16024"/>
                    </a:lnTo>
                    <a:cubicBezTo>
                      <a:pt x="7539865" y="7608"/>
                      <a:pt x="7547195" y="6522"/>
                      <a:pt x="7554254" y="6522"/>
                    </a:cubicBezTo>
                    <a:cubicBezTo>
                      <a:pt x="7556969" y="6522"/>
                      <a:pt x="7559681" y="6522"/>
                      <a:pt x="7562125" y="6522"/>
                    </a:cubicBezTo>
                    <a:lnTo>
                      <a:pt x="7562125" y="278"/>
                    </a:lnTo>
                    <a:close/>
                    <a:moveTo>
                      <a:pt x="7576447" y="52674"/>
                    </a:moveTo>
                    <a:lnTo>
                      <a:pt x="7576447" y="59189"/>
                    </a:lnTo>
                    <a:lnTo>
                      <a:pt x="7579704" y="59189"/>
                    </a:lnTo>
                    <a:cubicBezTo>
                      <a:pt x="7585947" y="59189"/>
                      <a:pt x="7592464" y="59732"/>
                      <a:pt x="7592464" y="69505"/>
                    </a:cubicBezTo>
                    <a:lnTo>
                      <a:pt x="7592464" y="126788"/>
                    </a:lnTo>
                    <a:cubicBezTo>
                      <a:pt x="7592464" y="135475"/>
                      <a:pt x="7587034" y="135747"/>
                      <a:pt x="7576447" y="135747"/>
                    </a:cubicBezTo>
                    <a:lnTo>
                      <a:pt x="7576447" y="141991"/>
                    </a:lnTo>
                    <a:lnTo>
                      <a:pt x="7591107" y="141448"/>
                    </a:lnTo>
                    <a:lnTo>
                      <a:pt x="7623683" y="141448"/>
                    </a:lnTo>
                    <a:lnTo>
                      <a:pt x="7623683" y="135747"/>
                    </a:lnTo>
                    <a:lnTo>
                      <a:pt x="7619068" y="135747"/>
                    </a:lnTo>
                    <a:cubicBezTo>
                      <a:pt x="7612825" y="135747"/>
                      <a:pt x="7607666" y="134661"/>
                      <a:pt x="7607666" y="127059"/>
                    </a:cubicBezTo>
                    <a:lnTo>
                      <a:pt x="7607666" y="89595"/>
                    </a:lnTo>
                    <a:cubicBezTo>
                      <a:pt x="7607666" y="73849"/>
                      <a:pt x="7617169" y="55660"/>
                      <a:pt x="7636714" y="55660"/>
                    </a:cubicBezTo>
                    <a:cubicBezTo>
                      <a:pt x="7648117" y="55660"/>
                      <a:pt x="7651376" y="65976"/>
                      <a:pt x="7651376" y="79007"/>
                    </a:cubicBezTo>
                    <a:lnTo>
                      <a:pt x="7651376" y="127602"/>
                    </a:lnTo>
                    <a:cubicBezTo>
                      <a:pt x="7651376" y="135204"/>
                      <a:pt x="7645401" y="135747"/>
                      <a:pt x="7638616" y="135747"/>
                    </a:cubicBezTo>
                    <a:lnTo>
                      <a:pt x="7635357" y="135747"/>
                    </a:lnTo>
                    <a:lnTo>
                      <a:pt x="7635357" y="141991"/>
                    </a:lnTo>
                    <a:lnTo>
                      <a:pt x="7650019" y="141448"/>
                    </a:lnTo>
                    <a:lnTo>
                      <a:pt x="7682595" y="141448"/>
                    </a:lnTo>
                    <a:lnTo>
                      <a:pt x="7682595" y="135747"/>
                    </a:lnTo>
                    <a:lnTo>
                      <a:pt x="7678793" y="135747"/>
                    </a:lnTo>
                    <a:cubicBezTo>
                      <a:pt x="7672821" y="135747"/>
                      <a:pt x="7666849" y="134932"/>
                      <a:pt x="7666849" y="127602"/>
                    </a:cubicBezTo>
                    <a:lnTo>
                      <a:pt x="7666849" y="80636"/>
                    </a:lnTo>
                    <a:cubicBezTo>
                      <a:pt x="7666849" y="74392"/>
                      <a:pt x="7666578" y="68420"/>
                      <a:pt x="7663321" y="62719"/>
                    </a:cubicBezTo>
                    <a:cubicBezTo>
                      <a:pt x="7658162" y="52945"/>
                      <a:pt x="7647303" y="50502"/>
                      <a:pt x="7637258" y="50502"/>
                    </a:cubicBezTo>
                    <a:cubicBezTo>
                      <a:pt x="7624227" y="50502"/>
                      <a:pt x="7611196" y="58918"/>
                      <a:pt x="7606582" y="71134"/>
                    </a:cubicBezTo>
                    <a:lnTo>
                      <a:pt x="7606582" y="50502"/>
                    </a:lnTo>
                    <a:close/>
                    <a:moveTo>
                      <a:pt x="27797" y="268297"/>
                    </a:moveTo>
                    <a:cubicBezTo>
                      <a:pt x="27797" y="283500"/>
                      <a:pt x="20731" y="307933"/>
                      <a:pt x="368" y="307933"/>
                    </a:cubicBezTo>
                    <a:lnTo>
                      <a:pt x="368" y="313091"/>
                    </a:lnTo>
                    <a:lnTo>
                      <a:pt x="18299" y="313091"/>
                    </a:lnTo>
                    <a:lnTo>
                      <a:pt x="18299" y="367930"/>
                    </a:lnTo>
                    <a:cubicBezTo>
                      <a:pt x="18299" y="374446"/>
                      <a:pt x="18831" y="380689"/>
                      <a:pt x="22098" y="386119"/>
                    </a:cubicBezTo>
                    <a:cubicBezTo>
                      <a:pt x="26986" y="394807"/>
                      <a:pt x="37296" y="398335"/>
                      <a:pt x="47072" y="398335"/>
                    </a:cubicBezTo>
                    <a:lnTo>
                      <a:pt x="48971" y="398335"/>
                    </a:lnTo>
                    <a:cubicBezTo>
                      <a:pt x="64724" y="395622"/>
                      <a:pt x="67435" y="378247"/>
                      <a:pt x="67435" y="366030"/>
                    </a:cubicBezTo>
                    <a:lnTo>
                      <a:pt x="67435" y="358428"/>
                    </a:lnTo>
                    <a:lnTo>
                      <a:pt x="61458" y="358428"/>
                    </a:lnTo>
                    <a:cubicBezTo>
                      <a:pt x="61458" y="361143"/>
                      <a:pt x="61736" y="364401"/>
                      <a:pt x="61736" y="367387"/>
                    </a:cubicBezTo>
                    <a:cubicBezTo>
                      <a:pt x="61736" y="376617"/>
                      <a:pt x="59558" y="392363"/>
                      <a:pt x="47350" y="392363"/>
                    </a:cubicBezTo>
                    <a:cubicBezTo>
                      <a:pt x="36206" y="392363"/>
                      <a:pt x="33774" y="379332"/>
                      <a:pt x="33774" y="369288"/>
                    </a:cubicBezTo>
                    <a:lnTo>
                      <a:pt x="33774" y="313091"/>
                    </a:lnTo>
                    <a:lnTo>
                      <a:pt x="63913" y="313091"/>
                    </a:lnTo>
                    <a:lnTo>
                      <a:pt x="63913" y="306576"/>
                    </a:lnTo>
                    <a:lnTo>
                      <a:pt x="33774" y="306576"/>
                    </a:lnTo>
                    <a:lnTo>
                      <a:pt x="33774" y="268297"/>
                    </a:lnTo>
                    <a:close/>
                    <a:moveTo>
                      <a:pt x="86639" y="254180"/>
                    </a:moveTo>
                    <a:lnTo>
                      <a:pt x="86639" y="260424"/>
                    </a:lnTo>
                    <a:lnTo>
                      <a:pt x="90161" y="260424"/>
                    </a:lnTo>
                    <a:cubicBezTo>
                      <a:pt x="96415" y="260424"/>
                      <a:pt x="102647" y="261510"/>
                      <a:pt x="102647" y="271283"/>
                    </a:cubicBezTo>
                    <a:lnTo>
                      <a:pt x="102647" y="376074"/>
                    </a:lnTo>
                    <a:cubicBezTo>
                      <a:pt x="102647" y="377432"/>
                      <a:pt x="102647" y="379061"/>
                      <a:pt x="102647" y="380689"/>
                    </a:cubicBezTo>
                    <a:cubicBezTo>
                      <a:pt x="102647" y="389377"/>
                      <a:pt x="96694" y="389648"/>
                      <a:pt x="87728" y="389648"/>
                    </a:cubicBezTo>
                    <a:lnTo>
                      <a:pt x="86639" y="389648"/>
                    </a:lnTo>
                    <a:lnTo>
                      <a:pt x="86639" y="395893"/>
                    </a:lnTo>
                    <a:lnTo>
                      <a:pt x="101304" y="395349"/>
                    </a:lnTo>
                    <a:lnTo>
                      <a:pt x="133875" y="395349"/>
                    </a:lnTo>
                    <a:lnTo>
                      <a:pt x="133875" y="389648"/>
                    </a:lnTo>
                    <a:lnTo>
                      <a:pt x="129265" y="389648"/>
                    </a:lnTo>
                    <a:cubicBezTo>
                      <a:pt x="123011" y="389648"/>
                      <a:pt x="117868" y="388563"/>
                      <a:pt x="117868" y="380960"/>
                    </a:cubicBezTo>
                    <a:lnTo>
                      <a:pt x="117868" y="343497"/>
                    </a:lnTo>
                    <a:cubicBezTo>
                      <a:pt x="117868" y="327751"/>
                      <a:pt x="127366" y="309562"/>
                      <a:pt x="146919" y="309562"/>
                    </a:cubicBezTo>
                    <a:cubicBezTo>
                      <a:pt x="158316" y="309562"/>
                      <a:pt x="161559" y="319878"/>
                      <a:pt x="161559" y="332909"/>
                    </a:cubicBezTo>
                    <a:lnTo>
                      <a:pt x="161559" y="381505"/>
                    </a:lnTo>
                    <a:cubicBezTo>
                      <a:pt x="161559" y="389105"/>
                      <a:pt x="155606" y="389648"/>
                      <a:pt x="148818" y="389648"/>
                    </a:cubicBezTo>
                    <a:lnTo>
                      <a:pt x="145551" y="389648"/>
                    </a:lnTo>
                    <a:lnTo>
                      <a:pt x="145551" y="395893"/>
                    </a:lnTo>
                    <a:lnTo>
                      <a:pt x="160216" y="395349"/>
                    </a:lnTo>
                    <a:lnTo>
                      <a:pt x="192787" y="395349"/>
                    </a:lnTo>
                    <a:lnTo>
                      <a:pt x="192787" y="389648"/>
                    </a:lnTo>
                    <a:lnTo>
                      <a:pt x="188988" y="389648"/>
                    </a:lnTo>
                    <a:cubicBezTo>
                      <a:pt x="183011" y="389648"/>
                      <a:pt x="177035" y="388834"/>
                      <a:pt x="177035" y="381505"/>
                    </a:cubicBezTo>
                    <a:lnTo>
                      <a:pt x="177035" y="334538"/>
                    </a:lnTo>
                    <a:cubicBezTo>
                      <a:pt x="177035" y="328294"/>
                      <a:pt x="176780" y="322050"/>
                      <a:pt x="173513" y="316349"/>
                    </a:cubicBezTo>
                    <a:cubicBezTo>
                      <a:pt x="168625" y="307390"/>
                      <a:pt x="158038" y="304404"/>
                      <a:pt x="148262" y="304404"/>
                    </a:cubicBezTo>
                    <a:cubicBezTo>
                      <a:pt x="136586" y="304404"/>
                      <a:pt x="122200" y="310919"/>
                      <a:pt x="117589" y="323679"/>
                    </a:cubicBezTo>
                    <a:lnTo>
                      <a:pt x="117312" y="251737"/>
                    </a:lnTo>
                    <a:close/>
                    <a:moveTo>
                      <a:pt x="221769" y="348384"/>
                    </a:moveTo>
                    <a:lnTo>
                      <a:pt x="283113" y="348384"/>
                    </a:lnTo>
                    <a:cubicBezTo>
                      <a:pt x="285847" y="348384"/>
                      <a:pt x="286657" y="347026"/>
                      <a:pt x="286657" y="344855"/>
                    </a:cubicBezTo>
                    <a:cubicBezTo>
                      <a:pt x="286657" y="318792"/>
                      <a:pt x="270905" y="303047"/>
                      <a:pt x="248642" y="303047"/>
                    </a:cubicBezTo>
                    <a:cubicBezTo>
                      <a:pt x="223390" y="303047"/>
                      <a:pt x="203583" y="325036"/>
                      <a:pt x="203583" y="350556"/>
                    </a:cubicBezTo>
                    <a:cubicBezTo>
                      <a:pt x="203583" y="376074"/>
                      <a:pt x="223946" y="398335"/>
                      <a:pt x="252186" y="398335"/>
                    </a:cubicBezTo>
                    <a:cubicBezTo>
                      <a:pt x="267105" y="398335"/>
                      <a:pt x="282047" y="387748"/>
                      <a:pt x="286102" y="373631"/>
                    </a:cubicBezTo>
                    <a:cubicBezTo>
                      <a:pt x="286380" y="372817"/>
                      <a:pt x="286657" y="372002"/>
                      <a:pt x="286657" y="371188"/>
                    </a:cubicBezTo>
                    <a:cubicBezTo>
                      <a:pt x="286657" y="369831"/>
                      <a:pt x="285569" y="368473"/>
                      <a:pt x="283947" y="368473"/>
                    </a:cubicBezTo>
                    <a:cubicBezTo>
                      <a:pt x="280125" y="368473"/>
                      <a:pt x="279870" y="374717"/>
                      <a:pt x="277970" y="377703"/>
                    </a:cubicBezTo>
                    <a:cubicBezTo>
                      <a:pt x="272804" y="386390"/>
                      <a:pt x="262750" y="392363"/>
                      <a:pt x="252441" y="392363"/>
                    </a:cubicBezTo>
                    <a:lnTo>
                      <a:pt x="251097" y="392363"/>
                    </a:lnTo>
                    <a:cubicBezTo>
                      <a:pt x="240232" y="392092"/>
                      <a:pt x="230734" y="384762"/>
                      <a:pt x="226101" y="374988"/>
                    </a:cubicBezTo>
                    <a:cubicBezTo>
                      <a:pt x="222302" y="366573"/>
                      <a:pt x="221769" y="357343"/>
                      <a:pt x="221769" y="348384"/>
                    </a:cubicBezTo>
                    <a:close/>
                    <a:moveTo>
                      <a:pt x="222047" y="343497"/>
                    </a:moveTo>
                    <a:cubicBezTo>
                      <a:pt x="222302" y="329652"/>
                      <a:pt x="228023" y="313634"/>
                      <a:pt x="242943" y="309019"/>
                    </a:cubicBezTo>
                    <a:cubicBezTo>
                      <a:pt x="244565" y="308476"/>
                      <a:pt x="246209" y="308205"/>
                      <a:pt x="247831" y="308205"/>
                    </a:cubicBezTo>
                    <a:cubicBezTo>
                      <a:pt x="265739" y="308205"/>
                      <a:pt x="272526" y="326665"/>
                      <a:pt x="272526" y="343497"/>
                    </a:cubicBezTo>
                    <a:close/>
                    <a:moveTo>
                      <a:pt x="311839" y="389105"/>
                    </a:moveTo>
                    <a:cubicBezTo>
                      <a:pt x="318349" y="395622"/>
                      <a:pt x="326759" y="398335"/>
                      <a:pt x="335724" y="398335"/>
                    </a:cubicBezTo>
                    <a:cubicBezTo>
                      <a:pt x="352821" y="398335"/>
                      <a:pt x="369663" y="389648"/>
                      <a:pt x="369663" y="369288"/>
                    </a:cubicBezTo>
                    <a:lnTo>
                      <a:pt x="369663" y="367116"/>
                    </a:lnTo>
                    <a:cubicBezTo>
                      <a:pt x="368852" y="355442"/>
                      <a:pt x="359609" y="346483"/>
                      <a:pt x="349299" y="342683"/>
                    </a:cubicBezTo>
                    <a:cubicBezTo>
                      <a:pt x="344134" y="340782"/>
                      <a:pt x="338435" y="339968"/>
                      <a:pt x="333013" y="338882"/>
                    </a:cubicBezTo>
                    <a:cubicBezTo>
                      <a:pt x="324326" y="337253"/>
                      <a:pt x="310473" y="334810"/>
                      <a:pt x="310473" y="322593"/>
                    </a:cubicBezTo>
                    <a:cubicBezTo>
                      <a:pt x="310473" y="310648"/>
                      <a:pt x="325670" y="307662"/>
                      <a:pt x="334635" y="307662"/>
                    </a:cubicBezTo>
                    <a:cubicBezTo>
                      <a:pt x="347678" y="307662"/>
                      <a:pt x="357176" y="315263"/>
                      <a:pt x="358520" y="330194"/>
                    </a:cubicBezTo>
                    <a:cubicBezTo>
                      <a:pt x="358520" y="331823"/>
                      <a:pt x="358798" y="333995"/>
                      <a:pt x="361253" y="333995"/>
                    </a:cubicBezTo>
                    <a:cubicBezTo>
                      <a:pt x="362597" y="333995"/>
                      <a:pt x="363964" y="332909"/>
                      <a:pt x="364219" y="331552"/>
                    </a:cubicBezTo>
                    <a:lnTo>
                      <a:pt x="364219" y="306576"/>
                    </a:lnTo>
                    <a:cubicBezTo>
                      <a:pt x="364219" y="304947"/>
                      <a:pt x="363686" y="303047"/>
                      <a:pt x="361786" y="303047"/>
                    </a:cubicBezTo>
                    <a:cubicBezTo>
                      <a:pt x="358798" y="303047"/>
                      <a:pt x="356365" y="308204"/>
                      <a:pt x="353910" y="308204"/>
                    </a:cubicBezTo>
                    <a:lnTo>
                      <a:pt x="353377" y="308204"/>
                    </a:lnTo>
                    <a:cubicBezTo>
                      <a:pt x="352010" y="307933"/>
                      <a:pt x="350666" y="306576"/>
                      <a:pt x="349299" y="306033"/>
                    </a:cubicBezTo>
                    <a:cubicBezTo>
                      <a:pt x="344944" y="303861"/>
                      <a:pt x="339523" y="303047"/>
                      <a:pt x="334635" y="303047"/>
                    </a:cubicBezTo>
                    <a:cubicBezTo>
                      <a:pt x="319716" y="303047"/>
                      <a:pt x="299886" y="307933"/>
                      <a:pt x="299886" y="329109"/>
                    </a:cubicBezTo>
                    <a:cubicBezTo>
                      <a:pt x="299886" y="350013"/>
                      <a:pt x="324326" y="353542"/>
                      <a:pt x="339245" y="356528"/>
                    </a:cubicBezTo>
                    <a:cubicBezTo>
                      <a:pt x="348211" y="358157"/>
                      <a:pt x="358265" y="363587"/>
                      <a:pt x="359076" y="373631"/>
                    </a:cubicBezTo>
                    <a:cubicBezTo>
                      <a:pt x="359076" y="388563"/>
                      <a:pt x="346589" y="393178"/>
                      <a:pt x="335724" y="393178"/>
                    </a:cubicBezTo>
                    <a:lnTo>
                      <a:pt x="333547" y="393178"/>
                    </a:lnTo>
                    <a:cubicBezTo>
                      <a:pt x="318349" y="392092"/>
                      <a:pt x="309940" y="380689"/>
                      <a:pt x="306396" y="366573"/>
                    </a:cubicBezTo>
                    <a:cubicBezTo>
                      <a:pt x="305863" y="364130"/>
                      <a:pt x="305863" y="360872"/>
                      <a:pt x="302874" y="360872"/>
                    </a:cubicBezTo>
                    <a:cubicBezTo>
                      <a:pt x="300441" y="360872"/>
                      <a:pt x="299886" y="362501"/>
                      <a:pt x="299886" y="364401"/>
                    </a:cubicBezTo>
                    <a:lnTo>
                      <a:pt x="299886" y="391278"/>
                    </a:lnTo>
                    <a:cubicBezTo>
                      <a:pt x="299886" y="392092"/>
                      <a:pt x="299608" y="393178"/>
                      <a:pt x="299608" y="393991"/>
                    </a:cubicBezTo>
                    <a:cubicBezTo>
                      <a:pt x="299608" y="396164"/>
                      <a:pt x="300164" y="398335"/>
                      <a:pt x="302341" y="398335"/>
                    </a:cubicBezTo>
                    <a:cubicBezTo>
                      <a:pt x="304241" y="398335"/>
                      <a:pt x="305863" y="395622"/>
                      <a:pt x="307229" y="394536"/>
                    </a:cubicBezTo>
                    <a:lnTo>
                      <a:pt x="308295" y="393178"/>
                    </a:lnTo>
                    <a:cubicBezTo>
                      <a:pt x="309384" y="391821"/>
                      <a:pt x="310751" y="390463"/>
                      <a:pt x="311839" y="389105"/>
                    </a:cubicBezTo>
                    <a:close/>
                    <a:moveTo>
                      <a:pt x="400868" y="348384"/>
                    </a:moveTo>
                    <a:lnTo>
                      <a:pt x="462235" y="348384"/>
                    </a:lnTo>
                    <a:cubicBezTo>
                      <a:pt x="464946" y="348384"/>
                      <a:pt x="465757" y="347026"/>
                      <a:pt x="465757" y="344855"/>
                    </a:cubicBezTo>
                    <a:cubicBezTo>
                      <a:pt x="465757" y="318792"/>
                      <a:pt x="450026" y="303047"/>
                      <a:pt x="427764" y="303047"/>
                    </a:cubicBezTo>
                    <a:cubicBezTo>
                      <a:pt x="402512" y="303047"/>
                      <a:pt x="382682" y="325036"/>
                      <a:pt x="382682" y="350556"/>
                    </a:cubicBezTo>
                    <a:cubicBezTo>
                      <a:pt x="382682" y="376074"/>
                      <a:pt x="403046" y="398335"/>
                      <a:pt x="431285" y="398335"/>
                    </a:cubicBezTo>
                    <a:cubicBezTo>
                      <a:pt x="446227" y="398335"/>
                      <a:pt x="461147" y="387748"/>
                      <a:pt x="465224" y="373631"/>
                    </a:cubicBezTo>
                    <a:cubicBezTo>
                      <a:pt x="465502" y="372817"/>
                      <a:pt x="465757" y="372002"/>
                      <a:pt x="465757" y="371188"/>
                    </a:cubicBezTo>
                    <a:cubicBezTo>
                      <a:pt x="465757" y="369831"/>
                      <a:pt x="464668" y="368473"/>
                      <a:pt x="463046" y="368473"/>
                    </a:cubicBezTo>
                    <a:cubicBezTo>
                      <a:pt x="459247" y="368473"/>
                      <a:pt x="458969" y="374717"/>
                      <a:pt x="457069" y="377703"/>
                    </a:cubicBezTo>
                    <a:cubicBezTo>
                      <a:pt x="451926" y="386390"/>
                      <a:pt x="441872" y="392363"/>
                      <a:pt x="431563" y="392363"/>
                    </a:cubicBezTo>
                    <a:lnTo>
                      <a:pt x="430196" y="392363"/>
                    </a:lnTo>
                    <a:cubicBezTo>
                      <a:pt x="419332" y="392092"/>
                      <a:pt x="409833" y="384762"/>
                      <a:pt x="405223" y="374988"/>
                    </a:cubicBezTo>
                    <a:cubicBezTo>
                      <a:pt x="401424" y="366573"/>
                      <a:pt x="400868" y="357343"/>
                      <a:pt x="400868" y="348384"/>
                    </a:cubicBezTo>
                    <a:close/>
                    <a:moveTo>
                      <a:pt x="401146" y="343497"/>
                    </a:moveTo>
                    <a:cubicBezTo>
                      <a:pt x="401424" y="329652"/>
                      <a:pt x="407123" y="313634"/>
                      <a:pt x="422065" y="309019"/>
                    </a:cubicBezTo>
                    <a:cubicBezTo>
                      <a:pt x="423687" y="308476"/>
                      <a:pt x="425308" y="308205"/>
                      <a:pt x="426930" y="308205"/>
                    </a:cubicBezTo>
                    <a:cubicBezTo>
                      <a:pt x="444861" y="308205"/>
                      <a:pt x="451648" y="326665"/>
                      <a:pt x="451648" y="343497"/>
                    </a:cubicBezTo>
                    <a:close/>
                    <a:moveTo>
                      <a:pt x="558677" y="306576"/>
                    </a:moveTo>
                    <a:lnTo>
                      <a:pt x="558677" y="313091"/>
                    </a:lnTo>
                    <a:lnTo>
                      <a:pt x="561665" y="313091"/>
                    </a:lnTo>
                    <a:cubicBezTo>
                      <a:pt x="573341" y="313091"/>
                      <a:pt x="573596" y="320150"/>
                      <a:pt x="578762" y="333724"/>
                    </a:cubicBezTo>
                    <a:cubicBezTo>
                      <a:pt x="586105" y="353270"/>
                      <a:pt x="593704" y="373089"/>
                      <a:pt x="600214" y="392907"/>
                    </a:cubicBezTo>
                    <a:cubicBezTo>
                      <a:pt x="601303" y="395078"/>
                      <a:pt x="601836" y="397793"/>
                      <a:pt x="604824" y="398335"/>
                    </a:cubicBezTo>
                    <a:lnTo>
                      <a:pt x="605380" y="398335"/>
                    </a:lnTo>
                    <a:cubicBezTo>
                      <a:pt x="608346" y="398335"/>
                      <a:pt x="609434" y="395893"/>
                      <a:pt x="610523" y="393449"/>
                    </a:cubicBezTo>
                    <a:lnTo>
                      <a:pt x="615967" y="377974"/>
                    </a:lnTo>
                    <a:cubicBezTo>
                      <a:pt x="620021" y="367116"/>
                      <a:pt x="624098" y="355985"/>
                      <a:pt x="628176" y="345397"/>
                    </a:cubicBezTo>
                    <a:cubicBezTo>
                      <a:pt x="629264" y="342140"/>
                      <a:pt x="630886" y="339153"/>
                      <a:pt x="631442" y="335624"/>
                    </a:cubicBezTo>
                    <a:lnTo>
                      <a:pt x="631697" y="335624"/>
                    </a:lnTo>
                    <a:cubicBezTo>
                      <a:pt x="632253" y="339153"/>
                      <a:pt x="633875" y="342140"/>
                      <a:pt x="634963" y="345397"/>
                    </a:cubicBezTo>
                    <a:cubicBezTo>
                      <a:pt x="637141" y="350556"/>
                      <a:pt x="639041" y="355985"/>
                      <a:pt x="640662" y="361143"/>
                    </a:cubicBezTo>
                    <a:lnTo>
                      <a:pt x="646894" y="377974"/>
                    </a:lnTo>
                    <a:cubicBezTo>
                      <a:pt x="648794" y="383404"/>
                      <a:pt x="650716" y="388292"/>
                      <a:pt x="652616" y="393449"/>
                    </a:cubicBezTo>
                    <a:cubicBezTo>
                      <a:pt x="653682" y="395893"/>
                      <a:pt x="654771" y="398335"/>
                      <a:pt x="657759" y="398335"/>
                    </a:cubicBezTo>
                    <a:lnTo>
                      <a:pt x="658315" y="398335"/>
                    </a:lnTo>
                    <a:cubicBezTo>
                      <a:pt x="661025" y="397793"/>
                      <a:pt x="661836" y="395078"/>
                      <a:pt x="662925" y="392907"/>
                    </a:cubicBezTo>
                    <a:cubicBezTo>
                      <a:pt x="669991" y="371731"/>
                      <a:pt x="678122" y="350556"/>
                      <a:pt x="685721" y="329652"/>
                    </a:cubicBezTo>
                    <a:cubicBezTo>
                      <a:pt x="689798" y="319335"/>
                      <a:pt x="694686" y="313363"/>
                      <a:pt x="704462" y="313091"/>
                    </a:cubicBezTo>
                    <a:lnTo>
                      <a:pt x="704462" y="306576"/>
                    </a:lnTo>
                    <a:lnTo>
                      <a:pt x="669713" y="306576"/>
                    </a:lnTo>
                    <a:lnTo>
                      <a:pt x="669713" y="313091"/>
                    </a:lnTo>
                    <a:cubicBezTo>
                      <a:pt x="675134" y="313363"/>
                      <a:pt x="681389" y="316078"/>
                      <a:pt x="681389" y="322865"/>
                    </a:cubicBezTo>
                    <a:cubicBezTo>
                      <a:pt x="681389" y="328294"/>
                      <a:pt x="677311" y="335624"/>
                      <a:pt x="675134" y="341597"/>
                    </a:cubicBezTo>
                    <a:cubicBezTo>
                      <a:pt x="670802" y="354085"/>
                      <a:pt x="665636" y="366573"/>
                      <a:pt x="661303" y="379605"/>
                    </a:cubicBezTo>
                    <a:cubicBezTo>
                      <a:pt x="653960" y="361143"/>
                      <a:pt x="646894" y="342411"/>
                      <a:pt x="640662" y="323407"/>
                    </a:cubicBezTo>
                    <a:cubicBezTo>
                      <a:pt x="640129" y="322050"/>
                      <a:pt x="639296" y="320421"/>
                      <a:pt x="639296" y="318792"/>
                    </a:cubicBezTo>
                    <a:cubicBezTo>
                      <a:pt x="639296" y="313091"/>
                      <a:pt x="647450" y="313091"/>
                      <a:pt x="651249" y="313091"/>
                    </a:cubicBezTo>
                    <a:lnTo>
                      <a:pt x="651249" y="306576"/>
                    </a:lnTo>
                    <a:lnTo>
                      <a:pt x="610801" y="306576"/>
                    </a:lnTo>
                    <a:lnTo>
                      <a:pt x="610801" y="313091"/>
                    </a:lnTo>
                    <a:lnTo>
                      <a:pt x="613234" y="313091"/>
                    </a:lnTo>
                    <a:cubicBezTo>
                      <a:pt x="620299" y="313091"/>
                      <a:pt x="623565" y="314177"/>
                      <a:pt x="626554" y="322593"/>
                    </a:cubicBezTo>
                    <a:cubicBezTo>
                      <a:pt x="627365" y="323950"/>
                      <a:pt x="628176" y="325579"/>
                      <a:pt x="628176" y="326937"/>
                    </a:cubicBezTo>
                    <a:lnTo>
                      <a:pt x="628176" y="327480"/>
                    </a:lnTo>
                    <a:cubicBezTo>
                      <a:pt x="628176" y="329380"/>
                      <a:pt x="626809" y="331280"/>
                      <a:pt x="626276" y="332909"/>
                    </a:cubicBezTo>
                    <a:lnTo>
                      <a:pt x="622477" y="343497"/>
                    </a:lnTo>
                    <a:cubicBezTo>
                      <a:pt x="618400" y="354628"/>
                      <a:pt x="614600" y="365758"/>
                      <a:pt x="610245" y="376617"/>
                    </a:cubicBezTo>
                    <a:cubicBezTo>
                      <a:pt x="602924" y="359243"/>
                      <a:pt x="596948" y="341054"/>
                      <a:pt x="590716" y="323407"/>
                    </a:cubicBezTo>
                    <a:cubicBezTo>
                      <a:pt x="590160" y="322050"/>
                      <a:pt x="589349" y="320421"/>
                      <a:pt x="589349" y="318792"/>
                    </a:cubicBezTo>
                    <a:cubicBezTo>
                      <a:pt x="589349" y="313363"/>
                      <a:pt x="596670" y="313091"/>
                      <a:pt x="601303" y="313091"/>
                    </a:cubicBezTo>
                    <a:lnTo>
                      <a:pt x="601303" y="306576"/>
                    </a:lnTo>
                    <a:close/>
                    <a:moveTo>
                      <a:pt x="753181" y="303047"/>
                    </a:moveTo>
                    <a:cubicBezTo>
                      <a:pt x="729019" y="305490"/>
                      <a:pt x="709212" y="325036"/>
                      <a:pt x="709212" y="351641"/>
                    </a:cubicBezTo>
                    <a:cubicBezTo>
                      <a:pt x="709212" y="373089"/>
                      <a:pt x="725219" y="398335"/>
                      <a:pt x="756448" y="398335"/>
                    </a:cubicBezTo>
                    <a:cubicBezTo>
                      <a:pt x="780611" y="398335"/>
                      <a:pt x="803406" y="379061"/>
                      <a:pt x="803406" y="351913"/>
                    </a:cubicBezTo>
                    <a:cubicBezTo>
                      <a:pt x="803406" y="327208"/>
                      <a:pt x="784131" y="303047"/>
                      <a:pt x="756169" y="303047"/>
                    </a:cubicBezTo>
                    <a:cubicBezTo>
                      <a:pt x="755081" y="303047"/>
                      <a:pt x="754270" y="303047"/>
                      <a:pt x="753181" y="303047"/>
                    </a:cubicBezTo>
                    <a:close/>
                    <a:moveTo>
                      <a:pt x="727119" y="356528"/>
                    </a:moveTo>
                    <a:lnTo>
                      <a:pt x="727119" y="347569"/>
                    </a:lnTo>
                    <a:cubicBezTo>
                      <a:pt x="727119" y="331280"/>
                      <a:pt x="732286" y="308204"/>
                      <a:pt x="756448" y="308204"/>
                    </a:cubicBezTo>
                    <a:cubicBezTo>
                      <a:pt x="773012" y="308204"/>
                      <a:pt x="783066" y="321507"/>
                      <a:pt x="784966" y="337796"/>
                    </a:cubicBezTo>
                    <a:cubicBezTo>
                      <a:pt x="785499" y="342140"/>
                      <a:pt x="785499" y="346483"/>
                      <a:pt x="785499" y="350827"/>
                    </a:cubicBezTo>
                    <a:cubicBezTo>
                      <a:pt x="785499" y="361958"/>
                      <a:pt x="784688" y="373903"/>
                      <a:pt x="777344" y="382591"/>
                    </a:cubicBezTo>
                    <a:cubicBezTo>
                      <a:pt x="772201" y="389105"/>
                      <a:pt x="764046" y="392363"/>
                      <a:pt x="756169" y="392363"/>
                    </a:cubicBezTo>
                    <a:cubicBezTo>
                      <a:pt x="740973" y="392363"/>
                      <a:pt x="730386" y="380960"/>
                      <a:pt x="727675" y="364401"/>
                    </a:cubicBezTo>
                    <a:cubicBezTo>
                      <a:pt x="727397" y="361686"/>
                      <a:pt x="727397" y="359243"/>
                      <a:pt x="727119" y="356528"/>
                    </a:cubicBezTo>
                    <a:close/>
                    <a:moveTo>
                      <a:pt x="815892" y="306576"/>
                    </a:moveTo>
                    <a:lnTo>
                      <a:pt x="815892" y="313091"/>
                    </a:lnTo>
                    <a:lnTo>
                      <a:pt x="819159" y="313091"/>
                    </a:lnTo>
                    <a:cubicBezTo>
                      <a:pt x="825414" y="313091"/>
                      <a:pt x="831924" y="313634"/>
                      <a:pt x="831924" y="323407"/>
                    </a:cubicBezTo>
                    <a:lnTo>
                      <a:pt x="831924" y="380689"/>
                    </a:lnTo>
                    <a:cubicBezTo>
                      <a:pt x="831924" y="389377"/>
                      <a:pt x="826503" y="389648"/>
                      <a:pt x="815892" y="389648"/>
                    </a:cubicBezTo>
                    <a:lnTo>
                      <a:pt x="815892" y="395893"/>
                    </a:lnTo>
                    <a:lnTo>
                      <a:pt x="830302" y="395349"/>
                    </a:lnTo>
                    <a:lnTo>
                      <a:pt x="866673" y="395349"/>
                    </a:lnTo>
                    <a:lnTo>
                      <a:pt x="866673" y="389648"/>
                    </a:lnTo>
                    <a:lnTo>
                      <a:pt x="859607" y="389648"/>
                    </a:lnTo>
                    <a:cubicBezTo>
                      <a:pt x="852565" y="389648"/>
                      <a:pt x="846588" y="388563"/>
                      <a:pt x="846588" y="380689"/>
                    </a:cubicBezTo>
                    <a:lnTo>
                      <a:pt x="846588" y="345940"/>
                    </a:lnTo>
                    <a:cubicBezTo>
                      <a:pt x="848210" y="331552"/>
                      <a:pt x="852009" y="309562"/>
                      <a:pt x="872905" y="309562"/>
                    </a:cubicBezTo>
                    <a:lnTo>
                      <a:pt x="872905" y="309834"/>
                    </a:lnTo>
                    <a:cubicBezTo>
                      <a:pt x="870194" y="311191"/>
                      <a:pt x="868851" y="314449"/>
                      <a:pt x="868851" y="317435"/>
                    </a:cubicBezTo>
                    <a:cubicBezTo>
                      <a:pt x="868851" y="323136"/>
                      <a:pt x="873183" y="326665"/>
                      <a:pt x="878071" y="326665"/>
                    </a:cubicBezTo>
                    <a:cubicBezTo>
                      <a:pt x="883492" y="326665"/>
                      <a:pt x="887037" y="322322"/>
                      <a:pt x="887037" y="317163"/>
                    </a:cubicBezTo>
                    <a:cubicBezTo>
                      <a:pt x="887037" y="308748"/>
                      <a:pt x="878627" y="304404"/>
                      <a:pt x="871284" y="304404"/>
                    </a:cubicBezTo>
                    <a:cubicBezTo>
                      <a:pt x="858797" y="304404"/>
                      <a:pt x="848488" y="314992"/>
                      <a:pt x="845499" y="326665"/>
                    </a:cubicBezTo>
                    <a:lnTo>
                      <a:pt x="845499" y="304404"/>
                    </a:lnTo>
                    <a:close/>
                    <a:moveTo>
                      <a:pt x="899384" y="254180"/>
                    </a:moveTo>
                    <a:lnTo>
                      <a:pt x="899384" y="260424"/>
                    </a:lnTo>
                    <a:lnTo>
                      <a:pt x="902905" y="260424"/>
                    </a:lnTo>
                    <a:cubicBezTo>
                      <a:pt x="909438" y="260424"/>
                      <a:pt x="915392" y="261510"/>
                      <a:pt x="915392" y="271283"/>
                    </a:cubicBezTo>
                    <a:lnTo>
                      <a:pt x="915392" y="376074"/>
                    </a:lnTo>
                    <a:cubicBezTo>
                      <a:pt x="915392" y="377432"/>
                      <a:pt x="915670" y="379061"/>
                      <a:pt x="915670" y="380689"/>
                    </a:cubicBezTo>
                    <a:cubicBezTo>
                      <a:pt x="915670" y="389377"/>
                      <a:pt x="909438" y="389648"/>
                      <a:pt x="900751" y="389648"/>
                    </a:cubicBezTo>
                    <a:lnTo>
                      <a:pt x="899384" y="389648"/>
                    </a:lnTo>
                    <a:lnTo>
                      <a:pt x="899384" y="395893"/>
                    </a:lnTo>
                    <a:lnTo>
                      <a:pt x="913770" y="395349"/>
                    </a:lnTo>
                    <a:lnTo>
                      <a:pt x="945531" y="395349"/>
                    </a:lnTo>
                    <a:lnTo>
                      <a:pt x="945531" y="389648"/>
                    </a:lnTo>
                    <a:lnTo>
                      <a:pt x="940365" y="389648"/>
                    </a:lnTo>
                    <a:cubicBezTo>
                      <a:pt x="934133" y="389648"/>
                      <a:pt x="929524" y="388563"/>
                      <a:pt x="929524" y="379876"/>
                    </a:cubicBezTo>
                    <a:lnTo>
                      <a:pt x="929524" y="364672"/>
                    </a:lnTo>
                    <a:cubicBezTo>
                      <a:pt x="929524" y="363587"/>
                      <a:pt x="929245" y="362501"/>
                      <a:pt x="929245" y="361415"/>
                    </a:cubicBezTo>
                    <a:cubicBezTo>
                      <a:pt x="929245" y="358428"/>
                      <a:pt x="931701" y="357343"/>
                      <a:pt x="933601" y="355714"/>
                    </a:cubicBezTo>
                    <a:cubicBezTo>
                      <a:pt x="936844" y="353270"/>
                      <a:pt x="939555" y="350013"/>
                      <a:pt x="943099" y="348112"/>
                    </a:cubicBezTo>
                    <a:cubicBezTo>
                      <a:pt x="949076" y="358157"/>
                      <a:pt x="957763" y="367659"/>
                      <a:pt x="964806" y="377974"/>
                    </a:cubicBezTo>
                    <a:cubicBezTo>
                      <a:pt x="966172" y="379876"/>
                      <a:pt x="967794" y="382591"/>
                      <a:pt x="967794" y="385033"/>
                    </a:cubicBezTo>
                    <a:cubicBezTo>
                      <a:pt x="967794" y="388563"/>
                      <a:pt x="963995" y="389648"/>
                      <a:pt x="960729" y="389648"/>
                    </a:cubicBezTo>
                    <a:lnTo>
                      <a:pt x="960729" y="395893"/>
                    </a:lnTo>
                    <a:lnTo>
                      <a:pt x="1002011" y="395893"/>
                    </a:lnTo>
                    <a:lnTo>
                      <a:pt x="1002011" y="389648"/>
                    </a:lnTo>
                    <a:cubicBezTo>
                      <a:pt x="995223" y="389648"/>
                      <a:pt x="990335" y="388019"/>
                      <a:pt x="985447" y="382591"/>
                    </a:cubicBezTo>
                    <a:cubicBezTo>
                      <a:pt x="982181" y="379061"/>
                      <a:pt x="979470" y="374988"/>
                      <a:pt x="976759" y="370917"/>
                    </a:cubicBezTo>
                    <a:cubicBezTo>
                      <a:pt x="968883" y="360329"/>
                      <a:pt x="960729" y="349741"/>
                      <a:pt x="953130" y="339153"/>
                    </a:cubicBezTo>
                    <a:cubicBezTo>
                      <a:pt x="954497" y="338339"/>
                      <a:pt x="955586" y="337253"/>
                      <a:pt x="956929" y="336167"/>
                    </a:cubicBezTo>
                    <a:lnTo>
                      <a:pt x="962628" y="331552"/>
                    </a:lnTo>
                    <a:cubicBezTo>
                      <a:pt x="972150" y="323136"/>
                      <a:pt x="983547" y="313091"/>
                      <a:pt x="997123" y="313091"/>
                    </a:cubicBezTo>
                    <a:lnTo>
                      <a:pt x="997123" y="306576"/>
                    </a:lnTo>
                    <a:lnTo>
                      <a:pt x="959107" y="306576"/>
                    </a:lnTo>
                    <a:lnTo>
                      <a:pt x="959107" y="313091"/>
                    </a:lnTo>
                    <a:cubicBezTo>
                      <a:pt x="961562" y="313634"/>
                      <a:pt x="964528" y="314449"/>
                      <a:pt x="964528" y="317978"/>
                    </a:cubicBezTo>
                    <a:cubicBezTo>
                      <a:pt x="964528" y="323950"/>
                      <a:pt x="956929" y="328566"/>
                      <a:pt x="952319" y="332095"/>
                    </a:cubicBezTo>
                    <a:lnTo>
                      <a:pt x="938211" y="344040"/>
                    </a:lnTo>
                    <a:cubicBezTo>
                      <a:pt x="935500" y="346212"/>
                      <a:pt x="932512" y="348384"/>
                      <a:pt x="930056" y="350827"/>
                    </a:cubicBezTo>
                    <a:lnTo>
                      <a:pt x="930056" y="251737"/>
                    </a:lnTo>
                    <a:close/>
                    <a:moveTo>
                      <a:pt x="1024806" y="389105"/>
                    </a:moveTo>
                    <a:cubicBezTo>
                      <a:pt x="1031316" y="395622"/>
                      <a:pt x="1039749" y="398335"/>
                      <a:pt x="1048691" y="398335"/>
                    </a:cubicBezTo>
                    <a:cubicBezTo>
                      <a:pt x="1065811" y="398335"/>
                      <a:pt x="1082630" y="389648"/>
                      <a:pt x="1082630" y="369288"/>
                    </a:cubicBezTo>
                    <a:lnTo>
                      <a:pt x="1082630" y="367116"/>
                    </a:lnTo>
                    <a:cubicBezTo>
                      <a:pt x="1081819" y="355442"/>
                      <a:pt x="1072599" y="346483"/>
                      <a:pt x="1062267" y="342683"/>
                    </a:cubicBezTo>
                    <a:cubicBezTo>
                      <a:pt x="1057124" y="340782"/>
                      <a:pt x="1051401" y="339968"/>
                      <a:pt x="1045981" y="338882"/>
                    </a:cubicBezTo>
                    <a:cubicBezTo>
                      <a:pt x="1037293" y="337253"/>
                      <a:pt x="1023440" y="334810"/>
                      <a:pt x="1023440" y="322593"/>
                    </a:cubicBezTo>
                    <a:cubicBezTo>
                      <a:pt x="1023440" y="310648"/>
                      <a:pt x="1038660" y="307662"/>
                      <a:pt x="1047602" y="307662"/>
                    </a:cubicBezTo>
                    <a:cubicBezTo>
                      <a:pt x="1060645" y="307662"/>
                      <a:pt x="1070143" y="315263"/>
                      <a:pt x="1071510" y="330194"/>
                    </a:cubicBezTo>
                    <a:cubicBezTo>
                      <a:pt x="1071510" y="331823"/>
                      <a:pt x="1071765" y="333995"/>
                      <a:pt x="1074220" y="333995"/>
                    </a:cubicBezTo>
                    <a:cubicBezTo>
                      <a:pt x="1075564" y="333995"/>
                      <a:pt x="1076931" y="332909"/>
                      <a:pt x="1077209" y="331552"/>
                    </a:cubicBezTo>
                    <a:lnTo>
                      <a:pt x="1077209" y="306576"/>
                    </a:lnTo>
                    <a:cubicBezTo>
                      <a:pt x="1077209" y="304947"/>
                      <a:pt x="1076653" y="303047"/>
                      <a:pt x="1074753" y="303047"/>
                    </a:cubicBezTo>
                    <a:cubicBezTo>
                      <a:pt x="1071765" y="303047"/>
                      <a:pt x="1069332" y="308204"/>
                      <a:pt x="1066876" y="308204"/>
                    </a:cubicBezTo>
                    <a:lnTo>
                      <a:pt x="1066344" y="308204"/>
                    </a:lnTo>
                    <a:cubicBezTo>
                      <a:pt x="1064977" y="307933"/>
                      <a:pt x="1063633" y="306576"/>
                      <a:pt x="1062267" y="306033"/>
                    </a:cubicBezTo>
                    <a:cubicBezTo>
                      <a:pt x="1057935" y="303861"/>
                      <a:pt x="1052490" y="303047"/>
                      <a:pt x="1047602" y="303047"/>
                    </a:cubicBezTo>
                    <a:cubicBezTo>
                      <a:pt x="1032683" y="303047"/>
                      <a:pt x="1012853" y="307933"/>
                      <a:pt x="1012853" y="329109"/>
                    </a:cubicBezTo>
                    <a:cubicBezTo>
                      <a:pt x="1012853" y="350013"/>
                      <a:pt x="1037293" y="353542"/>
                      <a:pt x="1052236" y="356528"/>
                    </a:cubicBezTo>
                    <a:cubicBezTo>
                      <a:pt x="1061178" y="358157"/>
                      <a:pt x="1071232" y="363587"/>
                      <a:pt x="1072043" y="373631"/>
                    </a:cubicBezTo>
                    <a:cubicBezTo>
                      <a:pt x="1072043" y="388563"/>
                      <a:pt x="1059556" y="393178"/>
                      <a:pt x="1048691" y="393178"/>
                    </a:cubicBezTo>
                    <a:lnTo>
                      <a:pt x="1046537" y="393178"/>
                    </a:lnTo>
                    <a:cubicBezTo>
                      <a:pt x="1031316" y="392092"/>
                      <a:pt x="1022907" y="380689"/>
                      <a:pt x="1019386" y="366573"/>
                    </a:cubicBezTo>
                    <a:cubicBezTo>
                      <a:pt x="1018830" y="364130"/>
                      <a:pt x="1018830" y="360872"/>
                      <a:pt x="1015841" y="360872"/>
                    </a:cubicBezTo>
                    <a:cubicBezTo>
                      <a:pt x="1013409" y="360872"/>
                      <a:pt x="1012876" y="362501"/>
                      <a:pt x="1012876" y="364401"/>
                    </a:cubicBezTo>
                    <a:lnTo>
                      <a:pt x="1012876" y="391278"/>
                    </a:lnTo>
                    <a:cubicBezTo>
                      <a:pt x="1012876" y="392092"/>
                      <a:pt x="1012598" y="393178"/>
                      <a:pt x="1012598" y="393991"/>
                    </a:cubicBezTo>
                    <a:cubicBezTo>
                      <a:pt x="1012598" y="396164"/>
                      <a:pt x="1013131" y="398335"/>
                      <a:pt x="1015308" y="398335"/>
                    </a:cubicBezTo>
                    <a:cubicBezTo>
                      <a:pt x="1017208" y="398335"/>
                      <a:pt x="1018830" y="395622"/>
                      <a:pt x="1020196" y="394536"/>
                    </a:cubicBezTo>
                    <a:lnTo>
                      <a:pt x="1021285" y="393178"/>
                    </a:lnTo>
                    <a:cubicBezTo>
                      <a:pt x="1022374" y="391821"/>
                      <a:pt x="1023718" y="390463"/>
                      <a:pt x="1024806" y="389105"/>
                    </a:cubicBezTo>
                    <a:close/>
                    <a:moveTo>
                      <a:pt x="1127688" y="392636"/>
                    </a:moveTo>
                    <a:cubicBezTo>
                      <a:pt x="1127688" y="406480"/>
                      <a:pt x="1123889" y="419782"/>
                      <a:pt x="1113302" y="430098"/>
                    </a:cubicBezTo>
                    <a:cubicBezTo>
                      <a:pt x="1112491" y="431185"/>
                      <a:pt x="1111148" y="432271"/>
                      <a:pt x="1111148" y="433629"/>
                    </a:cubicBezTo>
                    <a:cubicBezTo>
                      <a:pt x="1111148" y="434986"/>
                      <a:pt x="1112491" y="436073"/>
                      <a:pt x="1113580" y="436073"/>
                    </a:cubicBezTo>
                    <a:cubicBezTo>
                      <a:pt x="1117101" y="436073"/>
                      <a:pt x="1122267" y="428470"/>
                      <a:pt x="1124723" y="424670"/>
                    </a:cubicBezTo>
                    <a:cubicBezTo>
                      <a:pt x="1130144" y="415983"/>
                      <a:pt x="1132854" y="405938"/>
                      <a:pt x="1132854" y="395622"/>
                    </a:cubicBezTo>
                    <a:cubicBezTo>
                      <a:pt x="1132854" y="386935"/>
                      <a:pt x="1130955" y="373631"/>
                      <a:pt x="1118746" y="373631"/>
                    </a:cubicBezTo>
                    <a:cubicBezTo>
                      <a:pt x="1112491" y="373631"/>
                      <a:pt x="1108159" y="379605"/>
                      <a:pt x="1108159" y="384762"/>
                    </a:cubicBezTo>
                    <a:cubicBezTo>
                      <a:pt x="1108159" y="391005"/>
                      <a:pt x="1113047" y="395893"/>
                      <a:pt x="1119279" y="395893"/>
                    </a:cubicBezTo>
                    <a:cubicBezTo>
                      <a:pt x="1122545" y="395893"/>
                      <a:pt x="1125534" y="394807"/>
                      <a:pt x="1127711" y="392636"/>
                    </a:cubicBezTo>
                    <a:close/>
                    <a:moveTo>
                      <a:pt x="1263443" y="268297"/>
                    </a:moveTo>
                    <a:cubicBezTo>
                      <a:pt x="1263443" y="283500"/>
                      <a:pt x="1256377" y="307933"/>
                      <a:pt x="1236014" y="307933"/>
                    </a:cubicBezTo>
                    <a:lnTo>
                      <a:pt x="1236014" y="313091"/>
                    </a:lnTo>
                    <a:lnTo>
                      <a:pt x="1253945" y="313091"/>
                    </a:lnTo>
                    <a:lnTo>
                      <a:pt x="1253945" y="367930"/>
                    </a:lnTo>
                    <a:cubicBezTo>
                      <a:pt x="1253945" y="374446"/>
                      <a:pt x="1254478" y="380689"/>
                      <a:pt x="1257744" y="386119"/>
                    </a:cubicBezTo>
                    <a:cubicBezTo>
                      <a:pt x="1262632" y="394807"/>
                      <a:pt x="1272941" y="398335"/>
                      <a:pt x="1282717" y="398335"/>
                    </a:cubicBezTo>
                    <a:lnTo>
                      <a:pt x="1284617" y="398335"/>
                    </a:lnTo>
                    <a:cubicBezTo>
                      <a:pt x="1300370" y="395622"/>
                      <a:pt x="1303081" y="378247"/>
                      <a:pt x="1303081" y="366030"/>
                    </a:cubicBezTo>
                    <a:lnTo>
                      <a:pt x="1303081" y="358428"/>
                    </a:lnTo>
                    <a:lnTo>
                      <a:pt x="1297104" y="358428"/>
                    </a:lnTo>
                    <a:cubicBezTo>
                      <a:pt x="1297104" y="361143"/>
                      <a:pt x="1297382" y="364401"/>
                      <a:pt x="1297382" y="367387"/>
                    </a:cubicBezTo>
                    <a:cubicBezTo>
                      <a:pt x="1297382" y="376617"/>
                      <a:pt x="1295204" y="392363"/>
                      <a:pt x="1282995" y="392363"/>
                    </a:cubicBezTo>
                    <a:cubicBezTo>
                      <a:pt x="1271852" y="392363"/>
                      <a:pt x="1269420" y="379332"/>
                      <a:pt x="1269420" y="369288"/>
                    </a:cubicBezTo>
                    <a:lnTo>
                      <a:pt x="1269420" y="313091"/>
                    </a:lnTo>
                    <a:lnTo>
                      <a:pt x="1299536" y="313091"/>
                    </a:lnTo>
                    <a:lnTo>
                      <a:pt x="1299536" y="306576"/>
                    </a:lnTo>
                    <a:lnTo>
                      <a:pt x="1269420" y="306576"/>
                    </a:lnTo>
                    <a:lnTo>
                      <a:pt x="1269420" y="268297"/>
                    </a:lnTo>
                    <a:close/>
                    <a:moveTo>
                      <a:pt x="1322285" y="254180"/>
                    </a:moveTo>
                    <a:lnTo>
                      <a:pt x="1322285" y="260424"/>
                    </a:lnTo>
                    <a:lnTo>
                      <a:pt x="1325807" y="260424"/>
                    </a:lnTo>
                    <a:cubicBezTo>
                      <a:pt x="1332062" y="260424"/>
                      <a:pt x="1338293" y="261510"/>
                      <a:pt x="1338293" y="271283"/>
                    </a:cubicBezTo>
                    <a:lnTo>
                      <a:pt x="1338293" y="376074"/>
                    </a:lnTo>
                    <a:cubicBezTo>
                      <a:pt x="1338293" y="377432"/>
                      <a:pt x="1338293" y="379061"/>
                      <a:pt x="1338293" y="380689"/>
                    </a:cubicBezTo>
                    <a:cubicBezTo>
                      <a:pt x="1338293" y="389377"/>
                      <a:pt x="1332316" y="389648"/>
                      <a:pt x="1323374" y="389648"/>
                    </a:cubicBezTo>
                    <a:lnTo>
                      <a:pt x="1322285" y="389648"/>
                    </a:lnTo>
                    <a:lnTo>
                      <a:pt x="1322285" y="395893"/>
                    </a:lnTo>
                    <a:lnTo>
                      <a:pt x="1336950" y="395349"/>
                    </a:lnTo>
                    <a:lnTo>
                      <a:pt x="1369522" y="395349"/>
                    </a:lnTo>
                    <a:lnTo>
                      <a:pt x="1369522" y="389648"/>
                    </a:lnTo>
                    <a:lnTo>
                      <a:pt x="1364911" y="389648"/>
                    </a:lnTo>
                    <a:cubicBezTo>
                      <a:pt x="1358656" y="389648"/>
                      <a:pt x="1353513" y="388563"/>
                      <a:pt x="1353513" y="380960"/>
                    </a:cubicBezTo>
                    <a:lnTo>
                      <a:pt x="1353513" y="343497"/>
                    </a:lnTo>
                    <a:cubicBezTo>
                      <a:pt x="1353513" y="327751"/>
                      <a:pt x="1363012" y="309562"/>
                      <a:pt x="1382541" y="309562"/>
                    </a:cubicBezTo>
                    <a:cubicBezTo>
                      <a:pt x="1393962" y="309562"/>
                      <a:pt x="1397205" y="319878"/>
                      <a:pt x="1397205" y="332909"/>
                    </a:cubicBezTo>
                    <a:lnTo>
                      <a:pt x="1397205" y="381505"/>
                    </a:lnTo>
                    <a:cubicBezTo>
                      <a:pt x="1397205" y="389105"/>
                      <a:pt x="1391228" y="389648"/>
                      <a:pt x="1384441" y="389648"/>
                    </a:cubicBezTo>
                    <a:lnTo>
                      <a:pt x="1381197" y="389648"/>
                    </a:lnTo>
                    <a:lnTo>
                      <a:pt x="1381197" y="395893"/>
                    </a:lnTo>
                    <a:lnTo>
                      <a:pt x="1395862" y="395349"/>
                    </a:lnTo>
                    <a:lnTo>
                      <a:pt x="1428434" y="395349"/>
                    </a:lnTo>
                    <a:lnTo>
                      <a:pt x="1428434" y="389648"/>
                    </a:lnTo>
                    <a:lnTo>
                      <a:pt x="1424634" y="389648"/>
                    </a:lnTo>
                    <a:cubicBezTo>
                      <a:pt x="1418657" y="389648"/>
                      <a:pt x="1412680" y="388834"/>
                      <a:pt x="1412680" y="381505"/>
                    </a:cubicBezTo>
                    <a:lnTo>
                      <a:pt x="1412680" y="334538"/>
                    </a:lnTo>
                    <a:cubicBezTo>
                      <a:pt x="1412680" y="328294"/>
                      <a:pt x="1412425" y="322050"/>
                      <a:pt x="1409159" y="316349"/>
                    </a:cubicBezTo>
                    <a:cubicBezTo>
                      <a:pt x="1404271" y="307390"/>
                      <a:pt x="1393684" y="304404"/>
                      <a:pt x="1383908" y="304404"/>
                    </a:cubicBezTo>
                    <a:cubicBezTo>
                      <a:pt x="1372232" y="304404"/>
                      <a:pt x="1357846" y="310919"/>
                      <a:pt x="1353236" y="323679"/>
                    </a:cubicBezTo>
                    <a:lnTo>
                      <a:pt x="1352958" y="251737"/>
                    </a:lnTo>
                    <a:close/>
                    <a:moveTo>
                      <a:pt x="1457414" y="348384"/>
                    </a:moveTo>
                    <a:lnTo>
                      <a:pt x="1518759" y="348384"/>
                    </a:lnTo>
                    <a:cubicBezTo>
                      <a:pt x="1521493" y="348384"/>
                      <a:pt x="1522304" y="347026"/>
                      <a:pt x="1522304" y="344855"/>
                    </a:cubicBezTo>
                    <a:cubicBezTo>
                      <a:pt x="1522304" y="318792"/>
                      <a:pt x="1506550" y="303047"/>
                      <a:pt x="1484288" y="303047"/>
                    </a:cubicBezTo>
                    <a:cubicBezTo>
                      <a:pt x="1459036" y="303047"/>
                      <a:pt x="1439229" y="325036"/>
                      <a:pt x="1439229" y="350556"/>
                    </a:cubicBezTo>
                    <a:cubicBezTo>
                      <a:pt x="1439229" y="376074"/>
                      <a:pt x="1459592" y="398335"/>
                      <a:pt x="1487809" y="398335"/>
                    </a:cubicBezTo>
                    <a:cubicBezTo>
                      <a:pt x="1502751" y="398335"/>
                      <a:pt x="1517670" y="387748"/>
                      <a:pt x="1521748" y="373631"/>
                    </a:cubicBezTo>
                    <a:cubicBezTo>
                      <a:pt x="1522025" y="372817"/>
                      <a:pt x="1522304" y="372002"/>
                      <a:pt x="1522304" y="371188"/>
                    </a:cubicBezTo>
                    <a:cubicBezTo>
                      <a:pt x="1522304" y="369831"/>
                      <a:pt x="1521215" y="368473"/>
                      <a:pt x="1519570" y="368473"/>
                    </a:cubicBezTo>
                    <a:cubicBezTo>
                      <a:pt x="1515771" y="368473"/>
                      <a:pt x="1515516" y="374717"/>
                      <a:pt x="1513616" y="377703"/>
                    </a:cubicBezTo>
                    <a:cubicBezTo>
                      <a:pt x="1508450" y="386390"/>
                      <a:pt x="1498396" y="392363"/>
                      <a:pt x="1488087" y="392363"/>
                    </a:cubicBezTo>
                    <a:lnTo>
                      <a:pt x="1486720" y="392363"/>
                    </a:lnTo>
                    <a:cubicBezTo>
                      <a:pt x="1475878" y="392092"/>
                      <a:pt x="1466380" y="384762"/>
                      <a:pt x="1461747" y="374988"/>
                    </a:cubicBezTo>
                    <a:cubicBezTo>
                      <a:pt x="1457948" y="366573"/>
                      <a:pt x="1457414" y="357343"/>
                      <a:pt x="1457414" y="348384"/>
                    </a:cubicBezTo>
                    <a:close/>
                    <a:moveTo>
                      <a:pt x="1457693" y="343497"/>
                    </a:moveTo>
                    <a:cubicBezTo>
                      <a:pt x="1457948" y="329652"/>
                      <a:pt x="1463647" y="313634"/>
                      <a:pt x="1478589" y="309019"/>
                    </a:cubicBezTo>
                    <a:cubicBezTo>
                      <a:pt x="1480210" y="308476"/>
                      <a:pt x="1481855" y="308205"/>
                      <a:pt x="1483477" y="308205"/>
                    </a:cubicBezTo>
                    <a:cubicBezTo>
                      <a:pt x="1501384" y="308205"/>
                      <a:pt x="1508172" y="326665"/>
                      <a:pt x="1508172" y="343497"/>
                    </a:cubicBezTo>
                    <a:close/>
                    <a:moveTo>
                      <a:pt x="1630351" y="389105"/>
                    </a:moveTo>
                    <a:cubicBezTo>
                      <a:pt x="1636861" y="395622"/>
                      <a:pt x="1645270" y="398335"/>
                      <a:pt x="1654236" y="398335"/>
                    </a:cubicBezTo>
                    <a:cubicBezTo>
                      <a:pt x="1671333" y="398335"/>
                      <a:pt x="1688174" y="389648"/>
                      <a:pt x="1688174" y="369288"/>
                    </a:cubicBezTo>
                    <a:lnTo>
                      <a:pt x="1688174" y="367116"/>
                    </a:lnTo>
                    <a:cubicBezTo>
                      <a:pt x="1687364" y="355442"/>
                      <a:pt x="1678120" y="346483"/>
                      <a:pt x="1667811" y="342683"/>
                    </a:cubicBezTo>
                    <a:cubicBezTo>
                      <a:pt x="1662645" y="340782"/>
                      <a:pt x="1656946" y="339968"/>
                      <a:pt x="1651525" y="338882"/>
                    </a:cubicBezTo>
                    <a:cubicBezTo>
                      <a:pt x="1642838" y="337253"/>
                      <a:pt x="1628984" y="334810"/>
                      <a:pt x="1628984" y="322593"/>
                    </a:cubicBezTo>
                    <a:cubicBezTo>
                      <a:pt x="1628984" y="310648"/>
                      <a:pt x="1644182" y="307662"/>
                      <a:pt x="1653147" y="307662"/>
                    </a:cubicBezTo>
                    <a:cubicBezTo>
                      <a:pt x="1666190" y="307662"/>
                      <a:pt x="1675688" y="315263"/>
                      <a:pt x="1677032" y="330194"/>
                    </a:cubicBezTo>
                    <a:cubicBezTo>
                      <a:pt x="1677032" y="331823"/>
                      <a:pt x="1677309" y="333995"/>
                      <a:pt x="1679765" y="333995"/>
                    </a:cubicBezTo>
                    <a:cubicBezTo>
                      <a:pt x="1681109" y="333995"/>
                      <a:pt x="1682476" y="332909"/>
                      <a:pt x="1682731" y="331552"/>
                    </a:cubicBezTo>
                    <a:lnTo>
                      <a:pt x="1682731" y="306576"/>
                    </a:lnTo>
                    <a:cubicBezTo>
                      <a:pt x="1682731" y="304947"/>
                      <a:pt x="1682197" y="303047"/>
                      <a:pt x="1680298" y="303047"/>
                    </a:cubicBezTo>
                    <a:cubicBezTo>
                      <a:pt x="1677309" y="303047"/>
                      <a:pt x="1674877" y="308204"/>
                      <a:pt x="1672421" y="308204"/>
                    </a:cubicBezTo>
                    <a:lnTo>
                      <a:pt x="1671889" y="308204"/>
                    </a:lnTo>
                    <a:cubicBezTo>
                      <a:pt x="1670522" y="307933"/>
                      <a:pt x="1669178" y="306576"/>
                      <a:pt x="1667811" y="306033"/>
                    </a:cubicBezTo>
                    <a:cubicBezTo>
                      <a:pt x="1663456" y="303861"/>
                      <a:pt x="1658035" y="303047"/>
                      <a:pt x="1653147" y="303047"/>
                    </a:cubicBezTo>
                    <a:cubicBezTo>
                      <a:pt x="1638228" y="303047"/>
                      <a:pt x="1618397" y="307933"/>
                      <a:pt x="1618397" y="329109"/>
                    </a:cubicBezTo>
                    <a:cubicBezTo>
                      <a:pt x="1618397" y="350013"/>
                      <a:pt x="1642838" y="353542"/>
                      <a:pt x="1657757" y="356528"/>
                    </a:cubicBezTo>
                    <a:cubicBezTo>
                      <a:pt x="1666722" y="358157"/>
                      <a:pt x="1676777" y="363587"/>
                      <a:pt x="1677588" y="373631"/>
                    </a:cubicBezTo>
                    <a:cubicBezTo>
                      <a:pt x="1677588" y="388563"/>
                      <a:pt x="1665101" y="393178"/>
                      <a:pt x="1654236" y="393178"/>
                    </a:cubicBezTo>
                    <a:lnTo>
                      <a:pt x="1652058" y="393178"/>
                    </a:lnTo>
                    <a:cubicBezTo>
                      <a:pt x="1636861" y="392092"/>
                      <a:pt x="1628452" y="380689"/>
                      <a:pt x="1624907" y="366573"/>
                    </a:cubicBezTo>
                    <a:cubicBezTo>
                      <a:pt x="1624374" y="364130"/>
                      <a:pt x="1624374" y="360872"/>
                      <a:pt x="1621386" y="360872"/>
                    </a:cubicBezTo>
                    <a:cubicBezTo>
                      <a:pt x="1618953" y="360872"/>
                      <a:pt x="1618397" y="362501"/>
                      <a:pt x="1618397" y="364401"/>
                    </a:cubicBezTo>
                    <a:lnTo>
                      <a:pt x="1618397" y="391278"/>
                    </a:lnTo>
                    <a:cubicBezTo>
                      <a:pt x="1618397" y="392092"/>
                      <a:pt x="1618120" y="393178"/>
                      <a:pt x="1618120" y="393991"/>
                    </a:cubicBezTo>
                    <a:cubicBezTo>
                      <a:pt x="1618120" y="396164"/>
                      <a:pt x="1618675" y="398335"/>
                      <a:pt x="1620853" y="398335"/>
                    </a:cubicBezTo>
                    <a:cubicBezTo>
                      <a:pt x="1622753" y="398335"/>
                      <a:pt x="1624374" y="395622"/>
                      <a:pt x="1625741" y="394536"/>
                    </a:cubicBezTo>
                    <a:lnTo>
                      <a:pt x="1626830" y="393178"/>
                    </a:lnTo>
                    <a:cubicBezTo>
                      <a:pt x="1627896" y="391821"/>
                      <a:pt x="1629262" y="390463"/>
                      <a:pt x="1630351" y="389105"/>
                    </a:cubicBezTo>
                    <a:close/>
                    <a:moveTo>
                      <a:pt x="1703928" y="306576"/>
                    </a:moveTo>
                    <a:lnTo>
                      <a:pt x="1703928" y="313091"/>
                    </a:lnTo>
                    <a:lnTo>
                      <a:pt x="1707171" y="313091"/>
                    </a:lnTo>
                    <a:cubicBezTo>
                      <a:pt x="1713681" y="313091"/>
                      <a:pt x="1718847" y="314177"/>
                      <a:pt x="1718847" y="323407"/>
                    </a:cubicBezTo>
                    <a:lnTo>
                      <a:pt x="1718847" y="380960"/>
                    </a:lnTo>
                    <a:cubicBezTo>
                      <a:pt x="1718847" y="389377"/>
                      <a:pt x="1713426" y="389648"/>
                      <a:pt x="1703094" y="389648"/>
                    </a:cubicBezTo>
                    <a:lnTo>
                      <a:pt x="1703094" y="395893"/>
                    </a:lnTo>
                    <a:lnTo>
                      <a:pt x="1748175" y="395893"/>
                    </a:lnTo>
                    <a:lnTo>
                      <a:pt x="1748175" y="389648"/>
                    </a:lnTo>
                    <a:lnTo>
                      <a:pt x="1744631" y="389648"/>
                    </a:lnTo>
                    <a:cubicBezTo>
                      <a:pt x="1739210" y="389648"/>
                      <a:pt x="1733789" y="388834"/>
                      <a:pt x="1733789" y="382318"/>
                    </a:cubicBezTo>
                    <a:lnTo>
                      <a:pt x="1733789" y="304404"/>
                    </a:lnTo>
                    <a:close/>
                    <a:moveTo>
                      <a:pt x="1721557" y="256895"/>
                    </a:moveTo>
                    <a:cubicBezTo>
                      <a:pt x="1716136" y="257981"/>
                      <a:pt x="1711781" y="262325"/>
                      <a:pt x="1711781" y="268026"/>
                    </a:cubicBezTo>
                    <a:cubicBezTo>
                      <a:pt x="1711781" y="273998"/>
                      <a:pt x="1716947" y="279156"/>
                      <a:pt x="1723202" y="279156"/>
                    </a:cubicBezTo>
                    <a:lnTo>
                      <a:pt x="1724546" y="279156"/>
                    </a:lnTo>
                    <a:cubicBezTo>
                      <a:pt x="1729990" y="278070"/>
                      <a:pt x="1734322" y="273727"/>
                      <a:pt x="1734322" y="268026"/>
                    </a:cubicBezTo>
                    <a:cubicBezTo>
                      <a:pt x="1734322" y="262053"/>
                      <a:pt x="1729434" y="256895"/>
                      <a:pt x="1723202" y="256895"/>
                    </a:cubicBezTo>
                    <a:close/>
                    <a:moveTo>
                      <a:pt x="1777342" y="355985"/>
                    </a:moveTo>
                    <a:cubicBezTo>
                      <a:pt x="1773009" y="360329"/>
                      <a:pt x="1770832" y="367387"/>
                      <a:pt x="1770832" y="373089"/>
                    </a:cubicBezTo>
                    <a:cubicBezTo>
                      <a:pt x="1770832" y="379876"/>
                      <a:pt x="1773820" y="387748"/>
                      <a:pt x="1779797" y="391278"/>
                    </a:cubicBezTo>
                    <a:cubicBezTo>
                      <a:pt x="1770299" y="395349"/>
                      <a:pt x="1760801" y="401050"/>
                      <a:pt x="1760801" y="412181"/>
                    </a:cubicBezTo>
                    <a:cubicBezTo>
                      <a:pt x="1760801" y="433084"/>
                      <a:pt x="1793373" y="438786"/>
                      <a:pt x="1808292" y="438786"/>
                    </a:cubicBezTo>
                    <a:cubicBezTo>
                      <a:pt x="1825945" y="438786"/>
                      <a:pt x="1855273" y="432542"/>
                      <a:pt x="1855273" y="411639"/>
                    </a:cubicBezTo>
                    <a:cubicBezTo>
                      <a:pt x="1855273" y="386661"/>
                      <a:pt x="1829466" y="381776"/>
                      <a:pt x="1808570" y="381776"/>
                    </a:cubicBezTo>
                    <a:lnTo>
                      <a:pt x="1789828" y="381776"/>
                    </a:lnTo>
                    <a:cubicBezTo>
                      <a:pt x="1782786" y="380960"/>
                      <a:pt x="1778176" y="374717"/>
                      <a:pt x="1778176" y="368202"/>
                    </a:cubicBezTo>
                    <a:cubicBezTo>
                      <a:pt x="1778176" y="365487"/>
                      <a:pt x="1779241" y="359514"/>
                      <a:pt x="1781141" y="359514"/>
                    </a:cubicBezTo>
                    <a:lnTo>
                      <a:pt x="1781697" y="359514"/>
                    </a:lnTo>
                    <a:cubicBezTo>
                      <a:pt x="1784407" y="360329"/>
                      <a:pt x="1787118" y="362501"/>
                      <a:pt x="1790106" y="363315"/>
                    </a:cubicBezTo>
                    <a:cubicBezTo>
                      <a:pt x="1794184" y="364672"/>
                      <a:pt x="1798261" y="365215"/>
                      <a:pt x="1802338" y="365215"/>
                    </a:cubicBezTo>
                    <a:cubicBezTo>
                      <a:pt x="1818879" y="365215"/>
                      <a:pt x="1836809" y="353542"/>
                      <a:pt x="1836809" y="335353"/>
                    </a:cubicBezTo>
                    <a:cubicBezTo>
                      <a:pt x="1836809" y="328023"/>
                      <a:pt x="1834099" y="319607"/>
                      <a:pt x="1828400" y="314992"/>
                    </a:cubicBezTo>
                    <a:lnTo>
                      <a:pt x="1828400" y="314720"/>
                    </a:lnTo>
                    <a:cubicBezTo>
                      <a:pt x="1835165" y="310105"/>
                      <a:pt x="1840887" y="307390"/>
                      <a:pt x="1848740" y="307390"/>
                    </a:cubicBezTo>
                    <a:cubicBezTo>
                      <a:pt x="1847119" y="308476"/>
                      <a:pt x="1845775" y="310105"/>
                      <a:pt x="1845775" y="312548"/>
                    </a:cubicBezTo>
                    <a:cubicBezTo>
                      <a:pt x="1845775" y="316078"/>
                      <a:pt x="1848740" y="318792"/>
                      <a:pt x="1852007" y="318792"/>
                    </a:cubicBezTo>
                    <a:cubicBezTo>
                      <a:pt x="1856362" y="318792"/>
                      <a:pt x="1858517" y="315263"/>
                      <a:pt x="1858517" y="312548"/>
                    </a:cubicBezTo>
                    <a:cubicBezTo>
                      <a:pt x="1858517" y="305490"/>
                      <a:pt x="1852539" y="301960"/>
                      <a:pt x="1847119" y="301960"/>
                    </a:cubicBezTo>
                    <a:lnTo>
                      <a:pt x="1845497" y="301960"/>
                    </a:lnTo>
                    <a:cubicBezTo>
                      <a:pt x="1838987" y="303047"/>
                      <a:pt x="1832454" y="304947"/>
                      <a:pt x="1827312" y="309291"/>
                    </a:cubicBezTo>
                    <a:cubicBezTo>
                      <a:pt x="1826756" y="310105"/>
                      <a:pt x="1825945" y="310919"/>
                      <a:pt x="1824856" y="310919"/>
                    </a:cubicBezTo>
                    <a:lnTo>
                      <a:pt x="1824578" y="310919"/>
                    </a:lnTo>
                    <a:cubicBezTo>
                      <a:pt x="1823234" y="310919"/>
                      <a:pt x="1818624" y="307933"/>
                      <a:pt x="1815358" y="306576"/>
                    </a:cubicBezTo>
                    <a:cubicBezTo>
                      <a:pt x="1811558" y="304947"/>
                      <a:pt x="1807203" y="304404"/>
                      <a:pt x="1802871" y="304404"/>
                    </a:cubicBezTo>
                    <a:cubicBezTo>
                      <a:pt x="1785774" y="304404"/>
                      <a:pt x="1767589" y="316078"/>
                      <a:pt x="1767589" y="334810"/>
                    </a:cubicBezTo>
                    <a:cubicBezTo>
                      <a:pt x="1767589" y="342683"/>
                      <a:pt x="1771110" y="351099"/>
                      <a:pt x="1777342" y="355985"/>
                    </a:cubicBezTo>
                    <a:close/>
                    <a:moveTo>
                      <a:pt x="1772453" y="413268"/>
                    </a:moveTo>
                    <a:lnTo>
                      <a:pt x="1772453" y="411639"/>
                    </a:lnTo>
                    <a:cubicBezTo>
                      <a:pt x="1772453" y="400779"/>
                      <a:pt x="1783319" y="394807"/>
                      <a:pt x="1793095" y="394807"/>
                    </a:cubicBezTo>
                    <a:cubicBezTo>
                      <a:pt x="1794994" y="394807"/>
                      <a:pt x="1797450" y="394807"/>
                      <a:pt x="1799350" y="394807"/>
                    </a:cubicBezTo>
                    <a:lnTo>
                      <a:pt x="1809937" y="394807"/>
                    </a:lnTo>
                    <a:cubicBezTo>
                      <a:pt x="1822423" y="394807"/>
                      <a:pt x="1841698" y="395893"/>
                      <a:pt x="1843597" y="410824"/>
                    </a:cubicBezTo>
                    <a:lnTo>
                      <a:pt x="1843597" y="412453"/>
                    </a:lnTo>
                    <a:cubicBezTo>
                      <a:pt x="1843597" y="430372"/>
                      <a:pt x="1813458" y="433084"/>
                      <a:pt x="1807759" y="433084"/>
                    </a:cubicBezTo>
                    <a:cubicBezTo>
                      <a:pt x="1794462" y="433084"/>
                      <a:pt x="1774631" y="427657"/>
                      <a:pt x="1772453" y="413268"/>
                    </a:cubicBezTo>
                    <a:close/>
                    <a:moveTo>
                      <a:pt x="1783596" y="338339"/>
                    </a:moveTo>
                    <a:lnTo>
                      <a:pt x="1783596" y="336167"/>
                    </a:lnTo>
                    <a:cubicBezTo>
                      <a:pt x="1783596" y="324765"/>
                      <a:pt x="1786307" y="310105"/>
                      <a:pt x="1802060" y="310105"/>
                    </a:cubicBezTo>
                    <a:cubicBezTo>
                      <a:pt x="1815080" y="310105"/>
                      <a:pt x="1820779" y="320964"/>
                      <a:pt x="1820779" y="335624"/>
                    </a:cubicBezTo>
                    <a:cubicBezTo>
                      <a:pt x="1820779" y="347569"/>
                      <a:pt x="1815358" y="359514"/>
                      <a:pt x="1802060" y="359514"/>
                    </a:cubicBezTo>
                    <a:cubicBezTo>
                      <a:pt x="1796894" y="359514"/>
                      <a:pt x="1791751" y="357343"/>
                      <a:pt x="1788207" y="352999"/>
                    </a:cubicBezTo>
                    <a:cubicBezTo>
                      <a:pt x="1784963" y="348927"/>
                      <a:pt x="1784407" y="343497"/>
                      <a:pt x="1783596" y="338339"/>
                    </a:cubicBezTo>
                    <a:close/>
                    <a:moveTo>
                      <a:pt x="1868849" y="306576"/>
                    </a:moveTo>
                    <a:lnTo>
                      <a:pt x="1868849" y="313091"/>
                    </a:lnTo>
                    <a:lnTo>
                      <a:pt x="1872092" y="313091"/>
                    </a:lnTo>
                    <a:cubicBezTo>
                      <a:pt x="1878347" y="313091"/>
                      <a:pt x="1884857" y="313634"/>
                      <a:pt x="1884857" y="323407"/>
                    </a:cubicBezTo>
                    <a:lnTo>
                      <a:pt x="1884857" y="380689"/>
                    </a:lnTo>
                    <a:cubicBezTo>
                      <a:pt x="1884857" y="389377"/>
                      <a:pt x="1879436" y="389648"/>
                      <a:pt x="1868849" y="389648"/>
                    </a:cubicBezTo>
                    <a:lnTo>
                      <a:pt x="1868849" y="395893"/>
                    </a:lnTo>
                    <a:lnTo>
                      <a:pt x="1883490" y="395349"/>
                    </a:lnTo>
                    <a:lnTo>
                      <a:pt x="1916085" y="395349"/>
                    </a:lnTo>
                    <a:lnTo>
                      <a:pt x="1916085" y="389648"/>
                    </a:lnTo>
                    <a:lnTo>
                      <a:pt x="1911451" y="389648"/>
                    </a:lnTo>
                    <a:cubicBezTo>
                      <a:pt x="1905220" y="389648"/>
                      <a:pt x="1900054" y="388563"/>
                      <a:pt x="1900054" y="380960"/>
                    </a:cubicBezTo>
                    <a:lnTo>
                      <a:pt x="1900054" y="343497"/>
                    </a:lnTo>
                    <a:cubicBezTo>
                      <a:pt x="1900054" y="327751"/>
                      <a:pt x="1909552" y="309562"/>
                      <a:pt x="1929104" y="309562"/>
                    </a:cubicBezTo>
                    <a:cubicBezTo>
                      <a:pt x="1940502" y="309562"/>
                      <a:pt x="1943769" y="319878"/>
                      <a:pt x="1943769" y="332909"/>
                    </a:cubicBezTo>
                    <a:lnTo>
                      <a:pt x="1943769" y="381505"/>
                    </a:lnTo>
                    <a:cubicBezTo>
                      <a:pt x="1943769" y="389105"/>
                      <a:pt x="1937792" y="389648"/>
                      <a:pt x="1931004" y="389648"/>
                    </a:cubicBezTo>
                    <a:lnTo>
                      <a:pt x="1927761" y="389648"/>
                    </a:lnTo>
                    <a:lnTo>
                      <a:pt x="1927761" y="395893"/>
                    </a:lnTo>
                    <a:lnTo>
                      <a:pt x="1942402" y="395349"/>
                    </a:lnTo>
                    <a:lnTo>
                      <a:pt x="1974997" y="395349"/>
                    </a:lnTo>
                    <a:lnTo>
                      <a:pt x="1974997" y="389648"/>
                    </a:lnTo>
                    <a:lnTo>
                      <a:pt x="1971198" y="389648"/>
                    </a:lnTo>
                    <a:cubicBezTo>
                      <a:pt x="1965220" y="389648"/>
                      <a:pt x="1959244" y="388834"/>
                      <a:pt x="1959244" y="381505"/>
                    </a:cubicBezTo>
                    <a:lnTo>
                      <a:pt x="1959244" y="334538"/>
                    </a:lnTo>
                    <a:cubicBezTo>
                      <a:pt x="1959244" y="328294"/>
                      <a:pt x="1958966" y="322322"/>
                      <a:pt x="1955723" y="316621"/>
                    </a:cubicBezTo>
                    <a:cubicBezTo>
                      <a:pt x="1950556" y="306847"/>
                      <a:pt x="1939691" y="304404"/>
                      <a:pt x="1929660" y="304404"/>
                    </a:cubicBezTo>
                    <a:cubicBezTo>
                      <a:pt x="1916618" y="304404"/>
                      <a:pt x="1903598" y="312820"/>
                      <a:pt x="1898965" y="325036"/>
                    </a:cubicBezTo>
                    <a:lnTo>
                      <a:pt x="1898965" y="304404"/>
                    </a:lnTo>
                    <a:close/>
                    <a:moveTo>
                      <a:pt x="2005321" y="315535"/>
                    </a:moveTo>
                    <a:cubicBezTo>
                      <a:pt x="2011020" y="310376"/>
                      <a:pt x="2019453" y="308204"/>
                      <a:pt x="2027052" y="308204"/>
                    </a:cubicBezTo>
                    <a:cubicBezTo>
                      <a:pt x="2034372" y="308204"/>
                      <a:pt x="2040882" y="312277"/>
                      <a:pt x="2044959" y="318521"/>
                    </a:cubicBezTo>
                    <a:cubicBezTo>
                      <a:pt x="2049036" y="324222"/>
                      <a:pt x="2049314" y="330737"/>
                      <a:pt x="2049314" y="337524"/>
                    </a:cubicBezTo>
                    <a:lnTo>
                      <a:pt x="2049314" y="341054"/>
                    </a:lnTo>
                    <a:cubicBezTo>
                      <a:pt x="2032194" y="342954"/>
                      <a:pt x="2015098" y="342954"/>
                      <a:pt x="2000712" y="353813"/>
                    </a:cubicBezTo>
                    <a:cubicBezTo>
                      <a:pt x="1993924" y="358971"/>
                      <a:pt x="1988503" y="367116"/>
                      <a:pt x="1988503" y="375532"/>
                    </a:cubicBezTo>
                    <a:cubicBezTo>
                      <a:pt x="1988503" y="392363"/>
                      <a:pt x="2008866" y="398335"/>
                      <a:pt x="2022696" y="398335"/>
                    </a:cubicBezTo>
                    <a:cubicBezTo>
                      <a:pt x="2035461" y="398335"/>
                      <a:pt x="2044959" y="391821"/>
                      <a:pt x="2051214" y="380960"/>
                    </a:cubicBezTo>
                    <a:cubicBezTo>
                      <a:pt x="2052836" y="389648"/>
                      <a:pt x="2057724" y="397251"/>
                      <a:pt x="2067222" y="397251"/>
                    </a:cubicBezTo>
                    <a:cubicBezTo>
                      <a:pt x="2079708" y="397251"/>
                      <a:pt x="2085407" y="386661"/>
                      <a:pt x="2085407" y="375261"/>
                    </a:cubicBezTo>
                    <a:lnTo>
                      <a:pt x="2085407" y="365758"/>
                    </a:lnTo>
                    <a:lnTo>
                      <a:pt x="2079431" y="365758"/>
                    </a:lnTo>
                    <a:lnTo>
                      <a:pt x="2079431" y="376345"/>
                    </a:lnTo>
                    <a:cubicBezTo>
                      <a:pt x="2079431" y="382047"/>
                      <a:pt x="2078365" y="389921"/>
                      <a:pt x="2071832" y="389921"/>
                    </a:cubicBezTo>
                    <a:cubicBezTo>
                      <a:pt x="2065044" y="389921"/>
                      <a:pt x="2064512" y="380689"/>
                      <a:pt x="2064512" y="376345"/>
                    </a:cubicBezTo>
                    <a:lnTo>
                      <a:pt x="2064512" y="335624"/>
                    </a:lnTo>
                    <a:cubicBezTo>
                      <a:pt x="2064512" y="313906"/>
                      <a:pt x="2046048" y="303047"/>
                      <a:pt x="2027306" y="303047"/>
                    </a:cubicBezTo>
                    <a:cubicBezTo>
                      <a:pt x="2014565" y="303047"/>
                      <a:pt x="1995290" y="308476"/>
                      <a:pt x="1995290" y="325036"/>
                    </a:cubicBezTo>
                    <a:cubicBezTo>
                      <a:pt x="1995290" y="330466"/>
                      <a:pt x="1998534" y="334810"/>
                      <a:pt x="2006132" y="334810"/>
                    </a:cubicBezTo>
                    <a:cubicBezTo>
                      <a:pt x="2011299" y="334810"/>
                      <a:pt x="2014565" y="329923"/>
                      <a:pt x="2014565" y="325036"/>
                    </a:cubicBezTo>
                    <a:cubicBezTo>
                      <a:pt x="2014565" y="319607"/>
                      <a:pt x="2010209" y="316621"/>
                      <a:pt x="2005321" y="315535"/>
                    </a:cubicBezTo>
                    <a:close/>
                    <a:moveTo>
                      <a:pt x="2049314" y="346212"/>
                    </a:moveTo>
                    <a:lnTo>
                      <a:pt x="2049314" y="366573"/>
                    </a:lnTo>
                    <a:cubicBezTo>
                      <a:pt x="2049314" y="380689"/>
                      <a:pt x="2038982" y="393178"/>
                      <a:pt x="2024596" y="393178"/>
                    </a:cubicBezTo>
                    <a:lnTo>
                      <a:pt x="2022974" y="393178"/>
                    </a:lnTo>
                    <a:cubicBezTo>
                      <a:pt x="2013198" y="392092"/>
                      <a:pt x="2005877" y="384762"/>
                      <a:pt x="2005877" y="375532"/>
                    </a:cubicBezTo>
                    <a:cubicBezTo>
                      <a:pt x="2005877" y="355714"/>
                      <a:pt x="2029484" y="346212"/>
                      <a:pt x="2049314" y="346212"/>
                    </a:cubicBezTo>
                    <a:close/>
                    <a:moveTo>
                      <a:pt x="2118327" y="268297"/>
                    </a:moveTo>
                    <a:cubicBezTo>
                      <a:pt x="2118327" y="283500"/>
                      <a:pt x="2111261" y="307933"/>
                      <a:pt x="2090921" y="307933"/>
                    </a:cubicBezTo>
                    <a:lnTo>
                      <a:pt x="2090921" y="313091"/>
                    </a:lnTo>
                    <a:lnTo>
                      <a:pt x="2108829" y="313091"/>
                    </a:lnTo>
                    <a:lnTo>
                      <a:pt x="2108829" y="367930"/>
                    </a:lnTo>
                    <a:cubicBezTo>
                      <a:pt x="2108829" y="374446"/>
                      <a:pt x="2109361" y="380689"/>
                      <a:pt x="2112628" y="386119"/>
                    </a:cubicBezTo>
                    <a:cubicBezTo>
                      <a:pt x="2117516" y="394807"/>
                      <a:pt x="2127825" y="398335"/>
                      <a:pt x="2137601" y="398335"/>
                    </a:cubicBezTo>
                    <a:lnTo>
                      <a:pt x="2139501" y="398335"/>
                    </a:lnTo>
                    <a:cubicBezTo>
                      <a:pt x="2155254" y="395622"/>
                      <a:pt x="2157965" y="378247"/>
                      <a:pt x="2157965" y="366030"/>
                    </a:cubicBezTo>
                    <a:lnTo>
                      <a:pt x="2157965" y="358428"/>
                    </a:lnTo>
                    <a:lnTo>
                      <a:pt x="2151988" y="358428"/>
                    </a:lnTo>
                    <a:cubicBezTo>
                      <a:pt x="2151988" y="361143"/>
                      <a:pt x="2152266" y="364401"/>
                      <a:pt x="2152266" y="367387"/>
                    </a:cubicBezTo>
                    <a:cubicBezTo>
                      <a:pt x="2152266" y="376617"/>
                      <a:pt x="2150088" y="392363"/>
                      <a:pt x="2137879" y="392363"/>
                    </a:cubicBezTo>
                    <a:cubicBezTo>
                      <a:pt x="2126736" y="392363"/>
                      <a:pt x="2124304" y="379332"/>
                      <a:pt x="2124304" y="369288"/>
                    </a:cubicBezTo>
                    <a:lnTo>
                      <a:pt x="2124304" y="313091"/>
                    </a:lnTo>
                    <a:lnTo>
                      <a:pt x="2154443" y="313091"/>
                    </a:lnTo>
                    <a:lnTo>
                      <a:pt x="2154443" y="306576"/>
                    </a:lnTo>
                    <a:lnTo>
                      <a:pt x="2124304" y="306576"/>
                    </a:lnTo>
                    <a:lnTo>
                      <a:pt x="2124304" y="268297"/>
                    </a:lnTo>
                    <a:close/>
                    <a:moveTo>
                      <a:pt x="2177169" y="306576"/>
                    </a:moveTo>
                    <a:lnTo>
                      <a:pt x="2177169" y="313091"/>
                    </a:lnTo>
                    <a:lnTo>
                      <a:pt x="2179069" y="313091"/>
                    </a:lnTo>
                    <a:cubicBezTo>
                      <a:pt x="2184513" y="313091"/>
                      <a:pt x="2192644" y="313634"/>
                      <a:pt x="2192644" y="319607"/>
                    </a:cubicBezTo>
                    <a:cubicBezTo>
                      <a:pt x="2193200" y="321779"/>
                      <a:pt x="2193200" y="323950"/>
                      <a:pt x="2193200" y="326122"/>
                    </a:cubicBezTo>
                    <a:lnTo>
                      <a:pt x="2193200" y="367659"/>
                    </a:lnTo>
                    <a:cubicBezTo>
                      <a:pt x="2193200" y="373903"/>
                      <a:pt x="2193200" y="379876"/>
                      <a:pt x="2196444" y="385577"/>
                    </a:cubicBezTo>
                    <a:cubicBezTo>
                      <a:pt x="2202143" y="395893"/>
                      <a:pt x="2214908" y="398335"/>
                      <a:pt x="2226050" y="398335"/>
                    </a:cubicBezTo>
                    <a:cubicBezTo>
                      <a:pt x="2237448" y="398335"/>
                      <a:pt x="2248568" y="391278"/>
                      <a:pt x="2252367" y="380689"/>
                    </a:cubicBezTo>
                    <a:lnTo>
                      <a:pt x="2252645" y="398335"/>
                    </a:lnTo>
                    <a:lnTo>
                      <a:pt x="2283317" y="395893"/>
                    </a:lnTo>
                    <a:lnTo>
                      <a:pt x="2283317" y="389648"/>
                    </a:lnTo>
                    <a:lnTo>
                      <a:pt x="2279796" y="389648"/>
                    </a:lnTo>
                    <a:cubicBezTo>
                      <a:pt x="2273541" y="389648"/>
                      <a:pt x="2267565" y="388834"/>
                      <a:pt x="2267565" y="379605"/>
                    </a:cubicBezTo>
                    <a:lnTo>
                      <a:pt x="2267565" y="304404"/>
                    </a:lnTo>
                    <a:lnTo>
                      <a:pt x="2236081" y="306576"/>
                    </a:lnTo>
                    <a:lnTo>
                      <a:pt x="2236081" y="313091"/>
                    </a:lnTo>
                    <a:lnTo>
                      <a:pt x="2239070" y="313091"/>
                    </a:lnTo>
                    <a:cubicBezTo>
                      <a:pt x="2245325" y="313091"/>
                      <a:pt x="2252112" y="313634"/>
                      <a:pt x="2252112" y="323136"/>
                    </a:cubicBezTo>
                    <a:lnTo>
                      <a:pt x="2252112" y="364401"/>
                    </a:lnTo>
                    <a:cubicBezTo>
                      <a:pt x="2250746" y="377974"/>
                      <a:pt x="2242869" y="393178"/>
                      <a:pt x="2226583" y="393178"/>
                    </a:cubicBezTo>
                    <a:cubicBezTo>
                      <a:pt x="2218174" y="393178"/>
                      <a:pt x="2210830" y="391005"/>
                      <a:pt x="2208930" y="380147"/>
                    </a:cubicBezTo>
                    <a:cubicBezTo>
                      <a:pt x="2208398" y="376345"/>
                      <a:pt x="2208398" y="372545"/>
                      <a:pt x="2208398" y="368473"/>
                    </a:cubicBezTo>
                    <a:lnTo>
                      <a:pt x="2208398" y="304404"/>
                    </a:lnTo>
                    <a:close/>
                    <a:moveTo>
                      <a:pt x="2294669" y="306576"/>
                    </a:moveTo>
                    <a:lnTo>
                      <a:pt x="2294669" y="313091"/>
                    </a:lnTo>
                    <a:lnTo>
                      <a:pt x="2297912" y="313091"/>
                    </a:lnTo>
                    <a:cubicBezTo>
                      <a:pt x="2304167" y="313091"/>
                      <a:pt x="2310677" y="313634"/>
                      <a:pt x="2310677" y="323407"/>
                    </a:cubicBezTo>
                    <a:lnTo>
                      <a:pt x="2310677" y="380689"/>
                    </a:lnTo>
                    <a:cubicBezTo>
                      <a:pt x="2310677" y="389377"/>
                      <a:pt x="2305256" y="389648"/>
                      <a:pt x="2294669" y="389648"/>
                    </a:cubicBezTo>
                    <a:lnTo>
                      <a:pt x="2294669" y="395893"/>
                    </a:lnTo>
                    <a:lnTo>
                      <a:pt x="2309055" y="395349"/>
                    </a:lnTo>
                    <a:lnTo>
                      <a:pt x="2345426" y="395349"/>
                    </a:lnTo>
                    <a:lnTo>
                      <a:pt x="2345426" y="389648"/>
                    </a:lnTo>
                    <a:lnTo>
                      <a:pt x="2338361" y="389648"/>
                    </a:lnTo>
                    <a:cubicBezTo>
                      <a:pt x="2331318" y="389648"/>
                      <a:pt x="2325341" y="388563"/>
                      <a:pt x="2325341" y="380689"/>
                    </a:cubicBezTo>
                    <a:lnTo>
                      <a:pt x="2325341" y="345940"/>
                    </a:lnTo>
                    <a:cubicBezTo>
                      <a:pt x="2326963" y="331552"/>
                      <a:pt x="2330762" y="309562"/>
                      <a:pt x="2351658" y="309562"/>
                    </a:cubicBezTo>
                    <a:lnTo>
                      <a:pt x="2351658" y="309834"/>
                    </a:lnTo>
                    <a:cubicBezTo>
                      <a:pt x="2348948" y="311191"/>
                      <a:pt x="2347604" y="314449"/>
                      <a:pt x="2347604" y="317435"/>
                    </a:cubicBezTo>
                    <a:cubicBezTo>
                      <a:pt x="2347604" y="323136"/>
                      <a:pt x="2351936" y="326665"/>
                      <a:pt x="2356824" y="326665"/>
                    </a:cubicBezTo>
                    <a:cubicBezTo>
                      <a:pt x="2362245" y="326665"/>
                      <a:pt x="2365790" y="322322"/>
                      <a:pt x="2365790" y="317163"/>
                    </a:cubicBezTo>
                    <a:cubicBezTo>
                      <a:pt x="2365790" y="308748"/>
                      <a:pt x="2357380" y="304404"/>
                      <a:pt x="2350037" y="304404"/>
                    </a:cubicBezTo>
                    <a:cubicBezTo>
                      <a:pt x="2337550" y="304404"/>
                      <a:pt x="2327241" y="314992"/>
                      <a:pt x="2324252" y="326665"/>
                    </a:cubicBezTo>
                    <a:lnTo>
                      <a:pt x="2324252" y="304404"/>
                    </a:lnTo>
                    <a:close/>
                    <a:moveTo>
                      <a:pt x="2395790" y="348384"/>
                    </a:moveTo>
                    <a:lnTo>
                      <a:pt x="2457135" y="348384"/>
                    </a:lnTo>
                    <a:cubicBezTo>
                      <a:pt x="2459845" y="348384"/>
                      <a:pt x="2460679" y="347026"/>
                      <a:pt x="2460679" y="344855"/>
                    </a:cubicBezTo>
                    <a:cubicBezTo>
                      <a:pt x="2460679" y="318792"/>
                      <a:pt x="2444926" y="303047"/>
                      <a:pt x="2422663" y="303047"/>
                    </a:cubicBezTo>
                    <a:cubicBezTo>
                      <a:pt x="2397412" y="303047"/>
                      <a:pt x="2377605" y="325036"/>
                      <a:pt x="2377605" y="350556"/>
                    </a:cubicBezTo>
                    <a:cubicBezTo>
                      <a:pt x="2377605" y="376074"/>
                      <a:pt x="2397968" y="398335"/>
                      <a:pt x="2426184" y="398335"/>
                    </a:cubicBezTo>
                    <a:cubicBezTo>
                      <a:pt x="2441127" y="398335"/>
                      <a:pt x="2456046" y="387748"/>
                      <a:pt x="2460123" y="373631"/>
                    </a:cubicBezTo>
                    <a:cubicBezTo>
                      <a:pt x="2460401" y="372817"/>
                      <a:pt x="2460679" y="372002"/>
                      <a:pt x="2460679" y="371188"/>
                    </a:cubicBezTo>
                    <a:cubicBezTo>
                      <a:pt x="2460679" y="369831"/>
                      <a:pt x="2459590" y="368473"/>
                      <a:pt x="2457945" y="368473"/>
                    </a:cubicBezTo>
                    <a:cubicBezTo>
                      <a:pt x="2454146" y="368473"/>
                      <a:pt x="2453891" y="374717"/>
                      <a:pt x="2451992" y="377703"/>
                    </a:cubicBezTo>
                    <a:cubicBezTo>
                      <a:pt x="2446825" y="386390"/>
                      <a:pt x="2436771" y="392363"/>
                      <a:pt x="2426462" y="392363"/>
                    </a:cubicBezTo>
                    <a:lnTo>
                      <a:pt x="2425096" y="392363"/>
                    </a:lnTo>
                    <a:cubicBezTo>
                      <a:pt x="2414254" y="392092"/>
                      <a:pt x="2404732" y="384762"/>
                      <a:pt x="2400122" y="374988"/>
                    </a:cubicBezTo>
                    <a:cubicBezTo>
                      <a:pt x="2396323" y="366573"/>
                      <a:pt x="2395790" y="357343"/>
                      <a:pt x="2395790" y="348384"/>
                    </a:cubicBezTo>
                    <a:close/>
                    <a:moveTo>
                      <a:pt x="2396045" y="343497"/>
                    </a:moveTo>
                    <a:cubicBezTo>
                      <a:pt x="2396323" y="329652"/>
                      <a:pt x="2402022" y="313634"/>
                      <a:pt x="2416964" y="309019"/>
                    </a:cubicBezTo>
                    <a:cubicBezTo>
                      <a:pt x="2418586" y="308476"/>
                      <a:pt x="2420208" y="308205"/>
                      <a:pt x="2421852" y="308205"/>
                    </a:cubicBezTo>
                    <a:cubicBezTo>
                      <a:pt x="2439760" y="308205"/>
                      <a:pt x="2446548" y="326665"/>
                      <a:pt x="2446548" y="343497"/>
                    </a:cubicBezTo>
                    <a:close/>
                    <a:moveTo>
                      <a:pt x="2504579" y="392636"/>
                    </a:moveTo>
                    <a:cubicBezTo>
                      <a:pt x="2504579" y="406480"/>
                      <a:pt x="2500780" y="419782"/>
                      <a:pt x="2490193" y="430098"/>
                    </a:cubicBezTo>
                    <a:cubicBezTo>
                      <a:pt x="2489382" y="431185"/>
                      <a:pt x="2488015" y="432271"/>
                      <a:pt x="2488015" y="433629"/>
                    </a:cubicBezTo>
                    <a:cubicBezTo>
                      <a:pt x="2488015" y="434986"/>
                      <a:pt x="2489382" y="436073"/>
                      <a:pt x="2490471" y="436073"/>
                    </a:cubicBezTo>
                    <a:cubicBezTo>
                      <a:pt x="2493992" y="436073"/>
                      <a:pt x="2499158" y="428470"/>
                      <a:pt x="2501591" y="424670"/>
                    </a:cubicBezTo>
                    <a:cubicBezTo>
                      <a:pt x="2507035" y="415983"/>
                      <a:pt x="2509745" y="405938"/>
                      <a:pt x="2509745" y="395622"/>
                    </a:cubicBezTo>
                    <a:cubicBezTo>
                      <a:pt x="2509745" y="386935"/>
                      <a:pt x="2507846" y="373631"/>
                      <a:pt x="2495614" y="373631"/>
                    </a:cubicBezTo>
                    <a:cubicBezTo>
                      <a:pt x="2489382" y="373631"/>
                      <a:pt x="2485027" y="379605"/>
                      <a:pt x="2485027" y="384762"/>
                    </a:cubicBezTo>
                    <a:cubicBezTo>
                      <a:pt x="2485027" y="391005"/>
                      <a:pt x="2489915" y="395893"/>
                      <a:pt x="2496170" y="395893"/>
                    </a:cubicBezTo>
                    <a:cubicBezTo>
                      <a:pt x="2499413" y="395893"/>
                      <a:pt x="2502401" y="394807"/>
                      <a:pt x="2504579" y="392636"/>
                    </a:cubicBezTo>
                    <a:close/>
                    <a:moveTo>
                      <a:pt x="2615013" y="306576"/>
                    </a:moveTo>
                    <a:lnTo>
                      <a:pt x="2615013" y="313091"/>
                    </a:lnTo>
                    <a:lnTo>
                      <a:pt x="2618256" y="313091"/>
                    </a:lnTo>
                    <a:cubicBezTo>
                      <a:pt x="2624511" y="313091"/>
                      <a:pt x="2631021" y="313634"/>
                      <a:pt x="2631021" y="323407"/>
                    </a:cubicBezTo>
                    <a:lnTo>
                      <a:pt x="2631021" y="380689"/>
                    </a:lnTo>
                    <a:cubicBezTo>
                      <a:pt x="2631021" y="389377"/>
                      <a:pt x="2625600" y="389648"/>
                      <a:pt x="2615013" y="389648"/>
                    </a:cubicBezTo>
                    <a:lnTo>
                      <a:pt x="2615013" y="395893"/>
                    </a:lnTo>
                    <a:lnTo>
                      <a:pt x="2629400" y="395349"/>
                    </a:lnTo>
                    <a:lnTo>
                      <a:pt x="2665770" y="395349"/>
                    </a:lnTo>
                    <a:lnTo>
                      <a:pt x="2665770" y="389648"/>
                    </a:lnTo>
                    <a:lnTo>
                      <a:pt x="2658705" y="389648"/>
                    </a:lnTo>
                    <a:cubicBezTo>
                      <a:pt x="2651662" y="389648"/>
                      <a:pt x="2645685" y="388563"/>
                      <a:pt x="2645685" y="380689"/>
                    </a:cubicBezTo>
                    <a:lnTo>
                      <a:pt x="2645685" y="345940"/>
                    </a:lnTo>
                    <a:cubicBezTo>
                      <a:pt x="2647307" y="331552"/>
                      <a:pt x="2651106" y="309562"/>
                      <a:pt x="2672026" y="309562"/>
                    </a:cubicBezTo>
                    <a:lnTo>
                      <a:pt x="2672026" y="309834"/>
                    </a:lnTo>
                    <a:cubicBezTo>
                      <a:pt x="2669292" y="311191"/>
                      <a:pt x="2667948" y="314449"/>
                      <a:pt x="2667948" y="317435"/>
                    </a:cubicBezTo>
                    <a:cubicBezTo>
                      <a:pt x="2667948" y="323136"/>
                      <a:pt x="2672280" y="326665"/>
                      <a:pt x="2677168" y="326665"/>
                    </a:cubicBezTo>
                    <a:cubicBezTo>
                      <a:pt x="2682613" y="326665"/>
                      <a:pt x="2686134" y="322322"/>
                      <a:pt x="2686134" y="317163"/>
                    </a:cubicBezTo>
                    <a:cubicBezTo>
                      <a:pt x="2686134" y="308748"/>
                      <a:pt x="2677724" y="304404"/>
                      <a:pt x="2670381" y="304404"/>
                    </a:cubicBezTo>
                    <a:cubicBezTo>
                      <a:pt x="2657894" y="304404"/>
                      <a:pt x="2647585" y="314992"/>
                      <a:pt x="2644596" y="326665"/>
                    </a:cubicBezTo>
                    <a:lnTo>
                      <a:pt x="2644596" y="304404"/>
                    </a:lnTo>
                    <a:close/>
                    <a:moveTo>
                      <a:pt x="2716134" y="348384"/>
                    </a:moveTo>
                    <a:lnTo>
                      <a:pt x="2777479" y="348384"/>
                    </a:lnTo>
                    <a:cubicBezTo>
                      <a:pt x="2780212" y="348384"/>
                      <a:pt x="2781023" y="347026"/>
                      <a:pt x="2781023" y="344855"/>
                    </a:cubicBezTo>
                    <a:cubicBezTo>
                      <a:pt x="2781023" y="318792"/>
                      <a:pt x="2765270" y="303047"/>
                      <a:pt x="2743007" y="303047"/>
                    </a:cubicBezTo>
                    <a:cubicBezTo>
                      <a:pt x="2717756" y="303047"/>
                      <a:pt x="2697949" y="325036"/>
                      <a:pt x="2697949" y="350556"/>
                    </a:cubicBezTo>
                    <a:cubicBezTo>
                      <a:pt x="2697949" y="376074"/>
                      <a:pt x="2718312" y="398335"/>
                      <a:pt x="2746529" y="398335"/>
                    </a:cubicBezTo>
                    <a:cubicBezTo>
                      <a:pt x="2761471" y="398335"/>
                      <a:pt x="2776390" y="387748"/>
                      <a:pt x="2780467" y="373631"/>
                    </a:cubicBezTo>
                    <a:cubicBezTo>
                      <a:pt x="2780745" y="372817"/>
                      <a:pt x="2781023" y="372002"/>
                      <a:pt x="2781023" y="371188"/>
                    </a:cubicBezTo>
                    <a:cubicBezTo>
                      <a:pt x="2781023" y="369831"/>
                      <a:pt x="2779934" y="368473"/>
                      <a:pt x="2778289" y="368473"/>
                    </a:cubicBezTo>
                    <a:cubicBezTo>
                      <a:pt x="2774490" y="368473"/>
                      <a:pt x="2774235" y="374717"/>
                      <a:pt x="2772336" y="377703"/>
                    </a:cubicBezTo>
                    <a:cubicBezTo>
                      <a:pt x="2767170" y="386390"/>
                      <a:pt x="2757116" y="392363"/>
                      <a:pt x="2746806" y="392363"/>
                    </a:cubicBezTo>
                    <a:lnTo>
                      <a:pt x="2745439" y="392363"/>
                    </a:lnTo>
                    <a:cubicBezTo>
                      <a:pt x="2734598" y="392092"/>
                      <a:pt x="2725100" y="384762"/>
                      <a:pt x="2720466" y="374988"/>
                    </a:cubicBezTo>
                    <a:cubicBezTo>
                      <a:pt x="2716667" y="366573"/>
                      <a:pt x="2716134" y="357343"/>
                      <a:pt x="2716134" y="348384"/>
                    </a:cubicBezTo>
                    <a:close/>
                    <a:moveTo>
                      <a:pt x="2716412" y="343497"/>
                    </a:moveTo>
                    <a:cubicBezTo>
                      <a:pt x="2716667" y="329652"/>
                      <a:pt x="2722366" y="313634"/>
                      <a:pt x="2737308" y="309019"/>
                    </a:cubicBezTo>
                    <a:cubicBezTo>
                      <a:pt x="2738930" y="308476"/>
                      <a:pt x="2740575" y="308205"/>
                      <a:pt x="2742196" y="308205"/>
                    </a:cubicBezTo>
                    <a:cubicBezTo>
                      <a:pt x="2760104" y="308205"/>
                      <a:pt x="2766892" y="326665"/>
                      <a:pt x="2766892" y="343497"/>
                    </a:cubicBezTo>
                    <a:close/>
                    <a:moveTo>
                      <a:pt x="2806205" y="389105"/>
                    </a:moveTo>
                    <a:cubicBezTo>
                      <a:pt x="2812715" y="395622"/>
                      <a:pt x="2821124" y="398335"/>
                      <a:pt x="2830089" y="398335"/>
                    </a:cubicBezTo>
                    <a:cubicBezTo>
                      <a:pt x="2847186" y="398335"/>
                      <a:pt x="2864028" y="389648"/>
                      <a:pt x="2864028" y="369288"/>
                    </a:cubicBezTo>
                    <a:lnTo>
                      <a:pt x="2864028" y="367116"/>
                    </a:lnTo>
                    <a:cubicBezTo>
                      <a:pt x="2863194" y="355442"/>
                      <a:pt x="2853974" y="346483"/>
                      <a:pt x="2843665" y="342683"/>
                    </a:cubicBezTo>
                    <a:cubicBezTo>
                      <a:pt x="2838499" y="340782"/>
                      <a:pt x="2832800" y="339968"/>
                      <a:pt x="2827379" y="338882"/>
                    </a:cubicBezTo>
                    <a:cubicBezTo>
                      <a:pt x="2818691" y="337253"/>
                      <a:pt x="2804838" y="334810"/>
                      <a:pt x="2804838" y="322593"/>
                    </a:cubicBezTo>
                    <a:cubicBezTo>
                      <a:pt x="2804838" y="310648"/>
                      <a:pt x="2820035" y="307662"/>
                      <a:pt x="2829001" y="307662"/>
                    </a:cubicBezTo>
                    <a:cubicBezTo>
                      <a:pt x="2842020" y="307662"/>
                      <a:pt x="2851541" y="315263"/>
                      <a:pt x="2852885" y="330194"/>
                    </a:cubicBezTo>
                    <a:cubicBezTo>
                      <a:pt x="2852885" y="331823"/>
                      <a:pt x="2853163" y="333995"/>
                      <a:pt x="2855595" y="333995"/>
                    </a:cubicBezTo>
                    <a:cubicBezTo>
                      <a:pt x="2856962" y="333995"/>
                      <a:pt x="2858329" y="332909"/>
                      <a:pt x="2858584" y="331552"/>
                    </a:cubicBezTo>
                    <a:lnTo>
                      <a:pt x="2858584" y="306576"/>
                    </a:lnTo>
                    <a:cubicBezTo>
                      <a:pt x="2858584" y="304947"/>
                      <a:pt x="2858051" y="303047"/>
                      <a:pt x="2856151" y="303047"/>
                    </a:cubicBezTo>
                    <a:cubicBezTo>
                      <a:pt x="2853163" y="303047"/>
                      <a:pt x="2850707" y="308204"/>
                      <a:pt x="2848275" y="308204"/>
                    </a:cubicBezTo>
                    <a:lnTo>
                      <a:pt x="2847742" y="308204"/>
                    </a:lnTo>
                    <a:cubicBezTo>
                      <a:pt x="2846375" y="307933"/>
                      <a:pt x="2845008" y="306576"/>
                      <a:pt x="2843665" y="306033"/>
                    </a:cubicBezTo>
                    <a:cubicBezTo>
                      <a:pt x="2839309" y="303861"/>
                      <a:pt x="2833889" y="303047"/>
                      <a:pt x="2829001" y="303047"/>
                    </a:cubicBezTo>
                    <a:cubicBezTo>
                      <a:pt x="2814058" y="303047"/>
                      <a:pt x="2794251" y="307933"/>
                      <a:pt x="2794251" y="329109"/>
                    </a:cubicBezTo>
                    <a:cubicBezTo>
                      <a:pt x="2794251" y="350013"/>
                      <a:pt x="2818691" y="353542"/>
                      <a:pt x="2833610" y="356528"/>
                    </a:cubicBezTo>
                    <a:cubicBezTo>
                      <a:pt x="2842576" y="358157"/>
                      <a:pt x="2852630" y="363587"/>
                      <a:pt x="2853441" y="373631"/>
                    </a:cubicBezTo>
                    <a:cubicBezTo>
                      <a:pt x="2853441" y="388563"/>
                      <a:pt x="2840954" y="393178"/>
                      <a:pt x="2830089" y="393178"/>
                    </a:cubicBezTo>
                    <a:lnTo>
                      <a:pt x="2827912" y="393178"/>
                    </a:lnTo>
                    <a:cubicBezTo>
                      <a:pt x="2812715" y="392092"/>
                      <a:pt x="2804305" y="380689"/>
                      <a:pt x="2800761" y="366573"/>
                    </a:cubicBezTo>
                    <a:cubicBezTo>
                      <a:pt x="2800228" y="364130"/>
                      <a:pt x="2800228" y="360872"/>
                      <a:pt x="2797240" y="360872"/>
                    </a:cubicBezTo>
                    <a:cubicBezTo>
                      <a:pt x="2794784" y="360872"/>
                      <a:pt x="2794251" y="362501"/>
                      <a:pt x="2794251" y="364401"/>
                    </a:cubicBezTo>
                    <a:lnTo>
                      <a:pt x="2794251" y="391278"/>
                    </a:lnTo>
                    <a:cubicBezTo>
                      <a:pt x="2794251" y="392092"/>
                      <a:pt x="2793973" y="393178"/>
                      <a:pt x="2793973" y="393991"/>
                    </a:cubicBezTo>
                    <a:cubicBezTo>
                      <a:pt x="2793973" y="396164"/>
                      <a:pt x="2794529" y="398335"/>
                      <a:pt x="2796707" y="398335"/>
                    </a:cubicBezTo>
                    <a:cubicBezTo>
                      <a:pt x="2798606" y="398335"/>
                      <a:pt x="2800228" y="395622"/>
                      <a:pt x="2801572" y="394536"/>
                    </a:cubicBezTo>
                    <a:lnTo>
                      <a:pt x="2802660" y="393178"/>
                    </a:lnTo>
                    <a:cubicBezTo>
                      <a:pt x="2803749" y="391821"/>
                      <a:pt x="2805116" y="390463"/>
                      <a:pt x="2806205" y="389105"/>
                    </a:cubicBezTo>
                    <a:close/>
                    <a:moveTo>
                      <a:pt x="2877673" y="306576"/>
                    </a:moveTo>
                    <a:lnTo>
                      <a:pt x="2877673" y="313091"/>
                    </a:lnTo>
                    <a:lnTo>
                      <a:pt x="2881472" y="313091"/>
                    </a:lnTo>
                    <a:cubicBezTo>
                      <a:pt x="2887704" y="313091"/>
                      <a:pt x="2893681" y="313634"/>
                      <a:pt x="2893681" y="322050"/>
                    </a:cubicBezTo>
                    <a:lnTo>
                      <a:pt x="2893681" y="421411"/>
                    </a:lnTo>
                    <a:cubicBezTo>
                      <a:pt x="2893681" y="429827"/>
                      <a:pt x="2887426" y="429827"/>
                      <a:pt x="2877673" y="429827"/>
                    </a:cubicBezTo>
                    <a:lnTo>
                      <a:pt x="2877673" y="436344"/>
                    </a:lnTo>
                    <a:lnTo>
                      <a:pt x="2892314" y="435528"/>
                    </a:lnTo>
                    <a:lnTo>
                      <a:pt x="2924909" y="435528"/>
                    </a:lnTo>
                    <a:lnTo>
                      <a:pt x="2924909" y="429827"/>
                    </a:lnTo>
                    <a:lnTo>
                      <a:pt x="2919743" y="429827"/>
                    </a:lnTo>
                    <a:cubicBezTo>
                      <a:pt x="2914322" y="429827"/>
                      <a:pt x="2908878" y="429014"/>
                      <a:pt x="2908878" y="421411"/>
                    </a:cubicBezTo>
                    <a:lnTo>
                      <a:pt x="2908878" y="386119"/>
                    </a:lnTo>
                    <a:cubicBezTo>
                      <a:pt x="2915944" y="393449"/>
                      <a:pt x="2924353" y="398335"/>
                      <a:pt x="2935218" y="398335"/>
                    </a:cubicBezTo>
                    <a:cubicBezTo>
                      <a:pt x="2959914" y="398335"/>
                      <a:pt x="2982732" y="377974"/>
                      <a:pt x="2982732" y="351370"/>
                    </a:cubicBezTo>
                    <a:cubicBezTo>
                      <a:pt x="2982732" y="327751"/>
                      <a:pt x="2964547" y="304404"/>
                      <a:pt x="2937929" y="304404"/>
                    </a:cubicBezTo>
                    <a:cubicBezTo>
                      <a:pt x="2926253" y="304404"/>
                      <a:pt x="2915944" y="309291"/>
                      <a:pt x="2908345" y="317435"/>
                    </a:cubicBezTo>
                    <a:lnTo>
                      <a:pt x="2908345" y="304404"/>
                    </a:lnTo>
                    <a:close/>
                    <a:moveTo>
                      <a:pt x="2964547" y="354356"/>
                    </a:moveTo>
                    <a:cubicBezTo>
                      <a:pt x="2963713" y="370917"/>
                      <a:pt x="2953960" y="393178"/>
                      <a:pt x="2933318" y="393178"/>
                    </a:cubicBezTo>
                    <a:cubicBezTo>
                      <a:pt x="2922453" y="393178"/>
                      <a:pt x="2908878" y="382591"/>
                      <a:pt x="2908878" y="373360"/>
                    </a:cubicBezTo>
                    <a:lnTo>
                      <a:pt x="2908878" y="339153"/>
                    </a:lnTo>
                    <a:cubicBezTo>
                      <a:pt x="2908878" y="336438"/>
                      <a:pt x="2908878" y="333995"/>
                      <a:pt x="2908878" y="331280"/>
                    </a:cubicBezTo>
                    <a:cubicBezTo>
                      <a:pt x="2908878" y="319607"/>
                      <a:pt x="2923820" y="310105"/>
                      <a:pt x="2935751" y="310105"/>
                    </a:cubicBezTo>
                    <a:cubicBezTo>
                      <a:pt x="2955303" y="310105"/>
                      <a:pt x="2964547" y="334538"/>
                      <a:pt x="2964547" y="350556"/>
                    </a:cubicBezTo>
                    <a:cubicBezTo>
                      <a:pt x="2964547" y="351641"/>
                      <a:pt x="2964547" y="353270"/>
                      <a:pt x="2964547" y="354356"/>
                    </a:cubicBezTo>
                    <a:close/>
                    <a:moveTo>
                      <a:pt x="3019845" y="348384"/>
                    </a:moveTo>
                    <a:lnTo>
                      <a:pt x="3081212" y="348384"/>
                    </a:lnTo>
                    <a:cubicBezTo>
                      <a:pt x="3083923" y="348384"/>
                      <a:pt x="3084734" y="347026"/>
                      <a:pt x="3084734" y="344855"/>
                    </a:cubicBezTo>
                    <a:cubicBezTo>
                      <a:pt x="3084734" y="318792"/>
                      <a:pt x="3068980" y="303047"/>
                      <a:pt x="3046718" y="303047"/>
                    </a:cubicBezTo>
                    <a:cubicBezTo>
                      <a:pt x="3021489" y="303047"/>
                      <a:pt x="3001659" y="325036"/>
                      <a:pt x="3001659" y="350556"/>
                    </a:cubicBezTo>
                    <a:cubicBezTo>
                      <a:pt x="3001659" y="376074"/>
                      <a:pt x="3022022" y="398335"/>
                      <a:pt x="3050262" y="398335"/>
                    </a:cubicBezTo>
                    <a:cubicBezTo>
                      <a:pt x="3065181" y="398335"/>
                      <a:pt x="3080124" y="387748"/>
                      <a:pt x="3084201" y="373631"/>
                    </a:cubicBezTo>
                    <a:cubicBezTo>
                      <a:pt x="3084456" y="372817"/>
                      <a:pt x="3084734" y="372002"/>
                      <a:pt x="3084734" y="371188"/>
                    </a:cubicBezTo>
                    <a:cubicBezTo>
                      <a:pt x="3084734" y="369831"/>
                      <a:pt x="3083645" y="368473"/>
                      <a:pt x="3082023" y="368473"/>
                    </a:cubicBezTo>
                    <a:cubicBezTo>
                      <a:pt x="3078224" y="368473"/>
                      <a:pt x="3077946" y="374717"/>
                      <a:pt x="3076046" y="377703"/>
                    </a:cubicBezTo>
                    <a:cubicBezTo>
                      <a:pt x="3070880" y="386390"/>
                      <a:pt x="3060849" y="392363"/>
                      <a:pt x="3050517" y="392363"/>
                    </a:cubicBezTo>
                    <a:lnTo>
                      <a:pt x="3049173" y="392363"/>
                    </a:lnTo>
                    <a:cubicBezTo>
                      <a:pt x="3038308" y="392092"/>
                      <a:pt x="3028810" y="384762"/>
                      <a:pt x="3024200" y="374988"/>
                    </a:cubicBezTo>
                    <a:cubicBezTo>
                      <a:pt x="3020401" y="366573"/>
                      <a:pt x="3019845" y="357343"/>
                      <a:pt x="3019845" y="348384"/>
                    </a:cubicBezTo>
                    <a:close/>
                    <a:moveTo>
                      <a:pt x="3020123" y="343497"/>
                    </a:moveTo>
                    <a:cubicBezTo>
                      <a:pt x="3020401" y="329652"/>
                      <a:pt x="3026100" y="313634"/>
                      <a:pt x="3041019" y="309019"/>
                    </a:cubicBezTo>
                    <a:cubicBezTo>
                      <a:pt x="3042663" y="308476"/>
                      <a:pt x="3044285" y="308205"/>
                      <a:pt x="3045907" y="308205"/>
                    </a:cubicBezTo>
                    <a:cubicBezTo>
                      <a:pt x="3063838" y="308205"/>
                      <a:pt x="3070625" y="326665"/>
                      <a:pt x="3070625" y="343497"/>
                    </a:cubicBezTo>
                    <a:close/>
                    <a:moveTo>
                      <a:pt x="3166372" y="314449"/>
                    </a:moveTo>
                    <a:cubicBezTo>
                      <a:pt x="3161762" y="316078"/>
                      <a:pt x="3157962" y="318521"/>
                      <a:pt x="3157962" y="324222"/>
                    </a:cubicBezTo>
                    <a:cubicBezTo>
                      <a:pt x="3157962" y="329109"/>
                      <a:pt x="3161484" y="333724"/>
                      <a:pt x="3167461" y="333724"/>
                    </a:cubicBezTo>
                    <a:cubicBezTo>
                      <a:pt x="3172905" y="333724"/>
                      <a:pt x="3177237" y="329652"/>
                      <a:pt x="3177237" y="323407"/>
                    </a:cubicBezTo>
                    <a:cubicBezTo>
                      <a:pt x="3177237" y="308748"/>
                      <a:pt x="3159584" y="303590"/>
                      <a:pt x="3147098" y="303047"/>
                    </a:cubicBezTo>
                    <a:lnTo>
                      <a:pt x="3144943" y="303047"/>
                    </a:lnTo>
                    <a:cubicBezTo>
                      <a:pt x="3120781" y="303047"/>
                      <a:pt x="3097962" y="322593"/>
                      <a:pt x="3097962" y="350827"/>
                    </a:cubicBezTo>
                    <a:cubicBezTo>
                      <a:pt x="3097962" y="376345"/>
                      <a:pt x="3117792" y="398335"/>
                      <a:pt x="3144387" y="398335"/>
                    </a:cubicBezTo>
                    <a:cubicBezTo>
                      <a:pt x="3159051" y="398335"/>
                      <a:pt x="3172349" y="390463"/>
                      <a:pt x="3178048" y="375803"/>
                    </a:cubicBezTo>
                    <a:cubicBezTo>
                      <a:pt x="3178604" y="374446"/>
                      <a:pt x="3179693" y="372817"/>
                      <a:pt x="3179693" y="371188"/>
                    </a:cubicBezTo>
                    <a:cubicBezTo>
                      <a:pt x="3179693" y="369559"/>
                      <a:pt x="3178048" y="368745"/>
                      <a:pt x="3176704" y="368745"/>
                    </a:cubicBezTo>
                    <a:cubicBezTo>
                      <a:pt x="3173160" y="368745"/>
                      <a:pt x="3172905" y="374175"/>
                      <a:pt x="3171260" y="377161"/>
                    </a:cubicBezTo>
                    <a:cubicBezTo>
                      <a:pt x="3166372" y="386390"/>
                      <a:pt x="3157152" y="392363"/>
                      <a:pt x="3145754" y="392363"/>
                    </a:cubicBezTo>
                    <a:cubicBezTo>
                      <a:pt x="3123213" y="392363"/>
                      <a:pt x="3116147" y="366573"/>
                      <a:pt x="3116147" y="350556"/>
                    </a:cubicBezTo>
                    <a:cubicBezTo>
                      <a:pt x="3116147" y="333452"/>
                      <a:pt x="3121869" y="309019"/>
                      <a:pt x="3145198" y="309019"/>
                    </a:cubicBezTo>
                    <a:cubicBezTo>
                      <a:pt x="3150897" y="309019"/>
                      <a:pt x="3156874" y="309834"/>
                      <a:pt x="3162040" y="312005"/>
                    </a:cubicBezTo>
                    <a:cubicBezTo>
                      <a:pt x="3163661" y="312548"/>
                      <a:pt x="3164750" y="313634"/>
                      <a:pt x="3166372" y="314449"/>
                    </a:cubicBezTo>
                    <a:close/>
                    <a:moveTo>
                      <a:pt x="3217292" y="268297"/>
                    </a:moveTo>
                    <a:cubicBezTo>
                      <a:pt x="3217292" y="283500"/>
                      <a:pt x="3210226" y="307933"/>
                      <a:pt x="3189862" y="307933"/>
                    </a:cubicBezTo>
                    <a:lnTo>
                      <a:pt x="3189862" y="313091"/>
                    </a:lnTo>
                    <a:lnTo>
                      <a:pt x="3207793" y="313091"/>
                    </a:lnTo>
                    <a:lnTo>
                      <a:pt x="3207793" y="367930"/>
                    </a:lnTo>
                    <a:cubicBezTo>
                      <a:pt x="3207793" y="374446"/>
                      <a:pt x="3208326" y="380689"/>
                      <a:pt x="3211593" y="386119"/>
                    </a:cubicBezTo>
                    <a:cubicBezTo>
                      <a:pt x="3216481" y="394807"/>
                      <a:pt x="3226789" y="398335"/>
                      <a:pt x="3236566" y="398335"/>
                    </a:cubicBezTo>
                    <a:lnTo>
                      <a:pt x="3238466" y="398335"/>
                    </a:lnTo>
                    <a:cubicBezTo>
                      <a:pt x="3254196" y="395622"/>
                      <a:pt x="3256929" y="378247"/>
                      <a:pt x="3256929" y="366030"/>
                    </a:cubicBezTo>
                    <a:lnTo>
                      <a:pt x="3256929" y="358428"/>
                    </a:lnTo>
                    <a:lnTo>
                      <a:pt x="3250952" y="358428"/>
                    </a:lnTo>
                    <a:cubicBezTo>
                      <a:pt x="3250952" y="361143"/>
                      <a:pt x="3251207" y="364401"/>
                      <a:pt x="3251207" y="367387"/>
                    </a:cubicBezTo>
                    <a:cubicBezTo>
                      <a:pt x="3251207" y="376617"/>
                      <a:pt x="3249053" y="392363"/>
                      <a:pt x="3236821" y="392363"/>
                    </a:cubicBezTo>
                    <a:cubicBezTo>
                      <a:pt x="3225701" y="392363"/>
                      <a:pt x="3223245" y="379332"/>
                      <a:pt x="3223245" y="369288"/>
                    </a:cubicBezTo>
                    <a:lnTo>
                      <a:pt x="3223245" y="313091"/>
                    </a:lnTo>
                    <a:lnTo>
                      <a:pt x="3253385" y="313091"/>
                    </a:lnTo>
                    <a:lnTo>
                      <a:pt x="3253385" y="306576"/>
                    </a:lnTo>
                    <a:lnTo>
                      <a:pt x="3223245" y="306576"/>
                    </a:lnTo>
                    <a:lnTo>
                      <a:pt x="3223245" y="268297"/>
                    </a:lnTo>
                    <a:close/>
                    <a:moveTo>
                      <a:pt x="3277223" y="306576"/>
                    </a:moveTo>
                    <a:lnTo>
                      <a:pt x="3277223" y="313091"/>
                    </a:lnTo>
                    <a:lnTo>
                      <a:pt x="3280466" y="313091"/>
                    </a:lnTo>
                    <a:cubicBezTo>
                      <a:pt x="3286976" y="313091"/>
                      <a:pt x="3292142" y="314177"/>
                      <a:pt x="3292142" y="323407"/>
                    </a:cubicBezTo>
                    <a:lnTo>
                      <a:pt x="3292142" y="380960"/>
                    </a:lnTo>
                    <a:cubicBezTo>
                      <a:pt x="3292142" y="389377"/>
                      <a:pt x="3286721" y="389648"/>
                      <a:pt x="3276389" y="389648"/>
                    </a:cubicBezTo>
                    <a:lnTo>
                      <a:pt x="3276389" y="395893"/>
                    </a:lnTo>
                    <a:lnTo>
                      <a:pt x="3321470" y="395893"/>
                    </a:lnTo>
                    <a:lnTo>
                      <a:pt x="3321470" y="389648"/>
                    </a:lnTo>
                    <a:lnTo>
                      <a:pt x="3317926" y="389648"/>
                    </a:lnTo>
                    <a:cubicBezTo>
                      <a:pt x="3312505" y="389648"/>
                      <a:pt x="3307084" y="388834"/>
                      <a:pt x="3307084" y="382318"/>
                    </a:cubicBezTo>
                    <a:lnTo>
                      <a:pt x="3307084" y="304404"/>
                    </a:lnTo>
                    <a:close/>
                    <a:moveTo>
                      <a:pt x="3294852" y="256895"/>
                    </a:moveTo>
                    <a:cubicBezTo>
                      <a:pt x="3289431" y="257981"/>
                      <a:pt x="3285076" y="262325"/>
                      <a:pt x="3285076" y="268026"/>
                    </a:cubicBezTo>
                    <a:cubicBezTo>
                      <a:pt x="3285076" y="273998"/>
                      <a:pt x="3290242" y="279156"/>
                      <a:pt x="3296497" y="279156"/>
                    </a:cubicBezTo>
                    <a:lnTo>
                      <a:pt x="3297841" y="279156"/>
                    </a:lnTo>
                    <a:cubicBezTo>
                      <a:pt x="3303285" y="278070"/>
                      <a:pt x="3307617" y="273727"/>
                      <a:pt x="3307617" y="268026"/>
                    </a:cubicBezTo>
                    <a:cubicBezTo>
                      <a:pt x="3307617" y="262053"/>
                      <a:pt x="3302729" y="256895"/>
                      <a:pt x="3296497" y="256895"/>
                    </a:cubicBezTo>
                    <a:close/>
                    <a:moveTo>
                      <a:pt x="3332196" y="306576"/>
                    </a:moveTo>
                    <a:lnTo>
                      <a:pt x="3332196" y="313091"/>
                    </a:lnTo>
                    <a:lnTo>
                      <a:pt x="3335440" y="313091"/>
                    </a:lnTo>
                    <a:cubicBezTo>
                      <a:pt x="3346027" y="313091"/>
                      <a:pt x="3346583" y="316078"/>
                      <a:pt x="3353903" y="332638"/>
                    </a:cubicBezTo>
                    <a:cubicBezTo>
                      <a:pt x="3362590" y="352456"/>
                      <a:pt x="3370189" y="372817"/>
                      <a:pt x="3378876" y="392636"/>
                    </a:cubicBezTo>
                    <a:cubicBezTo>
                      <a:pt x="3379687" y="395349"/>
                      <a:pt x="3380776" y="398335"/>
                      <a:pt x="3384321" y="398335"/>
                    </a:cubicBezTo>
                    <a:cubicBezTo>
                      <a:pt x="3389464" y="398335"/>
                      <a:pt x="3393819" y="383675"/>
                      <a:pt x="3396807" y="375803"/>
                    </a:cubicBezTo>
                    <a:cubicBezTo>
                      <a:pt x="3402784" y="361143"/>
                      <a:pt x="3409016" y="346483"/>
                      <a:pt x="3415271" y="331823"/>
                    </a:cubicBezTo>
                    <a:cubicBezTo>
                      <a:pt x="3416614" y="328294"/>
                      <a:pt x="3417703" y="324765"/>
                      <a:pt x="3419881" y="321507"/>
                    </a:cubicBezTo>
                    <a:cubicBezTo>
                      <a:pt x="3423958" y="316078"/>
                      <a:pt x="3429657" y="313091"/>
                      <a:pt x="3436445" y="313091"/>
                    </a:cubicBezTo>
                    <a:lnTo>
                      <a:pt x="3436445" y="306576"/>
                    </a:lnTo>
                    <a:lnTo>
                      <a:pt x="3426113" y="307390"/>
                    </a:lnTo>
                    <a:lnTo>
                      <a:pt x="3402506" y="307390"/>
                    </a:lnTo>
                    <a:lnTo>
                      <a:pt x="3402506" y="313091"/>
                    </a:lnTo>
                    <a:cubicBezTo>
                      <a:pt x="3407116" y="313363"/>
                      <a:pt x="3411726" y="316078"/>
                      <a:pt x="3411726" y="321507"/>
                    </a:cubicBezTo>
                    <a:lnTo>
                      <a:pt x="3411726" y="322322"/>
                    </a:lnTo>
                    <a:cubicBezTo>
                      <a:pt x="3411726" y="327751"/>
                      <a:pt x="3407116" y="335624"/>
                      <a:pt x="3404684" y="341054"/>
                    </a:cubicBezTo>
                    <a:cubicBezTo>
                      <a:pt x="3399518" y="353542"/>
                      <a:pt x="3393819" y="366030"/>
                      <a:pt x="3389209" y="379061"/>
                    </a:cubicBezTo>
                    <a:cubicBezTo>
                      <a:pt x="3386753" y="374175"/>
                      <a:pt x="3385131" y="369288"/>
                      <a:pt x="3383232" y="364401"/>
                    </a:cubicBezTo>
                    <a:lnTo>
                      <a:pt x="3370745" y="334538"/>
                    </a:lnTo>
                    <a:cubicBezTo>
                      <a:pt x="3369100" y="330737"/>
                      <a:pt x="3367479" y="326937"/>
                      <a:pt x="3365857" y="323136"/>
                    </a:cubicBezTo>
                    <a:cubicBezTo>
                      <a:pt x="3365579" y="321779"/>
                      <a:pt x="3364490" y="320421"/>
                      <a:pt x="3364490" y="318792"/>
                    </a:cubicBezTo>
                    <a:cubicBezTo>
                      <a:pt x="3364490" y="313363"/>
                      <a:pt x="3371556" y="313091"/>
                      <a:pt x="3375888" y="313091"/>
                    </a:cubicBezTo>
                    <a:lnTo>
                      <a:pt x="3375888" y="306576"/>
                    </a:lnTo>
                    <a:close/>
                    <a:moveTo>
                      <a:pt x="3458638" y="348384"/>
                    </a:moveTo>
                    <a:lnTo>
                      <a:pt x="3519983" y="348384"/>
                    </a:lnTo>
                    <a:cubicBezTo>
                      <a:pt x="3522693" y="348384"/>
                      <a:pt x="3523504" y="347026"/>
                      <a:pt x="3523504" y="344855"/>
                    </a:cubicBezTo>
                    <a:cubicBezTo>
                      <a:pt x="3523504" y="318792"/>
                      <a:pt x="3507774" y="303047"/>
                      <a:pt x="3485511" y="303047"/>
                    </a:cubicBezTo>
                    <a:cubicBezTo>
                      <a:pt x="3460260" y="303047"/>
                      <a:pt x="3440453" y="325036"/>
                      <a:pt x="3440453" y="350556"/>
                    </a:cubicBezTo>
                    <a:cubicBezTo>
                      <a:pt x="3440453" y="376074"/>
                      <a:pt x="3460793" y="398335"/>
                      <a:pt x="3489032" y="398335"/>
                    </a:cubicBezTo>
                    <a:cubicBezTo>
                      <a:pt x="3503975" y="398335"/>
                      <a:pt x="3518894" y="387748"/>
                      <a:pt x="3522971" y="373631"/>
                    </a:cubicBezTo>
                    <a:cubicBezTo>
                      <a:pt x="3523249" y="372817"/>
                      <a:pt x="3523504" y="372002"/>
                      <a:pt x="3523504" y="371188"/>
                    </a:cubicBezTo>
                    <a:cubicBezTo>
                      <a:pt x="3523504" y="369831"/>
                      <a:pt x="3522438" y="368473"/>
                      <a:pt x="3520794" y="368473"/>
                    </a:cubicBezTo>
                    <a:cubicBezTo>
                      <a:pt x="3516994" y="368473"/>
                      <a:pt x="3516716" y="374717"/>
                      <a:pt x="3514817" y="377703"/>
                    </a:cubicBezTo>
                    <a:cubicBezTo>
                      <a:pt x="3509674" y="386390"/>
                      <a:pt x="3499620" y="392363"/>
                      <a:pt x="3489310" y="392363"/>
                    </a:cubicBezTo>
                    <a:lnTo>
                      <a:pt x="3487944" y="392363"/>
                    </a:lnTo>
                    <a:cubicBezTo>
                      <a:pt x="3477102" y="392092"/>
                      <a:pt x="3467581" y="384762"/>
                      <a:pt x="3462970" y="374988"/>
                    </a:cubicBezTo>
                    <a:cubicBezTo>
                      <a:pt x="3459171" y="366573"/>
                      <a:pt x="3458638" y="357343"/>
                      <a:pt x="3458638" y="348384"/>
                    </a:cubicBezTo>
                    <a:close/>
                    <a:moveTo>
                      <a:pt x="3458893" y="343497"/>
                    </a:moveTo>
                    <a:cubicBezTo>
                      <a:pt x="3459171" y="329652"/>
                      <a:pt x="3464870" y="313634"/>
                      <a:pt x="3479812" y="309019"/>
                    </a:cubicBezTo>
                    <a:cubicBezTo>
                      <a:pt x="3481434" y="308476"/>
                      <a:pt x="3483056" y="308205"/>
                      <a:pt x="3484700" y="308205"/>
                    </a:cubicBezTo>
                    <a:cubicBezTo>
                      <a:pt x="3502608" y="308205"/>
                      <a:pt x="3509396" y="326665"/>
                      <a:pt x="3509396" y="343497"/>
                    </a:cubicBezTo>
                    <a:close/>
                    <a:moveTo>
                      <a:pt x="3537288" y="254180"/>
                    </a:moveTo>
                    <a:lnTo>
                      <a:pt x="3537288" y="260424"/>
                    </a:lnTo>
                    <a:lnTo>
                      <a:pt x="3539743" y="260424"/>
                    </a:lnTo>
                    <a:cubicBezTo>
                      <a:pt x="3547064" y="260424"/>
                      <a:pt x="3553041" y="260967"/>
                      <a:pt x="3553041" y="271283"/>
                    </a:cubicBezTo>
                    <a:lnTo>
                      <a:pt x="3553041" y="376074"/>
                    </a:lnTo>
                    <a:cubicBezTo>
                      <a:pt x="3553041" y="377432"/>
                      <a:pt x="3553319" y="379061"/>
                      <a:pt x="3553319" y="380689"/>
                    </a:cubicBezTo>
                    <a:cubicBezTo>
                      <a:pt x="3553319" y="389377"/>
                      <a:pt x="3547342" y="389648"/>
                      <a:pt x="3538377" y="389648"/>
                    </a:cubicBezTo>
                    <a:lnTo>
                      <a:pt x="3537288" y="389648"/>
                    </a:lnTo>
                    <a:lnTo>
                      <a:pt x="3537288" y="395893"/>
                    </a:lnTo>
                    <a:lnTo>
                      <a:pt x="3583991" y="395893"/>
                    </a:lnTo>
                    <a:lnTo>
                      <a:pt x="3583991" y="389648"/>
                    </a:lnTo>
                    <a:lnTo>
                      <a:pt x="3578825" y="389648"/>
                    </a:lnTo>
                    <a:cubicBezTo>
                      <a:pt x="3573126" y="389648"/>
                      <a:pt x="3567960" y="388563"/>
                      <a:pt x="3567960" y="381505"/>
                    </a:cubicBezTo>
                    <a:lnTo>
                      <a:pt x="3567960" y="251737"/>
                    </a:lnTo>
                    <a:close/>
                    <a:moveTo>
                      <a:pt x="3593281" y="306576"/>
                    </a:moveTo>
                    <a:lnTo>
                      <a:pt x="3593281" y="313091"/>
                    </a:lnTo>
                    <a:lnTo>
                      <a:pt x="3596269" y="313091"/>
                    </a:lnTo>
                    <a:cubicBezTo>
                      <a:pt x="3603868" y="313091"/>
                      <a:pt x="3607667" y="315263"/>
                      <a:pt x="3610656" y="322322"/>
                    </a:cubicBezTo>
                    <a:lnTo>
                      <a:pt x="3615011" y="332909"/>
                    </a:lnTo>
                    <a:cubicBezTo>
                      <a:pt x="3620710" y="346755"/>
                      <a:pt x="3626687" y="360057"/>
                      <a:pt x="3632641" y="373903"/>
                    </a:cubicBezTo>
                    <a:lnTo>
                      <a:pt x="3639428" y="390192"/>
                    </a:lnTo>
                    <a:cubicBezTo>
                      <a:pt x="3639984" y="391821"/>
                      <a:pt x="3641606" y="393991"/>
                      <a:pt x="3641606" y="395893"/>
                    </a:cubicBezTo>
                    <a:cubicBezTo>
                      <a:pt x="3641606" y="398879"/>
                      <a:pt x="3638895" y="402952"/>
                      <a:pt x="3637807" y="405667"/>
                    </a:cubicBezTo>
                    <a:lnTo>
                      <a:pt x="3635374" y="411639"/>
                    </a:lnTo>
                    <a:cubicBezTo>
                      <a:pt x="3631297" y="420869"/>
                      <a:pt x="3624764" y="432813"/>
                      <a:pt x="3613366" y="433358"/>
                    </a:cubicBezTo>
                    <a:cubicBezTo>
                      <a:pt x="3609567" y="433358"/>
                      <a:pt x="3606046" y="432271"/>
                      <a:pt x="3603335" y="430098"/>
                    </a:cubicBezTo>
                    <a:cubicBezTo>
                      <a:pt x="3608223" y="429014"/>
                      <a:pt x="3610656" y="425755"/>
                      <a:pt x="3610656" y="421411"/>
                    </a:cubicBezTo>
                    <a:cubicBezTo>
                      <a:pt x="3610656" y="416525"/>
                      <a:pt x="3607389" y="412453"/>
                      <a:pt x="3601157" y="412453"/>
                    </a:cubicBezTo>
                    <a:cubicBezTo>
                      <a:pt x="3595458" y="412453"/>
                      <a:pt x="3593003" y="417612"/>
                      <a:pt x="3593003" y="421684"/>
                    </a:cubicBezTo>
                    <a:cubicBezTo>
                      <a:pt x="3593003" y="432000"/>
                      <a:pt x="3603057" y="438515"/>
                      <a:pt x="3612277" y="438515"/>
                    </a:cubicBezTo>
                    <a:cubicBezTo>
                      <a:pt x="3633729" y="438515"/>
                      <a:pt x="3642417" y="410011"/>
                      <a:pt x="3648672" y="394807"/>
                    </a:cubicBezTo>
                    <a:cubicBezTo>
                      <a:pt x="3657614" y="373360"/>
                      <a:pt x="3666579" y="352456"/>
                      <a:pt x="3676078" y="331280"/>
                    </a:cubicBezTo>
                    <a:cubicBezTo>
                      <a:pt x="3679622" y="322322"/>
                      <a:pt x="3684232" y="313091"/>
                      <a:pt x="3696997" y="313091"/>
                    </a:cubicBezTo>
                    <a:lnTo>
                      <a:pt x="3696997" y="306576"/>
                    </a:lnTo>
                    <a:lnTo>
                      <a:pt x="3663058" y="306576"/>
                    </a:lnTo>
                    <a:lnTo>
                      <a:pt x="3663058" y="313091"/>
                    </a:lnTo>
                    <a:cubicBezTo>
                      <a:pt x="3667946" y="313363"/>
                      <a:pt x="3672278" y="316078"/>
                      <a:pt x="3672556" y="321507"/>
                    </a:cubicBezTo>
                    <a:cubicBezTo>
                      <a:pt x="3672556" y="326937"/>
                      <a:pt x="3667946" y="335081"/>
                      <a:pt x="3665491" y="341054"/>
                    </a:cubicBezTo>
                    <a:cubicBezTo>
                      <a:pt x="3660069" y="353270"/>
                      <a:pt x="3654904" y="364944"/>
                      <a:pt x="3650015" y="377161"/>
                    </a:cubicBezTo>
                    <a:cubicBezTo>
                      <a:pt x="3641884" y="359514"/>
                      <a:pt x="3634818" y="341054"/>
                      <a:pt x="3626942" y="323136"/>
                    </a:cubicBezTo>
                    <a:cubicBezTo>
                      <a:pt x="3626409" y="321779"/>
                      <a:pt x="3625598" y="320421"/>
                      <a:pt x="3625598" y="318792"/>
                    </a:cubicBezTo>
                    <a:cubicBezTo>
                      <a:pt x="3625598" y="313363"/>
                      <a:pt x="3632386" y="313091"/>
                      <a:pt x="3636718" y="313091"/>
                    </a:cubicBezTo>
                    <a:lnTo>
                      <a:pt x="3636718" y="306576"/>
                    </a:lnTo>
                    <a:close/>
                    <a:moveTo>
                      <a:pt x="3803284" y="389105"/>
                    </a:moveTo>
                    <a:cubicBezTo>
                      <a:pt x="3809793" y="395622"/>
                      <a:pt x="3818203" y="398335"/>
                      <a:pt x="3827168" y="398335"/>
                    </a:cubicBezTo>
                    <a:cubicBezTo>
                      <a:pt x="3844265" y="398335"/>
                      <a:pt x="3861107" y="389648"/>
                      <a:pt x="3861107" y="369288"/>
                    </a:cubicBezTo>
                    <a:lnTo>
                      <a:pt x="3861107" y="367116"/>
                    </a:lnTo>
                    <a:cubicBezTo>
                      <a:pt x="3860296" y="355442"/>
                      <a:pt x="3851053" y="346483"/>
                      <a:pt x="3840744" y="342683"/>
                    </a:cubicBezTo>
                    <a:cubicBezTo>
                      <a:pt x="3835578" y="340782"/>
                      <a:pt x="3829879" y="339968"/>
                      <a:pt x="3824458" y="338882"/>
                    </a:cubicBezTo>
                    <a:cubicBezTo>
                      <a:pt x="3815771" y="337253"/>
                      <a:pt x="3801917" y="334810"/>
                      <a:pt x="3801917" y="322593"/>
                    </a:cubicBezTo>
                    <a:cubicBezTo>
                      <a:pt x="3801917" y="310648"/>
                      <a:pt x="3817114" y="307662"/>
                      <a:pt x="3826079" y="307662"/>
                    </a:cubicBezTo>
                    <a:cubicBezTo>
                      <a:pt x="3839099" y="307662"/>
                      <a:pt x="3848620" y="315263"/>
                      <a:pt x="3849964" y="330194"/>
                    </a:cubicBezTo>
                    <a:cubicBezTo>
                      <a:pt x="3849964" y="331823"/>
                      <a:pt x="3850242" y="333995"/>
                      <a:pt x="3852674" y="333995"/>
                    </a:cubicBezTo>
                    <a:cubicBezTo>
                      <a:pt x="3854041" y="333995"/>
                      <a:pt x="3855408" y="332909"/>
                      <a:pt x="3855663" y="331552"/>
                    </a:cubicBezTo>
                    <a:lnTo>
                      <a:pt x="3855663" y="306576"/>
                    </a:lnTo>
                    <a:cubicBezTo>
                      <a:pt x="3855663" y="304947"/>
                      <a:pt x="3855130" y="303047"/>
                      <a:pt x="3853230" y="303047"/>
                    </a:cubicBezTo>
                    <a:cubicBezTo>
                      <a:pt x="3850242" y="303047"/>
                      <a:pt x="3847786" y="308204"/>
                      <a:pt x="3845354" y="308204"/>
                    </a:cubicBezTo>
                    <a:lnTo>
                      <a:pt x="3844821" y="308204"/>
                    </a:lnTo>
                    <a:cubicBezTo>
                      <a:pt x="3843454" y="307933"/>
                      <a:pt x="3842088" y="306576"/>
                      <a:pt x="3840744" y="306033"/>
                    </a:cubicBezTo>
                    <a:cubicBezTo>
                      <a:pt x="3836389" y="303861"/>
                      <a:pt x="3830967" y="303047"/>
                      <a:pt x="3826079" y="303047"/>
                    </a:cubicBezTo>
                    <a:cubicBezTo>
                      <a:pt x="3811137" y="303047"/>
                      <a:pt x="3791330" y="307933"/>
                      <a:pt x="3791330" y="329109"/>
                    </a:cubicBezTo>
                    <a:cubicBezTo>
                      <a:pt x="3791330" y="350013"/>
                      <a:pt x="3815771" y="353542"/>
                      <a:pt x="3830690" y="356528"/>
                    </a:cubicBezTo>
                    <a:cubicBezTo>
                      <a:pt x="3839655" y="358157"/>
                      <a:pt x="3849709" y="363587"/>
                      <a:pt x="3850520" y="373631"/>
                    </a:cubicBezTo>
                    <a:cubicBezTo>
                      <a:pt x="3850520" y="388563"/>
                      <a:pt x="3838033" y="393178"/>
                      <a:pt x="3827168" y="393178"/>
                    </a:cubicBezTo>
                    <a:lnTo>
                      <a:pt x="3824991" y="393178"/>
                    </a:lnTo>
                    <a:cubicBezTo>
                      <a:pt x="3809793" y="392092"/>
                      <a:pt x="3801384" y="380689"/>
                      <a:pt x="3797840" y="366573"/>
                    </a:cubicBezTo>
                    <a:cubicBezTo>
                      <a:pt x="3797307" y="364130"/>
                      <a:pt x="3797307" y="360872"/>
                      <a:pt x="3794318" y="360872"/>
                    </a:cubicBezTo>
                    <a:cubicBezTo>
                      <a:pt x="3791886" y="360872"/>
                      <a:pt x="3791330" y="362501"/>
                      <a:pt x="3791330" y="364401"/>
                    </a:cubicBezTo>
                    <a:lnTo>
                      <a:pt x="3791330" y="391278"/>
                    </a:lnTo>
                    <a:cubicBezTo>
                      <a:pt x="3791330" y="392092"/>
                      <a:pt x="3791052" y="393178"/>
                      <a:pt x="3791052" y="393991"/>
                    </a:cubicBezTo>
                    <a:cubicBezTo>
                      <a:pt x="3791052" y="396164"/>
                      <a:pt x="3791608" y="398335"/>
                      <a:pt x="3793786" y="398335"/>
                    </a:cubicBezTo>
                    <a:cubicBezTo>
                      <a:pt x="3795685" y="398335"/>
                      <a:pt x="3797307" y="395622"/>
                      <a:pt x="3798651" y="394536"/>
                    </a:cubicBezTo>
                    <a:lnTo>
                      <a:pt x="3799739" y="393178"/>
                    </a:lnTo>
                    <a:cubicBezTo>
                      <a:pt x="3800828" y="391821"/>
                      <a:pt x="3802195" y="390463"/>
                      <a:pt x="3803284" y="389105"/>
                    </a:cubicBezTo>
                    <a:close/>
                    <a:moveTo>
                      <a:pt x="3876837" y="306576"/>
                    </a:moveTo>
                    <a:lnTo>
                      <a:pt x="3876837" y="313091"/>
                    </a:lnTo>
                    <a:lnTo>
                      <a:pt x="3880103" y="313091"/>
                    </a:lnTo>
                    <a:cubicBezTo>
                      <a:pt x="3886613" y="313091"/>
                      <a:pt x="3891779" y="314177"/>
                      <a:pt x="3891779" y="323407"/>
                    </a:cubicBezTo>
                    <a:lnTo>
                      <a:pt x="3891779" y="380960"/>
                    </a:lnTo>
                    <a:cubicBezTo>
                      <a:pt x="3891779" y="389377"/>
                      <a:pt x="3886358" y="389648"/>
                      <a:pt x="3876026" y="389648"/>
                    </a:cubicBezTo>
                    <a:lnTo>
                      <a:pt x="3876026" y="395893"/>
                    </a:lnTo>
                    <a:lnTo>
                      <a:pt x="3921108" y="395893"/>
                    </a:lnTo>
                    <a:lnTo>
                      <a:pt x="3921108" y="389648"/>
                    </a:lnTo>
                    <a:lnTo>
                      <a:pt x="3917563" y="389648"/>
                    </a:lnTo>
                    <a:cubicBezTo>
                      <a:pt x="3912142" y="389648"/>
                      <a:pt x="3906698" y="388834"/>
                      <a:pt x="3906698" y="382318"/>
                    </a:cubicBezTo>
                    <a:lnTo>
                      <a:pt x="3906698" y="304404"/>
                    </a:lnTo>
                    <a:close/>
                    <a:moveTo>
                      <a:pt x="3894490" y="256895"/>
                    </a:moveTo>
                    <a:cubicBezTo>
                      <a:pt x="3889069" y="257981"/>
                      <a:pt x="3884713" y="262325"/>
                      <a:pt x="3884713" y="268026"/>
                    </a:cubicBezTo>
                    <a:cubicBezTo>
                      <a:pt x="3884713" y="273998"/>
                      <a:pt x="3889880" y="279156"/>
                      <a:pt x="3896111" y="279156"/>
                    </a:cubicBezTo>
                    <a:lnTo>
                      <a:pt x="3897478" y="279156"/>
                    </a:lnTo>
                    <a:cubicBezTo>
                      <a:pt x="3902899" y="278070"/>
                      <a:pt x="3907254" y="273727"/>
                      <a:pt x="3907254" y="268026"/>
                    </a:cubicBezTo>
                    <a:cubicBezTo>
                      <a:pt x="3907254" y="262053"/>
                      <a:pt x="3902366" y="256895"/>
                      <a:pt x="3896111" y="256895"/>
                    </a:cubicBezTo>
                    <a:close/>
                    <a:moveTo>
                      <a:pt x="3950483" y="355985"/>
                    </a:moveTo>
                    <a:cubicBezTo>
                      <a:pt x="3946151" y="360329"/>
                      <a:pt x="3943973" y="367387"/>
                      <a:pt x="3943973" y="373089"/>
                    </a:cubicBezTo>
                    <a:cubicBezTo>
                      <a:pt x="3943973" y="379876"/>
                      <a:pt x="3946961" y="387748"/>
                      <a:pt x="3952938" y="391278"/>
                    </a:cubicBezTo>
                    <a:cubicBezTo>
                      <a:pt x="3943417" y="395349"/>
                      <a:pt x="3933919" y="401050"/>
                      <a:pt x="3933919" y="412181"/>
                    </a:cubicBezTo>
                    <a:cubicBezTo>
                      <a:pt x="3933919" y="433084"/>
                      <a:pt x="3966514" y="438786"/>
                      <a:pt x="3981433" y="438786"/>
                    </a:cubicBezTo>
                    <a:cubicBezTo>
                      <a:pt x="3999086" y="438786"/>
                      <a:pt x="4028391" y="432542"/>
                      <a:pt x="4028391" y="411639"/>
                    </a:cubicBezTo>
                    <a:cubicBezTo>
                      <a:pt x="4028391" y="386661"/>
                      <a:pt x="4002607" y="381776"/>
                      <a:pt x="3981711" y="381776"/>
                    </a:cubicBezTo>
                    <a:lnTo>
                      <a:pt x="3962969" y="381776"/>
                    </a:lnTo>
                    <a:cubicBezTo>
                      <a:pt x="3955904" y="380960"/>
                      <a:pt x="3951294" y="374717"/>
                      <a:pt x="3951294" y="368202"/>
                    </a:cubicBezTo>
                    <a:cubicBezTo>
                      <a:pt x="3951294" y="365487"/>
                      <a:pt x="3952382" y="359514"/>
                      <a:pt x="3954282" y="359514"/>
                    </a:cubicBezTo>
                    <a:lnTo>
                      <a:pt x="3954838" y="359514"/>
                    </a:lnTo>
                    <a:cubicBezTo>
                      <a:pt x="3957548" y="360329"/>
                      <a:pt x="3960259" y="362501"/>
                      <a:pt x="3963247" y="363315"/>
                    </a:cubicBezTo>
                    <a:cubicBezTo>
                      <a:pt x="3967324" y="364672"/>
                      <a:pt x="3971379" y="365215"/>
                      <a:pt x="3975456" y="365215"/>
                    </a:cubicBezTo>
                    <a:cubicBezTo>
                      <a:pt x="3992020" y="365215"/>
                      <a:pt x="4009927" y="353542"/>
                      <a:pt x="4009927" y="335353"/>
                    </a:cubicBezTo>
                    <a:cubicBezTo>
                      <a:pt x="4009927" y="328023"/>
                      <a:pt x="4007217" y="319607"/>
                      <a:pt x="4001518" y="314992"/>
                    </a:cubicBezTo>
                    <a:lnTo>
                      <a:pt x="4001518" y="314720"/>
                    </a:lnTo>
                    <a:cubicBezTo>
                      <a:pt x="4008306" y="310105"/>
                      <a:pt x="4014005" y="307390"/>
                      <a:pt x="4021881" y="307390"/>
                    </a:cubicBezTo>
                    <a:cubicBezTo>
                      <a:pt x="4020260" y="308476"/>
                      <a:pt x="4018893" y="310105"/>
                      <a:pt x="4018893" y="312548"/>
                    </a:cubicBezTo>
                    <a:cubicBezTo>
                      <a:pt x="4018893" y="316078"/>
                      <a:pt x="4021881" y="318792"/>
                      <a:pt x="4025148" y="318792"/>
                    </a:cubicBezTo>
                    <a:cubicBezTo>
                      <a:pt x="4029480" y="318792"/>
                      <a:pt x="4031657" y="315263"/>
                      <a:pt x="4031657" y="312548"/>
                    </a:cubicBezTo>
                    <a:cubicBezTo>
                      <a:pt x="4031657" y="305490"/>
                      <a:pt x="4025681" y="301960"/>
                      <a:pt x="4020260" y="301960"/>
                    </a:cubicBezTo>
                    <a:lnTo>
                      <a:pt x="4018615" y="301960"/>
                    </a:lnTo>
                    <a:cubicBezTo>
                      <a:pt x="4012105" y="303047"/>
                      <a:pt x="4005595" y="304947"/>
                      <a:pt x="4000429" y="309291"/>
                    </a:cubicBezTo>
                    <a:cubicBezTo>
                      <a:pt x="3999896" y="310105"/>
                      <a:pt x="3999086" y="310919"/>
                      <a:pt x="3997997" y="310919"/>
                    </a:cubicBezTo>
                    <a:lnTo>
                      <a:pt x="3997719" y="310919"/>
                    </a:lnTo>
                    <a:cubicBezTo>
                      <a:pt x="3996375" y="310919"/>
                      <a:pt x="3991742" y="307933"/>
                      <a:pt x="3988499" y="306576"/>
                    </a:cubicBezTo>
                    <a:cubicBezTo>
                      <a:pt x="3984699" y="304947"/>
                      <a:pt x="3980344" y="304404"/>
                      <a:pt x="3976012" y="304404"/>
                    </a:cubicBezTo>
                    <a:cubicBezTo>
                      <a:pt x="3958892" y="304404"/>
                      <a:pt x="3940707" y="316078"/>
                      <a:pt x="3940707" y="334810"/>
                    </a:cubicBezTo>
                    <a:cubicBezTo>
                      <a:pt x="3940707" y="342683"/>
                      <a:pt x="3944251" y="351099"/>
                      <a:pt x="3950483" y="355985"/>
                    </a:cubicBezTo>
                    <a:close/>
                    <a:moveTo>
                      <a:pt x="3945595" y="413268"/>
                    </a:moveTo>
                    <a:lnTo>
                      <a:pt x="3945595" y="411639"/>
                    </a:lnTo>
                    <a:cubicBezTo>
                      <a:pt x="3945595" y="400779"/>
                      <a:pt x="3956460" y="394807"/>
                      <a:pt x="3966236" y="394807"/>
                    </a:cubicBezTo>
                    <a:cubicBezTo>
                      <a:pt x="3968135" y="394807"/>
                      <a:pt x="3970568" y="394807"/>
                      <a:pt x="3972467" y="394807"/>
                    </a:cubicBezTo>
                    <a:lnTo>
                      <a:pt x="3983054" y="394807"/>
                    </a:lnTo>
                    <a:cubicBezTo>
                      <a:pt x="3995541" y="394807"/>
                      <a:pt x="4014816" y="395893"/>
                      <a:pt x="4016715" y="410824"/>
                    </a:cubicBezTo>
                    <a:lnTo>
                      <a:pt x="4016715" y="412453"/>
                    </a:lnTo>
                    <a:cubicBezTo>
                      <a:pt x="4016715" y="430372"/>
                      <a:pt x="3986599" y="433084"/>
                      <a:pt x="3980900" y="433084"/>
                    </a:cubicBezTo>
                    <a:cubicBezTo>
                      <a:pt x="3967579" y="433084"/>
                      <a:pt x="3947772" y="427657"/>
                      <a:pt x="3945595" y="413268"/>
                    </a:cubicBezTo>
                    <a:close/>
                    <a:moveTo>
                      <a:pt x="3956738" y="338339"/>
                    </a:moveTo>
                    <a:lnTo>
                      <a:pt x="3956738" y="336167"/>
                    </a:lnTo>
                    <a:cubicBezTo>
                      <a:pt x="3956738" y="324765"/>
                      <a:pt x="3959448" y="310105"/>
                      <a:pt x="3975201" y="310105"/>
                    </a:cubicBezTo>
                    <a:cubicBezTo>
                      <a:pt x="3988221" y="310105"/>
                      <a:pt x="3993919" y="320964"/>
                      <a:pt x="3993919" y="335624"/>
                    </a:cubicBezTo>
                    <a:cubicBezTo>
                      <a:pt x="3993919" y="347569"/>
                      <a:pt x="3988499" y="359514"/>
                      <a:pt x="3975201" y="359514"/>
                    </a:cubicBezTo>
                    <a:cubicBezTo>
                      <a:pt x="3970035" y="359514"/>
                      <a:pt x="3964869" y="357343"/>
                      <a:pt x="3961348" y="352999"/>
                    </a:cubicBezTo>
                    <a:cubicBezTo>
                      <a:pt x="3958081" y="348927"/>
                      <a:pt x="3957548" y="343497"/>
                      <a:pt x="3956738" y="338339"/>
                    </a:cubicBezTo>
                    <a:close/>
                    <a:moveTo>
                      <a:pt x="4041781" y="306576"/>
                    </a:moveTo>
                    <a:lnTo>
                      <a:pt x="4041781" y="313091"/>
                    </a:lnTo>
                    <a:lnTo>
                      <a:pt x="4045024" y="313091"/>
                    </a:lnTo>
                    <a:cubicBezTo>
                      <a:pt x="4051279" y="313091"/>
                      <a:pt x="4057789" y="313634"/>
                      <a:pt x="4057789" y="323407"/>
                    </a:cubicBezTo>
                    <a:lnTo>
                      <a:pt x="4057789" y="380689"/>
                    </a:lnTo>
                    <a:cubicBezTo>
                      <a:pt x="4057789" y="389377"/>
                      <a:pt x="4052368" y="389648"/>
                      <a:pt x="4041781" y="389648"/>
                    </a:cubicBezTo>
                    <a:lnTo>
                      <a:pt x="4041781" y="395893"/>
                    </a:lnTo>
                    <a:lnTo>
                      <a:pt x="4056422" y="395349"/>
                    </a:lnTo>
                    <a:lnTo>
                      <a:pt x="4089017" y="395349"/>
                    </a:lnTo>
                    <a:lnTo>
                      <a:pt x="4089017" y="389648"/>
                    </a:lnTo>
                    <a:lnTo>
                      <a:pt x="4084384" y="389648"/>
                    </a:lnTo>
                    <a:cubicBezTo>
                      <a:pt x="4078152" y="389648"/>
                      <a:pt x="4072986" y="388563"/>
                      <a:pt x="4072986" y="380960"/>
                    </a:cubicBezTo>
                    <a:lnTo>
                      <a:pt x="4072986" y="343497"/>
                    </a:lnTo>
                    <a:cubicBezTo>
                      <a:pt x="4072986" y="327751"/>
                      <a:pt x="4082484" y="309562"/>
                      <a:pt x="4102037" y="309562"/>
                    </a:cubicBezTo>
                    <a:cubicBezTo>
                      <a:pt x="4113435" y="309562"/>
                      <a:pt x="4116701" y="319878"/>
                      <a:pt x="4116701" y="332909"/>
                    </a:cubicBezTo>
                    <a:lnTo>
                      <a:pt x="4116701" y="381505"/>
                    </a:lnTo>
                    <a:cubicBezTo>
                      <a:pt x="4116701" y="389105"/>
                      <a:pt x="4110724" y="389648"/>
                      <a:pt x="4103936" y="389648"/>
                    </a:cubicBezTo>
                    <a:lnTo>
                      <a:pt x="4100670" y="389648"/>
                    </a:lnTo>
                    <a:lnTo>
                      <a:pt x="4100670" y="395893"/>
                    </a:lnTo>
                    <a:lnTo>
                      <a:pt x="4115334" y="395349"/>
                    </a:lnTo>
                    <a:lnTo>
                      <a:pt x="4147929" y="395349"/>
                    </a:lnTo>
                    <a:lnTo>
                      <a:pt x="4147929" y="389648"/>
                    </a:lnTo>
                    <a:lnTo>
                      <a:pt x="4144107" y="389648"/>
                    </a:lnTo>
                    <a:cubicBezTo>
                      <a:pt x="4138153" y="389648"/>
                      <a:pt x="4132176" y="388834"/>
                      <a:pt x="4132176" y="381505"/>
                    </a:cubicBezTo>
                    <a:lnTo>
                      <a:pt x="4132176" y="334538"/>
                    </a:lnTo>
                    <a:cubicBezTo>
                      <a:pt x="4132176" y="328294"/>
                      <a:pt x="4131898" y="322322"/>
                      <a:pt x="4128655" y="316621"/>
                    </a:cubicBezTo>
                    <a:cubicBezTo>
                      <a:pt x="4123489" y="306847"/>
                      <a:pt x="4112624" y="304404"/>
                      <a:pt x="4102593" y="304404"/>
                    </a:cubicBezTo>
                    <a:cubicBezTo>
                      <a:pt x="4089550" y="304404"/>
                      <a:pt x="4076531" y="312820"/>
                      <a:pt x="4071897" y="325036"/>
                    </a:cubicBezTo>
                    <a:lnTo>
                      <a:pt x="4071897" y="304404"/>
                    </a:lnTo>
                    <a:close/>
                    <a:moveTo>
                      <a:pt x="4242124" y="306576"/>
                    </a:moveTo>
                    <a:lnTo>
                      <a:pt x="4242124" y="313091"/>
                    </a:lnTo>
                    <a:lnTo>
                      <a:pt x="4245390" y="313091"/>
                    </a:lnTo>
                    <a:cubicBezTo>
                      <a:pt x="4251622" y="313091"/>
                      <a:pt x="4258132" y="313634"/>
                      <a:pt x="4258132" y="323407"/>
                    </a:cubicBezTo>
                    <a:lnTo>
                      <a:pt x="4258132" y="380689"/>
                    </a:lnTo>
                    <a:cubicBezTo>
                      <a:pt x="4258132" y="389377"/>
                      <a:pt x="4252711" y="389648"/>
                      <a:pt x="4242124" y="389648"/>
                    </a:cubicBezTo>
                    <a:lnTo>
                      <a:pt x="4242124" y="395893"/>
                    </a:lnTo>
                    <a:lnTo>
                      <a:pt x="4256510" y="395349"/>
                    </a:lnTo>
                    <a:lnTo>
                      <a:pt x="4292881" y="395349"/>
                    </a:lnTo>
                    <a:lnTo>
                      <a:pt x="4292881" y="389648"/>
                    </a:lnTo>
                    <a:lnTo>
                      <a:pt x="4285839" y="389648"/>
                    </a:lnTo>
                    <a:cubicBezTo>
                      <a:pt x="4278773" y="389648"/>
                      <a:pt x="4272796" y="388563"/>
                      <a:pt x="4272796" y="380689"/>
                    </a:cubicBezTo>
                    <a:lnTo>
                      <a:pt x="4272796" y="345940"/>
                    </a:lnTo>
                    <a:cubicBezTo>
                      <a:pt x="4274418" y="331552"/>
                      <a:pt x="4278240" y="309562"/>
                      <a:pt x="4299136" y="309562"/>
                    </a:cubicBezTo>
                    <a:lnTo>
                      <a:pt x="4299136" y="309834"/>
                    </a:lnTo>
                    <a:cubicBezTo>
                      <a:pt x="4296426" y="311191"/>
                      <a:pt x="4295059" y="314449"/>
                      <a:pt x="4295059" y="317435"/>
                    </a:cubicBezTo>
                    <a:cubicBezTo>
                      <a:pt x="4295059" y="323136"/>
                      <a:pt x="4299414" y="326665"/>
                      <a:pt x="4304302" y="326665"/>
                    </a:cubicBezTo>
                    <a:cubicBezTo>
                      <a:pt x="4309723" y="326665"/>
                      <a:pt x="4313244" y="322322"/>
                      <a:pt x="4313244" y="317163"/>
                    </a:cubicBezTo>
                    <a:cubicBezTo>
                      <a:pt x="4313244" y="308748"/>
                      <a:pt x="4304835" y="304404"/>
                      <a:pt x="4297514" y="304404"/>
                    </a:cubicBezTo>
                    <a:cubicBezTo>
                      <a:pt x="4285028" y="304404"/>
                      <a:pt x="4274696" y="314992"/>
                      <a:pt x="4271707" y="326665"/>
                    </a:cubicBezTo>
                    <a:lnTo>
                      <a:pt x="4271707" y="304404"/>
                    </a:lnTo>
                    <a:close/>
                    <a:moveTo>
                      <a:pt x="4343245" y="348384"/>
                    </a:moveTo>
                    <a:lnTo>
                      <a:pt x="4404612" y="348384"/>
                    </a:lnTo>
                    <a:cubicBezTo>
                      <a:pt x="4407323" y="348384"/>
                      <a:pt x="4408134" y="347026"/>
                      <a:pt x="4408134" y="344855"/>
                    </a:cubicBezTo>
                    <a:cubicBezTo>
                      <a:pt x="4408134" y="318792"/>
                      <a:pt x="4392381" y="303047"/>
                      <a:pt x="4370118" y="303047"/>
                    </a:cubicBezTo>
                    <a:cubicBezTo>
                      <a:pt x="4344890" y="303047"/>
                      <a:pt x="4325059" y="325036"/>
                      <a:pt x="4325059" y="350556"/>
                    </a:cubicBezTo>
                    <a:cubicBezTo>
                      <a:pt x="4325059" y="376074"/>
                      <a:pt x="4345422" y="398335"/>
                      <a:pt x="4373662" y="398335"/>
                    </a:cubicBezTo>
                    <a:cubicBezTo>
                      <a:pt x="4388581" y="398335"/>
                      <a:pt x="4403524" y="387748"/>
                      <a:pt x="4407601" y="373631"/>
                    </a:cubicBezTo>
                    <a:cubicBezTo>
                      <a:pt x="4407856" y="372817"/>
                      <a:pt x="4408134" y="372002"/>
                      <a:pt x="4408134" y="371188"/>
                    </a:cubicBezTo>
                    <a:cubicBezTo>
                      <a:pt x="4408134" y="369831"/>
                      <a:pt x="4407045" y="368473"/>
                      <a:pt x="4405423" y="368473"/>
                    </a:cubicBezTo>
                    <a:cubicBezTo>
                      <a:pt x="4401624" y="368473"/>
                      <a:pt x="4401346" y="374717"/>
                      <a:pt x="4399446" y="377703"/>
                    </a:cubicBezTo>
                    <a:cubicBezTo>
                      <a:pt x="4394280" y="386390"/>
                      <a:pt x="4384249" y="392363"/>
                      <a:pt x="4373917" y="392363"/>
                    </a:cubicBezTo>
                    <a:lnTo>
                      <a:pt x="4372573" y="392363"/>
                    </a:lnTo>
                    <a:cubicBezTo>
                      <a:pt x="4361708" y="392092"/>
                      <a:pt x="4352210" y="384762"/>
                      <a:pt x="4347600" y="374988"/>
                    </a:cubicBezTo>
                    <a:cubicBezTo>
                      <a:pt x="4343801" y="366573"/>
                      <a:pt x="4343245" y="357343"/>
                      <a:pt x="4343245" y="348384"/>
                    </a:cubicBezTo>
                    <a:close/>
                    <a:moveTo>
                      <a:pt x="4343523" y="343497"/>
                    </a:moveTo>
                    <a:cubicBezTo>
                      <a:pt x="4343801" y="329652"/>
                      <a:pt x="4349500" y="313634"/>
                      <a:pt x="4364419" y="309019"/>
                    </a:cubicBezTo>
                    <a:cubicBezTo>
                      <a:pt x="4366064" y="308476"/>
                      <a:pt x="4367685" y="308205"/>
                      <a:pt x="4369307" y="308205"/>
                    </a:cubicBezTo>
                    <a:cubicBezTo>
                      <a:pt x="4387238" y="308205"/>
                      <a:pt x="4394025" y="326665"/>
                      <a:pt x="4394025" y="343497"/>
                    </a:cubicBezTo>
                    <a:close/>
                    <a:moveTo>
                      <a:pt x="4489772" y="314449"/>
                    </a:moveTo>
                    <a:cubicBezTo>
                      <a:pt x="4485162" y="316078"/>
                      <a:pt x="4481362" y="318521"/>
                      <a:pt x="4481362" y="324222"/>
                    </a:cubicBezTo>
                    <a:cubicBezTo>
                      <a:pt x="4481362" y="329109"/>
                      <a:pt x="4484884" y="333724"/>
                      <a:pt x="4490861" y="333724"/>
                    </a:cubicBezTo>
                    <a:cubicBezTo>
                      <a:pt x="4496305" y="333724"/>
                      <a:pt x="4500641" y="329652"/>
                      <a:pt x="4500641" y="323407"/>
                    </a:cubicBezTo>
                    <a:cubicBezTo>
                      <a:pt x="4500641" y="308748"/>
                      <a:pt x="4482984" y="303590"/>
                      <a:pt x="4470497" y="303047"/>
                    </a:cubicBezTo>
                    <a:lnTo>
                      <a:pt x="4468343" y="303047"/>
                    </a:lnTo>
                    <a:cubicBezTo>
                      <a:pt x="4444180" y="303047"/>
                      <a:pt x="4421362" y="322593"/>
                      <a:pt x="4421362" y="350827"/>
                    </a:cubicBezTo>
                    <a:cubicBezTo>
                      <a:pt x="4421362" y="376345"/>
                      <a:pt x="4441192" y="398335"/>
                      <a:pt x="4467787" y="398335"/>
                    </a:cubicBezTo>
                    <a:cubicBezTo>
                      <a:pt x="4482451" y="398335"/>
                      <a:pt x="4495749" y="390463"/>
                      <a:pt x="4501457" y="375803"/>
                    </a:cubicBezTo>
                    <a:cubicBezTo>
                      <a:pt x="4501999" y="374446"/>
                      <a:pt x="4503085" y="372817"/>
                      <a:pt x="4503085" y="371188"/>
                    </a:cubicBezTo>
                    <a:cubicBezTo>
                      <a:pt x="4503085" y="369559"/>
                      <a:pt x="4501457" y="368745"/>
                      <a:pt x="4500099" y="368745"/>
                    </a:cubicBezTo>
                    <a:cubicBezTo>
                      <a:pt x="4496559" y="368745"/>
                      <a:pt x="4496305" y="374175"/>
                      <a:pt x="4494660" y="377161"/>
                    </a:cubicBezTo>
                    <a:cubicBezTo>
                      <a:pt x="4489772" y="386390"/>
                      <a:pt x="4480552" y="392363"/>
                      <a:pt x="4469154" y="392363"/>
                    </a:cubicBezTo>
                    <a:cubicBezTo>
                      <a:pt x="4446613" y="392363"/>
                      <a:pt x="4439547" y="366573"/>
                      <a:pt x="4439547" y="350556"/>
                    </a:cubicBezTo>
                    <a:cubicBezTo>
                      <a:pt x="4439547" y="333452"/>
                      <a:pt x="4445269" y="309019"/>
                      <a:pt x="4468598" y="309019"/>
                    </a:cubicBezTo>
                    <a:cubicBezTo>
                      <a:pt x="4474297" y="309019"/>
                      <a:pt x="4480274" y="309834"/>
                      <a:pt x="4485440" y="312005"/>
                    </a:cubicBezTo>
                    <a:cubicBezTo>
                      <a:pt x="4487061" y="312548"/>
                      <a:pt x="4488150" y="313634"/>
                      <a:pt x="4489772" y="314449"/>
                    </a:cubicBezTo>
                    <a:close/>
                    <a:moveTo>
                      <a:pt x="4559417" y="303047"/>
                    </a:moveTo>
                    <a:cubicBezTo>
                      <a:pt x="4535254" y="305490"/>
                      <a:pt x="4515436" y="325036"/>
                      <a:pt x="4515436" y="351641"/>
                    </a:cubicBezTo>
                    <a:cubicBezTo>
                      <a:pt x="4515436" y="373089"/>
                      <a:pt x="4531453" y="398335"/>
                      <a:pt x="4562674" y="398335"/>
                    </a:cubicBezTo>
                    <a:cubicBezTo>
                      <a:pt x="4586836" y="398335"/>
                      <a:pt x="4609639" y="379061"/>
                      <a:pt x="4609639" y="351913"/>
                    </a:cubicBezTo>
                    <a:cubicBezTo>
                      <a:pt x="4609639" y="327208"/>
                      <a:pt x="4590365" y="303047"/>
                      <a:pt x="4562403" y="303047"/>
                    </a:cubicBezTo>
                    <a:cubicBezTo>
                      <a:pt x="4561316" y="303047"/>
                      <a:pt x="4560501" y="303047"/>
                      <a:pt x="4559417" y="303047"/>
                    </a:cubicBezTo>
                    <a:close/>
                    <a:moveTo>
                      <a:pt x="4533355" y="356528"/>
                    </a:moveTo>
                    <a:lnTo>
                      <a:pt x="4533355" y="347569"/>
                    </a:lnTo>
                    <a:cubicBezTo>
                      <a:pt x="4533355" y="331280"/>
                      <a:pt x="4538512" y="308204"/>
                      <a:pt x="4562674" y="308204"/>
                    </a:cubicBezTo>
                    <a:cubicBezTo>
                      <a:pt x="4579233" y="308204"/>
                      <a:pt x="4589278" y="321507"/>
                      <a:pt x="4591180" y="337796"/>
                    </a:cubicBezTo>
                    <a:cubicBezTo>
                      <a:pt x="4591722" y="342140"/>
                      <a:pt x="4591722" y="346483"/>
                      <a:pt x="4591722" y="350827"/>
                    </a:cubicBezTo>
                    <a:cubicBezTo>
                      <a:pt x="4591722" y="361958"/>
                      <a:pt x="4590907" y="373903"/>
                      <a:pt x="4583577" y="382591"/>
                    </a:cubicBezTo>
                    <a:cubicBezTo>
                      <a:pt x="4578420" y="389105"/>
                      <a:pt x="4570275" y="392363"/>
                      <a:pt x="4562403" y="392363"/>
                    </a:cubicBezTo>
                    <a:cubicBezTo>
                      <a:pt x="4547199" y="392363"/>
                      <a:pt x="4536612" y="380960"/>
                      <a:pt x="4533897" y="364401"/>
                    </a:cubicBezTo>
                    <a:cubicBezTo>
                      <a:pt x="4533626" y="361686"/>
                      <a:pt x="4533626" y="359243"/>
                      <a:pt x="4533355" y="356528"/>
                    </a:cubicBezTo>
                    <a:close/>
                    <a:moveTo>
                      <a:pt x="4613983" y="306576"/>
                    </a:moveTo>
                    <a:lnTo>
                      <a:pt x="4613983" y="313091"/>
                    </a:lnTo>
                    <a:lnTo>
                      <a:pt x="4617242" y="313091"/>
                    </a:lnTo>
                    <a:cubicBezTo>
                      <a:pt x="4627829" y="313091"/>
                      <a:pt x="4628371" y="316078"/>
                      <a:pt x="4635701" y="332638"/>
                    </a:cubicBezTo>
                    <a:cubicBezTo>
                      <a:pt x="4644389" y="352456"/>
                      <a:pt x="4651992" y="372817"/>
                      <a:pt x="4660679" y="392636"/>
                    </a:cubicBezTo>
                    <a:cubicBezTo>
                      <a:pt x="4661492" y="395349"/>
                      <a:pt x="4662579" y="398335"/>
                      <a:pt x="4666107" y="398335"/>
                    </a:cubicBezTo>
                    <a:cubicBezTo>
                      <a:pt x="4671266" y="398335"/>
                      <a:pt x="4675610" y="383675"/>
                      <a:pt x="4678596" y="375803"/>
                    </a:cubicBezTo>
                    <a:cubicBezTo>
                      <a:pt x="4684568" y="361143"/>
                      <a:pt x="4690812" y="346483"/>
                      <a:pt x="4697057" y="331823"/>
                    </a:cubicBezTo>
                    <a:cubicBezTo>
                      <a:pt x="4698415" y="328294"/>
                      <a:pt x="4699499" y="324765"/>
                      <a:pt x="4701672" y="321507"/>
                    </a:cubicBezTo>
                    <a:cubicBezTo>
                      <a:pt x="4705745" y="316078"/>
                      <a:pt x="4711446" y="313091"/>
                      <a:pt x="4718231" y="313091"/>
                    </a:cubicBezTo>
                    <a:lnTo>
                      <a:pt x="4718231" y="306576"/>
                    </a:lnTo>
                    <a:lnTo>
                      <a:pt x="4707915" y="307390"/>
                    </a:lnTo>
                    <a:lnTo>
                      <a:pt x="4684297" y="307390"/>
                    </a:lnTo>
                    <a:lnTo>
                      <a:pt x="4684297" y="313091"/>
                    </a:lnTo>
                    <a:cubicBezTo>
                      <a:pt x="4688912" y="313363"/>
                      <a:pt x="4693527" y="316078"/>
                      <a:pt x="4693527" y="321507"/>
                    </a:cubicBezTo>
                    <a:lnTo>
                      <a:pt x="4693527" y="322322"/>
                    </a:lnTo>
                    <a:cubicBezTo>
                      <a:pt x="4693527" y="327751"/>
                      <a:pt x="4688912" y="335624"/>
                      <a:pt x="4686468" y="341054"/>
                    </a:cubicBezTo>
                    <a:cubicBezTo>
                      <a:pt x="4681311" y="353542"/>
                      <a:pt x="4675610" y="366030"/>
                      <a:pt x="4670995" y="379061"/>
                    </a:cubicBezTo>
                    <a:cubicBezTo>
                      <a:pt x="4668551" y="374175"/>
                      <a:pt x="4666922" y="369288"/>
                      <a:pt x="4665023" y="364401"/>
                    </a:cubicBezTo>
                    <a:lnTo>
                      <a:pt x="4652534" y="334538"/>
                    </a:lnTo>
                    <a:cubicBezTo>
                      <a:pt x="4650905" y="330737"/>
                      <a:pt x="4649277" y="326937"/>
                      <a:pt x="4647648" y="323136"/>
                    </a:cubicBezTo>
                    <a:cubicBezTo>
                      <a:pt x="4647377" y="321779"/>
                      <a:pt x="4646291" y="320421"/>
                      <a:pt x="4646291" y="318792"/>
                    </a:cubicBezTo>
                    <a:cubicBezTo>
                      <a:pt x="4646291" y="313363"/>
                      <a:pt x="4653349" y="313091"/>
                      <a:pt x="4657693" y="313091"/>
                    </a:cubicBezTo>
                    <a:lnTo>
                      <a:pt x="4657693" y="306576"/>
                    </a:lnTo>
                    <a:close/>
                    <a:moveTo>
                      <a:pt x="4740628" y="348384"/>
                    </a:moveTo>
                    <a:lnTo>
                      <a:pt x="4801985" y="348384"/>
                    </a:lnTo>
                    <a:cubicBezTo>
                      <a:pt x="4804700" y="348384"/>
                      <a:pt x="4805513" y="347026"/>
                      <a:pt x="4805513" y="344855"/>
                    </a:cubicBezTo>
                    <a:cubicBezTo>
                      <a:pt x="4805513" y="318792"/>
                      <a:pt x="4789767" y="303047"/>
                      <a:pt x="4767506" y="303047"/>
                    </a:cubicBezTo>
                    <a:cubicBezTo>
                      <a:pt x="4742259" y="303047"/>
                      <a:pt x="4722441" y="325036"/>
                      <a:pt x="4722441" y="350556"/>
                    </a:cubicBezTo>
                    <a:cubicBezTo>
                      <a:pt x="4722441" y="376074"/>
                      <a:pt x="4742801" y="398335"/>
                      <a:pt x="4771034" y="398335"/>
                    </a:cubicBezTo>
                    <a:cubicBezTo>
                      <a:pt x="4785967" y="398335"/>
                      <a:pt x="4800898" y="387748"/>
                      <a:pt x="4804971" y="373631"/>
                    </a:cubicBezTo>
                    <a:cubicBezTo>
                      <a:pt x="4805242" y="372817"/>
                      <a:pt x="4805513" y="372002"/>
                      <a:pt x="4805513" y="371188"/>
                    </a:cubicBezTo>
                    <a:cubicBezTo>
                      <a:pt x="4805513" y="369831"/>
                      <a:pt x="4804429" y="368473"/>
                      <a:pt x="4802798" y="368473"/>
                    </a:cubicBezTo>
                    <a:cubicBezTo>
                      <a:pt x="4798998" y="368473"/>
                      <a:pt x="4798727" y="374717"/>
                      <a:pt x="4796825" y="377703"/>
                    </a:cubicBezTo>
                    <a:cubicBezTo>
                      <a:pt x="4791668" y="386390"/>
                      <a:pt x="4781624" y="392363"/>
                      <a:pt x="4771308" y="392363"/>
                    </a:cubicBezTo>
                    <a:lnTo>
                      <a:pt x="4769950" y="392363"/>
                    </a:lnTo>
                    <a:cubicBezTo>
                      <a:pt x="4759090" y="392092"/>
                      <a:pt x="4749589" y="384762"/>
                      <a:pt x="4744974" y="374988"/>
                    </a:cubicBezTo>
                    <a:cubicBezTo>
                      <a:pt x="4741173" y="366573"/>
                      <a:pt x="4740631" y="357343"/>
                      <a:pt x="4740631" y="348384"/>
                    </a:cubicBezTo>
                    <a:close/>
                    <a:moveTo>
                      <a:pt x="4740902" y="343497"/>
                    </a:moveTo>
                    <a:cubicBezTo>
                      <a:pt x="4741173" y="329652"/>
                      <a:pt x="4746874" y="313634"/>
                      <a:pt x="4761805" y="309019"/>
                    </a:cubicBezTo>
                    <a:cubicBezTo>
                      <a:pt x="4763433" y="308476"/>
                      <a:pt x="4765062" y="308205"/>
                      <a:pt x="4766693" y="308205"/>
                    </a:cubicBezTo>
                    <a:cubicBezTo>
                      <a:pt x="4784610" y="308205"/>
                      <a:pt x="4791395" y="326665"/>
                      <a:pt x="4791395" y="343497"/>
                    </a:cubicBezTo>
                    <a:close/>
                    <a:moveTo>
                      <a:pt x="4817935" y="306576"/>
                    </a:moveTo>
                    <a:lnTo>
                      <a:pt x="4817935" y="313091"/>
                    </a:lnTo>
                    <a:lnTo>
                      <a:pt x="4821192" y="313091"/>
                    </a:lnTo>
                    <a:cubicBezTo>
                      <a:pt x="4827435" y="313091"/>
                      <a:pt x="4833952" y="313634"/>
                      <a:pt x="4833952" y="323407"/>
                    </a:cubicBezTo>
                    <a:lnTo>
                      <a:pt x="4833952" y="380689"/>
                    </a:lnTo>
                    <a:cubicBezTo>
                      <a:pt x="4833952" y="389377"/>
                      <a:pt x="4828522" y="389648"/>
                      <a:pt x="4817935" y="389648"/>
                    </a:cubicBezTo>
                    <a:lnTo>
                      <a:pt x="4817935" y="395893"/>
                    </a:lnTo>
                    <a:lnTo>
                      <a:pt x="4832323" y="395349"/>
                    </a:lnTo>
                    <a:lnTo>
                      <a:pt x="4868701" y="395349"/>
                    </a:lnTo>
                    <a:lnTo>
                      <a:pt x="4868701" y="389648"/>
                    </a:lnTo>
                    <a:lnTo>
                      <a:pt x="4861642" y="389648"/>
                    </a:lnTo>
                    <a:cubicBezTo>
                      <a:pt x="4854584" y="389648"/>
                      <a:pt x="4848611" y="388563"/>
                      <a:pt x="4848611" y="380689"/>
                    </a:cubicBezTo>
                    <a:lnTo>
                      <a:pt x="4848611" y="345940"/>
                    </a:lnTo>
                    <a:cubicBezTo>
                      <a:pt x="4850240" y="331552"/>
                      <a:pt x="4854041" y="309562"/>
                      <a:pt x="4874945" y="309562"/>
                    </a:cubicBezTo>
                    <a:lnTo>
                      <a:pt x="4874945" y="309834"/>
                    </a:lnTo>
                    <a:cubicBezTo>
                      <a:pt x="4872229" y="311191"/>
                      <a:pt x="4870872" y="314449"/>
                      <a:pt x="4870872" y="317435"/>
                    </a:cubicBezTo>
                    <a:cubicBezTo>
                      <a:pt x="4870872" y="323136"/>
                      <a:pt x="4875216" y="326665"/>
                      <a:pt x="4880104" y="326665"/>
                    </a:cubicBezTo>
                    <a:cubicBezTo>
                      <a:pt x="4885532" y="326665"/>
                      <a:pt x="4889062" y="322322"/>
                      <a:pt x="4889062" y="317163"/>
                    </a:cubicBezTo>
                    <a:cubicBezTo>
                      <a:pt x="4889062" y="308748"/>
                      <a:pt x="4880646" y="304404"/>
                      <a:pt x="4873316" y="304404"/>
                    </a:cubicBezTo>
                    <a:cubicBezTo>
                      <a:pt x="4860827" y="304404"/>
                      <a:pt x="4850511" y="314992"/>
                      <a:pt x="4847525" y="326665"/>
                    </a:cubicBezTo>
                    <a:lnTo>
                      <a:pt x="4847525" y="304404"/>
                    </a:lnTo>
                    <a:close/>
                    <a:moveTo>
                      <a:pt x="4899512" y="306576"/>
                    </a:moveTo>
                    <a:lnTo>
                      <a:pt x="4899512" y="313091"/>
                    </a:lnTo>
                    <a:lnTo>
                      <a:pt x="4902499" y="313091"/>
                    </a:lnTo>
                    <a:cubicBezTo>
                      <a:pt x="4910102" y="313091"/>
                      <a:pt x="4913901" y="315263"/>
                      <a:pt x="4916887" y="322322"/>
                    </a:cubicBezTo>
                    <a:lnTo>
                      <a:pt x="4921231" y="332909"/>
                    </a:lnTo>
                    <a:cubicBezTo>
                      <a:pt x="4926932" y="346755"/>
                      <a:pt x="4932904" y="360057"/>
                      <a:pt x="4938879" y="373903"/>
                    </a:cubicBezTo>
                    <a:lnTo>
                      <a:pt x="4945664" y="390192"/>
                    </a:lnTo>
                    <a:cubicBezTo>
                      <a:pt x="4946209" y="391821"/>
                      <a:pt x="4947837" y="393991"/>
                      <a:pt x="4947837" y="395893"/>
                    </a:cubicBezTo>
                    <a:cubicBezTo>
                      <a:pt x="4947837" y="398879"/>
                      <a:pt x="4945122" y="402952"/>
                      <a:pt x="4944036" y="405667"/>
                    </a:cubicBezTo>
                    <a:lnTo>
                      <a:pt x="4941592" y="411639"/>
                    </a:lnTo>
                    <a:cubicBezTo>
                      <a:pt x="4937521" y="420869"/>
                      <a:pt x="4931005" y="432813"/>
                      <a:pt x="4919602" y="433358"/>
                    </a:cubicBezTo>
                    <a:cubicBezTo>
                      <a:pt x="4915803" y="433358"/>
                      <a:pt x="4912272" y="432271"/>
                      <a:pt x="4909557" y="430098"/>
                    </a:cubicBezTo>
                    <a:cubicBezTo>
                      <a:pt x="4914445" y="429014"/>
                      <a:pt x="4916887" y="425755"/>
                      <a:pt x="4916887" y="421411"/>
                    </a:cubicBezTo>
                    <a:cubicBezTo>
                      <a:pt x="4916887" y="416525"/>
                      <a:pt x="4913630" y="412453"/>
                      <a:pt x="4907387" y="412453"/>
                    </a:cubicBezTo>
                    <a:cubicBezTo>
                      <a:pt x="4901685" y="412453"/>
                      <a:pt x="4899241" y="417612"/>
                      <a:pt x="4899241" y="421684"/>
                    </a:cubicBezTo>
                    <a:cubicBezTo>
                      <a:pt x="4899241" y="432000"/>
                      <a:pt x="4909286" y="438515"/>
                      <a:pt x="4918518" y="438515"/>
                    </a:cubicBezTo>
                    <a:cubicBezTo>
                      <a:pt x="4939963" y="438515"/>
                      <a:pt x="4948650" y="410011"/>
                      <a:pt x="4954896" y="394807"/>
                    </a:cubicBezTo>
                    <a:cubicBezTo>
                      <a:pt x="4963855" y="373360"/>
                      <a:pt x="4972813" y="352456"/>
                      <a:pt x="4982316" y="331280"/>
                    </a:cubicBezTo>
                    <a:cubicBezTo>
                      <a:pt x="4985844" y="322322"/>
                      <a:pt x="4990459" y="313091"/>
                      <a:pt x="5003219" y="313091"/>
                    </a:cubicBezTo>
                    <a:lnTo>
                      <a:pt x="5003219" y="306576"/>
                    </a:lnTo>
                    <a:lnTo>
                      <a:pt x="4969285" y="306576"/>
                    </a:lnTo>
                    <a:lnTo>
                      <a:pt x="4969285" y="313091"/>
                    </a:lnTo>
                    <a:cubicBezTo>
                      <a:pt x="4974170" y="313363"/>
                      <a:pt x="4978514" y="316078"/>
                      <a:pt x="4978785" y="321507"/>
                    </a:cubicBezTo>
                    <a:cubicBezTo>
                      <a:pt x="4978785" y="326937"/>
                      <a:pt x="4974170" y="335081"/>
                      <a:pt x="4971726" y="341054"/>
                    </a:cubicBezTo>
                    <a:cubicBezTo>
                      <a:pt x="4966299" y="353270"/>
                      <a:pt x="4961139" y="364944"/>
                      <a:pt x="4956254" y="377161"/>
                    </a:cubicBezTo>
                    <a:cubicBezTo>
                      <a:pt x="4948108" y="359514"/>
                      <a:pt x="4941050" y="341054"/>
                      <a:pt x="4933178" y="323136"/>
                    </a:cubicBezTo>
                    <a:cubicBezTo>
                      <a:pt x="4932633" y="321779"/>
                      <a:pt x="4931820" y="320421"/>
                      <a:pt x="4931820" y="318792"/>
                    </a:cubicBezTo>
                    <a:cubicBezTo>
                      <a:pt x="4931820" y="313363"/>
                      <a:pt x="4938606" y="313091"/>
                      <a:pt x="4942949" y="313091"/>
                    </a:cubicBezTo>
                    <a:lnTo>
                      <a:pt x="4942949" y="306576"/>
                    </a:lnTo>
                    <a:close/>
                    <a:moveTo>
                      <a:pt x="5098917" y="306576"/>
                    </a:moveTo>
                    <a:lnTo>
                      <a:pt x="5098917" y="313091"/>
                    </a:lnTo>
                    <a:lnTo>
                      <a:pt x="5102174" y="313091"/>
                    </a:lnTo>
                    <a:cubicBezTo>
                      <a:pt x="5108688" y="313091"/>
                      <a:pt x="5113847" y="314177"/>
                      <a:pt x="5113847" y="323407"/>
                    </a:cubicBezTo>
                    <a:lnTo>
                      <a:pt x="5113847" y="380960"/>
                    </a:lnTo>
                    <a:cubicBezTo>
                      <a:pt x="5113847" y="389377"/>
                      <a:pt x="5108417" y="389648"/>
                      <a:pt x="5098101" y="389648"/>
                    </a:cubicBezTo>
                    <a:lnTo>
                      <a:pt x="5098101" y="395893"/>
                    </a:lnTo>
                    <a:lnTo>
                      <a:pt x="5143167" y="395893"/>
                    </a:lnTo>
                    <a:lnTo>
                      <a:pt x="5143167" y="389648"/>
                    </a:lnTo>
                    <a:lnTo>
                      <a:pt x="5139638" y="389648"/>
                    </a:lnTo>
                    <a:cubicBezTo>
                      <a:pt x="5134208" y="389648"/>
                      <a:pt x="5128778" y="388834"/>
                      <a:pt x="5128778" y="382318"/>
                    </a:cubicBezTo>
                    <a:lnTo>
                      <a:pt x="5128778" y="304404"/>
                    </a:lnTo>
                    <a:close/>
                    <a:moveTo>
                      <a:pt x="5116562" y="256895"/>
                    </a:moveTo>
                    <a:cubicBezTo>
                      <a:pt x="5111132" y="257981"/>
                      <a:pt x="5106789" y="262325"/>
                      <a:pt x="5106789" y="268026"/>
                    </a:cubicBezTo>
                    <a:cubicBezTo>
                      <a:pt x="5106789" y="273998"/>
                      <a:pt x="5111948" y="279156"/>
                      <a:pt x="5118191" y="279156"/>
                    </a:cubicBezTo>
                    <a:lnTo>
                      <a:pt x="5119549" y="279156"/>
                    </a:lnTo>
                    <a:cubicBezTo>
                      <a:pt x="5124979" y="278070"/>
                      <a:pt x="5129322" y="273727"/>
                      <a:pt x="5129322" y="268026"/>
                    </a:cubicBezTo>
                    <a:cubicBezTo>
                      <a:pt x="5129322" y="262053"/>
                      <a:pt x="5124434" y="256895"/>
                      <a:pt x="5118191" y="256895"/>
                    </a:cubicBezTo>
                    <a:close/>
                    <a:moveTo>
                      <a:pt x="5168754" y="389105"/>
                    </a:moveTo>
                    <a:cubicBezTo>
                      <a:pt x="5175271" y="395622"/>
                      <a:pt x="5183687" y="398335"/>
                      <a:pt x="5192645" y="398335"/>
                    </a:cubicBezTo>
                    <a:cubicBezTo>
                      <a:pt x="5209749" y="398335"/>
                      <a:pt x="5226579" y="389648"/>
                      <a:pt x="5226579" y="369288"/>
                    </a:cubicBezTo>
                    <a:lnTo>
                      <a:pt x="5226579" y="367116"/>
                    </a:lnTo>
                    <a:cubicBezTo>
                      <a:pt x="5225764" y="355442"/>
                      <a:pt x="5216534" y="346483"/>
                      <a:pt x="5206218" y="342683"/>
                    </a:cubicBezTo>
                    <a:cubicBezTo>
                      <a:pt x="5201062" y="340782"/>
                      <a:pt x="5195358" y="339968"/>
                      <a:pt x="5189930" y="338882"/>
                    </a:cubicBezTo>
                    <a:cubicBezTo>
                      <a:pt x="5181243" y="337253"/>
                      <a:pt x="5167396" y="334810"/>
                      <a:pt x="5167396" y="322593"/>
                    </a:cubicBezTo>
                    <a:cubicBezTo>
                      <a:pt x="5167396" y="310648"/>
                      <a:pt x="5182600" y="307662"/>
                      <a:pt x="5191559" y="307662"/>
                    </a:cubicBezTo>
                    <a:cubicBezTo>
                      <a:pt x="5204590" y="307662"/>
                      <a:pt x="5214093" y="315263"/>
                      <a:pt x="5215448" y="330194"/>
                    </a:cubicBezTo>
                    <a:cubicBezTo>
                      <a:pt x="5215448" y="331823"/>
                      <a:pt x="5215721" y="333995"/>
                      <a:pt x="5218163" y="333995"/>
                    </a:cubicBezTo>
                    <a:cubicBezTo>
                      <a:pt x="5219521" y="333995"/>
                      <a:pt x="5220878" y="332909"/>
                      <a:pt x="5221149" y="331552"/>
                    </a:cubicBezTo>
                    <a:lnTo>
                      <a:pt x="5221149" y="306576"/>
                    </a:lnTo>
                    <a:cubicBezTo>
                      <a:pt x="5221149" y="304947"/>
                      <a:pt x="5220607" y="303047"/>
                      <a:pt x="5218707" y="303047"/>
                    </a:cubicBezTo>
                    <a:cubicBezTo>
                      <a:pt x="5215721" y="303047"/>
                      <a:pt x="5213277" y="308204"/>
                      <a:pt x="5210833" y="308204"/>
                    </a:cubicBezTo>
                    <a:lnTo>
                      <a:pt x="5210291" y="308204"/>
                    </a:lnTo>
                    <a:cubicBezTo>
                      <a:pt x="5208934" y="307933"/>
                      <a:pt x="5207576" y="306576"/>
                      <a:pt x="5206218" y="306033"/>
                    </a:cubicBezTo>
                    <a:cubicBezTo>
                      <a:pt x="5201875" y="303861"/>
                      <a:pt x="5196445" y="303047"/>
                      <a:pt x="5191559" y="303047"/>
                    </a:cubicBezTo>
                    <a:cubicBezTo>
                      <a:pt x="5176628" y="303047"/>
                      <a:pt x="5156809" y="307933"/>
                      <a:pt x="5156809" y="329109"/>
                    </a:cubicBezTo>
                    <a:cubicBezTo>
                      <a:pt x="5156809" y="350013"/>
                      <a:pt x="5181243" y="353542"/>
                      <a:pt x="5196173" y="356528"/>
                    </a:cubicBezTo>
                    <a:cubicBezTo>
                      <a:pt x="5205132" y="358157"/>
                      <a:pt x="5215177" y="363587"/>
                      <a:pt x="5215992" y="373631"/>
                    </a:cubicBezTo>
                    <a:cubicBezTo>
                      <a:pt x="5215992" y="388563"/>
                      <a:pt x="5203503" y="393178"/>
                      <a:pt x="5192645" y="393178"/>
                    </a:cubicBezTo>
                    <a:lnTo>
                      <a:pt x="5190472" y="393178"/>
                    </a:lnTo>
                    <a:cubicBezTo>
                      <a:pt x="5175271" y="392092"/>
                      <a:pt x="5166854" y="380689"/>
                      <a:pt x="5163324" y="366573"/>
                    </a:cubicBezTo>
                    <a:cubicBezTo>
                      <a:pt x="5162782" y="364130"/>
                      <a:pt x="5162782" y="360872"/>
                      <a:pt x="5159795" y="360872"/>
                    </a:cubicBezTo>
                    <a:cubicBezTo>
                      <a:pt x="5157351" y="360872"/>
                      <a:pt x="5156809" y="362501"/>
                      <a:pt x="5156809" y="364401"/>
                    </a:cubicBezTo>
                    <a:lnTo>
                      <a:pt x="5156809" y="391278"/>
                    </a:lnTo>
                    <a:cubicBezTo>
                      <a:pt x="5156809" y="392092"/>
                      <a:pt x="5156538" y="393178"/>
                      <a:pt x="5156538" y="393991"/>
                    </a:cubicBezTo>
                    <a:cubicBezTo>
                      <a:pt x="5156538" y="396164"/>
                      <a:pt x="5157080" y="398335"/>
                      <a:pt x="5159253" y="398335"/>
                    </a:cubicBezTo>
                    <a:cubicBezTo>
                      <a:pt x="5161153" y="398335"/>
                      <a:pt x="5162782" y="395622"/>
                      <a:pt x="5164139" y="394536"/>
                    </a:cubicBezTo>
                    <a:lnTo>
                      <a:pt x="5165226" y="393178"/>
                    </a:lnTo>
                    <a:cubicBezTo>
                      <a:pt x="5166310" y="391821"/>
                      <a:pt x="5167667" y="390463"/>
                      <a:pt x="5168754" y="389105"/>
                    </a:cubicBezTo>
                    <a:close/>
                    <a:moveTo>
                      <a:pt x="5382273" y="254180"/>
                    </a:moveTo>
                    <a:lnTo>
                      <a:pt x="5382273" y="260424"/>
                    </a:lnTo>
                    <a:lnTo>
                      <a:pt x="5384446" y="260424"/>
                    </a:lnTo>
                    <a:cubicBezTo>
                      <a:pt x="5392860" y="260424"/>
                      <a:pt x="5398290" y="260967"/>
                      <a:pt x="5398290" y="273184"/>
                    </a:cubicBezTo>
                    <a:lnTo>
                      <a:pt x="5398290" y="316621"/>
                    </a:lnTo>
                    <a:cubicBezTo>
                      <a:pt x="5391503" y="308476"/>
                      <a:pt x="5381731" y="304404"/>
                      <a:pt x="5371142" y="304404"/>
                    </a:cubicBezTo>
                    <a:cubicBezTo>
                      <a:pt x="5345624" y="304404"/>
                      <a:pt x="5323906" y="325851"/>
                      <a:pt x="5323906" y="351641"/>
                    </a:cubicBezTo>
                    <a:cubicBezTo>
                      <a:pt x="5323906" y="375261"/>
                      <a:pt x="5343180" y="398335"/>
                      <a:pt x="5369242" y="398335"/>
                    </a:cubicBezTo>
                    <a:cubicBezTo>
                      <a:pt x="5379016" y="398335"/>
                      <a:pt x="5392318" y="393449"/>
                      <a:pt x="5397477" y="385033"/>
                    </a:cubicBezTo>
                    <a:lnTo>
                      <a:pt x="5397748" y="398335"/>
                    </a:lnTo>
                    <a:lnTo>
                      <a:pt x="5428967" y="395893"/>
                    </a:lnTo>
                    <a:lnTo>
                      <a:pt x="5428967" y="389648"/>
                    </a:lnTo>
                    <a:lnTo>
                      <a:pt x="5425981" y="389648"/>
                    </a:lnTo>
                    <a:cubicBezTo>
                      <a:pt x="5418922" y="389648"/>
                      <a:pt x="5412950" y="388834"/>
                      <a:pt x="5412950" y="379061"/>
                    </a:cubicBezTo>
                    <a:lnTo>
                      <a:pt x="5412950" y="251737"/>
                    </a:lnTo>
                    <a:close/>
                    <a:moveTo>
                      <a:pt x="5342094" y="355985"/>
                    </a:moveTo>
                    <a:lnTo>
                      <a:pt x="5342094" y="353270"/>
                    </a:lnTo>
                    <a:cubicBezTo>
                      <a:pt x="5342094" y="336438"/>
                      <a:pt x="5346166" y="309834"/>
                      <a:pt x="5372228" y="309834"/>
                    </a:cubicBezTo>
                    <a:cubicBezTo>
                      <a:pt x="5382815" y="309834"/>
                      <a:pt x="5397748" y="317706"/>
                      <a:pt x="5397748" y="330466"/>
                    </a:cubicBezTo>
                    <a:cubicBezTo>
                      <a:pt x="5397748" y="333181"/>
                      <a:pt x="5397748" y="335624"/>
                      <a:pt x="5397748" y="338339"/>
                    </a:cubicBezTo>
                    <a:lnTo>
                      <a:pt x="5397748" y="372545"/>
                    </a:lnTo>
                    <a:cubicBezTo>
                      <a:pt x="5397748" y="375261"/>
                      <a:pt x="5396662" y="377161"/>
                      <a:pt x="5395033" y="379061"/>
                    </a:cubicBezTo>
                    <a:cubicBezTo>
                      <a:pt x="5389603" y="387206"/>
                      <a:pt x="5380103" y="393178"/>
                      <a:pt x="5370329" y="393178"/>
                    </a:cubicBezTo>
                    <a:cubicBezTo>
                      <a:pt x="5362455" y="393178"/>
                      <a:pt x="5354854" y="388834"/>
                      <a:pt x="5349968" y="382591"/>
                    </a:cubicBezTo>
                    <a:cubicBezTo>
                      <a:pt x="5343722" y="374717"/>
                      <a:pt x="5342909" y="365487"/>
                      <a:pt x="5342094" y="355985"/>
                    </a:cubicBezTo>
                    <a:close/>
                    <a:moveTo>
                      <a:pt x="5485639" y="303047"/>
                    </a:moveTo>
                    <a:cubicBezTo>
                      <a:pt x="5461479" y="305490"/>
                      <a:pt x="5441660" y="325036"/>
                      <a:pt x="5441660" y="351641"/>
                    </a:cubicBezTo>
                    <a:cubicBezTo>
                      <a:pt x="5441660" y="373089"/>
                      <a:pt x="5457677" y="398335"/>
                      <a:pt x="5488896" y="398335"/>
                    </a:cubicBezTo>
                    <a:cubicBezTo>
                      <a:pt x="5513059" y="398335"/>
                      <a:pt x="5535864" y="379061"/>
                      <a:pt x="5535864" y="351913"/>
                    </a:cubicBezTo>
                    <a:cubicBezTo>
                      <a:pt x="5535864" y="327208"/>
                      <a:pt x="5516589" y="303047"/>
                      <a:pt x="5488625" y="303047"/>
                    </a:cubicBezTo>
                    <a:cubicBezTo>
                      <a:pt x="5487541" y="303047"/>
                      <a:pt x="5486726" y="303047"/>
                      <a:pt x="5485639" y="303047"/>
                    </a:cubicBezTo>
                    <a:close/>
                    <a:moveTo>
                      <a:pt x="5459577" y="356528"/>
                    </a:moveTo>
                    <a:lnTo>
                      <a:pt x="5459577" y="347569"/>
                    </a:lnTo>
                    <a:cubicBezTo>
                      <a:pt x="5459577" y="331280"/>
                      <a:pt x="5464736" y="308204"/>
                      <a:pt x="5488896" y="308204"/>
                    </a:cubicBezTo>
                    <a:cubicBezTo>
                      <a:pt x="5505458" y="308204"/>
                      <a:pt x="5515503" y="321507"/>
                      <a:pt x="5517403" y="337796"/>
                    </a:cubicBezTo>
                    <a:cubicBezTo>
                      <a:pt x="5517947" y="342140"/>
                      <a:pt x="5517947" y="346483"/>
                      <a:pt x="5517947" y="350827"/>
                    </a:cubicBezTo>
                    <a:cubicBezTo>
                      <a:pt x="5517947" y="361958"/>
                      <a:pt x="5517131" y="373903"/>
                      <a:pt x="5509802" y="382591"/>
                    </a:cubicBezTo>
                    <a:cubicBezTo>
                      <a:pt x="5504642" y="389105"/>
                      <a:pt x="5496499" y="392363"/>
                      <a:pt x="5488625" y="392363"/>
                    </a:cubicBezTo>
                    <a:cubicBezTo>
                      <a:pt x="5473423" y="392363"/>
                      <a:pt x="5462837" y="380960"/>
                      <a:pt x="5460121" y="364401"/>
                    </a:cubicBezTo>
                    <a:cubicBezTo>
                      <a:pt x="5459848" y="361686"/>
                      <a:pt x="5459848" y="359243"/>
                      <a:pt x="5459577" y="356528"/>
                    </a:cubicBezTo>
                    <a:close/>
                    <a:moveTo>
                      <a:pt x="5549437" y="306576"/>
                    </a:moveTo>
                    <a:lnTo>
                      <a:pt x="5549437" y="313091"/>
                    </a:lnTo>
                    <a:lnTo>
                      <a:pt x="5552696" y="313091"/>
                    </a:lnTo>
                    <a:cubicBezTo>
                      <a:pt x="5558940" y="313091"/>
                      <a:pt x="5565454" y="313634"/>
                      <a:pt x="5565454" y="323407"/>
                    </a:cubicBezTo>
                    <a:lnTo>
                      <a:pt x="5565454" y="380689"/>
                    </a:lnTo>
                    <a:cubicBezTo>
                      <a:pt x="5565454" y="389377"/>
                      <a:pt x="5560026" y="389648"/>
                      <a:pt x="5549437" y="389648"/>
                    </a:cubicBezTo>
                    <a:lnTo>
                      <a:pt x="5549437" y="395893"/>
                    </a:lnTo>
                    <a:lnTo>
                      <a:pt x="5564097" y="395349"/>
                    </a:lnTo>
                    <a:lnTo>
                      <a:pt x="5596675" y="395349"/>
                    </a:lnTo>
                    <a:lnTo>
                      <a:pt x="5596675" y="389648"/>
                    </a:lnTo>
                    <a:lnTo>
                      <a:pt x="5592061" y="389648"/>
                    </a:lnTo>
                    <a:cubicBezTo>
                      <a:pt x="5585815" y="389648"/>
                      <a:pt x="5580658" y="388563"/>
                      <a:pt x="5580658" y="380960"/>
                    </a:cubicBezTo>
                    <a:lnTo>
                      <a:pt x="5580658" y="343497"/>
                    </a:lnTo>
                    <a:cubicBezTo>
                      <a:pt x="5580658" y="327751"/>
                      <a:pt x="5590159" y="309562"/>
                      <a:pt x="5609706" y="309562"/>
                    </a:cubicBezTo>
                    <a:cubicBezTo>
                      <a:pt x="5621109" y="309562"/>
                      <a:pt x="5624366" y="319878"/>
                      <a:pt x="5624366" y="332909"/>
                    </a:cubicBezTo>
                    <a:lnTo>
                      <a:pt x="5624366" y="381505"/>
                    </a:lnTo>
                    <a:cubicBezTo>
                      <a:pt x="5624366" y="389105"/>
                      <a:pt x="5618394" y="389648"/>
                      <a:pt x="5611606" y="389648"/>
                    </a:cubicBezTo>
                    <a:lnTo>
                      <a:pt x="5608349" y="389648"/>
                    </a:lnTo>
                    <a:lnTo>
                      <a:pt x="5608349" y="395893"/>
                    </a:lnTo>
                    <a:lnTo>
                      <a:pt x="5623008" y="395349"/>
                    </a:lnTo>
                    <a:lnTo>
                      <a:pt x="5655587" y="395349"/>
                    </a:lnTo>
                    <a:lnTo>
                      <a:pt x="5655587" y="389648"/>
                    </a:lnTo>
                    <a:lnTo>
                      <a:pt x="5651786" y="389648"/>
                    </a:lnTo>
                    <a:cubicBezTo>
                      <a:pt x="5645813" y="389648"/>
                      <a:pt x="5639841" y="388834"/>
                      <a:pt x="5639841" y="381505"/>
                    </a:cubicBezTo>
                    <a:lnTo>
                      <a:pt x="5639841" y="334538"/>
                    </a:lnTo>
                    <a:cubicBezTo>
                      <a:pt x="5639841" y="328294"/>
                      <a:pt x="5639570" y="322322"/>
                      <a:pt x="5636311" y="316621"/>
                    </a:cubicBezTo>
                    <a:cubicBezTo>
                      <a:pt x="5631154" y="306847"/>
                      <a:pt x="5620293" y="304404"/>
                      <a:pt x="5610248" y="304404"/>
                    </a:cubicBezTo>
                    <a:cubicBezTo>
                      <a:pt x="5597217" y="304404"/>
                      <a:pt x="5584186" y="312820"/>
                      <a:pt x="5579572" y="325036"/>
                    </a:cubicBezTo>
                    <a:lnTo>
                      <a:pt x="5579572" y="304404"/>
                    </a:lnTo>
                    <a:close/>
                    <a:moveTo>
                      <a:pt x="5684566" y="348384"/>
                    </a:moveTo>
                    <a:lnTo>
                      <a:pt x="5745922" y="348384"/>
                    </a:lnTo>
                    <a:cubicBezTo>
                      <a:pt x="5748637" y="348384"/>
                      <a:pt x="5749450" y="347026"/>
                      <a:pt x="5749450" y="344855"/>
                    </a:cubicBezTo>
                    <a:cubicBezTo>
                      <a:pt x="5749450" y="318792"/>
                      <a:pt x="5733704" y="303047"/>
                      <a:pt x="5711444" y="303047"/>
                    </a:cubicBezTo>
                    <a:cubicBezTo>
                      <a:pt x="5686195" y="303047"/>
                      <a:pt x="5666378" y="325036"/>
                      <a:pt x="5666378" y="350556"/>
                    </a:cubicBezTo>
                    <a:cubicBezTo>
                      <a:pt x="5666378" y="376074"/>
                      <a:pt x="5686739" y="398335"/>
                      <a:pt x="5714972" y="398335"/>
                    </a:cubicBezTo>
                    <a:cubicBezTo>
                      <a:pt x="5729905" y="398335"/>
                      <a:pt x="5744836" y="387748"/>
                      <a:pt x="5748908" y="373631"/>
                    </a:cubicBezTo>
                    <a:cubicBezTo>
                      <a:pt x="5749179" y="372817"/>
                      <a:pt x="5749450" y="372002"/>
                      <a:pt x="5749450" y="371188"/>
                    </a:cubicBezTo>
                    <a:cubicBezTo>
                      <a:pt x="5749450" y="369831"/>
                      <a:pt x="5748366" y="368473"/>
                      <a:pt x="5746735" y="368473"/>
                    </a:cubicBezTo>
                    <a:cubicBezTo>
                      <a:pt x="5742936" y="368473"/>
                      <a:pt x="5742665" y="374717"/>
                      <a:pt x="5740763" y="377703"/>
                    </a:cubicBezTo>
                    <a:cubicBezTo>
                      <a:pt x="5735606" y="386390"/>
                      <a:pt x="5725561" y="392363"/>
                      <a:pt x="5715245" y="392363"/>
                    </a:cubicBezTo>
                    <a:lnTo>
                      <a:pt x="5713888" y="392363"/>
                    </a:lnTo>
                    <a:cubicBezTo>
                      <a:pt x="5703027" y="392092"/>
                      <a:pt x="5693527" y="384762"/>
                      <a:pt x="5688910" y="374988"/>
                    </a:cubicBezTo>
                    <a:cubicBezTo>
                      <a:pt x="5685111" y="366573"/>
                      <a:pt x="5684566" y="357343"/>
                      <a:pt x="5684566" y="348384"/>
                    </a:cubicBezTo>
                    <a:close/>
                    <a:moveTo>
                      <a:pt x="5684839" y="343497"/>
                    </a:moveTo>
                    <a:cubicBezTo>
                      <a:pt x="5685111" y="329652"/>
                      <a:pt x="5690812" y="313634"/>
                      <a:pt x="5705742" y="309019"/>
                    </a:cubicBezTo>
                    <a:cubicBezTo>
                      <a:pt x="5707371" y="308476"/>
                      <a:pt x="5709000" y="308205"/>
                      <a:pt x="5710628" y="308205"/>
                    </a:cubicBezTo>
                    <a:cubicBezTo>
                      <a:pt x="5728547" y="308205"/>
                      <a:pt x="5735333" y="326665"/>
                      <a:pt x="5735333" y="343497"/>
                    </a:cubicBezTo>
                    <a:close/>
                    <a:moveTo>
                      <a:pt x="5846710" y="306576"/>
                    </a:moveTo>
                    <a:lnTo>
                      <a:pt x="5846710" y="313091"/>
                    </a:lnTo>
                    <a:lnTo>
                      <a:pt x="5849967" y="313091"/>
                    </a:lnTo>
                    <a:cubicBezTo>
                      <a:pt x="5856481" y="313091"/>
                      <a:pt x="5861640" y="314177"/>
                      <a:pt x="5861640" y="323407"/>
                    </a:cubicBezTo>
                    <a:lnTo>
                      <a:pt x="5861640" y="380960"/>
                    </a:lnTo>
                    <a:cubicBezTo>
                      <a:pt x="5861640" y="389377"/>
                      <a:pt x="5856210" y="389648"/>
                      <a:pt x="5845894" y="389648"/>
                    </a:cubicBezTo>
                    <a:lnTo>
                      <a:pt x="5845894" y="395893"/>
                    </a:lnTo>
                    <a:lnTo>
                      <a:pt x="5890960" y="395893"/>
                    </a:lnTo>
                    <a:lnTo>
                      <a:pt x="5890960" y="389648"/>
                    </a:lnTo>
                    <a:lnTo>
                      <a:pt x="5887431" y="389648"/>
                    </a:lnTo>
                    <a:cubicBezTo>
                      <a:pt x="5882001" y="389648"/>
                      <a:pt x="5876571" y="388834"/>
                      <a:pt x="5876571" y="382318"/>
                    </a:cubicBezTo>
                    <a:lnTo>
                      <a:pt x="5876571" y="304404"/>
                    </a:lnTo>
                    <a:close/>
                    <a:moveTo>
                      <a:pt x="5864355" y="256895"/>
                    </a:moveTo>
                    <a:cubicBezTo>
                      <a:pt x="5858925" y="257981"/>
                      <a:pt x="5854582" y="262325"/>
                      <a:pt x="5854582" y="268026"/>
                    </a:cubicBezTo>
                    <a:cubicBezTo>
                      <a:pt x="5854582" y="273998"/>
                      <a:pt x="5859741" y="279156"/>
                      <a:pt x="5865984" y="279156"/>
                    </a:cubicBezTo>
                    <a:lnTo>
                      <a:pt x="5867342" y="279156"/>
                    </a:lnTo>
                    <a:cubicBezTo>
                      <a:pt x="5872772" y="278070"/>
                      <a:pt x="5877115" y="273727"/>
                      <a:pt x="5877115" y="268026"/>
                    </a:cubicBezTo>
                    <a:cubicBezTo>
                      <a:pt x="5877115" y="262053"/>
                      <a:pt x="5872227" y="256895"/>
                      <a:pt x="5865984" y="256895"/>
                    </a:cubicBezTo>
                    <a:close/>
                    <a:moveTo>
                      <a:pt x="5904941" y="306576"/>
                    </a:moveTo>
                    <a:lnTo>
                      <a:pt x="5904941" y="313091"/>
                    </a:lnTo>
                    <a:lnTo>
                      <a:pt x="5908200" y="313091"/>
                    </a:lnTo>
                    <a:cubicBezTo>
                      <a:pt x="5914443" y="313091"/>
                      <a:pt x="5920958" y="313634"/>
                      <a:pt x="5920958" y="323407"/>
                    </a:cubicBezTo>
                    <a:lnTo>
                      <a:pt x="5920958" y="380689"/>
                    </a:lnTo>
                    <a:cubicBezTo>
                      <a:pt x="5920958" y="389377"/>
                      <a:pt x="5915530" y="389648"/>
                      <a:pt x="5904941" y="389648"/>
                    </a:cubicBezTo>
                    <a:lnTo>
                      <a:pt x="5904941" y="395893"/>
                    </a:lnTo>
                    <a:lnTo>
                      <a:pt x="5919600" y="395349"/>
                    </a:lnTo>
                    <a:lnTo>
                      <a:pt x="5952179" y="395349"/>
                    </a:lnTo>
                    <a:lnTo>
                      <a:pt x="5952179" y="389648"/>
                    </a:lnTo>
                    <a:lnTo>
                      <a:pt x="5947564" y="389648"/>
                    </a:lnTo>
                    <a:cubicBezTo>
                      <a:pt x="5941319" y="389648"/>
                      <a:pt x="5936162" y="388563"/>
                      <a:pt x="5936162" y="380960"/>
                    </a:cubicBezTo>
                    <a:lnTo>
                      <a:pt x="5936162" y="343497"/>
                    </a:lnTo>
                    <a:cubicBezTo>
                      <a:pt x="5936162" y="327751"/>
                      <a:pt x="5945662" y="309562"/>
                      <a:pt x="5965210" y="309562"/>
                    </a:cubicBezTo>
                    <a:cubicBezTo>
                      <a:pt x="5976612" y="309562"/>
                      <a:pt x="5979870" y="319878"/>
                      <a:pt x="5979870" y="332909"/>
                    </a:cubicBezTo>
                    <a:lnTo>
                      <a:pt x="5979870" y="381505"/>
                    </a:lnTo>
                    <a:cubicBezTo>
                      <a:pt x="5979870" y="389105"/>
                      <a:pt x="5973897" y="389648"/>
                      <a:pt x="5967110" y="389648"/>
                    </a:cubicBezTo>
                    <a:lnTo>
                      <a:pt x="5963852" y="389648"/>
                    </a:lnTo>
                    <a:lnTo>
                      <a:pt x="5963852" y="395893"/>
                    </a:lnTo>
                    <a:lnTo>
                      <a:pt x="5978512" y="395349"/>
                    </a:lnTo>
                    <a:lnTo>
                      <a:pt x="6011091" y="395349"/>
                    </a:lnTo>
                    <a:lnTo>
                      <a:pt x="6011091" y="389648"/>
                    </a:lnTo>
                    <a:lnTo>
                      <a:pt x="6007289" y="389648"/>
                    </a:lnTo>
                    <a:cubicBezTo>
                      <a:pt x="6001317" y="389648"/>
                      <a:pt x="5995345" y="388834"/>
                      <a:pt x="5995345" y="381505"/>
                    </a:cubicBezTo>
                    <a:lnTo>
                      <a:pt x="5995345" y="334538"/>
                    </a:lnTo>
                    <a:cubicBezTo>
                      <a:pt x="5995345" y="328294"/>
                      <a:pt x="5995074" y="322322"/>
                      <a:pt x="5991814" y="316621"/>
                    </a:cubicBezTo>
                    <a:cubicBezTo>
                      <a:pt x="5986657" y="306847"/>
                      <a:pt x="5975797" y="304404"/>
                      <a:pt x="5965752" y="304404"/>
                    </a:cubicBezTo>
                    <a:cubicBezTo>
                      <a:pt x="5952721" y="304404"/>
                      <a:pt x="5939690" y="312820"/>
                      <a:pt x="5935075" y="325036"/>
                    </a:cubicBezTo>
                    <a:lnTo>
                      <a:pt x="5935075" y="304404"/>
                    </a:lnTo>
                    <a:close/>
                    <a:moveTo>
                      <a:pt x="6105091" y="306576"/>
                    </a:moveTo>
                    <a:lnTo>
                      <a:pt x="6105091" y="313091"/>
                    </a:lnTo>
                    <a:lnTo>
                      <a:pt x="6108890" y="313091"/>
                    </a:lnTo>
                    <a:cubicBezTo>
                      <a:pt x="6115136" y="313091"/>
                      <a:pt x="6121108" y="313634"/>
                      <a:pt x="6121108" y="322050"/>
                    </a:cubicBezTo>
                    <a:lnTo>
                      <a:pt x="6121108" y="421411"/>
                    </a:lnTo>
                    <a:cubicBezTo>
                      <a:pt x="6121108" y="429827"/>
                      <a:pt x="6114864" y="429827"/>
                      <a:pt x="6105091" y="429827"/>
                    </a:cubicBezTo>
                    <a:lnTo>
                      <a:pt x="6105091" y="436344"/>
                    </a:lnTo>
                    <a:lnTo>
                      <a:pt x="6119750" y="435528"/>
                    </a:lnTo>
                    <a:lnTo>
                      <a:pt x="6152327" y="435528"/>
                    </a:lnTo>
                    <a:lnTo>
                      <a:pt x="6152327" y="429827"/>
                    </a:lnTo>
                    <a:lnTo>
                      <a:pt x="6147170" y="429827"/>
                    </a:lnTo>
                    <a:cubicBezTo>
                      <a:pt x="6141740" y="429827"/>
                      <a:pt x="6136310" y="429014"/>
                      <a:pt x="6136310" y="421411"/>
                    </a:cubicBezTo>
                    <a:lnTo>
                      <a:pt x="6136310" y="386119"/>
                    </a:lnTo>
                    <a:cubicBezTo>
                      <a:pt x="6143368" y="393449"/>
                      <a:pt x="6151785" y="398335"/>
                      <a:pt x="6162645" y="398335"/>
                    </a:cubicBezTo>
                    <a:cubicBezTo>
                      <a:pt x="6187350" y="398335"/>
                      <a:pt x="6210152" y="377974"/>
                      <a:pt x="6210152" y="351370"/>
                    </a:cubicBezTo>
                    <a:cubicBezTo>
                      <a:pt x="6210152" y="327751"/>
                      <a:pt x="6191964" y="304404"/>
                      <a:pt x="6165358" y="304404"/>
                    </a:cubicBezTo>
                    <a:cubicBezTo>
                      <a:pt x="6153684" y="304404"/>
                      <a:pt x="6143368" y="309291"/>
                      <a:pt x="6135767" y="317435"/>
                    </a:cubicBezTo>
                    <a:lnTo>
                      <a:pt x="6135767" y="304404"/>
                    </a:lnTo>
                    <a:close/>
                    <a:moveTo>
                      <a:pt x="6191964" y="354356"/>
                    </a:moveTo>
                    <a:cubicBezTo>
                      <a:pt x="6191149" y="370917"/>
                      <a:pt x="6181377" y="393178"/>
                      <a:pt x="6160743" y="393178"/>
                    </a:cubicBezTo>
                    <a:cubicBezTo>
                      <a:pt x="6149885" y="393178"/>
                      <a:pt x="6136310" y="382591"/>
                      <a:pt x="6136310" y="373360"/>
                    </a:cubicBezTo>
                    <a:lnTo>
                      <a:pt x="6136310" y="339153"/>
                    </a:lnTo>
                    <a:cubicBezTo>
                      <a:pt x="6136310" y="336438"/>
                      <a:pt x="6136310" y="333995"/>
                      <a:pt x="6136310" y="331280"/>
                    </a:cubicBezTo>
                    <a:cubicBezTo>
                      <a:pt x="6136310" y="319607"/>
                      <a:pt x="6151243" y="310105"/>
                      <a:pt x="6163187" y="310105"/>
                    </a:cubicBezTo>
                    <a:cubicBezTo>
                      <a:pt x="6182733" y="310105"/>
                      <a:pt x="6191964" y="334538"/>
                      <a:pt x="6191964" y="350556"/>
                    </a:cubicBezTo>
                    <a:cubicBezTo>
                      <a:pt x="6191964" y="351641"/>
                      <a:pt x="6191964" y="353270"/>
                      <a:pt x="6191964" y="354356"/>
                    </a:cubicBezTo>
                    <a:close/>
                    <a:moveTo>
                      <a:pt x="6273612" y="303047"/>
                    </a:moveTo>
                    <a:cubicBezTo>
                      <a:pt x="6249449" y="305490"/>
                      <a:pt x="6229633" y="325036"/>
                      <a:pt x="6229633" y="351641"/>
                    </a:cubicBezTo>
                    <a:cubicBezTo>
                      <a:pt x="6229633" y="373089"/>
                      <a:pt x="6245650" y="398335"/>
                      <a:pt x="6276869" y="398335"/>
                    </a:cubicBezTo>
                    <a:cubicBezTo>
                      <a:pt x="6301031" y="398335"/>
                      <a:pt x="6323836" y="379061"/>
                      <a:pt x="6323836" y="351913"/>
                    </a:cubicBezTo>
                    <a:cubicBezTo>
                      <a:pt x="6323836" y="327208"/>
                      <a:pt x="6304560" y="303047"/>
                      <a:pt x="6276598" y="303047"/>
                    </a:cubicBezTo>
                    <a:cubicBezTo>
                      <a:pt x="6275511" y="303047"/>
                      <a:pt x="6274698" y="303047"/>
                      <a:pt x="6273612" y="303047"/>
                    </a:cubicBezTo>
                    <a:close/>
                    <a:moveTo>
                      <a:pt x="6247550" y="356528"/>
                    </a:moveTo>
                    <a:lnTo>
                      <a:pt x="6247550" y="347569"/>
                    </a:lnTo>
                    <a:cubicBezTo>
                      <a:pt x="6247550" y="331280"/>
                      <a:pt x="6252709" y="308204"/>
                      <a:pt x="6276869" y="308204"/>
                    </a:cubicBezTo>
                    <a:cubicBezTo>
                      <a:pt x="6293431" y="308204"/>
                      <a:pt x="6303475" y="321507"/>
                      <a:pt x="6305375" y="337796"/>
                    </a:cubicBezTo>
                    <a:cubicBezTo>
                      <a:pt x="6305917" y="342140"/>
                      <a:pt x="6305917" y="346483"/>
                      <a:pt x="6305917" y="350827"/>
                    </a:cubicBezTo>
                    <a:cubicBezTo>
                      <a:pt x="6305917" y="361958"/>
                      <a:pt x="6305104" y="373903"/>
                      <a:pt x="6297774" y="382591"/>
                    </a:cubicBezTo>
                    <a:cubicBezTo>
                      <a:pt x="6292615" y="389105"/>
                      <a:pt x="6284472" y="392363"/>
                      <a:pt x="6276598" y="392363"/>
                    </a:cubicBezTo>
                    <a:cubicBezTo>
                      <a:pt x="6261396" y="392363"/>
                      <a:pt x="6250807" y="380960"/>
                      <a:pt x="6248092" y="364401"/>
                    </a:cubicBezTo>
                    <a:cubicBezTo>
                      <a:pt x="6247821" y="361686"/>
                      <a:pt x="6247821" y="359243"/>
                      <a:pt x="6247550" y="356528"/>
                    </a:cubicBezTo>
                    <a:close/>
                    <a:moveTo>
                      <a:pt x="6337750" y="254180"/>
                    </a:moveTo>
                    <a:lnTo>
                      <a:pt x="6337750" y="260424"/>
                    </a:lnTo>
                    <a:lnTo>
                      <a:pt x="6340192" y="260424"/>
                    </a:lnTo>
                    <a:cubicBezTo>
                      <a:pt x="6347522" y="260424"/>
                      <a:pt x="6353494" y="260967"/>
                      <a:pt x="6353494" y="271283"/>
                    </a:cubicBezTo>
                    <a:lnTo>
                      <a:pt x="6353494" y="376074"/>
                    </a:lnTo>
                    <a:cubicBezTo>
                      <a:pt x="6353494" y="377432"/>
                      <a:pt x="6353767" y="379061"/>
                      <a:pt x="6353767" y="380689"/>
                    </a:cubicBezTo>
                    <a:cubicBezTo>
                      <a:pt x="6353767" y="389377"/>
                      <a:pt x="6347793" y="389648"/>
                      <a:pt x="6338834" y="389648"/>
                    </a:cubicBezTo>
                    <a:lnTo>
                      <a:pt x="6337750" y="389648"/>
                    </a:lnTo>
                    <a:lnTo>
                      <a:pt x="6337750" y="395893"/>
                    </a:lnTo>
                    <a:lnTo>
                      <a:pt x="6384444" y="395893"/>
                    </a:lnTo>
                    <a:lnTo>
                      <a:pt x="6384444" y="389648"/>
                    </a:lnTo>
                    <a:lnTo>
                      <a:pt x="6379285" y="389648"/>
                    </a:lnTo>
                    <a:cubicBezTo>
                      <a:pt x="6373584" y="389648"/>
                      <a:pt x="6368427" y="388563"/>
                      <a:pt x="6368427" y="381505"/>
                    </a:cubicBezTo>
                    <a:lnTo>
                      <a:pt x="6368427" y="251737"/>
                    </a:lnTo>
                    <a:close/>
                    <a:moveTo>
                      <a:pt x="6393741" y="306576"/>
                    </a:moveTo>
                    <a:lnTo>
                      <a:pt x="6393741" y="313091"/>
                    </a:lnTo>
                    <a:lnTo>
                      <a:pt x="6396727" y="313091"/>
                    </a:lnTo>
                    <a:cubicBezTo>
                      <a:pt x="6404330" y="313091"/>
                      <a:pt x="6408129" y="315263"/>
                      <a:pt x="6411116" y="322322"/>
                    </a:cubicBezTo>
                    <a:lnTo>
                      <a:pt x="6415459" y="332909"/>
                    </a:lnTo>
                    <a:cubicBezTo>
                      <a:pt x="6421160" y="346755"/>
                      <a:pt x="6427133" y="360057"/>
                      <a:pt x="6433107" y="373903"/>
                    </a:cubicBezTo>
                    <a:lnTo>
                      <a:pt x="6439893" y="390192"/>
                    </a:lnTo>
                    <a:cubicBezTo>
                      <a:pt x="6440437" y="391821"/>
                      <a:pt x="6442066" y="393991"/>
                      <a:pt x="6442066" y="395893"/>
                    </a:cubicBezTo>
                    <a:cubicBezTo>
                      <a:pt x="6442066" y="398879"/>
                      <a:pt x="6439351" y="402952"/>
                      <a:pt x="6438264" y="405667"/>
                    </a:cubicBezTo>
                    <a:lnTo>
                      <a:pt x="6435820" y="411639"/>
                    </a:lnTo>
                    <a:cubicBezTo>
                      <a:pt x="6431750" y="420869"/>
                      <a:pt x="6425233" y="432813"/>
                      <a:pt x="6413831" y="433358"/>
                    </a:cubicBezTo>
                    <a:cubicBezTo>
                      <a:pt x="6410031" y="433358"/>
                      <a:pt x="6406501" y="432271"/>
                      <a:pt x="6403786" y="430098"/>
                    </a:cubicBezTo>
                    <a:cubicBezTo>
                      <a:pt x="6408674" y="429014"/>
                      <a:pt x="6411116" y="425755"/>
                      <a:pt x="6411116" y="421411"/>
                    </a:cubicBezTo>
                    <a:cubicBezTo>
                      <a:pt x="6411116" y="416525"/>
                      <a:pt x="6407858" y="412453"/>
                      <a:pt x="6401615" y="412453"/>
                    </a:cubicBezTo>
                    <a:cubicBezTo>
                      <a:pt x="6395914" y="412453"/>
                      <a:pt x="6393470" y="417612"/>
                      <a:pt x="6393470" y="421684"/>
                    </a:cubicBezTo>
                    <a:cubicBezTo>
                      <a:pt x="6393470" y="432000"/>
                      <a:pt x="6403515" y="438515"/>
                      <a:pt x="6412746" y="438515"/>
                    </a:cubicBezTo>
                    <a:cubicBezTo>
                      <a:pt x="6434192" y="438515"/>
                      <a:pt x="6442879" y="410011"/>
                      <a:pt x="6449125" y="394807"/>
                    </a:cubicBezTo>
                    <a:cubicBezTo>
                      <a:pt x="6458083" y="373360"/>
                      <a:pt x="6467041" y="352456"/>
                      <a:pt x="6476544" y="331280"/>
                    </a:cubicBezTo>
                    <a:cubicBezTo>
                      <a:pt x="6480072" y="322322"/>
                      <a:pt x="6484687" y="313091"/>
                      <a:pt x="6497447" y="313091"/>
                    </a:cubicBezTo>
                    <a:lnTo>
                      <a:pt x="6497447" y="306576"/>
                    </a:lnTo>
                    <a:lnTo>
                      <a:pt x="6463513" y="306576"/>
                    </a:lnTo>
                    <a:lnTo>
                      <a:pt x="6463513" y="313091"/>
                    </a:lnTo>
                    <a:cubicBezTo>
                      <a:pt x="6468399" y="313363"/>
                      <a:pt x="6472743" y="316078"/>
                      <a:pt x="6473014" y="321507"/>
                    </a:cubicBezTo>
                    <a:cubicBezTo>
                      <a:pt x="6473014" y="326937"/>
                      <a:pt x="6468399" y="335081"/>
                      <a:pt x="6465955" y="341054"/>
                    </a:cubicBezTo>
                    <a:cubicBezTo>
                      <a:pt x="6460527" y="353270"/>
                      <a:pt x="6455368" y="364944"/>
                      <a:pt x="6450482" y="377161"/>
                    </a:cubicBezTo>
                    <a:cubicBezTo>
                      <a:pt x="6442337" y="359514"/>
                      <a:pt x="6435278" y="341054"/>
                      <a:pt x="6427406" y="323136"/>
                    </a:cubicBezTo>
                    <a:cubicBezTo>
                      <a:pt x="6426862" y="321779"/>
                      <a:pt x="6426049" y="320421"/>
                      <a:pt x="6426049" y="318792"/>
                    </a:cubicBezTo>
                    <a:cubicBezTo>
                      <a:pt x="6426049" y="313363"/>
                      <a:pt x="6432834" y="313091"/>
                      <a:pt x="6437178" y="313091"/>
                    </a:cubicBezTo>
                    <a:lnTo>
                      <a:pt x="6437178" y="306576"/>
                    </a:lnTo>
                    <a:close/>
                    <a:moveTo>
                      <a:pt x="6509392" y="306576"/>
                    </a:moveTo>
                    <a:lnTo>
                      <a:pt x="6509392" y="313091"/>
                    </a:lnTo>
                    <a:lnTo>
                      <a:pt x="6512651" y="313091"/>
                    </a:lnTo>
                    <a:cubicBezTo>
                      <a:pt x="6518895" y="313091"/>
                      <a:pt x="6525409" y="313634"/>
                      <a:pt x="6525409" y="323407"/>
                    </a:cubicBezTo>
                    <a:lnTo>
                      <a:pt x="6525409" y="380689"/>
                    </a:lnTo>
                    <a:cubicBezTo>
                      <a:pt x="6525409" y="389377"/>
                      <a:pt x="6519981" y="389648"/>
                      <a:pt x="6509392" y="389648"/>
                    </a:cubicBezTo>
                    <a:lnTo>
                      <a:pt x="6509392" y="395893"/>
                    </a:lnTo>
                    <a:lnTo>
                      <a:pt x="6524051" y="395349"/>
                    </a:lnTo>
                    <a:lnTo>
                      <a:pt x="6556630" y="395349"/>
                    </a:lnTo>
                    <a:lnTo>
                      <a:pt x="6556630" y="389648"/>
                    </a:lnTo>
                    <a:lnTo>
                      <a:pt x="6552015" y="389648"/>
                    </a:lnTo>
                    <a:cubicBezTo>
                      <a:pt x="6545770" y="389648"/>
                      <a:pt x="6540613" y="388563"/>
                      <a:pt x="6540613" y="380960"/>
                    </a:cubicBezTo>
                    <a:lnTo>
                      <a:pt x="6540613" y="343497"/>
                    </a:lnTo>
                    <a:cubicBezTo>
                      <a:pt x="6540613" y="327751"/>
                      <a:pt x="6550114" y="309562"/>
                      <a:pt x="6569661" y="309562"/>
                    </a:cubicBezTo>
                    <a:cubicBezTo>
                      <a:pt x="6581064" y="309562"/>
                      <a:pt x="6584321" y="319878"/>
                      <a:pt x="6584321" y="332909"/>
                    </a:cubicBezTo>
                    <a:lnTo>
                      <a:pt x="6584321" y="381505"/>
                    </a:lnTo>
                    <a:cubicBezTo>
                      <a:pt x="6584321" y="389105"/>
                      <a:pt x="6578349" y="389648"/>
                      <a:pt x="6571561" y="389648"/>
                    </a:cubicBezTo>
                    <a:lnTo>
                      <a:pt x="6568304" y="389648"/>
                    </a:lnTo>
                    <a:lnTo>
                      <a:pt x="6568304" y="395893"/>
                    </a:lnTo>
                    <a:lnTo>
                      <a:pt x="6582963" y="395349"/>
                    </a:lnTo>
                    <a:lnTo>
                      <a:pt x="6615541" y="395349"/>
                    </a:lnTo>
                    <a:lnTo>
                      <a:pt x="6615541" y="389648"/>
                    </a:lnTo>
                    <a:lnTo>
                      <a:pt x="6611741" y="389648"/>
                    </a:lnTo>
                    <a:cubicBezTo>
                      <a:pt x="6605768" y="389648"/>
                      <a:pt x="6599796" y="388834"/>
                      <a:pt x="6599796" y="381505"/>
                    </a:cubicBezTo>
                    <a:lnTo>
                      <a:pt x="6599796" y="334538"/>
                    </a:lnTo>
                    <a:cubicBezTo>
                      <a:pt x="6599796" y="328294"/>
                      <a:pt x="6599524" y="322322"/>
                      <a:pt x="6596266" y="316621"/>
                    </a:cubicBezTo>
                    <a:cubicBezTo>
                      <a:pt x="6591108" y="306847"/>
                      <a:pt x="6580248" y="304404"/>
                      <a:pt x="6570203" y="304404"/>
                    </a:cubicBezTo>
                    <a:cubicBezTo>
                      <a:pt x="6557172" y="304404"/>
                      <a:pt x="6544141" y="312820"/>
                      <a:pt x="6539527" y="325036"/>
                    </a:cubicBezTo>
                    <a:lnTo>
                      <a:pt x="6539527" y="304404"/>
                    </a:lnTo>
                    <a:close/>
                    <a:moveTo>
                      <a:pt x="6670856" y="303047"/>
                    </a:moveTo>
                    <a:cubicBezTo>
                      <a:pt x="6646694" y="305490"/>
                      <a:pt x="6626876" y="325036"/>
                      <a:pt x="6626876" y="351641"/>
                    </a:cubicBezTo>
                    <a:cubicBezTo>
                      <a:pt x="6626876" y="373089"/>
                      <a:pt x="6642893" y="398335"/>
                      <a:pt x="6674113" y="398335"/>
                    </a:cubicBezTo>
                    <a:cubicBezTo>
                      <a:pt x="6698275" y="398335"/>
                      <a:pt x="6721079" y="379061"/>
                      <a:pt x="6721079" y="351913"/>
                    </a:cubicBezTo>
                    <a:cubicBezTo>
                      <a:pt x="6721079" y="327208"/>
                      <a:pt x="6701804" y="303047"/>
                      <a:pt x="6673842" y="303047"/>
                    </a:cubicBezTo>
                    <a:cubicBezTo>
                      <a:pt x="6672756" y="303047"/>
                      <a:pt x="6671941" y="303047"/>
                      <a:pt x="6670856" y="303047"/>
                    </a:cubicBezTo>
                    <a:close/>
                    <a:moveTo>
                      <a:pt x="6644793" y="356528"/>
                    </a:moveTo>
                    <a:lnTo>
                      <a:pt x="6644793" y="347569"/>
                    </a:lnTo>
                    <a:cubicBezTo>
                      <a:pt x="6644793" y="331280"/>
                      <a:pt x="6649951" y="308204"/>
                      <a:pt x="6674113" y="308204"/>
                    </a:cubicBezTo>
                    <a:cubicBezTo>
                      <a:pt x="6690674" y="308204"/>
                      <a:pt x="6700718" y="321507"/>
                      <a:pt x="6702619" y="337796"/>
                    </a:cubicBezTo>
                    <a:cubicBezTo>
                      <a:pt x="6703162" y="342140"/>
                      <a:pt x="6703162" y="346483"/>
                      <a:pt x="6703162" y="350827"/>
                    </a:cubicBezTo>
                    <a:cubicBezTo>
                      <a:pt x="6703162" y="361958"/>
                      <a:pt x="6702347" y="373903"/>
                      <a:pt x="6695017" y="382591"/>
                    </a:cubicBezTo>
                    <a:cubicBezTo>
                      <a:pt x="6689859" y="389105"/>
                      <a:pt x="6681715" y="392363"/>
                      <a:pt x="6673842" y="392363"/>
                    </a:cubicBezTo>
                    <a:cubicBezTo>
                      <a:pt x="6658639" y="392363"/>
                      <a:pt x="6648051" y="380960"/>
                      <a:pt x="6645336" y="364401"/>
                    </a:cubicBezTo>
                    <a:cubicBezTo>
                      <a:pt x="6645065" y="361686"/>
                      <a:pt x="6645065" y="359243"/>
                      <a:pt x="6644793" y="356528"/>
                    </a:cubicBezTo>
                    <a:close/>
                    <a:moveTo>
                      <a:pt x="6734721" y="306576"/>
                    </a:moveTo>
                    <a:lnTo>
                      <a:pt x="6734721" y="313091"/>
                    </a:lnTo>
                    <a:lnTo>
                      <a:pt x="6737979" y="313091"/>
                    </a:lnTo>
                    <a:cubicBezTo>
                      <a:pt x="6744223" y="313091"/>
                      <a:pt x="6750739" y="313634"/>
                      <a:pt x="6750739" y="323407"/>
                    </a:cubicBezTo>
                    <a:lnTo>
                      <a:pt x="6750739" y="380689"/>
                    </a:lnTo>
                    <a:cubicBezTo>
                      <a:pt x="6750739" y="389377"/>
                      <a:pt x="6745309" y="389648"/>
                      <a:pt x="6734721" y="389648"/>
                    </a:cubicBezTo>
                    <a:lnTo>
                      <a:pt x="6734721" y="395893"/>
                    </a:lnTo>
                    <a:lnTo>
                      <a:pt x="6749381" y="395349"/>
                    </a:lnTo>
                    <a:lnTo>
                      <a:pt x="6781959" y="395349"/>
                    </a:lnTo>
                    <a:lnTo>
                      <a:pt x="6781959" y="389648"/>
                    </a:lnTo>
                    <a:lnTo>
                      <a:pt x="6777344" y="389648"/>
                    </a:lnTo>
                    <a:cubicBezTo>
                      <a:pt x="6771100" y="389648"/>
                      <a:pt x="6765942" y="388563"/>
                      <a:pt x="6765942" y="380960"/>
                    </a:cubicBezTo>
                    <a:lnTo>
                      <a:pt x="6765942" y="339153"/>
                    </a:lnTo>
                    <a:cubicBezTo>
                      <a:pt x="6767299" y="324493"/>
                      <a:pt x="6777344" y="309562"/>
                      <a:pt x="6794990" y="309562"/>
                    </a:cubicBezTo>
                    <a:cubicBezTo>
                      <a:pt x="6808292" y="309562"/>
                      <a:pt x="6809921" y="323136"/>
                      <a:pt x="6809921" y="332909"/>
                    </a:cubicBezTo>
                    <a:lnTo>
                      <a:pt x="6809921" y="381505"/>
                    </a:lnTo>
                    <a:cubicBezTo>
                      <a:pt x="6809921" y="389105"/>
                      <a:pt x="6803949" y="389648"/>
                      <a:pt x="6796890" y="389648"/>
                    </a:cubicBezTo>
                    <a:lnTo>
                      <a:pt x="6793904" y="389648"/>
                    </a:lnTo>
                    <a:lnTo>
                      <a:pt x="6793904" y="395893"/>
                    </a:lnTo>
                    <a:lnTo>
                      <a:pt x="6808564" y="395349"/>
                    </a:lnTo>
                    <a:lnTo>
                      <a:pt x="6841142" y="395349"/>
                    </a:lnTo>
                    <a:lnTo>
                      <a:pt x="6841142" y="389648"/>
                    </a:lnTo>
                    <a:lnTo>
                      <a:pt x="6836526" y="389648"/>
                    </a:lnTo>
                    <a:cubicBezTo>
                      <a:pt x="6830282" y="389648"/>
                      <a:pt x="6825124" y="388563"/>
                      <a:pt x="6825124" y="380960"/>
                    </a:cubicBezTo>
                    <a:lnTo>
                      <a:pt x="6825124" y="339153"/>
                    </a:lnTo>
                    <a:cubicBezTo>
                      <a:pt x="6826482" y="324493"/>
                      <a:pt x="6836526" y="309562"/>
                      <a:pt x="6854173" y="309562"/>
                    </a:cubicBezTo>
                    <a:cubicBezTo>
                      <a:pt x="6867475" y="309562"/>
                      <a:pt x="6869104" y="323136"/>
                      <a:pt x="6869104" y="332909"/>
                    </a:cubicBezTo>
                    <a:lnTo>
                      <a:pt x="6869104" y="381505"/>
                    </a:lnTo>
                    <a:cubicBezTo>
                      <a:pt x="6869104" y="389105"/>
                      <a:pt x="6863131" y="389648"/>
                      <a:pt x="6856073" y="389648"/>
                    </a:cubicBezTo>
                    <a:lnTo>
                      <a:pt x="6853087" y="389648"/>
                    </a:lnTo>
                    <a:lnTo>
                      <a:pt x="6853087" y="395893"/>
                    </a:lnTo>
                    <a:lnTo>
                      <a:pt x="6900324" y="395893"/>
                    </a:lnTo>
                    <a:lnTo>
                      <a:pt x="6900324" y="389648"/>
                    </a:lnTo>
                    <a:lnTo>
                      <a:pt x="6896524" y="389648"/>
                    </a:lnTo>
                    <a:cubicBezTo>
                      <a:pt x="6890551" y="389648"/>
                      <a:pt x="6884307" y="388834"/>
                      <a:pt x="6884307" y="381505"/>
                    </a:cubicBezTo>
                    <a:lnTo>
                      <a:pt x="6884307" y="334538"/>
                    </a:lnTo>
                    <a:cubicBezTo>
                      <a:pt x="6884307" y="328294"/>
                      <a:pt x="6884307" y="322050"/>
                      <a:pt x="6881049" y="316349"/>
                    </a:cubicBezTo>
                    <a:cubicBezTo>
                      <a:pt x="6875619" y="306576"/>
                      <a:pt x="6864760" y="304404"/>
                      <a:pt x="6854716" y="304404"/>
                    </a:cubicBezTo>
                    <a:cubicBezTo>
                      <a:pt x="6842228" y="304404"/>
                      <a:pt x="6828925" y="312548"/>
                      <a:pt x="6824581" y="324222"/>
                    </a:cubicBezTo>
                    <a:lnTo>
                      <a:pt x="6824310" y="324222"/>
                    </a:lnTo>
                    <a:cubicBezTo>
                      <a:pt x="6822409" y="309834"/>
                      <a:pt x="6809107" y="304404"/>
                      <a:pt x="6796619" y="304404"/>
                    </a:cubicBezTo>
                    <a:cubicBezTo>
                      <a:pt x="6783045" y="304404"/>
                      <a:pt x="6770014" y="311734"/>
                      <a:pt x="6764855" y="325036"/>
                    </a:cubicBezTo>
                    <a:lnTo>
                      <a:pt x="6764855" y="304404"/>
                    </a:lnTo>
                    <a:close/>
                    <a:moveTo>
                      <a:pt x="6913627" y="306576"/>
                    </a:moveTo>
                    <a:lnTo>
                      <a:pt x="6913627" y="313091"/>
                    </a:lnTo>
                    <a:lnTo>
                      <a:pt x="6916885" y="313091"/>
                    </a:lnTo>
                    <a:cubicBezTo>
                      <a:pt x="6923400" y="313091"/>
                      <a:pt x="6928558" y="314177"/>
                      <a:pt x="6928558" y="323407"/>
                    </a:cubicBezTo>
                    <a:lnTo>
                      <a:pt x="6928558" y="380960"/>
                    </a:lnTo>
                    <a:cubicBezTo>
                      <a:pt x="6928558" y="389377"/>
                      <a:pt x="6923129" y="389648"/>
                      <a:pt x="6912812" y="389648"/>
                    </a:cubicBezTo>
                    <a:lnTo>
                      <a:pt x="6912812" y="395893"/>
                    </a:lnTo>
                    <a:lnTo>
                      <a:pt x="6957878" y="395893"/>
                    </a:lnTo>
                    <a:lnTo>
                      <a:pt x="6957878" y="389648"/>
                    </a:lnTo>
                    <a:lnTo>
                      <a:pt x="6954349" y="389648"/>
                    </a:lnTo>
                    <a:cubicBezTo>
                      <a:pt x="6948919" y="389648"/>
                      <a:pt x="6943490" y="388834"/>
                      <a:pt x="6943490" y="382318"/>
                    </a:cubicBezTo>
                    <a:lnTo>
                      <a:pt x="6943490" y="304404"/>
                    </a:lnTo>
                    <a:close/>
                    <a:moveTo>
                      <a:pt x="6931273" y="256895"/>
                    </a:moveTo>
                    <a:cubicBezTo>
                      <a:pt x="6925843" y="257981"/>
                      <a:pt x="6921500" y="262325"/>
                      <a:pt x="6921500" y="268026"/>
                    </a:cubicBezTo>
                    <a:cubicBezTo>
                      <a:pt x="6921500" y="273998"/>
                      <a:pt x="6926658" y="279156"/>
                      <a:pt x="6932902" y="279156"/>
                    </a:cubicBezTo>
                    <a:lnTo>
                      <a:pt x="6934259" y="279156"/>
                    </a:lnTo>
                    <a:cubicBezTo>
                      <a:pt x="6939689" y="278070"/>
                      <a:pt x="6944033" y="273727"/>
                      <a:pt x="6944033" y="268026"/>
                    </a:cubicBezTo>
                    <a:cubicBezTo>
                      <a:pt x="6944033" y="262053"/>
                      <a:pt x="6939146" y="256895"/>
                      <a:pt x="6932902" y="256895"/>
                    </a:cubicBezTo>
                    <a:close/>
                    <a:moveTo>
                      <a:pt x="6989777" y="315535"/>
                    </a:moveTo>
                    <a:cubicBezTo>
                      <a:pt x="6995478" y="310376"/>
                      <a:pt x="7003894" y="308204"/>
                      <a:pt x="7011496" y="308204"/>
                    </a:cubicBezTo>
                    <a:cubicBezTo>
                      <a:pt x="7018826" y="308204"/>
                      <a:pt x="7025341" y="312277"/>
                      <a:pt x="7029413" y="318521"/>
                    </a:cubicBezTo>
                    <a:cubicBezTo>
                      <a:pt x="7033486" y="324222"/>
                      <a:pt x="7033757" y="330737"/>
                      <a:pt x="7033757" y="337524"/>
                    </a:cubicBezTo>
                    <a:lnTo>
                      <a:pt x="7033757" y="341054"/>
                    </a:lnTo>
                    <a:cubicBezTo>
                      <a:pt x="7016654" y="342954"/>
                      <a:pt x="6999550" y="342954"/>
                      <a:pt x="6985162" y="353813"/>
                    </a:cubicBezTo>
                    <a:cubicBezTo>
                      <a:pt x="6978375" y="358971"/>
                      <a:pt x="6972945" y="367116"/>
                      <a:pt x="6972945" y="375532"/>
                    </a:cubicBezTo>
                    <a:cubicBezTo>
                      <a:pt x="6972945" y="392363"/>
                      <a:pt x="6993306" y="398335"/>
                      <a:pt x="7007152" y="398335"/>
                    </a:cubicBezTo>
                    <a:cubicBezTo>
                      <a:pt x="7019911" y="398335"/>
                      <a:pt x="7029413" y="391821"/>
                      <a:pt x="7035657" y="380960"/>
                    </a:cubicBezTo>
                    <a:cubicBezTo>
                      <a:pt x="7037286" y="389648"/>
                      <a:pt x="7042173" y="397251"/>
                      <a:pt x="7051674" y="397251"/>
                    </a:cubicBezTo>
                    <a:cubicBezTo>
                      <a:pt x="7064163" y="397251"/>
                      <a:pt x="7069864" y="386661"/>
                      <a:pt x="7069864" y="375261"/>
                    </a:cubicBezTo>
                    <a:lnTo>
                      <a:pt x="7069864" y="365758"/>
                    </a:lnTo>
                    <a:lnTo>
                      <a:pt x="7063892" y="365758"/>
                    </a:lnTo>
                    <a:lnTo>
                      <a:pt x="7063892" y="376345"/>
                    </a:lnTo>
                    <a:cubicBezTo>
                      <a:pt x="7063892" y="382047"/>
                      <a:pt x="7062805" y="389921"/>
                      <a:pt x="7056291" y="389921"/>
                    </a:cubicBezTo>
                    <a:cubicBezTo>
                      <a:pt x="7049503" y="389921"/>
                      <a:pt x="7048959" y="380689"/>
                      <a:pt x="7048959" y="376345"/>
                    </a:cubicBezTo>
                    <a:lnTo>
                      <a:pt x="7048959" y="335624"/>
                    </a:lnTo>
                    <a:cubicBezTo>
                      <a:pt x="7048959" y="313906"/>
                      <a:pt x="7030499" y="303047"/>
                      <a:pt x="7011767" y="303047"/>
                    </a:cubicBezTo>
                    <a:cubicBezTo>
                      <a:pt x="6999008" y="303047"/>
                      <a:pt x="6979732" y="308476"/>
                      <a:pt x="6979732" y="325036"/>
                    </a:cubicBezTo>
                    <a:cubicBezTo>
                      <a:pt x="6979732" y="330466"/>
                      <a:pt x="6982990" y="334810"/>
                      <a:pt x="6990591" y="334810"/>
                    </a:cubicBezTo>
                    <a:cubicBezTo>
                      <a:pt x="6995750" y="334810"/>
                      <a:pt x="6999008" y="329923"/>
                      <a:pt x="6999008" y="325036"/>
                    </a:cubicBezTo>
                    <a:cubicBezTo>
                      <a:pt x="6999008" y="319607"/>
                      <a:pt x="6994664" y="316621"/>
                      <a:pt x="6989777" y="315535"/>
                    </a:cubicBezTo>
                    <a:close/>
                    <a:moveTo>
                      <a:pt x="7033757" y="346212"/>
                    </a:moveTo>
                    <a:lnTo>
                      <a:pt x="7033757" y="366573"/>
                    </a:lnTo>
                    <a:cubicBezTo>
                      <a:pt x="7033757" y="380689"/>
                      <a:pt x="7023441" y="393178"/>
                      <a:pt x="7009052" y="393178"/>
                    </a:cubicBezTo>
                    <a:lnTo>
                      <a:pt x="7007423" y="393178"/>
                    </a:lnTo>
                    <a:cubicBezTo>
                      <a:pt x="6997650" y="392092"/>
                      <a:pt x="6990320" y="384762"/>
                      <a:pt x="6990320" y="375532"/>
                    </a:cubicBezTo>
                    <a:cubicBezTo>
                      <a:pt x="6990320" y="355714"/>
                      <a:pt x="7013939" y="346212"/>
                      <a:pt x="7033757" y="346212"/>
                    </a:cubicBezTo>
                    <a:close/>
                    <a:moveTo>
                      <a:pt x="7078823" y="254180"/>
                    </a:moveTo>
                    <a:lnTo>
                      <a:pt x="7078823" y="260424"/>
                    </a:lnTo>
                    <a:lnTo>
                      <a:pt x="7081267" y="260424"/>
                    </a:lnTo>
                    <a:cubicBezTo>
                      <a:pt x="7088596" y="260424"/>
                      <a:pt x="7094569" y="260967"/>
                      <a:pt x="7094569" y="271283"/>
                    </a:cubicBezTo>
                    <a:lnTo>
                      <a:pt x="7094569" y="376074"/>
                    </a:lnTo>
                    <a:cubicBezTo>
                      <a:pt x="7094569" y="377432"/>
                      <a:pt x="7094840" y="379061"/>
                      <a:pt x="7094840" y="380689"/>
                    </a:cubicBezTo>
                    <a:cubicBezTo>
                      <a:pt x="7094840" y="389377"/>
                      <a:pt x="7088867" y="389648"/>
                      <a:pt x="7079909" y="389648"/>
                    </a:cubicBezTo>
                    <a:lnTo>
                      <a:pt x="7078823" y="389648"/>
                    </a:lnTo>
                    <a:lnTo>
                      <a:pt x="7078823" y="395893"/>
                    </a:lnTo>
                    <a:lnTo>
                      <a:pt x="7125517" y="395893"/>
                    </a:lnTo>
                    <a:lnTo>
                      <a:pt x="7125517" y="389648"/>
                    </a:lnTo>
                    <a:lnTo>
                      <a:pt x="7120360" y="389648"/>
                    </a:lnTo>
                    <a:cubicBezTo>
                      <a:pt x="7114659" y="389648"/>
                      <a:pt x="7109499" y="388563"/>
                      <a:pt x="7109499" y="381505"/>
                    </a:cubicBezTo>
                    <a:lnTo>
                      <a:pt x="7109499" y="251737"/>
                    </a:lnTo>
                    <a:close/>
                    <a:moveTo>
                      <a:pt x="7244698" y="268297"/>
                    </a:moveTo>
                    <a:cubicBezTo>
                      <a:pt x="7244698" y="283500"/>
                      <a:pt x="7237639" y="307933"/>
                      <a:pt x="7217278" y="307933"/>
                    </a:cubicBezTo>
                    <a:lnTo>
                      <a:pt x="7217278" y="313091"/>
                    </a:lnTo>
                    <a:lnTo>
                      <a:pt x="7235195" y="313091"/>
                    </a:lnTo>
                    <a:lnTo>
                      <a:pt x="7235195" y="367930"/>
                    </a:lnTo>
                    <a:cubicBezTo>
                      <a:pt x="7235195" y="374446"/>
                      <a:pt x="7235737" y="380689"/>
                      <a:pt x="7238997" y="386119"/>
                    </a:cubicBezTo>
                    <a:cubicBezTo>
                      <a:pt x="7243883" y="394807"/>
                      <a:pt x="7254199" y="398335"/>
                      <a:pt x="7263972" y="398335"/>
                    </a:cubicBezTo>
                    <a:lnTo>
                      <a:pt x="7265872" y="398335"/>
                    </a:lnTo>
                    <a:cubicBezTo>
                      <a:pt x="7281618" y="395622"/>
                      <a:pt x="7284333" y="378247"/>
                      <a:pt x="7284333" y="366030"/>
                    </a:cubicBezTo>
                    <a:lnTo>
                      <a:pt x="7284333" y="358428"/>
                    </a:lnTo>
                    <a:lnTo>
                      <a:pt x="7278361" y="358428"/>
                    </a:lnTo>
                    <a:cubicBezTo>
                      <a:pt x="7278361" y="361143"/>
                      <a:pt x="7278632" y="364401"/>
                      <a:pt x="7278632" y="367387"/>
                    </a:cubicBezTo>
                    <a:cubicBezTo>
                      <a:pt x="7278632" y="376617"/>
                      <a:pt x="7276461" y="392363"/>
                      <a:pt x="7264244" y="392363"/>
                    </a:cubicBezTo>
                    <a:cubicBezTo>
                      <a:pt x="7253112" y="392363"/>
                      <a:pt x="7250670" y="379332"/>
                      <a:pt x="7250670" y="369288"/>
                    </a:cubicBezTo>
                    <a:lnTo>
                      <a:pt x="7250670" y="313091"/>
                    </a:lnTo>
                    <a:lnTo>
                      <a:pt x="7280805" y="313091"/>
                    </a:lnTo>
                    <a:lnTo>
                      <a:pt x="7280805" y="306576"/>
                    </a:lnTo>
                    <a:lnTo>
                      <a:pt x="7250670" y="306576"/>
                    </a:lnTo>
                    <a:lnTo>
                      <a:pt x="7250670" y="268297"/>
                    </a:lnTo>
                    <a:close/>
                    <a:moveTo>
                      <a:pt x="7304627" y="306576"/>
                    </a:moveTo>
                    <a:lnTo>
                      <a:pt x="7304627" y="313091"/>
                    </a:lnTo>
                    <a:lnTo>
                      <a:pt x="7307884" y="313091"/>
                    </a:lnTo>
                    <a:cubicBezTo>
                      <a:pt x="7314401" y="313091"/>
                      <a:pt x="7319558" y="314177"/>
                      <a:pt x="7319558" y="323407"/>
                    </a:cubicBezTo>
                    <a:lnTo>
                      <a:pt x="7319558" y="380960"/>
                    </a:lnTo>
                    <a:cubicBezTo>
                      <a:pt x="7319558" y="389377"/>
                      <a:pt x="7314128" y="389648"/>
                      <a:pt x="7303812" y="389648"/>
                    </a:cubicBezTo>
                    <a:lnTo>
                      <a:pt x="7303812" y="395893"/>
                    </a:lnTo>
                    <a:lnTo>
                      <a:pt x="7348877" y="395893"/>
                    </a:lnTo>
                    <a:lnTo>
                      <a:pt x="7348877" y="389648"/>
                    </a:lnTo>
                    <a:lnTo>
                      <a:pt x="7345349" y="389648"/>
                    </a:lnTo>
                    <a:cubicBezTo>
                      <a:pt x="7339919" y="389648"/>
                      <a:pt x="7334488" y="388834"/>
                      <a:pt x="7334488" y="382318"/>
                    </a:cubicBezTo>
                    <a:lnTo>
                      <a:pt x="7334488" y="304404"/>
                    </a:lnTo>
                    <a:close/>
                    <a:moveTo>
                      <a:pt x="7322273" y="256895"/>
                    </a:moveTo>
                    <a:cubicBezTo>
                      <a:pt x="7316843" y="257981"/>
                      <a:pt x="7312499" y="262325"/>
                      <a:pt x="7312499" y="268026"/>
                    </a:cubicBezTo>
                    <a:cubicBezTo>
                      <a:pt x="7312499" y="273998"/>
                      <a:pt x="7317658" y="279156"/>
                      <a:pt x="7323901" y="279156"/>
                    </a:cubicBezTo>
                    <a:lnTo>
                      <a:pt x="7325259" y="279156"/>
                    </a:lnTo>
                    <a:cubicBezTo>
                      <a:pt x="7330689" y="278070"/>
                      <a:pt x="7335033" y="273727"/>
                      <a:pt x="7335033" y="268026"/>
                    </a:cubicBezTo>
                    <a:cubicBezTo>
                      <a:pt x="7335033" y="262053"/>
                      <a:pt x="7330145" y="256895"/>
                      <a:pt x="7323901" y="256895"/>
                    </a:cubicBezTo>
                    <a:close/>
                    <a:moveTo>
                      <a:pt x="7362791" y="306576"/>
                    </a:moveTo>
                    <a:lnTo>
                      <a:pt x="7362791" y="313091"/>
                    </a:lnTo>
                    <a:lnTo>
                      <a:pt x="7366048" y="313091"/>
                    </a:lnTo>
                    <a:cubicBezTo>
                      <a:pt x="7372294" y="313091"/>
                      <a:pt x="7378808" y="313634"/>
                      <a:pt x="7378808" y="323407"/>
                    </a:cubicBezTo>
                    <a:lnTo>
                      <a:pt x="7378808" y="380689"/>
                    </a:lnTo>
                    <a:cubicBezTo>
                      <a:pt x="7378808" y="389377"/>
                      <a:pt x="7373380" y="389648"/>
                      <a:pt x="7362791" y="389648"/>
                    </a:cubicBezTo>
                    <a:lnTo>
                      <a:pt x="7362791" y="395893"/>
                    </a:lnTo>
                    <a:lnTo>
                      <a:pt x="7377450" y="395349"/>
                    </a:lnTo>
                    <a:lnTo>
                      <a:pt x="7410029" y="395349"/>
                    </a:lnTo>
                    <a:lnTo>
                      <a:pt x="7410029" y="389648"/>
                    </a:lnTo>
                    <a:lnTo>
                      <a:pt x="7405415" y="389648"/>
                    </a:lnTo>
                    <a:cubicBezTo>
                      <a:pt x="7399169" y="389648"/>
                      <a:pt x="7394012" y="388563"/>
                      <a:pt x="7394012" y="380960"/>
                    </a:cubicBezTo>
                    <a:lnTo>
                      <a:pt x="7394012" y="339153"/>
                    </a:lnTo>
                    <a:cubicBezTo>
                      <a:pt x="7395370" y="324493"/>
                      <a:pt x="7405415" y="309562"/>
                      <a:pt x="7423060" y="309562"/>
                    </a:cubicBezTo>
                    <a:cubicBezTo>
                      <a:pt x="7436362" y="309562"/>
                      <a:pt x="7437991" y="323136"/>
                      <a:pt x="7437991" y="332909"/>
                    </a:cubicBezTo>
                    <a:lnTo>
                      <a:pt x="7437991" y="381505"/>
                    </a:lnTo>
                    <a:cubicBezTo>
                      <a:pt x="7437991" y="389105"/>
                      <a:pt x="7432019" y="389648"/>
                      <a:pt x="7424960" y="389648"/>
                    </a:cubicBezTo>
                    <a:lnTo>
                      <a:pt x="7421974" y="389648"/>
                    </a:lnTo>
                    <a:lnTo>
                      <a:pt x="7421974" y="395893"/>
                    </a:lnTo>
                    <a:lnTo>
                      <a:pt x="7436633" y="395349"/>
                    </a:lnTo>
                    <a:lnTo>
                      <a:pt x="7469212" y="395349"/>
                    </a:lnTo>
                    <a:lnTo>
                      <a:pt x="7469212" y="389648"/>
                    </a:lnTo>
                    <a:lnTo>
                      <a:pt x="7464598" y="389648"/>
                    </a:lnTo>
                    <a:cubicBezTo>
                      <a:pt x="7458352" y="389648"/>
                      <a:pt x="7453195" y="388563"/>
                      <a:pt x="7453195" y="380960"/>
                    </a:cubicBezTo>
                    <a:lnTo>
                      <a:pt x="7453195" y="339153"/>
                    </a:lnTo>
                    <a:cubicBezTo>
                      <a:pt x="7454553" y="324493"/>
                      <a:pt x="7464598" y="309562"/>
                      <a:pt x="7482243" y="309562"/>
                    </a:cubicBezTo>
                    <a:cubicBezTo>
                      <a:pt x="7495545" y="309562"/>
                      <a:pt x="7497174" y="323136"/>
                      <a:pt x="7497174" y="332909"/>
                    </a:cubicBezTo>
                    <a:lnTo>
                      <a:pt x="7497174" y="381505"/>
                    </a:lnTo>
                    <a:cubicBezTo>
                      <a:pt x="7497174" y="389105"/>
                      <a:pt x="7491202" y="389648"/>
                      <a:pt x="7484143" y="389648"/>
                    </a:cubicBezTo>
                    <a:lnTo>
                      <a:pt x="7481157" y="389648"/>
                    </a:lnTo>
                    <a:lnTo>
                      <a:pt x="7481157" y="395893"/>
                    </a:lnTo>
                    <a:lnTo>
                      <a:pt x="7528395" y="395893"/>
                    </a:lnTo>
                    <a:lnTo>
                      <a:pt x="7528395" y="389648"/>
                    </a:lnTo>
                    <a:lnTo>
                      <a:pt x="7524594" y="389648"/>
                    </a:lnTo>
                    <a:cubicBezTo>
                      <a:pt x="7518621" y="389648"/>
                      <a:pt x="7512378" y="388834"/>
                      <a:pt x="7512378" y="381505"/>
                    </a:cubicBezTo>
                    <a:lnTo>
                      <a:pt x="7512378" y="334538"/>
                    </a:lnTo>
                    <a:cubicBezTo>
                      <a:pt x="7512378" y="328294"/>
                      <a:pt x="7512378" y="322050"/>
                      <a:pt x="7509119" y="316349"/>
                    </a:cubicBezTo>
                    <a:cubicBezTo>
                      <a:pt x="7503691" y="306576"/>
                      <a:pt x="7492830" y="304404"/>
                      <a:pt x="7482785" y="304404"/>
                    </a:cubicBezTo>
                    <a:cubicBezTo>
                      <a:pt x="7470296" y="304404"/>
                      <a:pt x="7456994" y="312548"/>
                      <a:pt x="7452651" y="324222"/>
                    </a:cubicBezTo>
                    <a:lnTo>
                      <a:pt x="7452380" y="324222"/>
                    </a:lnTo>
                    <a:cubicBezTo>
                      <a:pt x="7450480" y="309834"/>
                      <a:pt x="7437178" y="304404"/>
                      <a:pt x="7424689" y="304404"/>
                    </a:cubicBezTo>
                    <a:cubicBezTo>
                      <a:pt x="7411116" y="304404"/>
                      <a:pt x="7398085" y="311734"/>
                      <a:pt x="7392926" y="325036"/>
                    </a:cubicBezTo>
                    <a:lnTo>
                      <a:pt x="7392926" y="304404"/>
                    </a:lnTo>
                    <a:close/>
                    <a:moveTo>
                      <a:pt x="7557240" y="348384"/>
                    </a:moveTo>
                    <a:lnTo>
                      <a:pt x="7618593" y="348384"/>
                    </a:lnTo>
                    <a:cubicBezTo>
                      <a:pt x="7621308" y="348384"/>
                      <a:pt x="7622124" y="347026"/>
                      <a:pt x="7622124" y="344855"/>
                    </a:cubicBezTo>
                    <a:cubicBezTo>
                      <a:pt x="7622124" y="318792"/>
                      <a:pt x="7606378" y="303047"/>
                      <a:pt x="7584115" y="303047"/>
                    </a:cubicBezTo>
                    <a:cubicBezTo>
                      <a:pt x="7558868" y="303047"/>
                      <a:pt x="7539049" y="325036"/>
                      <a:pt x="7539049" y="350556"/>
                    </a:cubicBezTo>
                    <a:cubicBezTo>
                      <a:pt x="7539049" y="376074"/>
                      <a:pt x="7559410" y="398335"/>
                      <a:pt x="7587646" y="398335"/>
                    </a:cubicBezTo>
                    <a:cubicBezTo>
                      <a:pt x="7602576" y="398335"/>
                      <a:pt x="7617507" y="387748"/>
                      <a:pt x="7621580" y="373631"/>
                    </a:cubicBezTo>
                    <a:cubicBezTo>
                      <a:pt x="7621851" y="372817"/>
                      <a:pt x="7622124" y="372002"/>
                      <a:pt x="7622124" y="371188"/>
                    </a:cubicBezTo>
                    <a:cubicBezTo>
                      <a:pt x="7622124" y="369831"/>
                      <a:pt x="7621037" y="368473"/>
                      <a:pt x="7619409" y="368473"/>
                    </a:cubicBezTo>
                    <a:cubicBezTo>
                      <a:pt x="7615607" y="368473"/>
                      <a:pt x="7615336" y="374717"/>
                      <a:pt x="7613437" y="377703"/>
                    </a:cubicBezTo>
                    <a:cubicBezTo>
                      <a:pt x="7608277" y="386390"/>
                      <a:pt x="7598233" y="392363"/>
                      <a:pt x="7587917" y="392363"/>
                    </a:cubicBezTo>
                    <a:lnTo>
                      <a:pt x="7586559" y="392363"/>
                    </a:lnTo>
                    <a:cubicBezTo>
                      <a:pt x="7575701" y="392092"/>
                      <a:pt x="7566198" y="384762"/>
                      <a:pt x="7561583" y="374988"/>
                    </a:cubicBezTo>
                    <a:cubicBezTo>
                      <a:pt x="7557782" y="366573"/>
                      <a:pt x="7557240" y="357343"/>
                      <a:pt x="7557240" y="348384"/>
                    </a:cubicBezTo>
                    <a:close/>
                    <a:moveTo>
                      <a:pt x="7557511" y="343497"/>
                    </a:moveTo>
                    <a:cubicBezTo>
                      <a:pt x="7557782" y="329652"/>
                      <a:pt x="7563483" y="313634"/>
                      <a:pt x="7578414" y="309019"/>
                    </a:cubicBezTo>
                    <a:cubicBezTo>
                      <a:pt x="7580042" y="308476"/>
                      <a:pt x="7581673" y="308205"/>
                      <a:pt x="7583302" y="308205"/>
                    </a:cubicBezTo>
                    <a:cubicBezTo>
                      <a:pt x="7601219" y="308205"/>
                      <a:pt x="7608006" y="326665"/>
                      <a:pt x="7608006" y="343497"/>
                    </a:cubicBezTo>
                    <a:close/>
                    <a:moveTo>
                      <a:pt x="7656262" y="373631"/>
                    </a:moveTo>
                    <a:cubicBezTo>
                      <a:pt x="7650832" y="374446"/>
                      <a:pt x="7646488" y="379061"/>
                      <a:pt x="7646488" y="384762"/>
                    </a:cubicBezTo>
                    <a:cubicBezTo>
                      <a:pt x="7646488" y="390192"/>
                      <a:pt x="7650832" y="395893"/>
                      <a:pt x="7657348" y="395893"/>
                    </a:cubicBezTo>
                    <a:cubicBezTo>
                      <a:pt x="7662505" y="395893"/>
                      <a:pt x="7669022" y="392092"/>
                      <a:pt x="7669022" y="384762"/>
                    </a:cubicBezTo>
                    <a:cubicBezTo>
                      <a:pt x="7669022" y="379061"/>
                      <a:pt x="7664678" y="373631"/>
                      <a:pt x="7657890" y="373631"/>
                    </a:cubicBezTo>
                    <a:cubicBezTo>
                      <a:pt x="7657075" y="373631"/>
                      <a:pt x="7656804" y="373631"/>
                      <a:pt x="7656262" y="37363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en-AE" sz="135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5D10CDC9-1F55-C66F-7DF2-2CA9B3F05831}"/>
                  </a:ext>
                </a:extLst>
              </p:cNvPr>
              <p:cNvSpPr/>
              <p:nvPr/>
            </p:nvSpPr>
            <p:spPr>
              <a:xfrm>
                <a:off x="1988073" y="5650640"/>
                <a:ext cx="280845" cy="132210"/>
              </a:xfrm>
              <a:custGeom>
                <a:avLst/>
                <a:gdLst>
                  <a:gd name="connsiteX0" fmla="*/ 49984 w 280845"/>
                  <a:gd name="connsiteY0" fmla="*/ 555 h 132210"/>
                  <a:gd name="connsiteX1" fmla="*/ 315 w 280845"/>
                  <a:gd name="connsiteY1" fmla="*/ 57567 h 132210"/>
                  <a:gd name="connsiteX2" fmla="*/ 31520 w 280845"/>
                  <a:gd name="connsiteY2" fmla="*/ 94487 h 132210"/>
                  <a:gd name="connsiteX3" fmla="*/ 74957 w 280845"/>
                  <a:gd name="connsiteY3" fmla="*/ 73311 h 132210"/>
                  <a:gd name="connsiteX4" fmla="*/ 76046 w 280845"/>
                  <a:gd name="connsiteY4" fmla="*/ 70598 h 132210"/>
                  <a:gd name="connsiteX5" fmla="*/ 72247 w 280845"/>
                  <a:gd name="connsiteY5" fmla="*/ 67068 h 132210"/>
                  <a:gd name="connsiteX6" fmla="*/ 68169 w 280845"/>
                  <a:gd name="connsiteY6" fmla="*/ 70869 h 132210"/>
                  <a:gd name="connsiteX7" fmla="*/ 31265 w 280845"/>
                  <a:gd name="connsiteY7" fmla="*/ 89330 h 132210"/>
                  <a:gd name="connsiteX8" fmla="*/ 14956 w 280845"/>
                  <a:gd name="connsiteY8" fmla="*/ 66797 h 132210"/>
                  <a:gd name="connsiteX9" fmla="*/ 20655 w 280845"/>
                  <a:gd name="connsiteY9" fmla="*/ 44263 h 132210"/>
                  <a:gd name="connsiteX10" fmla="*/ 23389 w 280845"/>
                  <a:gd name="connsiteY10" fmla="*/ 44536 h 132210"/>
                  <a:gd name="connsiteX11" fmla="*/ 74424 w 280845"/>
                  <a:gd name="connsiteY11" fmla="*/ 18200 h 132210"/>
                  <a:gd name="connsiteX12" fmla="*/ 52694 w 280845"/>
                  <a:gd name="connsiteY12" fmla="*/ 284 h 132210"/>
                  <a:gd name="connsiteX13" fmla="*/ 49984 w 280845"/>
                  <a:gd name="connsiteY13" fmla="*/ 555 h 132210"/>
                  <a:gd name="connsiteX14" fmla="*/ 19589 w 280845"/>
                  <a:gd name="connsiteY14" fmla="*/ 39377 h 132210"/>
                  <a:gd name="connsiteX15" fmla="*/ 43752 w 280845"/>
                  <a:gd name="connsiteY15" fmla="*/ 7613 h 132210"/>
                  <a:gd name="connsiteX16" fmla="*/ 52694 w 280845"/>
                  <a:gd name="connsiteY16" fmla="*/ 5714 h 132210"/>
                  <a:gd name="connsiteX17" fmla="*/ 65737 w 280845"/>
                  <a:gd name="connsiteY17" fmla="*/ 18200 h 132210"/>
                  <a:gd name="connsiteX18" fmla="*/ 19589 w 280845"/>
                  <a:gd name="connsiteY18" fmla="*/ 39377 h 132210"/>
                  <a:gd name="connsiteX19" fmla="*/ 94857 w 280845"/>
                  <a:gd name="connsiteY19" fmla="*/ 86342 h 132210"/>
                  <a:gd name="connsiteX20" fmla="*/ 94857 w 280845"/>
                  <a:gd name="connsiteY20" fmla="*/ 86071 h 132210"/>
                  <a:gd name="connsiteX21" fmla="*/ 102710 w 280845"/>
                  <a:gd name="connsiteY21" fmla="*/ 76570 h 132210"/>
                  <a:gd name="connsiteX22" fmla="*/ 95667 w 280845"/>
                  <a:gd name="connsiteY22" fmla="*/ 69783 h 132210"/>
                  <a:gd name="connsiteX23" fmla="*/ 85336 w 280845"/>
                  <a:gd name="connsiteY23" fmla="*/ 80914 h 132210"/>
                  <a:gd name="connsiteX24" fmla="*/ 104077 w 280845"/>
                  <a:gd name="connsiteY24" fmla="*/ 94487 h 132210"/>
                  <a:gd name="connsiteX25" fmla="*/ 124162 w 280845"/>
                  <a:gd name="connsiteY25" fmla="*/ 80914 h 132210"/>
                  <a:gd name="connsiteX26" fmla="*/ 124718 w 280845"/>
                  <a:gd name="connsiteY26" fmla="*/ 80914 h 132210"/>
                  <a:gd name="connsiteX27" fmla="*/ 145081 w 280845"/>
                  <a:gd name="connsiteY27" fmla="*/ 94487 h 132210"/>
                  <a:gd name="connsiteX28" fmla="*/ 177097 w 280845"/>
                  <a:gd name="connsiteY28" fmla="*/ 66254 h 132210"/>
                  <a:gd name="connsiteX29" fmla="*/ 177931 w 280845"/>
                  <a:gd name="connsiteY29" fmla="*/ 62724 h 132210"/>
                  <a:gd name="connsiteX30" fmla="*/ 174387 w 280845"/>
                  <a:gd name="connsiteY30" fmla="*/ 60009 h 132210"/>
                  <a:gd name="connsiteX31" fmla="*/ 170055 w 280845"/>
                  <a:gd name="connsiteY31" fmla="*/ 65168 h 132210"/>
                  <a:gd name="connsiteX32" fmla="*/ 145336 w 280845"/>
                  <a:gd name="connsiteY32" fmla="*/ 89330 h 132210"/>
                  <a:gd name="connsiteX33" fmla="*/ 135560 w 280845"/>
                  <a:gd name="connsiteY33" fmla="*/ 76299 h 132210"/>
                  <a:gd name="connsiteX34" fmla="*/ 137205 w 280845"/>
                  <a:gd name="connsiteY34" fmla="*/ 65439 h 132210"/>
                  <a:gd name="connsiteX35" fmla="*/ 144525 w 280845"/>
                  <a:gd name="connsiteY35" fmla="*/ 35575 h 132210"/>
                  <a:gd name="connsiteX36" fmla="*/ 164889 w 280845"/>
                  <a:gd name="connsiteY36" fmla="*/ 5714 h 132210"/>
                  <a:gd name="connsiteX37" fmla="*/ 173854 w 280845"/>
                  <a:gd name="connsiteY37" fmla="*/ 8700 h 132210"/>
                  <a:gd name="connsiteX38" fmla="*/ 166510 w 280845"/>
                  <a:gd name="connsiteY38" fmla="*/ 17929 h 132210"/>
                  <a:gd name="connsiteX39" fmla="*/ 173854 w 280845"/>
                  <a:gd name="connsiteY39" fmla="*/ 24988 h 132210"/>
                  <a:gd name="connsiteX40" fmla="*/ 183630 w 280845"/>
                  <a:gd name="connsiteY40" fmla="*/ 14130 h 132210"/>
                  <a:gd name="connsiteX41" fmla="*/ 164889 w 280845"/>
                  <a:gd name="connsiteY41" fmla="*/ 555 h 132210"/>
                  <a:gd name="connsiteX42" fmla="*/ 144525 w 280845"/>
                  <a:gd name="connsiteY42" fmla="*/ 14130 h 132210"/>
                  <a:gd name="connsiteX43" fmla="*/ 123907 w 280845"/>
                  <a:gd name="connsiteY43" fmla="*/ 555 h 132210"/>
                  <a:gd name="connsiteX44" fmla="*/ 92401 w 280845"/>
                  <a:gd name="connsiteY44" fmla="*/ 27974 h 132210"/>
                  <a:gd name="connsiteX45" fmla="*/ 91057 w 280845"/>
                  <a:gd name="connsiteY45" fmla="*/ 32318 h 132210"/>
                  <a:gd name="connsiteX46" fmla="*/ 94023 w 280845"/>
                  <a:gd name="connsiteY46" fmla="*/ 34762 h 132210"/>
                  <a:gd name="connsiteX47" fmla="*/ 101089 w 280845"/>
                  <a:gd name="connsiteY47" fmla="*/ 24446 h 132210"/>
                  <a:gd name="connsiteX48" fmla="*/ 123351 w 280845"/>
                  <a:gd name="connsiteY48" fmla="*/ 5714 h 132210"/>
                  <a:gd name="connsiteX49" fmla="*/ 133405 w 280845"/>
                  <a:gd name="connsiteY49" fmla="*/ 19016 h 132210"/>
                  <a:gd name="connsiteX50" fmla="*/ 130672 w 280845"/>
                  <a:gd name="connsiteY50" fmla="*/ 33676 h 132210"/>
                  <a:gd name="connsiteX51" fmla="*/ 123907 w 280845"/>
                  <a:gd name="connsiteY51" fmla="*/ 60553 h 132210"/>
                  <a:gd name="connsiteX52" fmla="*/ 103799 w 280845"/>
                  <a:gd name="connsiteY52" fmla="*/ 89330 h 132210"/>
                  <a:gd name="connsiteX53" fmla="*/ 94857 w 280845"/>
                  <a:gd name="connsiteY53" fmla="*/ 86342 h 132210"/>
                  <a:gd name="connsiteX54" fmla="*/ 214649 w 280845"/>
                  <a:gd name="connsiteY54" fmla="*/ 83085 h 132210"/>
                  <a:gd name="connsiteX55" fmla="*/ 232835 w 280845"/>
                  <a:gd name="connsiteY55" fmla="*/ 94487 h 132210"/>
                  <a:gd name="connsiteX56" fmla="*/ 268396 w 280845"/>
                  <a:gd name="connsiteY56" fmla="*/ 71682 h 132210"/>
                  <a:gd name="connsiteX57" fmla="*/ 281160 w 280845"/>
                  <a:gd name="connsiteY57" fmla="*/ 33676 h 132210"/>
                  <a:gd name="connsiteX58" fmla="*/ 255098 w 280845"/>
                  <a:gd name="connsiteY58" fmla="*/ 555 h 132210"/>
                  <a:gd name="connsiteX59" fmla="*/ 229291 w 280845"/>
                  <a:gd name="connsiteY59" fmla="*/ 14672 h 132210"/>
                  <a:gd name="connsiteX60" fmla="*/ 211661 w 280845"/>
                  <a:gd name="connsiteY60" fmla="*/ 555 h 132210"/>
                  <a:gd name="connsiteX61" fmla="*/ 189931 w 280845"/>
                  <a:gd name="connsiteY61" fmla="*/ 29603 h 132210"/>
                  <a:gd name="connsiteX62" fmla="*/ 189398 w 280845"/>
                  <a:gd name="connsiteY62" fmla="*/ 32589 h 132210"/>
                  <a:gd name="connsiteX63" fmla="*/ 192387 w 280845"/>
                  <a:gd name="connsiteY63" fmla="*/ 34762 h 132210"/>
                  <a:gd name="connsiteX64" fmla="*/ 197808 w 280845"/>
                  <a:gd name="connsiteY64" fmla="*/ 27703 h 132210"/>
                  <a:gd name="connsiteX65" fmla="*/ 211105 w 280845"/>
                  <a:gd name="connsiteY65" fmla="*/ 5714 h 132210"/>
                  <a:gd name="connsiteX66" fmla="*/ 216271 w 280845"/>
                  <a:gd name="connsiteY66" fmla="*/ 13586 h 132210"/>
                  <a:gd name="connsiteX67" fmla="*/ 211383 w 280845"/>
                  <a:gd name="connsiteY67" fmla="*/ 38019 h 132210"/>
                  <a:gd name="connsiteX68" fmla="*/ 193198 w 280845"/>
                  <a:gd name="connsiteY68" fmla="*/ 111320 h 132210"/>
                  <a:gd name="connsiteX69" fmla="*/ 188843 w 280845"/>
                  <a:gd name="connsiteY69" fmla="*/ 124080 h 132210"/>
                  <a:gd name="connsiteX70" fmla="*/ 182055 w 280845"/>
                  <a:gd name="connsiteY70" fmla="*/ 125980 h 132210"/>
                  <a:gd name="connsiteX71" fmla="*/ 180433 w 280845"/>
                  <a:gd name="connsiteY71" fmla="*/ 125980 h 132210"/>
                  <a:gd name="connsiteX72" fmla="*/ 175823 w 280845"/>
                  <a:gd name="connsiteY72" fmla="*/ 129508 h 132210"/>
                  <a:gd name="connsiteX73" fmla="*/ 175823 w 280845"/>
                  <a:gd name="connsiteY73" fmla="*/ 129779 h 132210"/>
                  <a:gd name="connsiteX74" fmla="*/ 179622 w 280845"/>
                  <a:gd name="connsiteY74" fmla="*/ 132494 h 132210"/>
                  <a:gd name="connsiteX75" fmla="*/ 184510 w 280845"/>
                  <a:gd name="connsiteY75" fmla="*/ 131952 h 132210"/>
                  <a:gd name="connsiteX76" fmla="*/ 210572 w 280845"/>
                  <a:gd name="connsiteY76" fmla="*/ 131952 h 132210"/>
                  <a:gd name="connsiteX77" fmla="*/ 216804 w 280845"/>
                  <a:gd name="connsiteY77" fmla="*/ 132494 h 132210"/>
                  <a:gd name="connsiteX78" fmla="*/ 220348 w 280845"/>
                  <a:gd name="connsiteY78" fmla="*/ 128966 h 132210"/>
                  <a:gd name="connsiteX79" fmla="*/ 217893 w 280845"/>
                  <a:gd name="connsiteY79" fmla="*/ 125980 h 132210"/>
                  <a:gd name="connsiteX80" fmla="*/ 213561 w 280845"/>
                  <a:gd name="connsiteY80" fmla="*/ 125980 h 132210"/>
                  <a:gd name="connsiteX81" fmla="*/ 204873 w 280845"/>
                  <a:gd name="connsiteY81" fmla="*/ 123264 h 132210"/>
                  <a:gd name="connsiteX82" fmla="*/ 204873 w 280845"/>
                  <a:gd name="connsiteY82" fmla="*/ 122722 h 132210"/>
                  <a:gd name="connsiteX83" fmla="*/ 205684 w 280845"/>
                  <a:gd name="connsiteY83" fmla="*/ 118650 h 132210"/>
                  <a:gd name="connsiteX84" fmla="*/ 212194 w 280845"/>
                  <a:gd name="connsiteY84" fmla="*/ 92859 h 132210"/>
                  <a:gd name="connsiteX85" fmla="*/ 214627 w 280845"/>
                  <a:gd name="connsiteY85" fmla="*/ 83085 h 132210"/>
                  <a:gd name="connsiteX86" fmla="*/ 265940 w 280845"/>
                  <a:gd name="connsiteY86" fmla="*/ 27974 h 132210"/>
                  <a:gd name="connsiteX87" fmla="*/ 232835 w 280845"/>
                  <a:gd name="connsiteY87" fmla="*/ 89330 h 132210"/>
                  <a:gd name="connsiteX88" fmla="*/ 232279 w 280845"/>
                  <a:gd name="connsiteY88" fmla="*/ 89330 h 132210"/>
                  <a:gd name="connsiteX89" fmla="*/ 218171 w 280845"/>
                  <a:gd name="connsiteY89" fmla="*/ 70869 h 132210"/>
                  <a:gd name="connsiteX90" fmla="*/ 218171 w 280845"/>
                  <a:gd name="connsiteY90" fmla="*/ 70054 h 132210"/>
                  <a:gd name="connsiteX91" fmla="*/ 219260 w 280845"/>
                  <a:gd name="connsiteY91" fmla="*/ 64081 h 132210"/>
                  <a:gd name="connsiteX92" fmla="*/ 226580 w 280845"/>
                  <a:gd name="connsiteY92" fmla="*/ 35033 h 132210"/>
                  <a:gd name="connsiteX93" fmla="*/ 236079 w 280845"/>
                  <a:gd name="connsiteY93" fmla="*/ 16301 h 132210"/>
                  <a:gd name="connsiteX94" fmla="*/ 254288 w 280845"/>
                  <a:gd name="connsiteY94" fmla="*/ 5714 h 132210"/>
                  <a:gd name="connsiteX95" fmla="*/ 255098 w 280845"/>
                  <a:gd name="connsiteY95" fmla="*/ 5714 h 132210"/>
                  <a:gd name="connsiteX96" fmla="*/ 266218 w 280845"/>
                  <a:gd name="connsiteY96" fmla="*/ 23902 h 132210"/>
                  <a:gd name="connsiteX97" fmla="*/ 265940 w 280845"/>
                  <a:gd name="connsiteY97" fmla="*/ 27974 h 132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280845" h="132210">
                    <a:moveTo>
                      <a:pt x="49984" y="555"/>
                    </a:moveTo>
                    <a:cubicBezTo>
                      <a:pt x="21744" y="3541"/>
                      <a:pt x="315" y="27432"/>
                      <a:pt x="315" y="57567"/>
                    </a:cubicBezTo>
                    <a:cubicBezTo>
                      <a:pt x="315" y="74942"/>
                      <a:pt x="8447" y="94487"/>
                      <a:pt x="31520" y="94487"/>
                    </a:cubicBezTo>
                    <a:cubicBezTo>
                      <a:pt x="47273" y="94487"/>
                      <a:pt x="67080" y="85800"/>
                      <a:pt x="74957" y="73311"/>
                    </a:cubicBezTo>
                    <a:cubicBezTo>
                      <a:pt x="75513" y="72498"/>
                      <a:pt x="76046" y="71682"/>
                      <a:pt x="76046" y="70598"/>
                    </a:cubicBezTo>
                    <a:cubicBezTo>
                      <a:pt x="76046" y="69783"/>
                      <a:pt x="74424" y="67068"/>
                      <a:pt x="72247" y="67068"/>
                    </a:cubicBezTo>
                    <a:cubicBezTo>
                      <a:pt x="70347" y="67068"/>
                      <a:pt x="68980" y="69512"/>
                      <a:pt x="68169" y="70869"/>
                    </a:cubicBezTo>
                    <a:cubicBezTo>
                      <a:pt x="58949" y="81185"/>
                      <a:pt x="45651" y="89330"/>
                      <a:pt x="31265" y="89330"/>
                    </a:cubicBezTo>
                    <a:cubicBezTo>
                      <a:pt x="19589" y="89330"/>
                      <a:pt x="14956" y="77112"/>
                      <a:pt x="14956" y="66797"/>
                    </a:cubicBezTo>
                    <a:cubicBezTo>
                      <a:pt x="14956" y="56752"/>
                      <a:pt x="16601" y="44263"/>
                      <a:pt x="20655" y="44263"/>
                    </a:cubicBezTo>
                    <a:cubicBezTo>
                      <a:pt x="21744" y="44263"/>
                      <a:pt x="22554" y="44536"/>
                      <a:pt x="23389" y="44536"/>
                    </a:cubicBezTo>
                    <a:cubicBezTo>
                      <a:pt x="42918" y="44536"/>
                      <a:pt x="74424" y="43178"/>
                      <a:pt x="74424" y="18200"/>
                    </a:cubicBezTo>
                    <a:cubicBezTo>
                      <a:pt x="74424" y="6527"/>
                      <a:pt x="63281" y="284"/>
                      <a:pt x="52694" y="284"/>
                    </a:cubicBezTo>
                    <a:cubicBezTo>
                      <a:pt x="51605" y="284"/>
                      <a:pt x="50794" y="555"/>
                      <a:pt x="49984" y="555"/>
                    </a:cubicBezTo>
                    <a:close/>
                    <a:moveTo>
                      <a:pt x="19589" y="39377"/>
                    </a:moveTo>
                    <a:cubicBezTo>
                      <a:pt x="24200" y="25530"/>
                      <a:pt x="29899" y="13044"/>
                      <a:pt x="43752" y="7613"/>
                    </a:cubicBezTo>
                    <a:cubicBezTo>
                      <a:pt x="46462" y="6527"/>
                      <a:pt x="49705" y="5714"/>
                      <a:pt x="52694" y="5714"/>
                    </a:cubicBezTo>
                    <a:cubicBezTo>
                      <a:pt x="58949" y="5714"/>
                      <a:pt x="65737" y="9787"/>
                      <a:pt x="65737" y="18200"/>
                    </a:cubicBezTo>
                    <a:cubicBezTo>
                      <a:pt x="65737" y="38835"/>
                      <a:pt x="35875" y="39377"/>
                      <a:pt x="19589" y="39377"/>
                    </a:cubicBezTo>
                    <a:close/>
                    <a:moveTo>
                      <a:pt x="94857" y="86342"/>
                    </a:moveTo>
                    <a:lnTo>
                      <a:pt x="94857" y="86071"/>
                    </a:lnTo>
                    <a:cubicBezTo>
                      <a:pt x="99189" y="85258"/>
                      <a:pt x="102710" y="80914"/>
                      <a:pt x="102710" y="76570"/>
                    </a:cubicBezTo>
                    <a:cubicBezTo>
                      <a:pt x="102710" y="74126"/>
                      <a:pt x="101366" y="69783"/>
                      <a:pt x="95667" y="69783"/>
                    </a:cubicBezTo>
                    <a:cubicBezTo>
                      <a:pt x="89691" y="69783"/>
                      <a:pt x="85336" y="75213"/>
                      <a:pt x="85336" y="80914"/>
                    </a:cubicBezTo>
                    <a:cubicBezTo>
                      <a:pt x="85336" y="90959"/>
                      <a:pt x="96478" y="94487"/>
                      <a:pt x="104077" y="94487"/>
                    </a:cubicBezTo>
                    <a:cubicBezTo>
                      <a:pt x="112764" y="94487"/>
                      <a:pt x="120919" y="88244"/>
                      <a:pt x="124162" y="80914"/>
                    </a:cubicBezTo>
                    <a:lnTo>
                      <a:pt x="124718" y="80914"/>
                    </a:lnTo>
                    <a:cubicBezTo>
                      <a:pt x="127151" y="89872"/>
                      <a:pt x="138016" y="94487"/>
                      <a:pt x="145081" y="94487"/>
                    </a:cubicBezTo>
                    <a:cubicBezTo>
                      <a:pt x="161089" y="94487"/>
                      <a:pt x="172209" y="79557"/>
                      <a:pt x="177097" y="66254"/>
                    </a:cubicBezTo>
                    <a:cubicBezTo>
                      <a:pt x="177375" y="65168"/>
                      <a:pt x="177931" y="63810"/>
                      <a:pt x="177931" y="62724"/>
                    </a:cubicBezTo>
                    <a:cubicBezTo>
                      <a:pt x="177931" y="60824"/>
                      <a:pt x="176287" y="60009"/>
                      <a:pt x="174387" y="60009"/>
                    </a:cubicBezTo>
                    <a:cubicBezTo>
                      <a:pt x="170865" y="60009"/>
                      <a:pt x="170865" y="62724"/>
                      <a:pt x="170055" y="65168"/>
                    </a:cubicBezTo>
                    <a:cubicBezTo>
                      <a:pt x="166788" y="75213"/>
                      <a:pt x="157823" y="89330"/>
                      <a:pt x="145336" y="89330"/>
                    </a:cubicBezTo>
                    <a:cubicBezTo>
                      <a:pt x="139104" y="89330"/>
                      <a:pt x="135560" y="83085"/>
                      <a:pt x="135560" y="76299"/>
                    </a:cubicBezTo>
                    <a:cubicBezTo>
                      <a:pt x="135560" y="72498"/>
                      <a:pt x="136394" y="68967"/>
                      <a:pt x="137205" y="65439"/>
                    </a:cubicBezTo>
                    <a:cubicBezTo>
                      <a:pt x="139359" y="55665"/>
                      <a:pt x="142093" y="45620"/>
                      <a:pt x="144525" y="35575"/>
                    </a:cubicBezTo>
                    <a:cubicBezTo>
                      <a:pt x="147236" y="24988"/>
                      <a:pt x="150502" y="5714"/>
                      <a:pt x="164889" y="5714"/>
                    </a:cubicBezTo>
                    <a:cubicBezTo>
                      <a:pt x="168155" y="5714"/>
                      <a:pt x="171399" y="6798"/>
                      <a:pt x="173854" y="8700"/>
                    </a:cubicBezTo>
                    <a:cubicBezTo>
                      <a:pt x="169777" y="9787"/>
                      <a:pt x="166510" y="13857"/>
                      <a:pt x="166510" y="17929"/>
                    </a:cubicBezTo>
                    <a:cubicBezTo>
                      <a:pt x="166510" y="22002"/>
                      <a:pt x="168688" y="24988"/>
                      <a:pt x="173854" y="24988"/>
                    </a:cubicBezTo>
                    <a:cubicBezTo>
                      <a:pt x="179831" y="24717"/>
                      <a:pt x="183630" y="19287"/>
                      <a:pt x="183630" y="14130"/>
                    </a:cubicBezTo>
                    <a:cubicBezTo>
                      <a:pt x="183630" y="3812"/>
                      <a:pt x="172487" y="555"/>
                      <a:pt x="164889" y="555"/>
                    </a:cubicBezTo>
                    <a:cubicBezTo>
                      <a:pt x="156479" y="555"/>
                      <a:pt x="147792" y="6527"/>
                      <a:pt x="144525" y="14130"/>
                    </a:cubicBezTo>
                    <a:cubicBezTo>
                      <a:pt x="141004" y="6800"/>
                      <a:pt x="135027" y="555"/>
                      <a:pt x="123907" y="555"/>
                    </a:cubicBezTo>
                    <a:cubicBezTo>
                      <a:pt x="108965" y="555"/>
                      <a:pt x="96756" y="14401"/>
                      <a:pt x="92401" y="27974"/>
                    </a:cubicBezTo>
                    <a:cubicBezTo>
                      <a:pt x="91868" y="29061"/>
                      <a:pt x="91057" y="30961"/>
                      <a:pt x="91057" y="32318"/>
                    </a:cubicBezTo>
                    <a:cubicBezTo>
                      <a:pt x="91057" y="34491"/>
                      <a:pt x="92679" y="34762"/>
                      <a:pt x="94023" y="34762"/>
                    </a:cubicBezTo>
                    <a:cubicBezTo>
                      <a:pt x="98911" y="34762"/>
                      <a:pt x="98656" y="29603"/>
                      <a:pt x="101089" y="24446"/>
                    </a:cubicBezTo>
                    <a:cubicBezTo>
                      <a:pt x="104888" y="15759"/>
                      <a:pt x="113042" y="5714"/>
                      <a:pt x="123351" y="5714"/>
                    </a:cubicBezTo>
                    <a:cubicBezTo>
                      <a:pt x="129861" y="5714"/>
                      <a:pt x="133405" y="12228"/>
                      <a:pt x="133405" y="19016"/>
                    </a:cubicBezTo>
                    <a:cubicBezTo>
                      <a:pt x="133405" y="23902"/>
                      <a:pt x="131761" y="29061"/>
                      <a:pt x="130672" y="33676"/>
                    </a:cubicBezTo>
                    <a:lnTo>
                      <a:pt x="123907" y="60553"/>
                    </a:lnTo>
                    <a:cubicBezTo>
                      <a:pt x="120919" y="71956"/>
                      <a:pt x="117652" y="89330"/>
                      <a:pt x="103799" y="89330"/>
                    </a:cubicBezTo>
                    <a:cubicBezTo>
                      <a:pt x="100556" y="89330"/>
                      <a:pt x="97567" y="87973"/>
                      <a:pt x="94857" y="86342"/>
                    </a:cubicBezTo>
                    <a:close/>
                    <a:moveTo>
                      <a:pt x="214649" y="83085"/>
                    </a:moveTo>
                    <a:cubicBezTo>
                      <a:pt x="219515" y="89057"/>
                      <a:pt x="223337" y="94487"/>
                      <a:pt x="232835" y="94487"/>
                    </a:cubicBezTo>
                    <a:cubicBezTo>
                      <a:pt x="248843" y="94487"/>
                      <a:pt x="262141" y="80370"/>
                      <a:pt x="268396" y="71682"/>
                    </a:cubicBezTo>
                    <a:cubicBezTo>
                      <a:pt x="275716" y="60824"/>
                      <a:pt x="281160" y="46978"/>
                      <a:pt x="281160" y="33676"/>
                    </a:cubicBezTo>
                    <a:cubicBezTo>
                      <a:pt x="281160" y="19016"/>
                      <a:pt x="273539" y="555"/>
                      <a:pt x="255098" y="555"/>
                    </a:cubicBezTo>
                    <a:cubicBezTo>
                      <a:pt x="244766" y="555"/>
                      <a:pt x="236079" y="7071"/>
                      <a:pt x="229291" y="14672"/>
                    </a:cubicBezTo>
                    <a:cubicBezTo>
                      <a:pt x="226580" y="6256"/>
                      <a:pt x="220348" y="555"/>
                      <a:pt x="211661" y="555"/>
                    </a:cubicBezTo>
                    <a:cubicBezTo>
                      <a:pt x="195908" y="555"/>
                      <a:pt x="192109" y="21187"/>
                      <a:pt x="189931" y="29603"/>
                    </a:cubicBezTo>
                    <a:cubicBezTo>
                      <a:pt x="189653" y="30418"/>
                      <a:pt x="189398" y="31505"/>
                      <a:pt x="189398" y="32589"/>
                    </a:cubicBezTo>
                    <a:cubicBezTo>
                      <a:pt x="189398" y="34491"/>
                      <a:pt x="191020" y="34762"/>
                      <a:pt x="192387" y="34762"/>
                    </a:cubicBezTo>
                    <a:cubicBezTo>
                      <a:pt x="196997" y="34762"/>
                      <a:pt x="196997" y="31232"/>
                      <a:pt x="197808" y="27703"/>
                    </a:cubicBezTo>
                    <a:cubicBezTo>
                      <a:pt x="199707" y="19831"/>
                      <a:pt x="203229" y="5714"/>
                      <a:pt x="211105" y="5714"/>
                    </a:cubicBezTo>
                    <a:cubicBezTo>
                      <a:pt x="215183" y="5714"/>
                      <a:pt x="216271" y="10058"/>
                      <a:pt x="216271" y="13586"/>
                    </a:cubicBezTo>
                    <a:cubicBezTo>
                      <a:pt x="216271" y="22002"/>
                      <a:pt x="213561" y="30147"/>
                      <a:pt x="211383" y="38019"/>
                    </a:cubicBezTo>
                    <a:lnTo>
                      <a:pt x="193198" y="111320"/>
                    </a:lnTo>
                    <a:cubicBezTo>
                      <a:pt x="192109" y="115664"/>
                      <a:pt x="191553" y="121365"/>
                      <a:pt x="188843" y="124080"/>
                    </a:cubicBezTo>
                    <a:cubicBezTo>
                      <a:pt x="187221" y="125708"/>
                      <a:pt x="184510" y="125708"/>
                      <a:pt x="182055" y="125980"/>
                    </a:cubicBezTo>
                    <a:lnTo>
                      <a:pt x="180433" y="125980"/>
                    </a:lnTo>
                    <a:cubicBezTo>
                      <a:pt x="178256" y="125980"/>
                      <a:pt x="175823" y="126251"/>
                      <a:pt x="175823" y="129508"/>
                    </a:cubicBezTo>
                    <a:lnTo>
                      <a:pt x="175823" y="129779"/>
                    </a:lnTo>
                    <a:cubicBezTo>
                      <a:pt x="175823" y="131681"/>
                      <a:pt x="177722" y="132494"/>
                      <a:pt x="179622" y="132494"/>
                    </a:cubicBezTo>
                    <a:cubicBezTo>
                      <a:pt x="181244" y="132494"/>
                      <a:pt x="182866" y="131952"/>
                      <a:pt x="184510" y="131952"/>
                    </a:cubicBezTo>
                    <a:lnTo>
                      <a:pt x="210572" y="131952"/>
                    </a:lnTo>
                    <a:cubicBezTo>
                      <a:pt x="212472" y="132494"/>
                      <a:pt x="214649" y="132494"/>
                      <a:pt x="216804" y="132494"/>
                    </a:cubicBezTo>
                    <a:cubicBezTo>
                      <a:pt x="218982" y="132494"/>
                      <a:pt x="220348" y="130865"/>
                      <a:pt x="220348" y="128966"/>
                    </a:cubicBezTo>
                    <a:cubicBezTo>
                      <a:pt x="220348" y="127337"/>
                      <a:pt x="219538" y="126251"/>
                      <a:pt x="217893" y="125980"/>
                    </a:cubicBezTo>
                    <a:lnTo>
                      <a:pt x="213561" y="125980"/>
                    </a:lnTo>
                    <a:cubicBezTo>
                      <a:pt x="210828" y="125980"/>
                      <a:pt x="205406" y="125980"/>
                      <a:pt x="204873" y="123264"/>
                    </a:cubicBezTo>
                    <a:lnTo>
                      <a:pt x="204873" y="122722"/>
                    </a:lnTo>
                    <a:cubicBezTo>
                      <a:pt x="204873" y="121365"/>
                      <a:pt x="205406" y="120007"/>
                      <a:pt x="205684" y="118650"/>
                    </a:cubicBezTo>
                    <a:lnTo>
                      <a:pt x="212194" y="92859"/>
                    </a:lnTo>
                    <a:cubicBezTo>
                      <a:pt x="213005" y="89601"/>
                      <a:pt x="214094" y="86342"/>
                      <a:pt x="214627" y="83085"/>
                    </a:cubicBezTo>
                    <a:close/>
                    <a:moveTo>
                      <a:pt x="265940" y="27974"/>
                    </a:moveTo>
                    <a:cubicBezTo>
                      <a:pt x="264851" y="38835"/>
                      <a:pt x="256998" y="88244"/>
                      <a:pt x="232835" y="89330"/>
                    </a:cubicBezTo>
                    <a:lnTo>
                      <a:pt x="232279" y="89330"/>
                    </a:lnTo>
                    <a:cubicBezTo>
                      <a:pt x="223337" y="89330"/>
                      <a:pt x="218171" y="77928"/>
                      <a:pt x="218171" y="70869"/>
                    </a:cubicBezTo>
                    <a:lnTo>
                      <a:pt x="218171" y="70054"/>
                    </a:lnTo>
                    <a:cubicBezTo>
                      <a:pt x="218171" y="67883"/>
                      <a:pt x="218982" y="65981"/>
                      <a:pt x="219260" y="64081"/>
                    </a:cubicBezTo>
                    <a:lnTo>
                      <a:pt x="226580" y="35033"/>
                    </a:lnTo>
                    <a:cubicBezTo>
                      <a:pt x="228758" y="27703"/>
                      <a:pt x="229569" y="23902"/>
                      <a:pt x="236079" y="16301"/>
                    </a:cubicBezTo>
                    <a:cubicBezTo>
                      <a:pt x="240712" y="11415"/>
                      <a:pt x="247221" y="5714"/>
                      <a:pt x="254288" y="5714"/>
                    </a:cubicBezTo>
                    <a:lnTo>
                      <a:pt x="255098" y="5714"/>
                    </a:lnTo>
                    <a:cubicBezTo>
                      <a:pt x="263785" y="6256"/>
                      <a:pt x="266218" y="16843"/>
                      <a:pt x="266218" y="23902"/>
                    </a:cubicBezTo>
                    <a:cubicBezTo>
                      <a:pt x="266218" y="25259"/>
                      <a:pt x="266218" y="26346"/>
                      <a:pt x="265940" y="2797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en-AE" sz="135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5C38047A-7491-05BD-E518-1C2509718A25}"/>
                  </a:ext>
                </a:extLst>
              </p:cNvPr>
              <p:cNvSpPr/>
              <p:nvPr/>
            </p:nvSpPr>
            <p:spPr>
              <a:xfrm>
                <a:off x="2300610" y="5596072"/>
                <a:ext cx="7336075" cy="189222"/>
              </a:xfrm>
              <a:custGeom>
                <a:avLst/>
                <a:gdLst>
                  <a:gd name="connsiteX0" fmla="*/ 10146 w 7336075"/>
                  <a:gd name="connsiteY0" fmla="*/ 57567 h 189222"/>
                  <a:gd name="connsiteX1" fmla="*/ 370 w 7336075"/>
                  <a:gd name="connsiteY1" fmla="*/ 68698 h 189222"/>
                  <a:gd name="connsiteX2" fmla="*/ 11768 w 7336075"/>
                  <a:gd name="connsiteY2" fmla="*/ 79827 h 189222"/>
                  <a:gd name="connsiteX3" fmla="*/ 22888 w 7336075"/>
                  <a:gd name="connsiteY3" fmla="*/ 68698 h 189222"/>
                  <a:gd name="connsiteX4" fmla="*/ 12046 w 7336075"/>
                  <a:gd name="connsiteY4" fmla="*/ 57296 h 189222"/>
                  <a:gd name="connsiteX5" fmla="*/ 10146 w 7336075"/>
                  <a:gd name="connsiteY5" fmla="*/ 57567 h 189222"/>
                  <a:gd name="connsiteX6" fmla="*/ 10146 w 7336075"/>
                  <a:gd name="connsiteY6" fmla="*/ 124351 h 189222"/>
                  <a:gd name="connsiteX7" fmla="*/ 370 w 7336075"/>
                  <a:gd name="connsiteY7" fmla="*/ 135482 h 189222"/>
                  <a:gd name="connsiteX8" fmla="*/ 11235 w 7336075"/>
                  <a:gd name="connsiteY8" fmla="*/ 146611 h 189222"/>
                  <a:gd name="connsiteX9" fmla="*/ 22888 w 7336075"/>
                  <a:gd name="connsiteY9" fmla="*/ 135482 h 189222"/>
                  <a:gd name="connsiteX10" fmla="*/ 11768 w 7336075"/>
                  <a:gd name="connsiteY10" fmla="*/ 124351 h 189222"/>
                  <a:gd name="connsiteX11" fmla="*/ 10146 w 7336075"/>
                  <a:gd name="connsiteY11" fmla="*/ 124351 h 189222"/>
                  <a:gd name="connsiteX12" fmla="*/ 147708 w 7336075"/>
                  <a:gd name="connsiteY12" fmla="*/ 4900 h 189222"/>
                  <a:gd name="connsiteX13" fmla="*/ 147708 w 7336075"/>
                  <a:gd name="connsiteY13" fmla="*/ 11144 h 189222"/>
                  <a:gd name="connsiteX14" fmla="*/ 156117 w 7336075"/>
                  <a:gd name="connsiteY14" fmla="*/ 11144 h 189222"/>
                  <a:gd name="connsiteX15" fmla="*/ 169971 w 7336075"/>
                  <a:gd name="connsiteY15" fmla="*/ 20373 h 189222"/>
                  <a:gd name="connsiteX16" fmla="*/ 169971 w 7336075"/>
                  <a:gd name="connsiteY16" fmla="*/ 130867 h 189222"/>
                  <a:gd name="connsiteX17" fmla="*/ 155585 w 7336075"/>
                  <a:gd name="connsiteY17" fmla="*/ 140368 h 189222"/>
                  <a:gd name="connsiteX18" fmla="*/ 147708 w 7336075"/>
                  <a:gd name="connsiteY18" fmla="*/ 140368 h 189222"/>
                  <a:gd name="connsiteX19" fmla="*/ 147708 w 7336075"/>
                  <a:gd name="connsiteY19" fmla="*/ 146611 h 189222"/>
                  <a:gd name="connsiteX20" fmla="*/ 210975 w 7336075"/>
                  <a:gd name="connsiteY20" fmla="*/ 146611 h 189222"/>
                  <a:gd name="connsiteX21" fmla="*/ 210975 w 7336075"/>
                  <a:gd name="connsiteY21" fmla="*/ 140368 h 189222"/>
                  <a:gd name="connsiteX22" fmla="*/ 202543 w 7336075"/>
                  <a:gd name="connsiteY22" fmla="*/ 140368 h 189222"/>
                  <a:gd name="connsiteX23" fmla="*/ 188713 w 7336075"/>
                  <a:gd name="connsiteY23" fmla="*/ 131138 h 189222"/>
                  <a:gd name="connsiteX24" fmla="*/ 188713 w 7336075"/>
                  <a:gd name="connsiteY24" fmla="*/ 20644 h 189222"/>
                  <a:gd name="connsiteX25" fmla="*/ 203099 w 7336075"/>
                  <a:gd name="connsiteY25" fmla="*/ 11144 h 189222"/>
                  <a:gd name="connsiteX26" fmla="*/ 210975 w 7336075"/>
                  <a:gd name="connsiteY26" fmla="*/ 11144 h 189222"/>
                  <a:gd name="connsiteX27" fmla="*/ 210975 w 7336075"/>
                  <a:gd name="connsiteY27" fmla="*/ 4900 h 189222"/>
                  <a:gd name="connsiteX28" fmla="*/ 225292 w 7336075"/>
                  <a:gd name="connsiteY28" fmla="*/ 57296 h 189222"/>
                  <a:gd name="connsiteX29" fmla="*/ 225292 w 7336075"/>
                  <a:gd name="connsiteY29" fmla="*/ 63810 h 189222"/>
                  <a:gd name="connsiteX30" fmla="*/ 228535 w 7336075"/>
                  <a:gd name="connsiteY30" fmla="*/ 63810 h 189222"/>
                  <a:gd name="connsiteX31" fmla="*/ 241300 w 7336075"/>
                  <a:gd name="connsiteY31" fmla="*/ 74126 h 189222"/>
                  <a:gd name="connsiteX32" fmla="*/ 241300 w 7336075"/>
                  <a:gd name="connsiteY32" fmla="*/ 131409 h 189222"/>
                  <a:gd name="connsiteX33" fmla="*/ 225292 w 7336075"/>
                  <a:gd name="connsiteY33" fmla="*/ 140368 h 189222"/>
                  <a:gd name="connsiteX34" fmla="*/ 225292 w 7336075"/>
                  <a:gd name="connsiteY34" fmla="*/ 146611 h 189222"/>
                  <a:gd name="connsiteX35" fmla="*/ 239957 w 7336075"/>
                  <a:gd name="connsiteY35" fmla="*/ 146069 h 189222"/>
                  <a:gd name="connsiteX36" fmla="*/ 272529 w 7336075"/>
                  <a:gd name="connsiteY36" fmla="*/ 146069 h 189222"/>
                  <a:gd name="connsiteX37" fmla="*/ 272529 w 7336075"/>
                  <a:gd name="connsiteY37" fmla="*/ 140368 h 189222"/>
                  <a:gd name="connsiteX38" fmla="*/ 267918 w 7336075"/>
                  <a:gd name="connsiteY38" fmla="*/ 140368 h 189222"/>
                  <a:gd name="connsiteX39" fmla="*/ 256497 w 7336075"/>
                  <a:gd name="connsiteY39" fmla="*/ 131680 h 189222"/>
                  <a:gd name="connsiteX40" fmla="*/ 256497 w 7336075"/>
                  <a:gd name="connsiteY40" fmla="*/ 94216 h 189222"/>
                  <a:gd name="connsiteX41" fmla="*/ 285548 w 7336075"/>
                  <a:gd name="connsiteY41" fmla="*/ 60282 h 189222"/>
                  <a:gd name="connsiteX42" fmla="*/ 300212 w 7336075"/>
                  <a:gd name="connsiteY42" fmla="*/ 83629 h 189222"/>
                  <a:gd name="connsiteX43" fmla="*/ 300212 w 7336075"/>
                  <a:gd name="connsiteY43" fmla="*/ 132223 h 189222"/>
                  <a:gd name="connsiteX44" fmla="*/ 287447 w 7336075"/>
                  <a:gd name="connsiteY44" fmla="*/ 140368 h 189222"/>
                  <a:gd name="connsiteX45" fmla="*/ 284204 w 7336075"/>
                  <a:gd name="connsiteY45" fmla="*/ 140368 h 189222"/>
                  <a:gd name="connsiteX46" fmla="*/ 284204 w 7336075"/>
                  <a:gd name="connsiteY46" fmla="*/ 146611 h 189222"/>
                  <a:gd name="connsiteX47" fmla="*/ 298869 w 7336075"/>
                  <a:gd name="connsiteY47" fmla="*/ 146069 h 189222"/>
                  <a:gd name="connsiteX48" fmla="*/ 331441 w 7336075"/>
                  <a:gd name="connsiteY48" fmla="*/ 146069 h 189222"/>
                  <a:gd name="connsiteX49" fmla="*/ 331441 w 7336075"/>
                  <a:gd name="connsiteY49" fmla="*/ 140368 h 189222"/>
                  <a:gd name="connsiteX50" fmla="*/ 327641 w 7336075"/>
                  <a:gd name="connsiteY50" fmla="*/ 140368 h 189222"/>
                  <a:gd name="connsiteX51" fmla="*/ 315687 w 7336075"/>
                  <a:gd name="connsiteY51" fmla="*/ 132223 h 189222"/>
                  <a:gd name="connsiteX52" fmla="*/ 315687 w 7336075"/>
                  <a:gd name="connsiteY52" fmla="*/ 85257 h 189222"/>
                  <a:gd name="connsiteX53" fmla="*/ 312166 w 7336075"/>
                  <a:gd name="connsiteY53" fmla="*/ 67341 h 189222"/>
                  <a:gd name="connsiteX54" fmla="*/ 286104 w 7336075"/>
                  <a:gd name="connsiteY54" fmla="*/ 55123 h 189222"/>
                  <a:gd name="connsiteX55" fmla="*/ 255432 w 7336075"/>
                  <a:gd name="connsiteY55" fmla="*/ 75755 h 189222"/>
                  <a:gd name="connsiteX56" fmla="*/ 255432 w 7336075"/>
                  <a:gd name="connsiteY56" fmla="*/ 55123 h 189222"/>
                  <a:gd name="connsiteX57" fmla="*/ 467519 w 7336075"/>
                  <a:gd name="connsiteY57" fmla="*/ 19016 h 189222"/>
                  <a:gd name="connsiteX58" fmla="*/ 440090 w 7336075"/>
                  <a:gd name="connsiteY58" fmla="*/ 58653 h 189222"/>
                  <a:gd name="connsiteX59" fmla="*/ 440090 w 7336075"/>
                  <a:gd name="connsiteY59" fmla="*/ 63810 h 189222"/>
                  <a:gd name="connsiteX60" fmla="*/ 458021 w 7336075"/>
                  <a:gd name="connsiteY60" fmla="*/ 63810 h 189222"/>
                  <a:gd name="connsiteX61" fmla="*/ 458021 w 7336075"/>
                  <a:gd name="connsiteY61" fmla="*/ 118649 h 189222"/>
                  <a:gd name="connsiteX62" fmla="*/ 461821 w 7336075"/>
                  <a:gd name="connsiteY62" fmla="*/ 136840 h 189222"/>
                  <a:gd name="connsiteX63" fmla="*/ 486794 w 7336075"/>
                  <a:gd name="connsiteY63" fmla="*/ 149055 h 189222"/>
                  <a:gd name="connsiteX64" fmla="*/ 488694 w 7336075"/>
                  <a:gd name="connsiteY64" fmla="*/ 149055 h 189222"/>
                  <a:gd name="connsiteX65" fmla="*/ 507157 w 7336075"/>
                  <a:gd name="connsiteY65" fmla="*/ 116750 h 189222"/>
                  <a:gd name="connsiteX66" fmla="*/ 507157 w 7336075"/>
                  <a:gd name="connsiteY66" fmla="*/ 109149 h 189222"/>
                  <a:gd name="connsiteX67" fmla="*/ 501180 w 7336075"/>
                  <a:gd name="connsiteY67" fmla="*/ 109149 h 189222"/>
                  <a:gd name="connsiteX68" fmla="*/ 501458 w 7336075"/>
                  <a:gd name="connsiteY68" fmla="*/ 118107 h 189222"/>
                  <a:gd name="connsiteX69" fmla="*/ 487072 w 7336075"/>
                  <a:gd name="connsiteY69" fmla="*/ 143083 h 189222"/>
                  <a:gd name="connsiteX70" fmla="*/ 473496 w 7336075"/>
                  <a:gd name="connsiteY70" fmla="*/ 120007 h 189222"/>
                  <a:gd name="connsiteX71" fmla="*/ 473496 w 7336075"/>
                  <a:gd name="connsiteY71" fmla="*/ 63810 h 189222"/>
                  <a:gd name="connsiteX72" fmla="*/ 503612 w 7336075"/>
                  <a:gd name="connsiteY72" fmla="*/ 63810 h 189222"/>
                  <a:gd name="connsiteX73" fmla="*/ 503612 w 7336075"/>
                  <a:gd name="connsiteY73" fmla="*/ 57296 h 189222"/>
                  <a:gd name="connsiteX74" fmla="*/ 473496 w 7336075"/>
                  <a:gd name="connsiteY74" fmla="*/ 57296 h 189222"/>
                  <a:gd name="connsiteX75" fmla="*/ 473496 w 7336075"/>
                  <a:gd name="connsiteY75" fmla="*/ 19016 h 189222"/>
                  <a:gd name="connsiteX76" fmla="*/ 526361 w 7336075"/>
                  <a:gd name="connsiteY76" fmla="*/ 4900 h 189222"/>
                  <a:gd name="connsiteX77" fmla="*/ 526361 w 7336075"/>
                  <a:gd name="connsiteY77" fmla="*/ 11144 h 189222"/>
                  <a:gd name="connsiteX78" fmla="*/ 529883 w 7336075"/>
                  <a:gd name="connsiteY78" fmla="*/ 11144 h 189222"/>
                  <a:gd name="connsiteX79" fmla="*/ 542370 w 7336075"/>
                  <a:gd name="connsiteY79" fmla="*/ 22002 h 189222"/>
                  <a:gd name="connsiteX80" fmla="*/ 542370 w 7336075"/>
                  <a:gd name="connsiteY80" fmla="*/ 126795 h 189222"/>
                  <a:gd name="connsiteX81" fmla="*/ 542370 w 7336075"/>
                  <a:gd name="connsiteY81" fmla="*/ 131409 h 189222"/>
                  <a:gd name="connsiteX82" fmla="*/ 527451 w 7336075"/>
                  <a:gd name="connsiteY82" fmla="*/ 140368 h 189222"/>
                  <a:gd name="connsiteX83" fmla="*/ 526361 w 7336075"/>
                  <a:gd name="connsiteY83" fmla="*/ 140368 h 189222"/>
                  <a:gd name="connsiteX84" fmla="*/ 526361 w 7336075"/>
                  <a:gd name="connsiteY84" fmla="*/ 146611 h 189222"/>
                  <a:gd name="connsiteX85" fmla="*/ 541026 w 7336075"/>
                  <a:gd name="connsiteY85" fmla="*/ 146069 h 189222"/>
                  <a:gd name="connsiteX86" fmla="*/ 573598 w 7336075"/>
                  <a:gd name="connsiteY86" fmla="*/ 146069 h 189222"/>
                  <a:gd name="connsiteX87" fmla="*/ 573598 w 7336075"/>
                  <a:gd name="connsiteY87" fmla="*/ 140368 h 189222"/>
                  <a:gd name="connsiteX88" fmla="*/ 568988 w 7336075"/>
                  <a:gd name="connsiteY88" fmla="*/ 140368 h 189222"/>
                  <a:gd name="connsiteX89" fmla="*/ 557567 w 7336075"/>
                  <a:gd name="connsiteY89" fmla="*/ 131680 h 189222"/>
                  <a:gd name="connsiteX90" fmla="*/ 557567 w 7336075"/>
                  <a:gd name="connsiteY90" fmla="*/ 94216 h 189222"/>
                  <a:gd name="connsiteX91" fmla="*/ 586617 w 7336075"/>
                  <a:gd name="connsiteY91" fmla="*/ 60282 h 189222"/>
                  <a:gd name="connsiteX92" fmla="*/ 601282 w 7336075"/>
                  <a:gd name="connsiteY92" fmla="*/ 83629 h 189222"/>
                  <a:gd name="connsiteX93" fmla="*/ 601282 w 7336075"/>
                  <a:gd name="connsiteY93" fmla="*/ 132223 h 189222"/>
                  <a:gd name="connsiteX94" fmla="*/ 588517 w 7336075"/>
                  <a:gd name="connsiteY94" fmla="*/ 140368 h 189222"/>
                  <a:gd name="connsiteX95" fmla="*/ 585274 w 7336075"/>
                  <a:gd name="connsiteY95" fmla="*/ 140368 h 189222"/>
                  <a:gd name="connsiteX96" fmla="*/ 585274 w 7336075"/>
                  <a:gd name="connsiteY96" fmla="*/ 146611 h 189222"/>
                  <a:gd name="connsiteX97" fmla="*/ 599938 w 7336075"/>
                  <a:gd name="connsiteY97" fmla="*/ 146069 h 189222"/>
                  <a:gd name="connsiteX98" fmla="*/ 632510 w 7336075"/>
                  <a:gd name="connsiteY98" fmla="*/ 146069 h 189222"/>
                  <a:gd name="connsiteX99" fmla="*/ 632510 w 7336075"/>
                  <a:gd name="connsiteY99" fmla="*/ 140368 h 189222"/>
                  <a:gd name="connsiteX100" fmla="*/ 628711 w 7336075"/>
                  <a:gd name="connsiteY100" fmla="*/ 140368 h 189222"/>
                  <a:gd name="connsiteX101" fmla="*/ 616757 w 7336075"/>
                  <a:gd name="connsiteY101" fmla="*/ 132223 h 189222"/>
                  <a:gd name="connsiteX102" fmla="*/ 616757 w 7336075"/>
                  <a:gd name="connsiteY102" fmla="*/ 85257 h 189222"/>
                  <a:gd name="connsiteX103" fmla="*/ 613236 w 7336075"/>
                  <a:gd name="connsiteY103" fmla="*/ 67067 h 189222"/>
                  <a:gd name="connsiteX104" fmla="*/ 587984 w 7336075"/>
                  <a:gd name="connsiteY104" fmla="*/ 55123 h 189222"/>
                  <a:gd name="connsiteX105" fmla="*/ 557312 w 7336075"/>
                  <a:gd name="connsiteY105" fmla="*/ 74397 h 189222"/>
                  <a:gd name="connsiteX106" fmla="*/ 557034 w 7336075"/>
                  <a:gd name="connsiteY106" fmla="*/ 2456 h 189222"/>
                  <a:gd name="connsiteX107" fmla="*/ 661491 w 7336075"/>
                  <a:gd name="connsiteY107" fmla="*/ 99104 h 189222"/>
                  <a:gd name="connsiteX108" fmla="*/ 722836 w 7336075"/>
                  <a:gd name="connsiteY108" fmla="*/ 99104 h 189222"/>
                  <a:gd name="connsiteX109" fmla="*/ 726380 w 7336075"/>
                  <a:gd name="connsiteY109" fmla="*/ 95573 h 189222"/>
                  <a:gd name="connsiteX110" fmla="*/ 688364 w 7336075"/>
                  <a:gd name="connsiteY110" fmla="*/ 53765 h 189222"/>
                  <a:gd name="connsiteX111" fmla="*/ 643306 w 7336075"/>
                  <a:gd name="connsiteY111" fmla="*/ 101275 h 189222"/>
                  <a:gd name="connsiteX112" fmla="*/ 691885 w 7336075"/>
                  <a:gd name="connsiteY112" fmla="*/ 149055 h 189222"/>
                  <a:gd name="connsiteX113" fmla="*/ 725824 w 7336075"/>
                  <a:gd name="connsiteY113" fmla="*/ 124351 h 189222"/>
                  <a:gd name="connsiteX114" fmla="*/ 726380 w 7336075"/>
                  <a:gd name="connsiteY114" fmla="*/ 121907 h 189222"/>
                  <a:gd name="connsiteX115" fmla="*/ 723646 w 7336075"/>
                  <a:gd name="connsiteY115" fmla="*/ 119191 h 189222"/>
                  <a:gd name="connsiteX116" fmla="*/ 717693 w 7336075"/>
                  <a:gd name="connsiteY116" fmla="*/ 128423 h 189222"/>
                  <a:gd name="connsiteX117" fmla="*/ 692163 w 7336075"/>
                  <a:gd name="connsiteY117" fmla="*/ 143083 h 189222"/>
                  <a:gd name="connsiteX118" fmla="*/ 690796 w 7336075"/>
                  <a:gd name="connsiteY118" fmla="*/ 143083 h 189222"/>
                  <a:gd name="connsiteX119" fmla="*/ 665823 w 7336075"/>
                  <a:gd name="connsiteY119" fmla="*/ 125708 h 189222"/>
                  <a:gd name="connsiteX120" fmla="*/ 661491 w 7336075"/>
                  <a:gd name="connsiteY120" fmla="*/ 99104 h 189222"/>
                  <a:gd name="connsiteX121" fmla="*/ 661769 w 7336075"/>
                  <a:gd name="connsiteY121" fmla="*/ 94216 h 189222"/>
                  <a:gd name="connsiteX122" fmla="*/ 682665 w 7336075"/>
                  <a:gd name="connsiteY122" fmla="*/ 59737 h 189222"/>
                  <a:gd name="connsiteX123" fmla="*/ 687553 w 7336075"/>
                  <a:gd name="connsiteY123" fmla="*/ 58924 h 189222"/>
                  <a:gd name="connsiteX124" fmla="*/ 712249 w 7336075"/>
                  <a:gd name="connsiteY124" fmla="*/ 94216 h 189222"/>
                  <a:gd name="connsiteX125" fmla="*/ 751562 w 7336075"/>
                  <a:gd name="connsiteY125" fmla="*/ 139826 h 189222"/>
                  <a:gd name="connsiteX126" fmla="*/ 775446 w 7336075"/>
                  <a:gd name="connsiteY126" fmla="*/ 149055 h 189222"/>
                  <a:gd name="connsiteX127" fmla="*/ 809385 w 7336075"/>
                  <a:gd name="connsiteY127" fmla="*/ 120007 h 189222"/>
                  <a:gd name="connsiteX128" fmla="*/ 809385 w 7336075"/>
                  <a:gd name="connsiteY128" fmla="*/ 117836 h 189222"/>
                  <a:gd name="connsiteX129" fmla="*/ 789022 w 7336075"/>
                  <a:gd name="connsiteY129" fmla="*/ 93403 h 189222"/>
                  <a:gd name="connsiteX130" fmla="*/ 772736 w 7336075"/>
                  <a:gd name="connsiteY130" fmla="*/ 89601 h 189222"/>
                  <a:gd name="connsiteX131" fmla="*/ 750195 w 7336075"/>
                  <a:gd name="connsiteY131" fmla="*/ 73313 h 189222"/>
                  <a:gd name="connsiteX132" fmla="*/ 774357 w 7336075"/>
                  <a:gd name="connsiteY132" fmla="*/ 58380 h 189222"/>
                  <a:gd name="connsiteX133" fmla="*/ 798242 w 7336075"/>
                  <a:gd name="connsiteY133" fmla="*/ 80914 h 189222"/>
                  <a:gd name="connsiteX134" fmla="*/ 800952 w 7336075"/>
                  <a:gd name="connsiteY134" fmla="*/ 84715 h 189222"/>
                  <a:gd name="connsiteX135" fmla="*/ 803941 w 7336075"/>
                  <a:gd name="connsiteY135" fmla="*/ 82271 h 189222"/>
                  <a:gd name="connsiteX136" fmla="*/ 803941 w 7336075"/>
                  <a:gd name="connsiteY136" fmla="*/ 57296 h 189222"/>
                  <a:gd name="connsiteX137" fmla="*/ 801508 w 7336075"/>
                  <a:gd name="connsiteY137" fmla="*/ 53765 h 189222"/>
                  <a:gd name="connsiteX138" fmla="*/ 793632 w 7336075"/>
                  <a:gd name="connsiteY138" fmla="*/ 58924 h 189222"/>
                  <a:gd name="connsiteX139" fmla="*/ 793099 w 7336075"/>
                  <a:gd name="connsiteY139" fmla="*/ 58924 h 189222"/>
                  <a:gd name="connsiteX140" fmla="*/ 789022 w 7336075"/>
                  <a:gd name="connsiteY140" fmla="*/ 56751 h 189222"/>
                  <a:gd name="connsiteX141" fmla="*/ 774357 w 7336075"/>
                  <a:gd name="connsiteY141" fmla="*/ 53765 h 189222"/>
                  <a:gd name="connsiteX142" fmla="*/ 739608 w 7336075"/>
                  <a:gd name="connsiteY142" fmla="*/ 79827 h 189222"/>
                  <a:gd name="connsiteX143" fmla="*/ 778968 w 7336075"/>
                  <a:gd name="connsiteY143" fmla="*/ 107247 h 189222"/>
                  <a:gd name="connsiteX144" fmla="*/ 798798 w 7336075"/>
                  <a:gd name="connsiteY144" fmla="*/ 124351 h 189222"/>
                  <a:gd name="connsiteX145" fmla="*/ 775446 w 7336075"/>
                  <a:gd name="connsiteY145" fmla="*/ 143898 h 189222"/>
                  <a:gd name="connsiteX146" fmla="*/ 773269 w 7336075"/>
                  <a:gd name="connsiteY146" fmla="*/ 143898 h 189222"/>
                  <a:gd name="connsiteX147" fmla="*/ 746117 w 7336075"/>
                  <a:gd name="connsiteY147" fmla="*/ 117292 h 189222"/>
                  <a:gd name="connsiteX148" fmla="*/ 742596 w 7336075"/>
                  <a:gd name="connsiteY148" fmla="*/ 111591 h 189222"/>
                  <a:gd name="connsiteX149" fmla="*/ 739608 w 7336075"/>
                  <a:gd name="connsiteY149" fmla="*/ 115121 h 189222"/>
                  <a:gd name="connsiteX150" fmla="*/ 739608 w 7336075"/>
                  <a:gd name="connsiteY150" fmla="*/ 141996 h 189222"/>
                  <a:gd name="connsiteX151" fmla="*/ 739330 w 7336075"/>
                  <a:gd name="connsiteY151" fmla="*/ 144711 h 189222"/>
                  <a:gd name="connsiteX152" fmla="*/ 742040 w 7336075"/>
                  <a:gd name="connsiteY152" fmla="*/ 149055 h 189222"/>
                  <a:gd name="connsiteX153" fmla="*/ 746928 w 7336075"/>
                  <a:gd name="connsiteY153" fmla="*/ 145254 h 189222"/>
                  <a:gd name="connsiteX154" fmla="*/ 748017 w 7336075"/>
                  <a:gd name="connsiteY154" fmla="*/ 143898 h 189222"/>
                  <a:gd name="connsiteX155" fmla="*/ 751562 w 7336075"/>
                  <a:gd name="connsiteY155" fmla="*/ 139826 h 189222"/>
                  <a:gd name="connsiteX156" fmla="*/ 840659 w 7336075"/>
                  <a:gd name="connsiteY156" fmla="*/ 99104 h 189222"/>
                  <a:gd name="connsiteX157" fmla="*/ 902027 w 7336075"/>
                  <a:gd name="connsiteY157" fmla="*/ 99104 h 189222"/>
                  <a:gd name="connsiteX158" fmla="*/ 905548 w 7336075"/>
                  <a:gd name="connsiteY158" fmla="*/ 95573 h 189222"/>
                  <a:gd name="connsiteX159" fmla="*/ 867533 w 7336075"/>
                  <a:gd name="connsiteY159" fmla="*/ 53765 h 189222"/>
                  <a:gd name="connsiteX160" fmla="*/ 822474 w 7336075"/>
                  <a:gd name="connsiteY160" fmla="*/ 101275 h 189222"/>
                  <a:gd name="connsiteX161" fmla="*/ 871077 w 7336075"/>
                  <a:gd name="connsiteY161" fmla="*/ 149055 h 189222"/>
                  <a:gd name="connsiteX162" fmla="*/ 905016 w 7336075"/>
                  <a:gd name="connsiteY162" fmla="*/ 124351 h 189222"/>
                  <a:gd name="connsiteX163" fmla="*/ 905548 w 7336075"/>
                  <a:gd name="connsiteY163" fmla="*/ 121907 h 189222"/>
                  <a:gd name="connsiteX164" fmla="*/ 902838 w 7336075"/>
                  <a:gd name="connsiteY164" fmla="*/ 119191 h 189222"/>
                  <a:gd name="connsiteX165" fmla="*/ 896861 w 7336075"/>
                  <a:gd name="connsiteY165" fmla="*/ 128423 h 189222"/>
                  <a:gd name="connsiteX166" fmla="*/ 871332 w 7336075"/>
                  <a:gd name="connsiteY166" fmla="*/ 143083 h 189222"/>
                  <a:gd name="connsiteX167" fmla="*/ 869988 w 7336075"/>
                  <a:gd name="connsiteY167" fmla="*/ 143083 h 189222"/>
                  <a:gd name="connsiteX168" fmla="*/ 845015 w 7336075"/>
                  <a:gd name="connsiteY168" fmla="*/ 125708 h 189222"/>
                  <a:gd name="connsiteX169" fmla="*/ 840659 w 7336075"/>
                  <a:gd name="connsiteY169" fmla="*/ 99104 h 189222"/>
                  <a:gd name="connsiteX170" fmla="*/ 840937 w 7336075"/>
                  <a:gd name="connsiteY170" fmla="*/ 94216 h 189222"/>
                  <a:gd name="connsiteX171" fmla="*/ 861834 w 7336075"/>
                  <a:gd name="connsiteY171" fmla="*/ 59737 h 189222"/>
                  <a:gd name="connsiteX172" fmla="*/ 866722 w 7336075"/>
                  <a:gd name="connsiteY172" fmla="*/ 58924 h 189222"/>
                  <a:gd name="connsiteX173" fmla="*/ 891440 w 7336075"/>
                  <a:gd name="connsiteY173" fmla="*/ 94216 h 189222"/>
                  <a:gd name="connsiteX174" fmla="*/ 1015496 w 7336075"/>
                  <a:gd name="connsiteY174" fmla="*/ 57296 h 189222"/>
                  <a:gd name="connsiteX175" fmla="*/ 1015496 w 7336075"/>
                  <a:gd name="connsiteY175" fmla="*/ 63810 h 189222"/>
                  <a:gd name="connsiteX176" fmla="*/ 1018484 w 7336075"/>
                  <a:gd name="connsiteY176" fmla="*/ 63810 h 189222"/>
                  <a:gd name="connsiteX177" fmla="*/ 1035581 w 7336075"/>
                  <a:gd name="connsiteY177" fmla="*/ 84442 h 189222"/>
                  <a:gd name="connsiteX178" fmla="*/ 1057033 w 7336075"/>
                  <a:gd name="connsiteY178" fmla="*/ 143625 h 189222"/>
                  <a:gd name="connsiteX179" fmla="*/ 1061643 w 7336075"/>
                  <a:gd name="connsiteY179" fmla="*/ 149055 h 189222"/>
                  <a:gd name="connsiteX180" fmla="*/ 1062199 w 7336075"/>
                  <a:gd name="connsiteY180" fmla="*/ 149055 h 189222"/>
                  <a:gd name="connsiteX181" fmla="*/ 1067342 w 7336075"/>
                  <a:gd name="connsiteY181" fmla="*/ 144169 h 189222"/>
                  <a:gd name="connsiteX182" fmla="*/ 1072786 w 7336075"/>
                  <a:gd name="connsiteY182" fmla="*/ 128694 h 189222"/>
                  <a:gd name="connsiteX183" fmla="*/ 1084995 w 7336075"/>
                  <a:gd name="connsiteY183" fmla="*/ 96118 h 189222"/>
                  <a:gd name="connsiteX184" fmla="*/ 1088261 w 7336075"/>
                  <a:gd name="connsiteY184" fmla="*/ 86344 h 189222"/>
                  <a:gd name="connsiteX185" fmla="*/ 1088516 w 7336075"/>
                  <a:gd name="connsiteY185" fmla="*/ 86344 h 189222"/>
                  <a:gd name="connsiteX186" fmla="*/ 1091782 w 7336075"/>
                  <a:gd name="connsiteY186" fmla="*/ 96118 h 189222"/>
                  <a:gd name="connsiteX187" fmla="*/ 1097481 w 7336075"/>
                  <a:gd name="connsiteY187" fmla="*/ 111862 h 189222"/>
                  <a:gd name="connsiteX188" fmla="*/ 1103736 w 7336075"/>
                  <a:gd name="connsiteY188" fmla="*/ 128694 h 189222"/>
                  <a:gd name="connsiteX189" fmla="*/ 1109435 w 7336075"/>
                  <a:gd name="connsiteY189" fmla="*/ 144169 h 189222"/>
                  <a:gd name="connsiteX190" fmla="*/ 1114578 w 7336075"/>
                  <a:gd name="connsiteY190" fmla="*/ 149055 h 189222"/>
                  <a:gd name="connsiteX191" fmla="*/ 1115134 w 7336075"/>
                  <a:gd name="connsiteY191" fmla="*/ 149055 h 189222"/>
                  <a:gd name="connsiteX192" fmla="*/ 1119744 w 7336075"/>
                  <a:gd name="connsiteY192" fmla="*/ 143625 h 189222"/>
                  <a:gd name="connsiteX193" fmla="*/ 1142540 w 7336075"/>
                  <a:gd name="connsiteY193" fmla="*/ 80372 h 189222"/>
                  <a:gd name="connsiteX194" fmla="*/ 1161281 w 7336075"/>
                  <a:gd name="connsiteY194" fmla="*/ 63810 h 189222"/>
                  <a:gd name="connsiteX195" fmla="*/ 1161281 w 7336075"/>
                  <a:gd name="connsiteY195" fmla="*/ 57296 h 189222"/>
                  <a:gd name="connsiteX196" fmla="*/ 1126532 w 7336075"/>
                  <a:gd name="connsiteY196" fmla="*/ 57296 h 189222"/>
                  <a:gd name="connsiteX197" fmla="*/ 1126532 w 7336075"/>
                  <a:gd name="connsiteY197" fmla="*/ 63810 h 189222"/>
                  <a:gd name="connsiteX198" fmla="*/ 1138208 w 7336075"/>
                  <a:gd name="connsiteY198" fmla="*/ 73584 h 189222"/>
                  <a:gd name="connsiteX199" fmla="*/ 1131953 w 7336075"/>
                  <a:gd name="connsiteY199" fmla="*/ 92316 h 189222"/>
                  <a:gd name="connsiteX200" fmla="*/ 1118123 w 7336075"/>
                  <a:gd name="connsiteY200" fmla="*/ 130323 h 189222"/>
                  <a:gd name="connsiteX201" fmla="*/ 1097481 w 7336075"/>
                  <a:gd name="connsiteY201" fmla="*/ 74126 h 189222"/>
                  <a:gd name="connsiteX202" fmla="*/ 1096114 w 7336075"/>
                  <a:gd name="connsiteY202" fmla="*/ 69511 h 189222"/>
                  <a:gd name="connsiteX203" fmla="*/ 1108068 w 7336075"/>
                  <a:gd name="connsiteY203" fmla="*/ 63810 h 189222"/>
                  <a:gd name="connsiteX204" fmla="*/ 1108068 w 7336075"/>
                  <a:gd name="connsiteY204" fmla="*/ 57296 h 189222"/>
                  <a:gd name="connsiteX205" fmla="*/ 1067620 w 7336075"/>
                  <a:gd name="connsiteY205" fmla="*/ 57296 h 189222"/>
                  <a:gd name="connsiteX206" fmla="*/ 1067620 w 7336075"/>
                  <a:gd name="connsiteY206" fmla="*/ 63810 h 189222"/>
                  <a:gd name="connsiteX207" fmla="*/ 1070052 w 7336075"/>
                  <a:gd name="connsiteY207" fmla="*/ 63810 h 189222"/>
                  <a:gd name="connsiteX208" fmla="*/ 1083373 w 7336075"/>
                  <a:gd name="connsiteY208" fmla="*/ 73313 h 189222"/>
                  <a:gd name="connsiteX209" fmla="*/ 1084995 w 7336075"/>
                  <a:gd name="connsiteY209" fmla="*/ 77657 h 189222"/>
                  <a:gd name="connsiteX210" fmla="*/ 1084995 w 7336075"/>
                  <a:gd name="connsiteY210" fmla="*/ 78199 h 189222"/>
                  <a:gd name="connsiteX211" fmla="*/ 1083095 w 7336075"/>
                  <a:gd name="connsiteY211" fmla="*/ 83629 h 189222"/>
                  <a:gd name="connsiteX212" fmla="*/ 1079296 w 7336075"/>
                  <a:gd name="connsiteY212" fmla="*/ 94216 h 189222"/>
                  <a:gd name="connsiteX213" fmla="*/ 1067087 w 7336075"/>
                  <a:gd name="connsiteY213" fmla="*/ 127337 h 189222"/>
                  <a:gd name="connsiteX214" fmla="*/ 1047535 w 7336075"/>
                  <a:gd name="connsiteY214" fmla="*/ 74126 h 189222"/>
                  <a:gd name="connsiteX215" fmla="*/ 1046168 w 7336075"/>
                  <a:gd name="connsiteY215" fmla="*/ 69511 h 189222"/>
                  <a:gd name="connsiteX216" fmla="*/ 1058122 w 7336075"/>
                  <a:gd name="connsiteY216" fmla="*/ 63810 h 189222"/>
                  <a:gd name="connsiteX217" fmla="*/ 1058122 w 7336075"/>
                  <a:gd name="connsiteY217" fmla="*/ 57296 h 189222"/>
                  <a:gd name="connsiteX218" fmla="*/ 1209745 w 7336075"/>
                  <a:gd name="connsiteY218" fmla="*/ 53765 h 189222"/>
                  <a:gd name="connsiteX219" fmla="*/ 1165753 w 7336075"/>
                  <a:gd name="connsiteY219" fmla="*/ 102361 h 189222"/>
                  <a:gd name="connsiteX220" fmla="*/ 1212989 w 7336075"/>
                  <a:gd name="connsiteY220" fmla="*/ 149055 h 189222"/>
                  <a:gd name="connsiteX221" fmla="*/ 1259970 w 7336075"/>
                  <a:gd name="connsiteY221" fmla="*/ 102632 h 189222"/>
                  <a:gd name="connsiteX222" fmla="*/ 1212734 w 7336075"/>
                  <a:gd name="connsiteY222" fmla="*/ 53765 h 189222"/>
                  <a:gd name="connsiteX223" fmla="*/ 1209745 w 7336075"/>
                  <a:gd name="connsiteY223" fmla="*/ 53765 h 189222"/>
                  <a:gd name="connsiteX224" fmla="*/ 1183683 w 7336075"/>
                  <a:gd name="connsiteY224" fmla="*/ 107247 h 189222"/>
                  <a:gd name="connsiteX225" fmla="*/ 1183683 w 7336075"/>
                  <a:gd name="connsiteY225" fmla="*/ 98288 h 189222"/>
                  <a:gd name="connsiteX226" fmla="*/ 1212989 w 7336075"/>
                  <a:gd name="connsiteY226" fmla="*/ 58924 h 189222"/>
                  <a:gd name="connsiteX227" fmla="*/ 1241506 w 7336075"/>
                  <a:gd name="connsiteY227" fmla="*/ 88515 h 189222"/>
                  <a:gd name="connsiteX228" fmla="*/ 1242039 w 7336075"/>
                  <a:gd name="connsiteY228" fmla="*/ 101546 h 189222"/>
                  <a:gd name="connsiteX229" fmla="*/ 1233908 w 7336075"/>
                  <a:gd name="connsiteY229" fmla="*/ 133309 h 189222"/>
                  <a:gd name="connsiteX230" fmla="*/ 1212734 w 7336075"/>
                  <a:gd name="connsiteY230" fmla="*/ 143083 h 189222"/>
                  <a:gd name="connsiteX231" fmla="*/ 1184216 w 7336075"/>
                  <a:gd name="connsiteY231" fmla="*/ 115121 h 189222"/>
                  <a:gd name="connsiteX232" fmla="*/ 1183683 w 7336075"/>
                  <a:gd name="connsiteY232" fmla="*/ 107247 h 189222"/>
                  <a:gd name="connsiteX233" fmla="*/ 1272526 w 7336075"/>
                  <a:gd name="connsiteY233" fmla="*/ 57296 h 189222"/>
                  <a:gd name="connsiteX234" fmla="*/ 1272526 w 7336075"/>
                  <a:gd name="connsiteY234" fmla="*/ 63810 h 189222"/>
                  <a:gd name="connsiteX235" fmla="*/ 1275769 w 7336075"/>
                  <a:gd name="connsiteY235" fmla="*/ 63810 h 189222"/>
                  <a:gd name="connsiteX236" fmla="*/ 1288534 w 7336075"/>
                  <a:gd name="connsiteY236" fmla="*/ 74126 h 189222"/>
                  <a:gd name="connsiteX237" fmla="*/ 1288534 w 7336075"/>
                  <a:gd name="connsiteY237" fmla="*/ 131409 h 189222"/>
                  <a:gd name="connsiteX238" fmla="*/ 1272526 w 7336075"/>
                  <a:gd name="connsiteY238" fmla="*/ 140368 h 189222"/>
                  <a:gd name="connsiteX239" fmla="*/ 1272526 w 7336075"/>
                  <a:gd name="connsiteY239" fmla="*/ 146611 h 189222"/>
                  <a:gd name="connsiteX240" fmla="*/ 1286913 w 7336075"/>
                  <a:gd name="connsiteY240" fmla="*/ 146069 h 189222"/>
                  <a:gd name="connsiteX241" fmla="*/ 1323284 w 7336075"/>
                  <a:gd name="connsiteY241" fmla="*/ 146069 h 189222"/>
                  <a:gd name="connsiteX242" fmla="*/ 1323284 w 7336075"/>
                  <a:gd name="connsiteY242" fmla="*/ 140368 h 189222"/>
                  <a:gd name="connsiteX243" fmla="*/ 1316241 w 7336075"/>
                  <a:gd name="connsiteY243" fmla="*/ 140368 h 189222"/>
                  <a:gd name="connsiteX244" fmla="*/ 1303199 w 7336075"/>
                  <a:gd name="connsiteY244" fmla="*/ 131409 h 189222"/>
                  <a:gd name="connsiteX245" fmla="*/ 1303199 w 7336075"/>
                  <a:gd name="connsiteY245" fmla="*/ 96660 h 189222"/>
                  <a:gd name="connsiteX246" fmla="*/ 1329539 w 7336075"/>
                  <a:gd name="connsiteY246" fmla="*/ 60282 h 189222"/>
                  <a:gd name="connsiteX247" fmla="*/ 1329539 w 7336075"/>
                  <a:gd name="connsiteY247" fmla="*/ 60553 h 189222"/>
                  <a:gd name="connsiteX248" fmla="*/ 1325461 w 7336075"/>
                  <a:gd name="connsiteY248" fmla="*/ 68154 h 189222"/>
                  <a:gd name="connsiteX249" fmla="*/ 1334681 w 7336075"/>
                  <a:gd name="connsiteY249" fmla="*/ 77386 h 189222"/>
                  <a:gd name="connsiteX250" fmla="*/ 1343647 w 7336075"/>
                  <a:gd name="connsiteY250" fmla="*/ 67883 h 189222"/>
                  <a:gd name="connsiteX251" fmla="*/ 1327894 w 7336075"/>
                  <a:gd name="connsiteY251" fmla="*/ 55123 h 189222"/>
                  <a:gd name="connsiteX252" fmla="*/ 1302109 w 7336075"/>
                  <a:gd name="connsiteY252" fmla="*/ 77386 h 189222"/>
                  <a:gd name="connsiteX253" fmla="*/ 1302109 w 7336075"/>
                  <a:gd name="connsiteY253" fmla="*/ 55123 h 189222"/>
                  <a:gd name="connsiteX254" fmla="*/ 1355994 w 7336075"/>
                  <a:gd name="connsiteY254" fmla="*/ 4900 h 189222"/>
                  <a:gd name="connsiteX255" fmla="*/ 1355994 w 7336075"/>
                  <a:gd name="connsiteY255" fmla="*/ 11144 h 189222"/>
                  <a:gd name="connsiteX256" fmla="*/ 1359539 w 7336075"/>
                  <a:gd name="connsiteY256" fmla="*/ 11144 h 189222"/>
                  <a:gd name="connsiteX257" fmla="*/ 1372026 w 7336075"/>
                  <a:gd name="connsiteY257" fmla="*/ 22002 h 189222"/>
                  <a:gd name="connsiteX258" fmla="*/ 1372026 w 7336075"/>
                  <a:gd name="connsiteY258" fmla="*/ 126795 h 189222"/>
                  <a:gd name="connsiteX259" fmla="*/ 1372280 w 7336075"/>
                  <a:gd name="connsiteY259" fmla="*/ 131409 h 189222"/>
                  <a:gd name="connsiteX260" fmla="*/ 1357361 w 7336075"/>
                  <a:gd name="connsiteY260" fmla="*/ 140368 h 189222"/>
                  <a:gd name="connsiteX261" fmla="*/ 1355994 w 7336075"/>
                  <a:gd name="connsiteY261" fmla="*/ 140368 h 189222"/>
                  <a:gd name="connsiteX262" fmla="*/ 1355994 w 7336075"/>
                  <a:gd name="connsiteY262" fmla="*/ 146611 h 189222"/>
                  <a:gd name="connsiteX263" fmla="*/ 1370381 w 7336075"/>
                  <a:gd name="connsiteY263" fmla="*/ 146069 h 189222"/>
                  <a:gd name="connsiteX264" fmla="*/ 1402142 w 7336075"/>
                  <a:gd name="connsiteY264" fmla="*/ 146069 h 189222"/>
                  <a:gd name="connsiteX265" fmla="*/ 1402142 w 7336075"/>
                  <a:gd name="connsiteY265" fmla="*/ 140368 h 189222"/>
                  <a:gd name="connsiteX266" fmla="*/ 1396999 w 7336075"/>
                  <a:gd name="connsiteY266" fmla="*/ 140368 h 189222"/>
                  <a:gd name="connsiteX267" fmla="*/ 1386134 w 7336075"/>
                  <a:gd name="connsiteY267" fmla="*/ 130594 h 189222"/>
                  <a:gd name="connsiteX268" fmla="*/ 1386134 w 7336075"/>
                  <a:gd name="connsiteY268" fmla="*/ 115392 h 189222"/>
                  <a:gd name="connsiteX269" fmla="*/ 1385856 w 7336075"/>
                  <a:gd name="connsiteY269" fmla="*/ 112135 h 189222"/>
                  <a:gd name="connsiteX270" fmla="*/ 1390211 w 7336075"/>
                  <a:gd name="connsiteY270" fmla="*/ 106434 h 189222"/>
                  <a:gd name="connsiteX271" fmla="*/ 1399710 w 7336075"/>
                  <a:gd name="connsiteY271" fmla="*/ 98831 h 189222"/>
                  <a:gd name="connsiteX272" fmla="*/ 1421439 w 7336075"/>
                  <a:gd name="connsiteY272" fmla="*/ 128694 h 189222"/>
                  <a:gd name="connsiteX273" fmla="*/ 1424405 w 7336075"/>
                  <a:gd name="connsiteY273" fmla="*/ 135753 h 189222"/>
                  <a:gd name="connsiteX274" fmla="*/ 1417362 w 7336075"/>
                  <a:gd name="connsiteY274" fmla="*/ 140368 h 189222"/>
                  <a:gd name="connsiteX275" fmla="*/ 1417362 w 7336075"/>
                  <a:gd name="connsiteY275" fmla="*/ 146611 h 189222"/>
                  <a:gd name="connsiteX276" fmla="*/ 1458621 w 7336075"/>
                  <a:gd name="connsiteY276" fmla="*/ 146611 h 189222"/>
                  <a:gd name="connsiteX277" fmla="*/ 1458621 w 7336075"/>
                  <a:gd name="connsiteY277" fmla="*/ 140368 h 189222"/>
                  <a:gd name="connsiteX278" fmla="*/ 1442057 w 7336075"/>
                  <a:gd name="connsiteY278" fmla="*/ 133309 h 189222"/>
                  <a:gd name="connsiteX279" fmla="*/ 1433370 w 7336075"/>
                  <a:gd name="connsiteY279" fmla="*/ 121635 h 189222"/>
                  <a:gd name="connsiteX280" fmla="*/ 1409763 w 7336075"/>
                  <a:gd name="connsiteY280" fmla="*/ 89872 h 189222"/>
                  <a:gd name="connsiteX281" fmla="*/ 1413563 w 7336075"/>
                  <a:gd name="connsiteY281" fmla="*/ 86886 h 189222"/>
                  <a:gd name="connsiteX282" fmla="*/ 1419262 w 7336075"/>
                  <a:gd name="connsiteY282" fmla="*/ 82271 h 189222"/>
                  <a:gd name="connsiteX283" fmla="*/ 1453733 w 7336075"/>
                  <a:gd name="connsiteY283" fmla="*/ 63810 h 189222"/>
                  <a:gd name="connsiteX284" fmla="*/ 1453733 w 7336075"/>
                  <a:gd name="connsiteY284" fmla="*/ 57296 h 189222"/>
                  <a:gd name="connsiteX285" fmla="*/ 1415717 w 7336075"/>
                  <a:gd name="connsiteY285" fmla="*/ 57296 h 189222"/>
                  <a:gd name="connsiteX286" fmla="*/ 1415717 w 7336075"/>
                  <a:gd name="connsiteY286" fmla="*/ 63810 h 189222"/>
                  <a:gd name="connsiteX287" fmla="*/ 1421161 w 7336075"/>
                  <a:gd name="connsiteY287" fmla="*/ 68698 h 189222"/>
                  <a:gd name="connsiteX288" fmla="*/ 1408930 w 7336075"/>
                  <a:gd name="connsiteY288" fmla="*/ 82813 h 189222"/>
                  <a:gd name="connsiteX289" fmla="*/ 1394821 w 7336075"/>
                  <a:gd name="connsiteY289" fmla="*/ 94760 h 189222"/>
                  <a:gd name="connsiteX290" fmla="*/ 1386690 w 7336075"/>
                  <a:gd name="connsiteY290" fmla="*/ 101546 h 189222"/>
                  <a:gd name="connsiteX291" fmla="*/ 1386690 w 7336075"/>
                  <a:gd name="connsiteY291" fmla="*/ 2456 h 189222"/>
                  <a:gd name="connsiteX292" fmla="*/ 1481347 w 7336075"/>
                  <a:gd name="connsiteY292" fmla="*/ 139826 h 189222"/>
                  <a:gd name="connsiteX293" fmla="*/ 1505255 w 7336075"/>
                  <a:gd name="connsiteY293" fmla="*/ 149055 h 189222"/>
                  <a:gd name="connsiteX294" fmla="*/ 1539194 w 7336075"/>
                  <a:gd name="connsiteY294" fmla="*/ 120007 h 189222"/>
                  <a:gd name="connsiteX295" fmla="*/ 1539194 w 7336075"/>
                  <a:gd name="connsiteY295" fmla="*/ 117836 h 189222"/>
                  <a:gd name="connsiteX296" fmla="*/ 1518831 w 7336075"/>
                  <a:gd name="connsiteY296" fmla="*/ 93403 h 189222"/>
                  <a:gd name="connsiteX297" fmla="*/ 1502545 w 7336075"/>
                  <a:gd name="connsiteY297" fmla="*/ 89601 h 189222"/>
                  <a:gd name="connsiteX298" fmla="*/ 1480004 w 7336075"/>
                  <a:gd name="connsiteY298" fmla="*/ 73313 h 189222"/>
                  <a:gd name="connsiteX299" fmla="*/ 1504166 w 7336075"/>
                  <a:gd name="connsiteY299" fmla="*/ 58380 h 189222"/>
                  <a:gd name="connsiteX300" fmla="*/ 1528051 w 7336075"/>
                  <a:gd name="connsiteY300" fmla="*/ 80914 h 189222"/>
                  <a:gd name="connsiteX301" fmla="*/ 1530761 w 7336075"/>
                  <a:gd name="connsiteY301" fmla="*/ 84715 h 189222"/>
                  <a:gd name="connsiteX302" fmla="*/ 1533750 w 7336075"/>
                  <a:gd name="connsiteY302" fmla="*/ 82271 h 189222"/>
                  <a:gd name="connsiteX303" fmla="*/ 1533750 w 7336075"/>
                  <a:gd name="connsiteY303" fmla="*/ 57296 h 189222"/>
                  <a:gd name="connsiteX304" fmla="*/ 1531317 w 7336075"/>
                  <a:gd name="connsiteY304" fmla="*/ 53765 h 189222"/>
                  <a:gd name="connsiteX305" fmla="*/ 1523441 w 7336075"/>
                  <a:gd name="connsiteY305" fmla="*/ 58924 h 189222"/>
                  <a:gd name="connsiteX306" fmla="*/ 1522885 w 7336075"/>
                  <a:gd name="connsiteY306" fmla="*/ 58924 h 189222"/>
                  <a:gd name="connsiteX307" fmla="*/ 1518831 w 7336075"/>
                  <a:gd name="connsiteY307" fmla="*/ 56751 h 189222"/>
                  <a:gd name="connsiteX308" fmla="*/ 1504166 w 7336075"/>
                  <a:gd name="connsiteY308" fmla="*/ 53765 h 189222"/>
                  <a:gd name="connsiteX309" fmla="*/ 1469417 w 7336075"/>
                  <a:gd name="connsiteY309" fmla="*/ 79827 h 189222"/>
                  <a:gd name="connsiteX310" fmla="*/ 1508776 w 7336075"/>
                  <a:gd name="connsiteY310" fmla="*/ 107247 h 189222"/>
                  <a:gd name="connsiteX311" fmla="*/ 1528607 w 7336075"/>
                  <a:gd name="connsiteY311" fmla="*/ 124351 h 189222"/>
                  <a:gd name="connsiteX312" fmla="*/ 1505255 w 7336075"/>
                  <a:gd name="connsiteY312" fmla="*/ 143898 h 189222"/>
                  <a:gd name="connsiteX313" fmla="*/ 1503077 w 7336075"/>
                  <a:gd name="connsiteY313" fmla="*/ 143898 h 189222"/>
                  <a:gd name="connsiteX314" fmla="*/ 1475927 w 7336075"/>
                  <a:gd name="connsiteY314" fmla="*/ 117292 h 189222"/>
                  <a:gd name="connsiteX315" fmla="*/ 1472405 w 7336075"/>
                  <a:gd name="connsiteY315" fmla="*/ 111591 h 189222"/>
                  <a:gd name="connsiteX316" fmla="*/ 1469417 w 7336075"/>
                  <a:gd name="connsiteY316" fmla="*/ 115121 h 189222"/>
                  <a:gd name="connsiteX317" fmla="*/ 1469417 w 7336075"/>
                  <a:gd name="connsiteY317" fmla="*/ 141996 h 189222"/>
                  <a:gd name="connsiteX318" fmla="*/ 1469139 w 7336075"/>
                  <a:gd name="connsiteY318" fmla="*/ 144711 h 189222"/>
                  <a:gd name="connsiteX319" fmla="*/ 1471849 w 7336075"/>
                  <a:gd name="connsiteY319" fmla="*/ 149055 h 189222"/>
                  <a:gd name="connsiteX320" fmla="*/ 1476737 w 7336075"/>
                  <a:gd name="connsiteY320" fmla="*/ 145254 h 189222"/>
                  <a:gd name="connsiteX321" fmla="*/ 1477826 w 7336075"/>
                  <a:gd name="connsiteY321" fmla="*/ 143898 h 189222"/>
                  <a:gd name="connsiteX322" fmla="*/ 1481371 w 7336075"/>
                  <a:gd name="connsiteY322" fmla="*/ 139826 h 189222"/>
                  <a:gd name="connsiteX323" fmla="*/ 1584322 w 7336075"/>
                  <a:gd name="connsiteY323" fmla="*/ 143354 h 189222"/>
                  <a:gd name="connsiteX324" fmla="*/ 1569936 w 7336075"/>
                  <a:gd name="connsiteY324" fmla="*/ 180819 h 189222"/>
                  <a:gd name="connsiteX325" fmla="*/ 1567758 w 7336075"/>
                  <a:gd name="connsiteY325" fmla="*/ 184347 h 189222"/>
                  <a:gd name="connsiteX326" fmla="*/ 1570190 w 7336075"/>
                  <a:gd name="connsiteY326" fmla="*/ 186791 h 189222"/>
                  <a:gd name="connsiteX327" fmla="*/ 1581333 w 7336075"/>
                  <a:gd name="connsiteY327" fmla="*/ 175388 h 189222"/>
                  <a:gd name="connsiteX328" fmla="*/ 1589465 w 7336075"/>
                  <a:gd name="connsiteY328" fmla="*/ 146340 h 189222"/>
                  <a:gd name="connsiteX329" fmla="*/ 1575357 w 7336075"/>
                  <a:gd name="connsiteY329" fmla="*/ 124351 h 189222"/>
                  <a:gd name="connsiteX330" fmla="*/ 1564770 w 7336075"/>
                  <a:gd name="connsiteY330" fmla="*/ 135482 h 189222"/>
                  <a:gd name="connsiteX331" fmla="*/ 1575912 w 7336075"/>
                  <a:gd name="connsiteY331" fmla="*/ 146611 h 189222"/>
                  <a:gd name="connsiteX332" fmla="*/ 1584322 w 7336075"/>
                  <a:gd name="connsiteY332" fmla="*/ 143354 h 189222"/>
                  <a:gd name="connsiteX333" fmla="*/ 1724339 w 7336075"/>
                  <a:gd name="connsiteY333" fmla="*/ 139826 h 189222"/>
                  <a:gd name="connsiteX334" fmla="*/ 1748224 w 7336075"/>
                  <a:gd name="connsiteY334" fmla="*/ 149055 h 189222"/>
                  <a:gd name="connsiteX335" fmla="*/ 1782162 w 7336075"/>
                  <a:gd name="connsiteY335" fmla="*/ 120007 h 189222"/>
                  <a:gd name="connsiteX336" fmla="*/ 1782162 w 7336075"/>
                  <a:gd name="connsiteY336" fmla="*/ 117836 h 189222"/>
                  <a:gd name="connsiteX337" fmla="*/ 1761799 w 7336075"/>
                  <a:gd name="connsiteY337" fmla="*/ 93403 h 189222"/>
                  <a:gd name="connsiteX338" fmla="*/ 1745513 w 7336075"/>
                  <a:gd name="connsiteY338" fmla="*/ 89601 h 189222"/>
                  <a:gd name="connsiteX339" fmla="*/ 1722972 w 7336075"/>
                  <a:gd name="connsiteY339" fmla="*/ 73313 h 189222"/>
                  <a:gd name="connsiteX340" fmla="*/ 1747135 w 7336075"/>
                  <a:gd name="connsiteY340" fmla="*/ 58380 h 189222"/>
                  <a:gd name="connsiteX341" fmla="*/ 1771019 w 7336075"/>
                  <a:gd name="connsiteY341" fmla="*/ 80914 h 189222"/>
                  <a:gd name="connsiteX342" fmla="*/ 1773753 w 7336075"/>
                  <a:gd name="connsiteY342" fmla="*/ 84715 h 189222"/>
                  <a:gd name="connsiteX343" fmla="*/ 1776718 w 7336075"/>
                  <a:gd name="connsiteY343" fmla="*/ 82271 h 189222"/>
                  <a:gd name="connsiteX344" fmla="*/ 1776718 w 7336075"/>
                  <a:gd name="connsiteY344" fmla="*/ 57296 h 189222"/>
                  <a:gd name="connsiteX345" fmla="*/ 1774286 w 7336075"/>
                  <a:gd name="connsiteY345" fmla="*/ 53765 h 189222"/>
                  <a:gd name="connsiteX346" fmla="*/ 1766409 w 7336075"/>
                  <a:gd name="connsiteY346" fmla="*/ 58924 h 189222"/>
                  <a:gd name="connsiteX347" fmla="*/ 1765877 w 7336075"/>
                  <a:gd name="connsiteY347" fmla="*/ 58924 h 189222"/>
                  <a:gd name="connsiteX348" fmla="*/ 1761799 w 7336075"/>
                  <a:gd name="connsiteY348" fmla="*/ 56751 h 189222"/>
                  <a:gd name="connsiteX349" fmla="*/ 1747135 w 7336075"/>
                  <a:gd name="connsiteY349" fmla="*/ 53765 h 189222"/>
                  <a:gd name="connsiteX350" fmla="*/ 1712385 w 7336075"/>
                  <a:gd name="connsiteY350" fmla="*/ 79827 h 189222"/>
                  <a:gd name="connsiteX351" fmla="*/ 1751745 w 7336075"/>
                  <a:gd name="connsiteY351" fmla="*/ 107247 h 189222"/>
                  <a:gd name="connsiteX352" fmla="*/ 1771575 w 7336075"/>
                  <a:gd name="connsiteY352" fmla="*/ 124351 h 189222"/>
                  <a:gd name="connsiteX353" fmla="*/ 1748224 w 7336075"/>
                  <a:gd name="connsiteY353" fmla="*/ 143898 h 189222"/>
                  <a:gd name="connsiteX354" fmla="*/ 1746046 w 7336075"/>
                  <a:gd name="connsiteY354" fmla="*/ 143898 h 189222"/>
                  <a:gd name="connsiteX355" fmla="*/ 1718895 w 7336075"/>
                  <a:gd name="connsiteY355" fmla="*/ 117292 h 189222"/>
                  <a:gd name="connsiteX356" fmla="*/ 1715374 w 7336075"/>
                  <a:gd name="connsiteY356" fmla="*/ 111591 h 189222"/>
                  <a:gd name="connsiteX357" fmla="*/ 1712385 w 7336075"/>
                  <a:gd name="connsiteY357" fmla="*/ 115121 h 189222"/>
                  <a:gd name="connsiteX358" fmla="*/ 1712385 w 7336075"/>
                  <a:gd name="connsiteY358" fmla="*/ 141996 h 189222"/>
                  <a:gd name="connsiteX359" fmla="*/ 1712108 w 7336075"/>
                  <a:gd name="connsiteY359" fmla="*/ 144711 h 189222"/>
                  <a:gd name="connsiteX360" fmla="*/ 1714841 w 7336075"/>
                  <a:gd name="connsiteY360" fmla="*/ 149055 h 189222"/>
                  <a:gd name="connsiteX361" fmla="*/ 1719729 w 7336075"/>
                  <a:gd name="connsiteY361" fmla="*/ 145254 h 189222"/>
                  <a:gd name="connsiteX362" fmla="*/ 1720818 w 7336075"/>
                  <a:gd name="connsiteY362" fmla="*/ 143898 h 189222"/>
                  <a:gd name="connsiteX363" fmla="*/ 1724339 w 7336075"/>
                  <a:gd name="connsiteY363" fmla="*/ 139826 h 189222"/>
                  <a:gd name="connsiteX364" fmla="*/ 1797962 w 7336075"/>
                  <a:gd name="connsiteY364" fmla="*/ 57296 h 189222"/>
                  <a:gd name="connsiteX365" fmla="*/ 1797962 w 7336075"/>
                  <a:gd name="connsiteY365" fmla="*/ 63810 h 189222"/>
                  <a:gd name="connsiteX366" fmla="*/ 1801228 w 7336075"/>
                  <a:gd name="connsiteY366" fmla="*/ 63810 h 189222"/>
                  <a:gd name="connsiteX367" fmla="*/ 1812904 w 7336075"/>
                  <a:gd name="connsiteY367" fmla="*/ 74126 h 189222"/>
                  <a:gd name="connsiteX368" fmla="*/ 1812904 w 7336075"/>
                  <a:gd name="connsiteY368" fmla="*/ 131680 h 189222"/>
                  <a:gd name="connsiteX369" fmla="*/ 1797151 w 7336075"/>
                  <a:gd name="connsiteY369" fmla="*/ 140368 h 189222"/>
                  <a:gd name="connsiteX370" fmla="*/ 1797151 w 7336075"/>
                  <a:gd name="connsiteY370" fmla="*/ 146611 h 189222"/>
                  <a:gd name="connsiteX371" fmla="*/ 1842233 w 7336075"/>
                  <a:gd name="connsiteY371" fmla="*/ 146611 h 189222"/>
                  <a:gd name="connsiteX372" fmla="*/ 1842233 w 7336075"/>
                  <a:gd name="connsiteY372" fmla="*/ 140368 h 189222"/>
                  <a:gd name="connsiteX373" fmla="*/ 1838688 w 7336075"/>
                  <a:gd name="connsiteY373" fmla="*/ 140368 h 189222"/>
                  <a:gd name="connsiteX374" fmla="*/ 1827846 w 7336075"/>
                  <a:gd name="connsiteY374" fmla="*/ 133038 h 189222"/>
                  <a:gd name="connsiteX375" fmla="*/ 1827846 w 7336075"/>
                  <a:gd name="connsiteY375" fmla="*/ 55123 h 189222"/>
                  <a:gd name="connsiteX376" fmla="*/ 1815614 w 7336075"/>
                  <a:gd name="connsiteY376" fmla="*/ 7613 h 189222"/>
                  <a:gd name="connsiteX377" fmla="*/ 1805838 w 7336075"/>
                  <a:gd name="connsiteY377" fmla="*/ 18745 h 189222"/>
                  <a:gd name="connsiteX378" fmla="*/ 1817236 w 7336075"/>
                  <a:gd name="connsiteY378" fmla="*/ 29876 h 189222"/>
                  <a:gd name="connsiteX379" fmla="*/ 1818603 w 7336075"/>
                  <a:gd name="connsiteY379" fmla="*/ 29876 h 189222"/>
                  <a:gd name="connsiteX380" fmla="*/ 1828379 w 7336075"/>
                  <a:gd name="connsiteY380" fmla="*/ 18745 h 189222"/>
                  <a:gd name="connsiteX381" fmla="*/ 1817236 w 7336075"/>
                  <a:gd name="connsiteY381" fmla="*/ 7613 h 189222"/>
                  <a:gd name="connsiteX382" fmla="*/ 1871330 w 7336075"/>
                  <a:gd name="connsiteY382" fmla="*/ 106705 h 189222"/>
                  <a:gd name="connsiteX383" fmla="*/ 1864820 w 7336075"/>
                  <a:gd name="connsiteY383" fmla="*/ 123808 h 189222"/>
                  <a:gd name="connsiteX384" fmla="*/ 1873785 w 7336075"/>
                  <a:gd name="connsiteY384" fmla="*/ 141996 h 189222"/>
                  <a:gd name="connsiteX385" fmla="*/ 1854789 w 7336075"/>
                  <a:gd name="connsiteY385" fmla="*/ 162902 h 189222"/>
                  <a:gd name="connsiteX386" fmla="*/ 1902280 w 7336075"/>
                  <a:gd name="connsiteY386" fmla="*/ 189506 h 189222"/>
                  <a:gd name="connsiteX387" fmla="*/ 1949261 w 7336075"/>
                  <a:gd name="connsiteY387" fmla="*/ 162357 h 189222"/>
                  <a:gd name="connsiteX388" fmla="*/ 1902558 w 7336075"/>
                  <a:gd name="connsiteY388" fmla="*/ 132496 h 189222"/>
                  <a:gd name="connsiteX389" fmla="*/ 1883816 w 7336075"/>
                  <a:gd name="connsiteY389" fmla="*/ 132496 h 189222"/>
                  <a:gd name="connsiteX390" fmla="*/ 1872164 w 7336075"/>
                  <a:gd name="connsiteY390" fmla="*/ 118920 h 189222"/>
                  <a:gd name="connsiteX391" fmla="*/ 1875129 w 7336075"/>
                  <a:gd name="connsiteY391" fmla="*/ 110233 h 189222"/>
                  <a:gd name="connsiteX392" fmla="*/ 1875685 w 7336075"/>
                  <a:gd name="connsiteY392" fmla="*/ 110233 h 189222"/>
                  <a:gd name="connsiteX393" fmla="*/ 1884094 w 7336075"/>
                  <a:gd name="connsiteY393" fmla="*/ 114035 h 189222"/>
                  <a:gd name="connsiteX394" fmla="*/ 1896326 w 7336075"/>
                  <a:gd name="connsiteY394" fmla="*/ 115934 h 189222"/>
                  <a:gd name="connsiteX395" fmla="*/ 1930797 w 7336075"/>
                  <a:gd name="connsiteY395" fmla="*/ 86073 h 189222"/>
                  <a:gd name="connsiteX396" fmla="*/ 1922388 w 7336075"/>
                  <a:gd name="connsiteY396" fmla="*/ 65712 h 189222"/>
                  <a:gd name="connsiteX397" fmla="*/ 1922388 w 7336075"/>
                  <a:gd name="connsiteY397" fmla="*/ 65439 h 189222"/>
                  <a:gd name="connsiteX398" fmla="*/ 1942728 w 7336075"/>
                  <a:gd name="connsiteY398" fmla="*/ 58109 h 189222"/>
                  <a:gd name="connsiteX399" fmla="*/ 1939763 w 7336075"/>
                  <a:gd name="connsiteY399" fmla="*/ 63268 h 189222"/>
                  <a:gd name="connsiteX400" fmla="*/ 1945995 w 7336075"/>
                  <a:gd name="connsiteY400" fmla="*/ 69511 h 189222"/>
                  <a:gd name="connsiteX401" fmla="*/ 1952505 w 7336075"/>
                  <a:gd name="connsiteY401" fmla="*/ 63268 h 189222"/>
                  <a:gd name="connsiteX402" fmla="*/ 1941107 w 7336075"/>
                  <a:gd name="connsiteY402" fmla="*/ 52681 h 189222"/>
                  <a:gd name="connsiteX403" fmla="*/ 1939485 w 7336075"/>
                  <a:gd name="connsiteY403" fmla="*/ 52681 h 189222"/>
                  <a:gd name="connsiteX404" fmla="*/ 1921299 w 7336075"/>
                  <a:gd name="connsiteY404" fmla="*/ 60011 h 189222"/>
                  <a:gd name="connsiteX405" fmla="*/ 1918844 w 7336075"/>
                  <a:gd name="connsiteY405" fmla="*/ 61639 h 189222"/>
                  <a:gd name="connsiteX406" fmla="*/ 1918566 w 7336075"/>
                  <a:gd name="connsiteY406" fmla="*/ 61639 h 189222"/>
                  <a:gd name="connsiteX407" fmla="*/ 1909345 w 7336075"/>
                  <a:gd name="connsiteY407" fmla="*/ 57296 h 189222"/>
                  <a:gd name="connsiteX408" fmla="*/ 1896859 w 7336075"/>
                  <a:gd name="connsiteY408" fmla="*/ 55123 h 189222"/>
                  <a:gd name="connsiteX409" fmla="*/ 1861577 w 7336075"/>
                  <a:gd name="connsiteY409" fmla="*/ 85528 h 189222"/>
                  <a:gd name="connsiteX410" fmla="*/ 1871330 w 7336075"/>
                  <a:gd name="connsiteY410" fmla="*/ 106705 h 189222"/>
                  <a:gd name="connsiteX411" fmla="*/ 1866441 w 7336075"/>
                  <a:gd name="connsiteY411" fmla="*/ 163986 h 189222"/>
                  <a:gd name="connsiteX412" fmla="*/ 1866441 w 7336075"/>
                  <a:gd name="connsiteY412" fmla="*/ 162357 h 189222"/>
                  <a:gd name="connsiteX413" fmla="*/ 1887083 w 7336075"/>
                  <a:gd name="connsiteY413" fmla="*/ 145527 h 189222"/>
                  <a:gd name="connsiteX414" fmla="*/ 1893338 w 7336075"/>
                  <a:gd name="connsiteY414" fmla="*/ 145527 h 189222"/>
                  <a:gd name="connsiteX415" fmla="*/ 1903925 w 7336075"/>
                  <a:gd name="connsiteY415" fmla="*/ 145527 h 189222"/>
                  <a:gd name="connsiteX416" fmla="*/ 1937585 w 7336075"/>
                  <a:gd name="connsiteY416" fmla="*/ 161544 h 189222"/>
                  <a:gd name="connsiteX417" fmla="*/ 1937585 w 7336075"/>
                  <a:gd name="connsiteY417" fmla="*/ 163173 h 189222"/>
                  <a:gd name="connsiteX418" fmla="*/ 1901747 w 7336075"/>
                  <a:gd name="connsiteY418" fmla="*/ 183805 h 189222"/>
                  <a:gd name="connsiteX419" fmla="*/ 1866441 w 7336075"/>
                  <a:gd name="connsiteY419" fmla="*/ 163986 h 189222"/>
                  <a:gd name="connsiteX420" fmla="*/ 1877584 w 7336075"/>
                  <a:gd name="connsiteY420" fmla="*/ 89059 h 189222"/>
                  <a:gd name="connsiteX421" fmla="*/ 1877584 w 7336075"/>
                  <a:gd name="connsiteY421" fmla="*/ 86886 h 189222"/>
                  <a:gd name="connsiteX422" fmla="*/ 1896048 w 7336075"/>
                  <a:gd name="connsiteY422" fmla="*/ 60824 h 189222"/>
                  <a:gd name="connsiteX423" fmla="*/ 1914767 w 7336075"/>
                  <a:gd name="connsiteY423" fmla="*/ 86344 h 189222"/>
                  <a:gd name="connsiteX424" fmla="*/ 1896048 w 7336075"/>
                  <a:gd name="connsiteY424" fmla="*/ 110233 h 189222"/>
                  <a:gd name="connsiteX425" fmla="*/ 1882195 w 7336075"/>
                  <a:gd name="connsiteY425" fmla="*/ 103719 h 189222"/>
                  <a:gd name="connsiteX426" fmla="*/ 1877584 w 7336075"/>
                  <a:gd name="connsiteY426" fmla="*/ 89059 h 189222"/>
                  <a:gd name="connsiteX427" fmla="*/ 1962906 w 7336075"/>
                  <a:gd name="connsiteY427" fmla="*/ 57296 h 189222"/>
                  <a:gd name="connsiteX428" fmla="*/ 1962906 w 7336075"/>
                  <a:gd name="connsiteY428" fmla="*/ 63810 h 189222"/>
                  <a:gd name="connsiteX429" fmla="*/ 1966149 w 7336075"/>
                  <a:gd name="connsiteY429" fmla="*/ 63810 h 189222"/>
                  <a:gd name="connsiteX430" fmla="*/ 1978914 w 7336075"/>
                  <a:gd name="connsiteY430" fmla="*/ 74126 h 189222"/>
                  <a:gd name="connsiteX431" fmla="*/ 1978914 w 7336075"/>
                  <a:gd name="connsiteY431" fmla="*/ 131409 h 189222"/>
                  <a:gd name="connsiteX432" fmla="*/ 1962906 w 7336075"/>
                  <a:gd name="connsiteY432" fmla="*/ 140368 h 189222"/>
                  <a:gd name="connsiteX433" fmla="*/ 1962906 w 7336075"/>
                  <a:gd name="connsiteY433" fmla="*/ 146611 h 189222"/>
                  <a:gd name="connsiteX434" fmla="*/ 1977547 w 7336075"/>
                  <a:gd name="connsiteY434" fmla="*/ 146069 h 189222"/>
                  <a:gd name="connsiteX435" fmla="*/ 2010142 w 7336075"/>
                  <a:gd name="connsiteY435" fmla="*/ 146069 h 189222"/>
                  <a:gd name="connsiteX436" fmla="*/ 2010142 w 7336075"/>
                  <a:gd name="connsiteY436" fmla="*/ 140368 h 189222"/>
                  <a:gd name="connsiteX437" fmla="*/ 2005509 w 7336075"/>
                  <a:gd name="connsiteY437" fmla="*/ 140368 h 189222"/>
                  <a:gd name="connsiteX438" fmla="*/ 1994111 w 7336075"/>
                  <a:gd name="connsiteY438" fmla="*/ 131680 h 189222"/>
                  <a:gd name="connsiteX439" fmla="*/ 1994111 w 7336075"/>
                  <a:gd name="connsiteY439" fmla="*/ 94216 h 189222"/>
                  <a:gd name="connsiteX440" fmla="*/ 2023162 w 7336075"/>
                  <a:gd name="connsiteY440" fmla="*/ 60282 h 189222"/>
                  <a:gd name="connsiteX441" fmla="*/ 2037826 w 7336075"/>
                  <a:gd name="connsiteY441" fmla="*/ 83629 h 189222"/>
                  <a:gd name="connsiteX442" fmla="*/ 2037826 w 7336075"/>
                  <a:gd name="connsiteY442" fmla="*/ 132223 h 189222"/>
                  <a:gd name="connsiteX443" fmla="*/ 2025061 w 7336075"/>
                  <a:gd name="connsiteY443" fmla="*/ 140368 h 189222"/>
                  <a:gd name="connsiteX444" fmla="*/ 2021818 w 7336075"/>
                  <a:gd name="connsiteY444" fmla="*/ 140368 h 189222"/>
                  <a:gd name="connsiteX445" fmla="*/ 2021818 w 7336075"/>
                  <a:gd name="connsiteY445" fmla="*/ 146611 h 189222"/>
                  <a:gd name="connsiteX446" fmla="*/ 2036459 w 7336075"/>
                  <a:gd name="connsiteY446" fmla="*/ 146069 h 189222"/>
                  <a:gd name="connsiteX447" fmla="*/ 2069054 w 7336075"/>
                  <a:gd name="connsiteY447" fmla="*/ 146069 h 189222"/>
                  <a:gd name="connsiteX448" fmla="*/ 2069054 w 7336075"/>
                  <a:gd name="connsiteY448" fmla="*/ 140368 h 189222"/>
                  <a:gd name="connsiteX449" fmla="*/ 2065255 w 7336075"/>
                  <a:gd name="connsiteY449" fmla="*/ 140368 h 189222"/>
                  <a:gd name="connsiteX450" fmla="*/ 2053301 w 7336075"/>
                  <a:gd name="connsiteY450" fmla="*/ 132223 h 189222"/>
                  <a:gd name="connsiteX451" fmla="*/ 2053301 w 7336075"/>
                  <a:gd name="connsiteY451" fmla="*/ 85257 h 189222"/>
                  <a:gd name="connsiteX452" fmla="*/ 2049780 w 7336075"/>
                  <a:gd name="connsiteY452" fmla="*/ 67341 h 189222"/>
                  <a:gd name="connsiteX453" fmla="*/ 2023718 w 7336075"/>
                  <a:gd name="connsiteY453" fmla="*/ 55123 h 189222"/>
                  <a:gd name="connsiteX454" fmla="*/ 1993022 w 7336075"/>
                  <a:gd name="connsiteY454" fmla="*/ 75755 h 189222"/>
                  <a:gd name="connsiteX455" fmla="*/ 1993022 w 7336075"/>
                  <a:gd name="connsiteY455" fmla="*/ 55123 h 189222"/>
                  <a:gd name="connsiteX456" fmla="*/ 2179882 w 7336075"/>
                  <a:gd name="connsiteY456" fmla="*/ 57296 h 189222"/>
                  <a:gd name="connsiteX457" fmla="*/ 2179882 w 7336075"/>
                  <a:gd name="connsiteY457" fmla="*/ 63810 h 189222"/>
                  <a:gd name="connsiteX458" fmla="*/ 2183125 w 7336075"/>
                  <a:gd name="connsiteY458" fmla="*/ 63810 h 189222"/>
                  <a:gd name="connsiteX459" fmla="*/ 2195890 w 7336075"/>
                  <a:gd name="connsiteY459" fmla="*/ 74126 h 189222"/>
                  <a:gd name="connsiteX460" fmla="*/ 2195890 w 7336075"/>
                  <a:gd name="connsiteY460" fmla="*/ 131409 h 189222"/>
                  <a:gd name="connsiteX461" fmla="*/ 2179882 w 7336075"/>
                  <a:gd name="connsiteY461" fmla="*/ 140368 h 189222"/>
                  <a:gd name="connsiteX462" fmla="*/ 2179882 w 7336075"/>
                  <a:gd name="connsiteY462" fmla="*/ 146611 h 189222"/>
                  <a:gd name="connsiteX463" fmla="*/ 2194268 w 7336075"/>
                  <a:gd name="connsiteY463" fmla="*/ 146069 h 189222"/>
                  <a:gd name="connsiteX464" fmla="*/ 2230639 w 7336075"/>
                  <a:gd name="connsiteY464" fmla="*/ 146069 h 189222"/>
                  <a:gd name="connsiteX465" fmla="*/ 2230639 w 7336075"/>
                  <a:gd name="connsiteY465" fmla="*/ 140368 h 189222"/>
                  <a:gd name="connsiteX466" fmla="*/ 2223597 w 7336075"/>
                  <a:gd name="connsiteY466" fmla="*/ 140368 h 189222"/>
                  <a:gd name="connsiteX467" fmla="*/ 2210554 w 7336075"/>
                  <a:gd name="connsiteY467" fmla="*/ 131409 h 189222"/>
                  <a:gd name="connsiteX468" fmla="*/ 2210554 w 7336075"/>
                  <a:gd name="connsiteY468" fmla="*/ 96660 h 189222"/>
                  <a:gd name="connsiteX469" fmla="*/ 2236894 w 7336075"/>
                  <a:gd name="connsiteY469" fmla="*/ 60282 h 189222"/>
                  <a:gd name="connsiteX470" fmla="*/ 2236894 w 7336075"/>
                  <a:gd name="connsiteY470" fmla="*/ 60553 h 189222"/>
                  <a:gd name="connsiteX471" fmla="*/ 2232817 w 7336075"/>
                  <a:gd name="connsiteY471" fmla="*/ 68154 h 189222"/>
                  <a:gd name="connsiteX472" fmla="*/ 2242037 w 7336075"/>
                  <a:gd name="connsiteY472" fmla="*/ 77386 h 189222"/>
                  <a:gd name="connsiteX473" fmla="*/ 2251003 w 7336075"/>
                  <a:gd name="connsiteY473" fmla="*/ 67883 h 189222"/>
                  <a:gd name="connsiteX474" fmla="*/ 2235250 w 7336075"/>
                  <a:gd name="connsiteY474" fmla="*/ 55123 h 189222"/>
                  <a:gd name="connsiteX475" fmla="*/ 2209465 w 7336075"/>
                  <a:gd name="connsiteY475" fmla="*/ 77386 h 189222"/>
                  <a:gd name="connsiteX476" fmla="*/ 2209465 w 7336075"/>
                  <a:gd name="connsiteY476" fmla="*/ 55123 h 189222"/>
                  <a:gd name="connsiteX477" fmla="*/ 2281003 w 7336075"/>
                  <a:gd name="connsiteY477" fmla="*/ 99104 h 189222"/>
                  <a:gd name="connsiteX478" fmla="*/ 2342347 w 7336075"/>
                  <a:gd name="connsiteY478" fmla="*/ 99104 h 189222"/>
                  <a:gd name="connsiteX479" fmla="*/ 2345892 w 7336075"/>
                  <a:gd name="connsiteY479" fmla="*/ 95573 h 189222"/>
                  <a:gd name="connsiteX480" fmla="*/ 2307876 w 7336075"/>
                  <a:gd name="connsiteY480" fmla="*/ 53765 h 189222"/>
                  <a:gd name="connsiteX481" fmla="*/ 2262817 w 7336075"/>
                  <a:gd name="connsiteY481" fmla="*/ 101275 h 189222"/>
                  <a:gd name="connsiteX482" fmla="*/ 2311420 w 7336075"/>
                  <a:gd name="connsiteY482" fmla="*/ 149055 h 189222"/>
                  <a:gd name="connsiteX483" fmla="*/ 2345336 w 7336075"/>
                  <a:gd name="connsiteY483" fmla="*/ 124351 h 189222"/>
                  <a:gd name="connsiteX484" fmla="*/ 2345892 w 7336075"/>
                  <a:gd name="connsiteY484" fmla="*/ 121907 h 189222"/>
                  <a:gd name="connsiteX485" fmla="*/ 2343182 w 7336075"/>
                  <a:gd name="connsiteY485" fmla="*/ 119191 h 189222"/>
                  <a:gd name="connsiteX486" fmla="*/ 2337204 w 7336075"/>
                  <a:gd name="connsiteY486" fmla="*/ 128423 h 189222"/>
                  <a:gd name="connsiteX487" fmla="*/ 2311675 w 7336075"/>
                  <a:gd name="connsiteY487" fmla="*/ 143083 h 189222"/>
                  <a:gd name="connsiteX488" fmla="*/ 2310332 w 7336075"/>
                  <a:gd name="connsiteY488" fmla="*/ 143083 h 189222"/>
                  <a:gd name="connsiteX489" fmla="*/ 2285335 w 7336075"/>
                  <a:gd name="connsiteY489" fmla="*/ 125708 h 189222"/>
                  <a:gd name="connsiteX490" fmla="*/ 2281003 w 7336075"/>
                  <a:gd name="connsiteY490" fmla="*/ 99104 h 189222"/>
                  <a:gd name="connsiteX491" fmla="*/ 2281281 w 7336075"/>
                  <a:gd name="connsiteY491" fmla="*/ 94216 h 189222"/>
                  <a:gd name="connsiteX492" fmla="*/ 2302177 w 7336075"/>
                  <a:gd name="connsiteY492" fmla="*/ 59737 h 189222"/>
                  <a:gd name="connsiteX493" fmla="*/ 2307065 w 7336075"/>
                  <a:gd name="connsiteY493" fmla="*/ 58924 h 189222"/>
                  <a:gd name="connsiteX494" fmla="*/ 2331761 w 7336075"/>
                  <a:gd name="connsiteY494" fmla="*/ 94216 h 189222"/>
                  <a:gd name="connsiteX495" fmla="*/ 2427530 w 7336075"/>
                  <a:gd name="connsiteY495" fmla="*/ 65168 h 189222"/>
                  <a:gd name="connsiteX496" fmla="*/ 2419121 w 7336075"/>
                  <a:gd name="connsiteY496" fmla="*/ 74941 h 189222"/>
                  <a:gd name="connsiteX497" fmla="*/ 2428619 w 7336075"/>
                  <a:gd name="connsiteY497" fmla="*/ 84442 h 189222"/>
                  <a:gd name="connsiteX498" fmla="*/ 2438395 w 7336075"/>
                  <a:gd name="connsiteY498" fmla="*/ 74126 h 189222"/>
                  <a:gd name="connsiteX499" fmla="*/ 2408256 w 7336075"/>
                  <a:gd name="connsiteY499" fmla="*/ 53765 h 189222"/>
                  <a:gd name="connsiteX500" fmla="*/ 2406078 w 7336075"/>
                  <a:gd name="connsiteY500" fmla="*/ 53765 h 189222"/>
                  <a:gd name="connsiteX501" fmla="*/ 2359120 w 7336075"/>
                  <a:gd name="connsiteY501" fmla="*/ 101546 h 189222"/>
                  <a:gd name="connsiteX502" fmla="*/ 2405545 w 7336075"/>
                  <a:gd name="connsiteY502" fmla="*/ 149055 h 189222"/>
                  <a:gd name="connsiteX503" fmla="*/ 2439206 w 7336075"/>
                  <a:gd name="connsiteY503" fmla="*/ 126524 h 189222"/>
                  <a:gd name="connsiteX504" fmla="*/ 2440828 w 7336075"/>
                  <a:gd name="connsiteY504" fmla="*/ 121907 h 189222"/>
                  <a:gd name="connsiteX505" fmla="*/ 2437862 w 7336075"/>
                  <a:gd name="connsiteY505" fmla="*/ 119465 h 189222"/>
                  <a:gd name="connsiteX506" fmla="*/ 2432418 w 7336075"/>
                  <a:gd name="connsiteY506" fmla="*/ 127879 h 189222"/>
                  <a:gd name="connsiteX507" fmla="*/ 2406912 w 7336075"/>
                  <a:gd name="connsiteY507" fmla="*/ 143083 h 189222"/>
                  <a:gd name="connsiteX508" fmla="*/ 2377305 w 7336075"/>
                  <a:gd name="connsiteY508" fmla="*/ 101275 h 189222"/>
                  <a:gd name="connsiteX509" fmla="*/ 2406356 w 7336075"/>
                  <a:gd name="connsiteY509" fmla="*/ 59737 h 189222"/>
                  <a:gd name="connsiteX510" fmla="*/ 2423198 w 7336075"/>
                  <a:gd name="connsiteY510" fmla="*/ 62724 h 189222"/>
                  <a:gd name="connsiteX511" fmla="*/ 2427530 w 7336075"/>
                  <a:gd name="connsiteY511" fmla="*/ 65168 h 189222"/>
                  <a:gd name="connsiteX512" fmla="*/ 2497099 w 7336075"/>
                  <a:gd name="connsiteY512" fmla="*/ 53765 h 189222"/>
                  <a:gd name="connsiteX513" fmla="*/ 2453129 w 7336075"/>
                  <a:gd name="connsiteY513" fmla="*/ 102361 h 189222"/>
                  <a:gd name="connsiteX514" fmla="*/ 2500365 w 7336075"/>
                  <a:gd name="connsiteY514" fmla="*/ 149055 h 189222"/>
                  <a:gd name="connsiteX515" fmla="*/ 2547323 w 7336075"/>
                  <a:gd name="connsiteY515" fmla="*/ 102632 h 189222"/>
                  <a:gd name="connsiteX516" fmla="*/ 2500087 w 7336075"/>
                  <a:gd name="connsiteY516" fmla="*/ 53765 h 189222"/>
                  <a:gd name="connsiteX517" fmla="*/ 2497099 w 7336075"/>
                  <a:gd name="connsiteY517" fmla="*/ 53765 h 189222"/>
                  <a:gd name="connsiteX518" fmla="*/ 2471036 w 7336075"/>
                  <a:gd name="connsiteY518" fmla="*/ 107247 h 189222"/>
                  <a:gd name="connsiteX519" fmla="*/ 2471036 w 7336075"/>
                  <a:gd name="connsiteY519" fmla="*/ 98288 h 189222"/>
                  <a:gd name="connsiteX520" fmla="*/ 2500365 w 7336075"/>
                  <a:gd name="connsiteY520" fmla="*/ 58924 h 189222"/>
                  <a:gd name="connsiteX521" fmla="*/ 2528860 w 7336075"/>
                  <a:gd name="connsiteY521" fmla="*/ 88515 h 189222"/>
                  <a:gd name="connsiteX522" fmla="*/ 2529416 w 7336075"/>
                  <a:gd name="connsiteY522" fmla="*/ 101546 h 189222"/>
                  <a:gd name="connsiteX523" fmla="*/ 2521261 w 7336075"/>
                  <a:gd name="connsiteY523" fmla="*/ 133309 h 189222"/>
                  <a:gd name="connsiteX524" fmla="*/ 2500087 w 7336075"/>
                  <a:gd name="connsiteY524" fmla="*/ 143083 h 189222"/>
                  <a:gd name="connsiteX525" fmla="*/ 2471593 w 7336075"/>
                  <a:gd name="connsiteY525" fmla="*/ 115121 h 189222"/>
                  <a:gd name="connsiteX526" fmla="*/ 2471036 w 7336075"/>
                  <a:gd name="connsiteY526" fmla="*/ 107247 h 189222"/>
                  <a:gd name="connsiteX527" fmla="*/ 2551864 w 7336075"/>
                  <a:gd name="connsiteY527" fmla="*/ 57296 h 189222"/>
                  <a:gd name="connsiteX528" fmla="*/ 2551864 w 7336075"/>
                  <a:gd name="connsiteY528" fmla="*/ 63810 h 189222"/>
                  <a:gd name="connsiteX529" fmla="*/ 2555130 w 7336075"/>
                  <a:gd name="connsiteY529" fmla="*/ 63810 h 189222"/>
                  <a:gd name="connsiteX530" fmla="*/ 2573594 w 7336075"/>
                  <a:gd name="connsiteY530" fmla="*/ 83358 h 189222"/>
                  <a:gd name="connsiteX531" fmla="*/ 2598567 w 7336075"/>
                  <a:gd name="connsiteY531" fmla="*/ 143354 h 189222"/>
                  <a:gd name="connsiteX532" fmla="*/ 2603988 w 7336075"/>
                  <a:gd name="connsiteY532" fmla="*/ 149055 h 189222"/>
                  <a:gd name="connsiteX533" fmla="*/ 2616475 w 7336075"/>
                  <a:gd name="connsiteY533" fmla="*/ 126524 h 189222"/>
                  <a:gd name="connsiteX534" fmla="*/ 2634938 w 7336075"/>
                  <a:gd name="connsiteY534" fmla="*/ 82542 h 189222"/>
                  <a:gd name="connsiteX535" fmla="*/ 2639571 w 7336075"/>
                  <a:gd name="connsiteY535" fmla="*/ 72226 h 189222"/>
                  <a:gd name="connsiteX536" fmla="*/ 2656112 w 7336075"/>
                  <a:gd name="connsiteY536" fmla="*/ 63810 h 189222"/>
                  <a:gd name="connsiteX537" fmla="*/ 2656112 w 7336075"/>
                  <a:gd name="connsiteY537" fmla="*/ 57296 h 189222"/>
                  <a:gd name="connsiteX538" fmla="*/ 2645803 w 7336075"/>
                  <a:gd name="connsiteY538" fmla="*/ 58109 h 189222"/>
                  <a:gd name="connsiteX539" fmla="*/ 2622197 w 7336075"/>
                  <a:gd name="connsiteY539" fmla="*/ 58109 h 189222"/>
                  <a:gd name="connsiteX540" fmla="*/ 2622197 w 7336075"/>
                  <a:gd name="connsiteY540" fmla="*/ 63810 h 189222"/>
                  <a:gd name="connsiteX541" fmla="*/ 2631417 w 7336075"/>
                  <a:gd name="connsiteY541" fmla="*/ 72226 h 189222"/>
                  <a:gd name="connsiteX542" fmla="*/ 2631417 w 7336075"/>
                  <a:gd name="connsiteY542" fmla="*/ 73042 h 189222"/>
                  <a:gd name="connsiteX543" fmla="*/ 2624351 w 7336075"/>
                  <a:gd name="connsiteY543" fmla="*/ 91774 h 189222"/>
                  <a:gd name="connsiteX544" fmla="*/ 2608876 w 7336075"/>
                  <a:gd name="connsiteY544" fmla="*/ 129781 h 189222"/>
                  <a:gd name="connsiteX545" fmla="*/ 2602922 w 7336075"/>
                  <a:gd name="connsiteY545" fmla="*/ 115121 h 189222"/>
                  <a:gd name="connsiteX546" fmla="*/ 2590413 w 7336075"/>
                  <a:gd name="connsiteY546" fmla="*/ 85257 h 189222"/>
                  <a:gd name="connsiteX547" fmla="*/ 2585547 w 7336075"/>
                  <a:gd name="connsiteY547" fmla="*/ 73855 h 189222"/>
                  <a:gd name="connsiteX548" fmla="*/ 2584181 w 7336075"/>
                  <a:gd name="connsiteY548" fmla="*/ 69511 h 189222"/>
                  <a:gd name="connsiteX549" fmla="*/ 2595578 w 7336075"/>
                  <a:gd name="connsiteY549" fmla="*/ 63810 h 189222"/>
                  <a:gd name="connsiteX550" fmla="*/ 2595578 w 7336075"/>
                  <a:gd name="connsiteY550" fmla="*/ 57296 h 189222"/>
                  <a:gd name="connsiteX551" fmla="*/ 2678306 w 7336075"/>
                  <a:gd name="connsiteY551" fmla="*/ 99104 h 189222"/>
                  <a:gd name="connsiteX552" fmla="*/ 2739673 w 7336075"/>
                  <a:gd name="connsiteY552" fmla="*/ 99104 h 189222"/>
                  <a:gd name="connsiteX553" fmla="*/ 2743195 w 7336075"/>
                  <a:gd name="connsiteY553" fmla="*/ 95573 h 189222"/>
                  <a:gd name="connsiteX554" fmla="*/ 2705202 w 7336075"/>
                  <a:gd name="connsiteY554" fmla="*/ 53765 h 189222"/>
                  <a:gd name="connsiteX555" fmla="*/ 2660120 w 7336075"/>
                  <a:gd name="connsiteY555" fmla="*/ 101275 h 189222"/>
                  <a:gd name="connsiteX556" fmla="*/ 2708723 w 7336075"/>
                  <a:gd name="connsiteY556" fmla="*/ 149055 h 189222"/>
                  <a:gd name="connsiteX557" fmla="*/ 2742662 w 7336075"/>
                  <a:gd name="connsiteY557" fmla="*/ 124351 h 189222"/>
                  <a:gd name="connsiteX558" fmla="*/ 2743195 w 7336075"/>
                  <a:gd name="connsiteY558" fmla="*/ 121907 h 189222"/>
                  <a:gd name="connsiteX559" fmla="*/ 2740484 w 7336075"/>
                  <a:gd name="connsiteY559" fmla="*/ 119191 h 189222"/>
                  <a:gd name="connsiteX560" fmla="*/ 2734507 w 7336075"/>
                  <a:gd name="connsiteY560" fmla="*/ 128423 h 189222"/>
                  <a:gd name="connsiteX561" fmla="*/ 2709001 w 7336075"/>
                  <a:gd name="connsiteY561" fmla="*/ 143083 h 189222"/>
                  <a:gd name="connsiteX562" fmla="*/ 2707634 w 7336075"/>
                  <a:gd name="connsiteY562" fmla="*/ 143083 h 189222"/>
                  <a:gd name="connsiteX563" fmla="*/ 2682661 w 7336075"/>
                  <a:gd name="connsiteY563" fmla="*/ 125708 h 189222"/>
                  <a:gd name="connsiteX564" fmla="*/ 2678306 w 7336075"/>
                  <a:gd name="connsiteY564" fmla="*/ 99104 h 189222"/>
                  <a:gd name="connsiteX565" fmla="*/ 2678584 w 7336075"/>
                  <a:gd name="connsiteY565" fmla="*/ 94216 h 189222"/>
                  <a:gd name="connsiteX566" fmla="*/ 2699479 w 7336075"/>
                  <a:gd name="connsiteY566" fmla="*/ 59737 h 189222"/>
                  <a:gd name="connsiteX567" fmla="*/ 2704368 w 7336075"/>
                  <a:gd name="connsiteY567" fmla="*/ 58924 h 189222"/>
                  <a:gd name="connsiteX568" fmla="*/ 2729086 w 7336075"/>
                  <a:gd name="connsiteY568" fmla="*/ 94216 h 189222"/>
                  <a:gd name="connsiteX569" fmla="*/ 2755612 w 7336075"/>
                  <a:gd name="connsiteY569" fmla="*/ 57296 h 189222"/>
                  <a:gd name="connsiteX570" fmla="*/ 2755612 w 7336075"/>
                  <a:gd name="connsiteY570" fmla="*/ 63810 h 189222"/>
                  <a:gd name="connsiteX571" fmla="*/ 2758878 w 7336075"/>
                  <a:gd name="connsiteY571" fmla="*/ 63810 h 189222"/>
                  <a:gd name="connsiteX572" fmla="*/ 2771643 w 7336075"/>
                  <a:gd name="connsiteY572" fmla="*/ 74126 h 189222"/>
                  <a:gd name="connsiteX573" fmla="*/ 2771643 w 7336075"/>
                  <a:gd name="connsiteY573" fmla="*/ 131409 h 189222"/>
                  <a:gd name="connsiteX574" fmla="*/ 2755612 w 7336075"/>
                  <a:gd name="connsiteY574" fmla="*/ 140368 h 189222"/>
                  <a:gd name="connsiteX575" fmla="*/ 2755612 w 7336075"/>
                  <a:gd name="connsiteY575" fmla="*/ 146611 h 189222"/>
                  <a:gd name="connsiteX576" fmla="*/ 2769998 w 7336075"/>
                  <a:gd name="connsiteY576" fmla="*/ 146069 h 189222"/>
                  <a:gd name="connsiteX577" fmla="*/ 2806392 w 7336075"/>
                  <a:gd name="connsiteY577" fmla="*/ 146069 h 189222"/>
                  <a:gd name="connsiteX578" fmla="*/ 2806392 w 7336075"/>
                  <a:gd name="connsiteY578" fmla="*/ 140368 h 189222"/>
                  <a:gd name="connsiteX579" fmla="*/ 2799327 w 7336075"/>
                  <a:gd name="connsiteY579" fmla="*/ 140368 h 189222"/>
                  <a:gd name="connsiteX580" fmla="*/ 2786307 w 7336075"/>
                  <a:gd name="connsiteY580" fmla="*/ 131409 h 189222"/>
                  <a:gd name="connsiteX581" fmla="*/ 2786307 w 7336075"/>
                  <a:gd name="connsiteY581" fmla="*/ 96660 h 189222"/>
                  <a:gd name="connsiteX582" fmla="*/ 2812624 w 7336075"/>
                  <a:gd name="connsiteY582" fmla="*/ 60282 h 189222"/>
                  <a:gd name="connsiteX583" fmla="*/ 2812624 w 7336075"/>
                  <a:gd name="connsiteY583" fmla="*/ 60553 h 189222"/>
                  <a:gd name="connsiteX584" fmla="*/ 2808547 w 7336075"/>
                  <a:gd name="connsiteY584" fmla="*/ 68154 h 189222"/>
                  <a:gd name="connsiteX585" fmla="*/ 2817790 w 7336075"/>
                  <a:gd name="connsiteY585" fmla="*/ 77386 h 189222"/>
                  <a:gd name="connsiteX586" fmla="*/ 2826755 w 7336075"/>
                  <a:gd name="connsiteY586" fmla="*/ 67883 h 189222"/>
                  <a:gd name="connsiteX587" fmla="*/ 2811002 w 7336075"/>
                  <a:gd name="connsiteY587" fmla="*/ 55123 h 189222"/>
                  <a:gd name="connsiteX588" fmla="*/ 2785218 w 7336075"/>
                  <a:gd name="connsiteY588" fmla="*/ 77386 h 189222"/>
                  <a:gd name="connsiteX589" fmla="*/ 2785218 w 7336075"/>
                  <a:gd name="connsiteY589" fmla="*/ 55123 h 189222"/>
                  <a:gd name="connsiteX590" fmla="*/ 2837204 w 7336075"/>
                  <a:gd name="connsiteY590" fmla="*/ 57296 h 189222"/>
                  <a:gd name="connsiteX591" fmla="*/ 2837204 w 7336075"/>
                  <a:gd name="connsiteY591" fmla="*/ 63810 h 189222"/>
                  <a:gd name="connsiteX592" fmla="*/ 2840192 w 7336075"/>
                  <a:gd name="connsiteY592" fmla="*/ 63810 h 189222"/>
                  <a:gd name="connsiteX593" fmla="*/ 2854578 w 7336075"/>
                  <a:gd name="connsiteY593" fmla="*/ 73042 h 189222"/>
                  <a:gd name="connsiteX594" fmla="*/ 2858910 w 7336075"/>
                  <a:gd name="connsiteY594" fmla="*/ 83629 h 189222"/>
                  <a:gd name="connsiteX595" fmla="*/ 2876563 w 7336075"/>
                  <a:gd name="connsiteY595" fmla="*/ 124622 h 189222"/>
                  <a:gd name="connsiteX596" fmla="*/ 2883351 w 7336075"/>
                  <a:gd name="connsiteY596" fmla="*/ 140910 h 189222"/>
                  <a:gd name="connsiteX597" fmla="*/ 2885528 w 7336075"/>
                  <a:gd name="connsiteY597" fmla="*/ 146611 h 189222"/>
                  <a:gd name="connsiteX598" fmla="*/ 2881729 w 7336075"/>
                  <a:gd name="connsiteY598" fmla="*/ 156385 h 189222"/>
                  <a:gd name="connsiteX599" fmla="*/ 2879273 w 7336075"/>
                  <a:gd name="connsiteY599" fmla="*/ 162357 h 189222"/>
                  <a:gd name="connsiteX600" fmla="*/ 2857289 w 7336075"/>
                  <a:gd name="connsiteY600" fmla="*/ 184076 h 189222"/>
                  <a:gd name="connsiteX601" fmla="*/ 2847234 w 7336075"/>
                  <a:gd name="connsiteY601" fmla="*/ 180819 h 189222"/>
                  <a:gd name="connsiteX602" fmla="*/ 2854578 w 7336075"/>
                  <a:gd name="connsiteY602" fmla="*/ 172131 h 189222"/>
                  <a:gd name="connsiteX603" fmla="*/ 2845080 w 7336075"/>
                  <a:gd name="connsiteY603" fmla="*/ 163173 h 189222"/>
                  <a:gd name="connsiteX604" fmla="*/ 2836926 w 7336075"/>
                  <a:gd name="connsiteY604" fmla="*/ 172402 h 189222"/>
                  <a:gd name="connsiteX605" fmla="*/ 2856200 w 7336075"/>
                  <a:gd name="connsiteY605" fmla="*/ 189235 h 189222"/>
                  <a:gd name="connsiteX606" fmla="*/ 2892571 w 7336075"/>
                  <a:gd name="connsiteY606" fmla="*/ 145527 h 189222"/>
                  <a:gd name="connsiteX607" fmla="*/ 2920000 w 7336075"/>
                  <a:gd name="connsiteY607" fmla="*/ 82000 h 189222"/>
                  <a:gd name="connsiteX608" fmla="*/ 2940896 w 7336075"/>
                  <a:gd name="connsiteY608" fmla="*/ 63810 h 189222"/>
                  <a:gd name="connsiteX609" fmla="*/ 2940896 w 7336075"/>
                  <a:gd name="connsiteY609" fmla="*/ 57296 h 189222"/>
                  <a:gd name="connsiteX610" fmla="*/ 2906957 w 7336075"/>
                  <a:gd name="connsiteY610" fmla="*/ 57296 h 189222"/>
                  <a:gd name="connsiteX611" fmla="*/ 2906957 w 7336075"/>
                  <a:gd name="connsiteY611" fmla="*/ 63810 h 189222"/>
                  <a:gd name="connsiteX612" fmla="*/ 2916479 w 7336075"/>
                  <a:gd name="connsiteY612" fmla="*/ 72226 h 189222"/>
                  <a:gd name="connsiteX613" fmla="*/ 2909413 w 7336075"/>
                  <a:gd name="connsiteY613" fmla="*/ 91774 h 189222"/>
                  <a:gd name="connsiteX614" fmla="*/ 2893938 w 7336075"/>
                  <a:gd name="connsiteY614" fmla="*/ 127879 h 189222"/>
                  <a:gd name="connsiteX615" fmla="*/ 2870864 w 7336075"/>
                  <a:gd name="connsiteY615" fmla="*/ 73855 h 189222"/>
                  <a:gd name="connsiteX616" fmla="*/ 2869497 w 7336075"/>
                  <a:gd name="connsiteY616" fmla="*/ 69511 h 189222"/>
                  <a:gd name="connsiteX617" fmla="*/ 2880640 w 7336075"/>
                  <a:gd name="connsiteY617" fmla="*/ 63810 h 189222"/>
                  <a:gd name="connsiteX618" fmla="*/ 2880640 w 7336075"/>
                  <a:gd name="connsiteY618" fmla="*/ 57296 h 189222"/>
                  <a:gd name="connsiteX619" fmla="*/ 3068357 w 7336075"/>
                  <a:gd name="connsiteY619" fmla="*/ 57296 h 189222"/>
                  <a:gd name="connsiteX620" fmla="*/ 3051793 w 7336075"/>
                  <a:gd name="connsiteY620" fmla="*/ 57296 h 189222"/>
                  <a:gd name="connsiteX621" fmla="*/ 3051793 w 7336075"/>
                  <a:gd name="connsiteY621" fmla="*/ 63810 h 189222"/>
                  <a:gd name="connsiteX622" fmla="*/ 3068357 w 7336075"/>
                  <a:gd name="connsiteY622" fmla="*/ 63810 h 189222"/>
                  <a:gd name="connsiteX623" fmla="*/ 3068357 w 7336075"/>
                  <a:gd name="connsiteY623" fmla="*/ 132223 h 189222"/>
                  <a:gd name="connsiteX624" fmla="*/ 3055616 w 7336075"/>
                  <a:gd name="connsiteY624" fmla="*/ 140368 h 189222"/>
                  <a:gd name="connsiteX625" fmla="*/ 3052627 w 7336075"/>
                  <a:gd name="connsiteY625" fmla="*/ 140368 h 189222"/>
                  <a:gd name="connsiteX626" fmla="*/ 3052627 w 7336075"/>
                  <a:gd name="connsiteY626" fmla="*/ 146611 h 189222"/>
                  <a:gd name="connsiteX627" fmla="*/ 3067268 w 7336075"/>
                  <a:gd name="connsiteY627" fmla="*/ 146069 h 189222"/>
                  <a:gd name="connsiteX628" fmla="*/ 3103107 w 7336075"/>
                  <a:gd name="connsiteY628" fmla="*/ 146069 h 189222"/>
                  <a:gd name="connsiteX629" fmla="*/ 3103107 w 7336075"/>
                  <a:gd name="connsiteY629" fmla="*/ 140368 h 189222"/>
                  <a:gd name="connsiteX630" fmla="*/ 3096319 w 7336075"/>
                  <a:gd name="connsiteY630" fmla="*/ 140368 h 189222"/>
                  <a:gd name="connsiteX631" fmla="*/ 3083299 w 7336075"/>
                  <a:gd name="connsiteY631" fmla="*/ 130594 h 189222"/>
                  <a:gd name="connsiteX632" fmla="*/ 3083299 w 7336075"/>
                  <a:gd name="connsiteY632" fmla="*/ 63810 h 189222"/>
                  <a:gd name="connsiteX633" fmla="*/ 3107184 w 7336075"/>
                  <a:gd name="connsiteY633" fmla="*/ 63810 h 189222"/>
                  <a:gd name="connsiteX634" fmla="*/ 3107184 w 7336075"/>
                  <a:gd name="connsiteY634" fmla="*/ 57296 h 189222"/>
                  <a:gd name="connsiteX635" fmla="*/ 3082489 w 7336075"/>
                  <a:gd name="connsiteY635" fmla="*/ 57296 h 189222"/>
                  <a:gd name="connsiteX636" fmla="*/ 3082489 w 7336075"/>
                  <a:gd name="connsiteY636" fmla="*/ 38563 h 189222"/>
                  <a:gd name="connsiteX637" fmla="*/ 3101763 w 7336075"/>
                  <a:gd name="connsiteY637" fmla="*/ 5442 h 189222"/>
                  <a:gd name="connsiteX638" fmla="*/ 3107995 w 7336075"/>
                  <a:gd name="connsiteY638" fmla="*/ 6800 h 189222"/>
                  <a:gd name="connsiteX639" fmla="*/ 3102574 w 7336075"/>
                  <a:gd name="connsiteY639" fmla="*/ 15216 h 189222"/>
                  <a:gd name="connsiteX640" fmla="*/ 3111794 w 7336075"/>
                  <a:gd name="connsiteY640" fmla="*/ 24446 h 189222"/>
                  <a:gd name="connsiteX641" fmla="*/ 3121037 w 7336075"/>
                  <a:gd name="connsiteY641" fmla="*/ 14943 h 189222"/>
                  <a:gd name="connsiteX642" fmla="*/ 3101763 w 7336075"/>
                  <a:gd name="connsiteY642" fmla="*/ 283 h 189222"/>
                  <a:gd name="connsiteX643" fmla="*/ 3069724 w 7336075"/>
                  <a:gd name="connsiteY643" fmla="*/ 23359 h 189222"/>
                  <a:gd name="connsiteX644" fmla="*/ 3068357 w 7336075"/>
                  <a:gd name="connsiteY644" fmla="*/ 35033 h 189222"/>
                  <a:gd name="connsiteX645" fmla="*/ 3160466 w 7336075"/>
                  <a:gd name="connsiteY645" fmla="*/ 53765 h 189222"/>
                  <a:gd name="connsiteX646" fmla="*/ 3116473 w 7336075"/>
                  <a:gd name="connsiteY646" fmla="*/ 102361 h 189222"/>
                  <a:gd name="connsiteX647" fmla="*/ 3163710 w 7336075"/>
                  <a:gd name="connsiteY647" fmla="*/ 149055 h 189222"/>
                  <a:gd name="connsiteX648" fmla="*/ 3210691 w 7336075"/>
                  <a:gd name="connsiteY648" fmla="*/ 102632 h 189222"/>
                  <a:gd name="connsiteX649" fmla="*/ 3163455 w 7336075"/>
                  <a:gd name="connsiteY649" fmla="*/ 53765 h 189222"/>
                  <a:gd name="connsiteX650" fmla="*/ 3160466 w 7336075"/>
                  <a:gd name="connsiteY650" fmla="*/ 53765 h 189222"/>
                  <a:gd name="connsiteX651" fmla="*/ 3134404 w 7336075"/>
                  <a:gd name="connsiteY651" fmla="*/ 107247 h 189222"/>
                  <a:gd name="connsiteX652" fmla="*/ 3134404 w 7336075"/>
                  <a:gd name="connsiteY652" fmla="*/ 98288 h 189222"/>
                  <a:gd name="connsiteX653" fmla="*/ 3163710 w 7336075"/>
                  <a:gd name="connsiteY653" fmla="*/ 58924 h 189222"/>
                  <a:gd name="connsiteX654" fmla="*/ 3192227 w 7336075"/>
                  <a:gd name="connsiteY654" fmla="*/ 88515 h 189222"/>
                  <a:gd name="connsiteX655" fmla="*/ 3192760 w 7336075"/>
                  <a:gd name="connsiteY655" fmla="*/ 101546 h 189222"/>
                  <a:gd name="connsiteX656" fmla="*/ 3184629 w 7336075"/>
                  <a:gd name="connsiteY656" fmla="*/ 133309 h 189222"/>
                  <a:gd name="connsiteX657" fmla="*/ 3163455 w 7336075"/>
                  <a:gd name="connsiteY657" fmla="*/ 143083 h 189222"/>
                  <a:gd name="connsiteX658" fmla="*/ 3134937 w 7336075"/>
                  <a:gd name="connsiteY658" fmla="*/ 115121 h 189222"/>
                  <a:gd name="connsiteX659" fmla="*/ 3134404 w 7336075"/>
                  <a:gd name="connsiteY659" fmla="*/ 107247 h 189222"/>
                  <a:gd name="connsiteX660" fmla="*/ 3223178 w 7336075"/>
                  <a:gd name="connsiteY660" fmla="*/ 57296 h 189222"/>
                  <a:gd name="connsiteX661" fmla="*/ 3223178 w 7336075"/>
                  <a:gd name="connsiteY661" fmla="*/ 63810 h 189222"/>
                  <a:gd name="connsiteX662" fmla="*/ 3226444 w 7336075"/>
                  <a:gd name="connsiteY662" fmla="*/ 63810 h 189222"/>
                  <a:gd name="connsiteX663" fmla="*/ 3239186 w 7336075"/>
                  <a:gd name="connsiteY663" fmla="*/ 74126 h 189222"/>
                  <a:gd name="connsiteX664" fmla="*/ 3239186 w 7336075"/>
                  <a:gd name="connsiteY664" fmla="*/ 131409 h 189222"/>
                  <a:gd name="connsiteX665" fmla="*/ 3223178 w 7336075"/>
                  <a:gd name="connsiteY665" fmla="*/ 140368 h 189222"/>
                  <a:gd name="connsiteX666" fmla="*/ 3223178 w 7336075"/>
                  <a:gd name="connsiteY666" fmla="*/ 146611 h 189222"/>
                  <a:gd name="connsiteX667" fmla="*/ 3237564 w 7336075"/>
                  <a:gd name="connsiteY667" fmla="*/ 146069 h 189222"/>
                  <a:gd name="connsiteX668" fmla="*/ 3273935 w 7336075"/>
                  <a:gd name="connsiteY668" fmla="*/ 146069 h 189222"/>
                  <a:gd name="connsiteX669" fmla="*/ 3273935 w 7336075"/>
                  <a:gd name="connsiteY669" fmla="*/ 140368 h 189222"/>
                  <a:gd name="connsiteX670" fmla="*/ 3266893 w 7336075"/>
                  <a:gd name="connsiteY670" fmla="*/ 140368 h 189222"/>
                  <a:gd name="connsiteX671" fmla="*/ 3253850 w 7336075"/>
                  <a:gd name="connsiteY671" fmla="*/ 131409 h 189222"/>
                  <a:gd name="connsiteX672" fmla="*/ 3253850 w 7336075"/>
                  <a:gd name="connsiteY672" fmla="*/ 96660 h 189222"/>
                  <a:gd name="connsiteX673" fmla="*/ 3280190 w 7336075"/>
                  <a:gd name="connsiteY673" fmla="*/ 60282 h 189222"/>
                  <a:gd name="connsiteX674" fmla="*/ 3280190 w 7336075"/>
                  <a:gd name="connsiteY674" fmla="*/ 60553 h 189222"/>
                  <a:gd name="connsiteX675" fmla="*/ 3276113 w 7336075"/>
                  <a:gd name="connsiteY675" fmla="*/ 68154 h 189222"/>
                  <a:gd name="connsiteX676" fmla="*/ 3285333 w 7336075"/>
                  <a:gd name="connsiteY676" fmla="*/ 77386 h 189222"/>
                  <a:gd name="connsiteX677" fmla="*/ 3294298 w 7336075"/>
                  <a:gd name="connsiteY677" fmla="*/ 67883 h 189222"/>
                  <a:gd name="connsiteX678" fmla="*/ 3278569 w 7336075"/>
                  <a:gd name="connsiteY678" fmla="*/ 55123 h 189222"/>
                  <a:gd name="connsiteX679" fmla="*/ 3252761 w 7336075"/>
                  <a:gd name="connsiteY679" fmla="*/ 77386 h 189222"/>
                  <a:gd name="connsiteX680" fmla="*/ 3252761 w 7336075"/>
                  <a:gd name="connsiteY680" fmla="*/ 55123 h 189222"/>
                  <a:gd name="connsiteX681" fmla="*/ 3407443 w 7336075"/>
                  <a:gd name="connsiteY681" fmla="*/ 57296 h 189222"/>
                  <a:gd name="connsiteX682" fmla="*/ 3407443 w 7336075"/>
                  <a:gd name="connsiteY682" fmla="*/ 63810 h 189222"/>
                  <a:gd name="connsiteX683" fmla="*/ 3410709 w 7336075"/>
                  <a:gd name="connsiteY683" fmla="*/ 63810 h 189222"/>
                  <a:gd name="connsiteX684" fmla="*/ 3423451 w 7336075"/>
                  <a:gd name="connsiteY684" fmla="*/ 74126 h 189222"/>
                  <a:gd name="connsiteX685" fmla="*/ 3423451 w 7336075"/>
                  <a:gd name="connsiteY685" fmla="*/ 131409 h 189222"/>
                  <a:gd name="connsiteX686" fmla="*/ 3407443 w 7336075"/>
                  <a:gd name="connsiteY686" fmla="*/ 140368 h 189222"/>
                  <a:gd name="connsiteX687" fmla="*/ 3407443 w 7336075"/>
                  <a:gd name="connsiteY687" fmla="*/ 146611 h 189222"/>
                  <a:gd name="connsiteX688" fmla="*/ 3422107 w 7336075"/>
                  <a:gd name="connsiteY688" fmla="*/ 146069 h 189222"/>
                  <a:gd name="connsiteX689" fmla="*/ 3454679 w 7336075"/>
                  <a:gd name="connsiteY689" fmla="*/ 146069 h 189222"/>
                  <a:gd name="connsiteX690" fmla="*/ 3454679 w 7336075"/>
                  <a:gd name="connsiteY690" fmla="*/ 140368 h 189222"/>
                  <a:gd name="connsiteX691" fmla="*/ 3450069 w 7336075"/>
                  <a:gd name="connsiteY691" fmla="*/ 140368 h 189222"/>
                  <a:gd name="connsiteX692" fmla="*/ 3438671 w 7336075"/>
                  <a:gd name="connsiteY692" fmla="*/ 131680 h 189222"/>
                  <a:gd name="connsiteX693" fmla="*/ 3438671 w 7336075"/>
                  <a:gd name="connsiteY693" fmla="*/ 89872 h 189222"/>
                  <a:gd name="connsiteX694" fmla="*/ 3467721 w 7336075"/>
                  <a:gd name="connsiteY694" fmla="*/ 60282 h 189222"/>
                  <a:gd name="connsiteX695" fmla="*/ 3482641 w 7336075"/>
                  <a:gd name="connsiteY695" fmla="*/ 83629 h 189222"/>
                  <a:gd name="connsiteX696" fmla="*/ 3482641 w 7336075"/>
                  <a:gd name="connsiteY696" fmla="*/ 132223 h 189222"/>
                  <a:gd name="connsiteX697" fmla="*/ 3469621 w 7336075"/>
                  <a:gd name="connsiteY697" fmla="*/ 140368 h 189222"/>
                  <a:gd name="connsiteX698" fmla="*/ 3466633 w 7336075"/>
                  <a:gd name="connsiteY698" fmla="*/ 140368 h 189222"/>
                  <a:gd name="connsiteX699" fmla="*/ 3466633 w 7336075"/>
                  <a:gd name="connsiteY699" fmla="*/ 146611 h 189222"/>
                  <a:gd name="connsiteX700" fmla="*/ 3481297 w 7336075"/>
                  <a:gd name="connsiteY700" fmla="*/ 146069 h 189222"/>
                  <a:gd name="connsiteX701" fmla="*/ 3513869 w 7336075"/>
                  <a:gd name="connsiteY701" fmla="*/ 146069 h 189222"/>
                  <a:gd name="connsiteX702" fmla="*/ 3513869 w 7336075"/>
                  <a:gd name="connsiteY702" fmla="*/ 140368 h 189222"/>
                  <a:gd name="connsiteX703" fmla="*/ 3509259 w 7336075"/>
                  <a:gd name="connsiteY703" fmla="*/ 140368 h 189222"/>
                  <a:gd name="connsiteX704" fmla="*/ 3497838 w 7336075"/>
                  <a:gd name="connsiteY704" fmla="*/ 131680 h 189222"/>
                  <a:gd name="connsiteX705" fmla="*/ 3497838 w 7336075"/>
                  <a:gd name="connsiteY705" fmla="*/ 89872 h 189222"/>
                  <a:gd name="connsiteX706" fmla="*/ 3526888 w 7336075"/>
                  <a:gd name="connsiteY706" fmla="*/ 60282 h 189222"/>
                  <a:gd name="connsiteX707" fmla="*/ 3541831 w 7336075"/>
                  <a:gd name="connsiteY707" fmla="*/ 83629 h 189222"/>
                  <a:gd name="connsiteX708" fmla="*/ 3541831 w 7336075"/>
                  <a:gd name="connsiteY708" fmla="*/ 132223 h 189222"/>
                  <a:gd name="connsiteX709" fmla="*/ 3528788 w 7336075"/>
                  <a:gd name="connsiteY709" fmla="*/ 140368 h 189222"/>
                  <a:gd name="connsiteX710" fmla="*/ 3525800 w 7336075"/>
                  <a:gd name="connsiteY710" fmla="*/ 140368 h 189222"/>
                  <a:gd name="connsiteX711" fmla="*/ 3525800 w 7336075"/>
                  <a:gd name="connsiteY711" fmla="*/ 146611 h 189222"/>
                  <a:gd name="connsiteX712" fmla="*/ 3573036 w 7336075"/>
                  <a:gd name="connsiteY712" fmla="*/ 146611 h 189222"/>
                  <a:gd name="connsiteX713" fmla="*/ 3573036 w 7336075"/>
                  <a:gd name="connsiteY713" fmla="*/ 140368 h 189222"/>
                  <a:gd name="connsiteX714" fmla="*/ 3569236 w 7336075"/>
                  <a:gd name="connsiteY714" fmla="*/ 140368 h 189222"/>
                  <a:gd name="connsiteX715" fmla="*/ 3557028 w 7336075"/>
                  <a:gd name="connsiteY715" fmla="*/ 132223 h 189222"/>
                  <a:gd name="connsiteX716" fmla="*/ 3557028 w 7336075"/>
                  <a:gd name="connsiteY716" fmla="*/ 85257 h 189222"/>
                  <a:gd name="connsiteX717" fmla="*/ 3553761 w 7336075"/>
                  <a:gd name="connsiteY717" fmla="*/ 67067 h 189222"/>
                  <a:gd name="connsiteX718" fmla="*/ 3527444 w 7336075"/>
                  <a:gd name="connsiteY718" fmla="*/ 55123 h 189222"/>
                  <a:gd name="connsiteX719" fmla="*/ 3497305 w 7336075"/>
                  <a:gd name="connsiteY719" fmla="*/ 74941 h 189222"/>
                  <a:gd name="connsiteX720" fmla="*/ 3497027 w 7336075"/>
                  <a:gd name="connsiteY720" fmla="*/ 74941 h 189222"/>
                  <a:gd name="connsiteX721" fmla="*/ 3469343 w 7336075"/>
                  <a:gd name="connsiteY721" fmla="*/ 55123 h 189222"/>
                  <a:gd name="connsiteX722" fmla="*/ 3437582 w 7336075"/>
                  <a:gd name="connsiteY722" fmla="*/ 75755 h 189222"/>
                  <a:gd name="connsiteX723" fmla="*/ 3437582 w 7336075"/>
                  <a:gd name="connsiteY723" fmla="*/ 55123 h 189222"/>
                  <a:gd name="connsiteX724" fmla="*/ 3628218 w 7336075"/>
                  <a:gd name="connsiteY724" fmla="*/ 53765 h 189222"/>
                  <a:gd name="connsiteX725" fmla="*/ 3584248 w 7336075"/>
                  <a:gd name="connsiteY725" fmla="*/ 102361 h 189222"/>
                  <a:gd name="connsiteX726" fmla="*/ 3631484 w 7336075"/>
                  <a:gd name="connsiteY726" fmla="*/ 149055 h 189222"/>
                  <a:gd name="connsiteX727" fmla="*/ 3678442 w 7336075"/>
                  <a:gd name="connsiteY727" fmla="*/ 102632 h 189222"/>
                  <a:gd name="connsiteX728" fmla="*/ 3631206 w 7336075"/>
                  <a:gd name="connsiteY728" fmla="*/ 53765 h 189222"/>
                  <a:gd name="connsiteX729" fmla="*/ 3628218 w 7336075"/>
                  <a:gd name="connsiteY729" fmla="*/ 53765 h 189222"/>
                  <a:gd name="connsiteX730" fmla="*/ 3602156 w 7336075"/>
                  <a:gd name="connsiteY730" fmla="*/ 107247 h 189222"/>
                  <a:gd name="connsiteX731" fmla="*/ 3602156 w 7336075"/>
                  <a:gd name="connsiteY731" fmla="*/ 98288 h 189222"/>
                  <a:gd name="connsiteX732" fmla="*/ 3631484 w 7336075"/>
                  <a:gd name="connsiteY732" fmla="*/ 58924 h 189222"/>
                  <a:gd name="connsiteX733" fmla="*/ 3659979 w 7336075"/>
                  <a:gd name="connsiteY733" fmla="*/ 88515 h 189222"/>
                  <a:gd name="connsiteX734" fmla="*/ 3660535 w 7336075"/>
                  <a:gd name="connsiteY734" fmla="*/ 101546 h 189222"/>
                  <a:gd name="connsiteX735" fmla="*/ 3652380 w 7336075"/>
                  <a:gd name="connsiteY735" fmla="*/ 133309 h 189222"/>
                  <a:gd name="connsiteX736" fmla="*/ 3631206 w 7336075"/>
                  <a:gd name="connsiteY736" fmla="*/ 143083 h 189222"/>
                  <a:gd name="connsiteX737" fmla="*/ 3602712 w 7336075"/>
                  <a:gd name="connsiteY737" fmla="*/ 115121 h 189222"/>
                  <a:gd name="connsiteX738" fmla="*/ 3602156 w 7336075"/>
                  <a:gd name="connsiteY738" fmla="*/ 107247 h 189222"/>
                  <a:gd name="connsiteX739" fmla="*/ 3703763 w 7336075"/>
                  <a:gd name="connsiteY739" fmla="*/ 139826 h 189222"/>
                  <a:gd name="connsiteX740" fmla="*/ 3727648 w 7336075"/>
                  <a:gd name="connsiteY740" fmla="*/ 149055 h 189222"/>
                  <a:gd name="connsiteX741" fmla="*/ 3761586 w 7336075"/>
                  <a:gd name="connsiteY741" fmla="*/ 120007 h 189222"/>
                  <a:gd name="connsiteX742" fmla="*/ 3761586 w 7336075"/>
                  <a:gd name="connsiteY742" fmla="*/ 117836 h 189222"/>
                  <a:gd name="connsiteX743" fmla="*/ 3741223 w 7336075"/>
                  <a:gd name="connsiteY743" fmla="*/ 93403 h 189222"/>
                  <a:gd name="connsiteX744" fmla="*/ 3724937 w 7336075"/>
                  <a:gd name="connsiteY744" fmla="*/ 89601 h 189222"/>
                  <a:gd name="connsiteX745" fmla="*/ 3702397 w 7336075"/>
                  <a:gd name="connsiteY745" fmla="*/ 73313 h 189222"/>
                  <a:gd name="connsiteX746" fmla="*/ 3726559 w 7336075"/>
                  <a:gd name="connsiteY746" fmla="*/ 58380 h 189222"/>
                  <a:gd name="connsiteX747" fmla="*/ 3750467 w 7336075"/>
                  <a:gd name="connsiteY747" fmla="*/ 80914 h 189222"/>
                  <a:gd name="connsiteX748" fmla="*/ 3753177 w 7336075"/>
                  <a:gd name="connsiteY748" fmla="*/ 84715 h 189222"/>
                  <a:gd name="connsiteX749" fmla="*/ 3756166 w 7336075"/>
                  <a:gd name="connsiteY749" fmla="*/ 82271 h 189222"/>
                  <a:gd name="connsiteX750" fmla="*/ 3756166 w 7336075"/>
                  <a:gd name="connsiteY750" fmla="*/ 57296 h 189222"/>
                  <a:gd name="connsiteX751" fmla="*/ 3753710 w 7336075"/>
                  <a:gd name="connsiteY751" fmla="*/ 53765 h 189222"/>
                  <a:gd name="connsiteX752" fmla="*/ 3745833 w 7336075"/>
                  <a:gd name="connsiteY752" fmla="*/ 58924 h 189222"/>
                  <a:gd name="connsiteX753" fmla="*/ 3745300 w 7336075"/>
                  <a:gd name="connsiteY753" fmla="*/ 58924 h 189222"/>
                  <a:gd name="connsiteX754" fmla="*/ 3741223 w 7336075"/>
                  <a:gd name="connsiteY754" fmla="*/ 56751 h 189222"/>
                  <a:gd name="connsiteX755" fmla="*/ 3726559 w 7336075"/>
                  <a:gd name="connsiteY755" fmla="*/ 53765 h 189222"/>
                  <a:gd name="connsiteX756" fmla="*/ 3691809 w 7336075"/>
                  <a:gd name="connsiteY756" fmla="*/ 79827 h 189222"/>
                  <a:gd name="connsiteX757" fmla="*/ 3731192 w 7336075"/>
                  <a:gd name="connsiteY757" fmla="*/ 107247 h 189222"/>
                  <a:gd name="connsiteX758" fmla="*/ 3750999 w 7336075"/>
                  <a:gd name="connsiteY758" fmla="*/ 124351 h 189222"/>
                  <a:gd name="connsiteX759" fmla="*/ 3727648 w 7336075"/>
                  <a:gd name="connsiteY759" fmla="*/ 143898 h 189222"/>
                  <a:gd name="connsiteX760" fmla="*/ 3725493 w 7336075"/>
                  <a:gd name="connsiteY760" fmla="*/ 143898 h 189222"/>
                  <a:gd name="connsiteX761" fmla="*/ 3698342 w 7336075"/>
                  <a:gd name="connsiteY761" fmla="*/ 117292 h 189222"/>
                  <a:gd name="connsiteX762" fmla="*/ 3694798 w 7336075"/>
                  <a:gd name="connsiteY762" fmla="*/ 111591 h 189222"/>
                  <a:gd name="connsiteX763" fmla="*/ 3691809 w 7336075"/>
                  <a:gd name="connsiteY763" fmla="*/ 115121 h 189222"/>
                  <a:gd name="connsiteX764" fmla="*/ 3691809 w 7336075"/>
                  <a:gd name="connsiteY764" fmla="*/ 141996 h 189222"/>
                  <a:gd name="connsiteX765" fmla="*/ 3691555 w 7336075"/>
                  <a:gd name="connsiteY765" fmla="*/ 144711 h 189222"/>
                  <a:gd name="connsiteX766" fmla="*/ 3694265 w 7336075"/>
                  <a:gd name="connsiteY766" fmla="*/ 149055 h 189222"/>
                  <a:gd name="connsiteX767" fmla="*/ 3699153 w 7336075"/>
                  <a:gd name="connsiteY767" fmla="*/ 145254 h 189222"/>
                  <a:gd name="connsiteX768" fmla="*/ 3700242 w 7336075"/>
                  <a:gd name="connsiteY768" fmla="*/ 143898 h 189222"/>
                  <a:gd name="connsiteX769" fmla="*/ 3703763 w 7336075"/>
                  <a:gd name="connsiteY769" fmla="*/ 139826 h 189222"/>
                  <a:gd name="connsiteX770" fmla="*/ 3800413 w 7336075"/>
                  <a:gd name="connsiteY770" fmla="*/ 19016 h 189222"/>
                  <a:gd name="connsiteX771" fmla="*/ 3772984 w 7336075"/>
                  <a:gd name="connsiteY771" fmla="*/ 58653 h 189222"/>
                  <a:gd name="connsiteX772" fmla="*/ 3772984 w 7336075"/>
                  <a:gd name="connsiteY772" fmla="*/ 63810 h 189222"/>
                  <a:gd name="connsiteX773" fmla="*/ 3790915 w 7336075"/>
                  <a:gd name="connsiteY773" fmla="*/ 63810 h 189222"/>
                  <a:gd name="connsiteX774" fmla="*/ 3790915 w 7336075"/>
                  <a:gd name="connsiteY774" fmla="*/ 118649 h 189222"/>
                  <a:gd name="connsiteX775" fmla="*/ 3794714 w 7336075"/>
                  <a:gd name="connsiteY775" fmla="*/ 136840 h 189222"/>
                  <a:gd name="connsiteX776" fmla="*/ 3819688 w 7336075"/>
                  <a:gd name="connsiteY776" fmla="*/ 149055 h 189222"/>
                  <a:gd name="connsiteX777" fmla="*/ 3821587 w 7336075"/>
                  <a:gd name="connsiteY777" fmla="*/ 149055 h 189222"/>
                  <a:gd name="connsiteX778" fmla="*/ 3840051 w 7336075"/>
                  <a:gd name="connsiteY778" fmla="*/ 116750 h 189222"/>
                  <a:gd name="connsiteX779" fmla="*/ 3840051 w 7336075"/>
                  <a:gd name="connsiteY779" fmla="*/ 109149 h 189222"/>
                  <a:gd name="connsiteX780" fmla="*/ 3834074 w 7336075"/>
                  <a:gd name="connsiteY780" fmla="*/ 109149 h 189222"/>
                  <a:gd name="connsiteX781" fmla="*/ 3834352 w 7336075"/>
                  <a:gd name="connsiteY781" fmla="*/ 118107 h 189222"/>
                  <a:gd name="connsiteX782" fmla="*/ 3819966 w 7336075"/>
                  <a:gd name="connsiteY782" fmla="*/ 143083 h 189222"/>
                  <a:gd name="connsiteX783" fmla="*/ 3806390 w 7336075"/>
                  <a:gd name="connsiteY783" fmla="*/ 120007 h 189222"/>
                  <a:gd name="connsiteX784" fmla="*/ 3806390 w 7336075"/>
                  <a:gd name="connsiteY784" fmla="*/ 63810 h 189222"/>
                  <a:gd name="connsiteX785" fmla="*/ 3836506 w 7336075"/>
                  <a:gd name="connsiteY785" fmla="*/ 63810 h 189222"/>
                  <a:gd name="connsiteX786" fmla="*/ 3836506 w 7336075"/>
                  <a:gd name="connsiteY786" fmla="*/ 57296 h 189222"/>
                  <a:gd name="connsiteX787" fmla="*/ 3806390 w 7336075"/>
                  <a:gd name="connsiteY787" fmla="*/ 57296 h 189222"/>
                  <a:gd name="connsiteX788" fmla="*/ 3806390 w 7336075"/>
                  <a:gd name="connsiteY788" fmla="*/ 19016 h 189222"/>
                  <a:gd name="connsiteX789" fmla="*/ 3958755 w 7336075"/>
                  <a:gd name="connsiteY789" fmla="*/ 57296 h 189222"/>
                  <a:gd name="connsiteX790" fmla="*/ 3958755 w 7336075"/>
                  <a:gd name="connsiteY790" fmla="*/ 63810 h 189222"/>
                  <a:gd name="connsiteX791" fmla="*/ 3961998 w 7336075"/>
                  <a:gd name="connsiteY791" fmla="*/ 63810 h 189222"/>
                  <a:gd name="connsiteX792" fmla="*/ 3974763 w 7336075"/>
                  <a:gd name="connsiteY792" fmla="*/ 74126 h 189222"/>
                  <a:gd name="connsiteX793" fmla="*/ 3974763 w 7336075"/>
                  <a:gd name="connsiteY793" fmla="*/ 131409 h 189222"/>
                  <a:gd name="connsiteX794" fmla="*/ 3958755 w 7336075"/>
                  <a:gd name="connsiteY794" fmla="*/ 140368 h 189222"/>
                  <a:gd name="connsiteX795" fmla="*/ 3958755 w 7336075"/>
                  <a:gd name="connsiteY795" fmla="*/ 146611 h 189222"/>
                  <a:gd name="connsiteX796" fmla="*/ 3973419 w 7336075"/>
                  <a:gd name="connsiteY796" fmla="*/ 146069 h 189222"/>
                  <a:gd name="connsiteX797" fmla="*/ 4005991 w 7336075"/>
                  <a:gd name="connsiteY797" fmla="*/ 146069 h 189222"/>
                  <a:gd name="connsiteX798" fmla="*/ 4005991 w 7336075"/>
                  <a:gd name="connsiteY798" fmla="*/ 140368 h 189222"/>
                  <a:gd name="connsiteX799" fmla="*/ 4001381 w 7336075"/>
                  <a:gd name="connsiteY799" fmla="*/ 140368 h 189222"/>
                  <a:gd name="connsiteX800" fmla="*/ 3989983 w 7336075"/>
                  <a:gd name="connsiteY800" fmla="*/ 131680 h 189222"/>
                  <a:gd name="connsiteX801" fmla="*/ 3989983 w 7336075"/>
                  <a:gd name="connsiteY801" fmla="*/ 94216 h 189222"/>
                  <a:gd name="connsiteX802" fmla="*/ 4019011 w 7336075"/>
                  <a:gd name="connsiteY802" fmla="*/ 60282 h 189222"/>
                  <a:gd name="connsiteX803" fmla="*/ 4033675 w 7336075"/>
                  <a:gd name="connsiteY803" fmla="*/ 83629 h 189222"/>
                  <a:gd name="connsiteX804" fmla="*/ 4033675 w 7336075"/>
                  <a:gd name="connsiteY804" fmla="*/ 132223 h 189222"/>
                  <a:gd name="connsiteX805" fmla="*/ 4020910 w 7336075"/>
                  <a:gd name="connsiteY805" fmla="*/ 140368 h 189222"/>
                  <a:gd name="connsiteX806" fmla="*/ 4017667 w 7336075"/>
                  <a:gd name="connsiteY806" fmla="*/ 140368 h 189222"/>
                  <a:gd name="connsiteX807" fmla="*/ 4017667 w 7336075"/>
                  <a:gd name="connsiteY807" fmla="*/ 146611 h 189222"/>
                  <a:gd name="connsiteX808" fmla="*/ 4032331 w 7336075"/>
                  <a:gd name="connsiteY808" fmla="*/ 146069 h 189222"/>
                  <a:gd name="connsiteX809" fmla="*/ 4064903 w 7336075"/>
                  <a:gd name="connsiteY809" fmla="*/ 146069 h 189222"/>
                  <a:gd name="connsiteX810" fmla="*/ 4064903 w 7336075"/>
                  <a:gd name="connsiteY810" fmla="*/ 140368 h 189222"/>
                  <a:gd name="connsiteX811" fmla="*/ 4061104 w 7336075"/>
                  <a:gd name="connsiteY811" fmla="*/ 140368 h 189222"/>
                  <a:gd name="connsiteX812" fmla="*/ 4049150 w 7336075"/>
                  <a:gd name="connsiteY812" fmla="*/ 132223 h 189222"/>
                  <a:gd name="connsiteX813" fmla="*/ 4049150 w 7336075"/>
                  <a:gd name="connsiteY813" fmla="*/ 85257 h 189222"/>
                  <a:gd name="connsiteX814" fmla="*/ 4045629 w 7336075"/>
                  <a:gd name="connsiteY814" fmla="*/ 67341 h 189222"/>
                  <a:gd name="connsiteX815" fmla="*/ 4019567 w 7336075"/>
                  <a:gd name="connsiteY815" fmla="*/ 55123 h 189222"/>
                  <a:gd name="connsiteX816" fmla="*/ 3988894 w 7336075"/>
                  <a:gd name="connsiteY816" fmla="*/ 75755 h 189222"/>
                  <a:gd name="connsiteX817" fmla="*/ 3988894 w 7336075"/>
                  <a:gd name="connsiteY817" fmla="*/ 55123 h 189222"/>
                  <a:gd name="connsiteX818" fmla="*/ 4093884 w 7336075"/>
                  <a:gd name="connsiteY818" fmla="*/ 99104 h 189222"/>
                  <a:gd name="connsiteX819" fmla="*/ 4155229 w 7336075"/>
                  <a:gd name="connsiteY819" fmla="*/ 99104 h 189222"/>
                  <a:gd name="connsiteX820" fmla="*/ 4158773 w 7336075"/>
                  <a:gd name="connsiteY820" fmla="*/ 95573 h 189222"/>
                  <a:gd name="connsiteX821" fmla="*/ 4120757 w 7336075"/>
                  <a:gd name="connsiteY821" fmla="*/ 53765 h 189222"/>
                  <a:gd name="connsiteX822" fmla="*/ 4075699 w 7336075"/>
                  <a:gd name="connsiteY822" fmla="*/ 101275 h 189222"/>
                  <a:gd name="connsiteX823" fmla="*/ 4124279 w 7336075"/>
                  <a:gd name="connsiteY823" fmla="*/ 149055 h 189222"/>
                  <a:gd name="connsiteX824" fmla="*/ 4158217 w 7336075"/>
                  <a:gd name="connsiteY824" fmla="*/ 124351 h 189222"/>
                  <a:gd name="connsiteX825" fmla="*/ 4158773 w 7336075"/>
                  <a:gd name="connsiteY825" fmla="*/ 121907 h 189222"/>
                  <a:gd name="connsiteX826" fmla="*/ 4156040 w 7336075"/>
                  <a:gd name="connsiteY826" fmla="*/ 119191 h 189222"/>
                  <a:gd name="connsiteX827" fmla="*/ 4150086 w 7336075"/>
                  <a:gd name="connsiteY827" fmla="*/ 128423 h 189222"/>
                  <a:gd name="connsiteX828" fmla="*/ 4124557 w 7336075"/>
                  <a:gd name="connsiteY828" fmla="*/ 143083 h 189222"/>
                  <a:gd name="connsiteX829" fmla="*/ 4123190 w 7336075"/>
                  <a:gd name="connsiteY829" fmla="*/ 143083 h 189222"/>
                  <a:gd name="connsiteX830" fmla="*/ 4098216 w 7336075"/>
                  <a:gd name="connsiteY830" fmla="*/ 125708 h 189222"/>
                  <a:gd name="connsiteX831" fmla="*/ 4093884 w 7336075"/>
                  <a:gd name="connsiteY831" fmla="*/ 99104 h 189222"/>
                  <a:gd name="connsiteX832" fmla="*/ 4094162 w 7336075"/>
                  <a:gd name="connsiteY832" fmla="*/ 94216 h 189222"/>
                  <a:gd name="connsiteX833" fmla="*/ 4115058 w 7336075"/>
                  <a:gd name="connsiteY833" fmla="*/ 59737 h 189222"/>
                  <a:gd name="connsiteX834" fmla="*/ 4119947 w 7336075"/>
                  <a:gd name="connsiteY834" fmla="*/ 58924 h 189222"/>
                  <a:gd name="connsiteX835" fmla="*/ 4144642 w 7336075"/>
                  <a:gd name="connsiteY835" fmla="*/ 94216 h 189222"/>
                  <a:gd name="connsiteX836" fmla="*/ 4196433 w 7336075"/>
                  <a:gd name="connsiteY836" fmla="*/ 19016 h 189222"/>
                  <a:gd name="connsiteX837" fmla="*/ 4169013 w 7336075"/>
                  <a:gd name="connsiteY837" fmla="*/ 58653 h 189222"/>
                  <a:gd name="connsiteX838" fmla="*/ 4169013 w 7336075"/>
                  <a:gd name="connsiteY838" fmla="*/ 63810 h 189222"/>
                  <a:gd name="connsiteX839" fmla="*/ 4186932 w 7336075"/>
                  <a:gd name="connsiteY839" fmla="*/ 63810 h 189222"/>
                  <a:gd name="connsiteX840" fmla="*/ 4186932 w 7336075"/>
                  <a:gd name="connsiteY840" fmla="*/ 118649 h 189222"/>
                  <a:gd name="connsiteX841" fmla="*/ 4190731 w 7336075"/>
                  <a:gd name="connsiteY841" fmla="*/ 136840 h 189222"/>
                  <a:gd name="connsiteX842" fmla="*/ 4215707 w 7336075"/>
                  <a:gd name="connsiteY842" fmla="*/ 149055 h 189222"/>
                  <a:gd name="connsiteX843" fmla="*/ 4217609 w 7336075"/>
                  <a:gd name="connsiteY843" fmla="*/ 149055 h 189222"/>
                  <a:gd name="connsiteX844" fmla="*/ 4236068 w 7336075"/>
                  <a:gd name="connsiteY844" fmla="*/ 116750 h 189222"/>
                  <a:gd name="connsiteX845" fmla="*/ 4236068 w 7336075"/>
                  <a:gd name="connsiteY845" fmla="*/ 109149 h 189222"/>
                  <a:gd name="connsiteX846" fmla="*/ 4230096 w 7336075"/>
                  <a:gd name="connsiteY846" fmla="*/ 109149 h 189222"/>
                  <a:gd name="connsiteX847" fmla="*/ 4230369 w 7336075"/>
                  <a:gd name="connsiteY847" fmla="*/ 118107 h 189222"/>
                  <a:gd name="connsiteX848" fmla="*/ 4215980 w 7336075"/>
                  <a:gd name="connsiteY848" fmla="*/ 143083 h 189222"/>
                  <a:gd name="connsiteX849" fmla="*/ 4202405 w 7336075"/>
                  <a:gd name="connsiteY849" fmla="*/ 120007 h 189222"/>
                  <a:gd name="connsiteX850" fmla="*/ 4202405 w 7336075"/>
                  <a:gd name="connsiteY850" fmla="*/ 63810 h 189222"/>
                  <a:gd name="connsiteX851" fmla="*/ 4232540 w 7336075"/>
                  <a:gd name="connsiteY851" fmla="*/ 63810 h 189222"/>
                  <a:gd name="connsiteX852" fmla="*/ 4232540 w 7336075"/>
                  <a:gd name="connsiteY852" fmla="*/ 57296 h 189222"/>
                  <a:gd name="connsiteX853" fmla="*/ 4202405 w 7336075"/>
                  <a:gd name="connsiteY853" fmla="*/ 57296 h 189222"/>
                  <a:gd name="connsiteX854" fmla="*/ 4202405 w 7336075"/>
                  <a:gd name="connsiteY854" fmla="*/ 19016 h 189222"/>
                  <a:gd name="connsiteX855" fmla="*/ 4245978 w 7336075"/>
                  <a:gd name="connsiteY855" fmla="*/ 57296 h 189222"/>
                  <a:gd name="connsiteX856" fmla="*/ 4245978 w 7336075"/>
                  <a:gd name="connsiteY856" fmla="*/ 63810 h 189222"/>
                  <a:gd name="connsiteX857" fmla="*/ 4248965 w 7336075"/>
                  <a:gd name="connsiteY857" fmla="*/ 63810 h 189222"/>
                  <a:gd name="connsiteX858" fmla="*/ 4266068 w 7336075"/>
                  <a:gd name="connsiteY858" fmla="*/ 84442 h 189222"/>
                  <a:gd name="connsiteX859" fmla="*/ 4287513 w 7336075"/>
                  <a:gd name="connsiteY859" fmla="*/ 143625 h 189222"/>
                  <a:gd name="connsiteX860" fmla="*/ 4292130 w 7336075"/>
                  <a:gd name="connsiteY860" fmla="*/ 149055 h 189222"/>
                  <a:gd name="connsiteX861" fmla="*/ 4292672 w 7336075"/>
                  <a:gd name="connsiteY861" fmla="*/ 149055 h 189222"/>
                  <a:gd name="connsiteX862" fmla="*/ 4297832 w 7336075"/>
                  <a:gd name="connsiteY862" fmla="*/ 144169 h 189222"/>
                  <a:gd name="connsiteX863" fmla="*/ 4303259 w 7336075"/>
                  <a:gd name="connsiteY863" fmla="*/ 128694 h 189222"/>
                  <a:gd name="connsiteX864" fmla="*/ 4315477 w 7336075"/>
                  <a:gd name="connsiteY864" fmla="*/ 96118 h 189222"/>
                  <a:gd name="connsiteX865" fmla="*/ 4318734 w 7336075"/>
                  <a:gd name="connsiteY865" fmla="*/ 86344 h 189222"/>
                  <a:gd name="connsiteX866" fmla="*/ 4319006 w 7336075"/>
                  <a:gd name="connsiteY866" fmla="*/ 86344 h 189222"/>
                  <a:gd name="connsiteX867" fmla="*/ 4322265 w 7336075"/>
                  <a:gd name="connsiteY867" fmla="*/ 96118 h 189222"/>
                  <a:gd name="connsiteX868" fmla="*/ 4327966 w 7336075"/>
                  <a:gd name="connsiteY868" fmla="*/ 111862 h 189222"/>
                  <a:gd name="connsiteX869" fmla="*/ 4334210 w 7336075"/>
                  <a:gd name="connsiteY869" fmla="*/ 128694 h 189222"/>
                  <a:gd name="connsiteX870" fmla="*/ 4339911 w 7336075"/>
                  <a:gd name="connsiteY870" fmla="*/ 144169 h 189222"/>
                  <a:gd name="connsiteX871" fmla="*/ 4345068 w 7336075"/>
                  <a:gd name="connsiteY871" fmla="*/ 149055 h 189222"/>
                  <a:gd name="connsiteX872" fmla="*/ 4345612 w 7336075"/>
                  <a:gd name="connsiteY872" fmla="*/ 149055 h 189222"/>
                  <a:gd name="connsiteX873" fmla="*/ 4350227 w 7336075"/>
                  <a:gd name="connsiteY873" fmla="*/ 143625 h 189222"/>
                  <a:gd name="connsiteX874" fmla="*/ 4373032 w 7336075"/>
                  <a:gd name="connsiteY874" fmla="*/ 80372 h 189222"/>
                  <a:gd name="connsiteX875" fmla="*/ 4391764 w 7336075"/>
                  <a:gd name="connsiteY875" fmla="*/ 63810 h 189222"/>
                  <a:gd name="connsiteX876" fmla="*/ 4391764 w 7336075"/>
                  <a:gd name="connsiteY876" fmla="*/ 57296 h 189222"/>
                  <a:gd name="connsiteX877" fmla="*/ 4357015 w 7336075"/>
                  <a:gd name="connsiteY877" fmla="*/ 57296 h 189222"/>
                  <a:gd name="connsiteX878" fmla="*/ 4357015 w 7336075"/>
                  <a:gd name="connsiteY878" fmla="*/ 63810 h 189222"/>
                  <a:gd name="connsiteX879" fmla="*/ 4368688 w 7336075"/>
                  <a:gd name="connsiteY879" fmla="*/ 73584 h 189222"/>
                  <a:gd name="connsiteX880" fmla="*/ 4362442 w 7336075"/>
                  <a:gd name="connsiteY880" fmla="*/ 92316 h 189222"/>
                  <a:gd name="connsiteX881" fmla="*/ 4348598 w 7336075"/>
                  <a:gd name="connsiteY881" fmla="*/ 130323 h 189222"/>
                  <a:gd name="connsiteX882" fmla="*/ 4327966 w 7336075"/>
                  <a:gd name="connsiteY882" fmla="*/ 74126 h 189222"/>
                  <a:gd name="connsiteX883" fmla="*/ 4326609 w 7336075"/>
                  <a:gd name="connsiteY883" fmla="*/ 69511 h 189222"/>
                  <a:gd name="connsiteX884" fmla="*/ 4338553 w 7336075"/>
                  <a:gd name="connsiteY884" fmla="*/ 63810 h 189222"/>
                  <a:gd name="connsiteX885" fmla="*/ 4338553 w 7336075"/>
                  <a:gd name="connsiteY885" fmla="*/ 57296 h 189222"/>
                  <a:gd name="connsiteX886" fmla="*/ 4298103 w 7336075"/>
                  <a:gd name="connsiteY886" fmla="*/ 57296 h 189222"/>
                  <a:gd name="connsiteX887" fmla="*/ 4298103 w 7336075"/>
                  <a:gd name="connsiteY887" fmla="*/ 63810 h 189222"/>
                  <a:gd name="connsiteX888" fmla="*/ 4300547 w 7336075"/>
                  <a:gd name="connsiteY888" fmla="*/ 63810 h 189222"/>
                  <a:gd name="connsiteX889" fmla="*/ 4313849 w 7336075"/>
                  <a:gd name="connsiteY889" fmla="*/ 73313 h 189222"/>
                  <a:gd name="connsiteX890" fmla="*/ 4315477 w 7336075"/>
                  <a:gd name="connsiteY890" fmla="*/ 77657 h 189222"/>
                  <a:gd name="connsiteX891" fmla="*/ 4315477 w 7336075"/>
                  <a:gd name="connsiteY891" fmla="*/ 78199 h 189222"/>
                  <a:gd name="connsiteX892" fmla="*/ 4313578 w 7336075"/>
                  <a:gd name="connsiteY892" fmla="*/ 83629 h 189222"/>
                  <a:gd name="connsiteX893" fmla="*/ 4309776 w 7336075"/>
                  <a:gd name="connsiteY893" fmla="*/ 94216 h 189222"/>
                  <a:gd name="connsiteX894" fmla="*/ 4297561 w 7336075"/>
                  <a:gd name="connsiteY894" fmla="*/ 127337 h 189222"/>
                  <a:gd name="connsiteX895" fmla="*/ 4278013 w 7336075"/>
                  <a:gd name="connsiteY895" fmla="*/ 74126 h 189222"/>
                  <a:gd name="connsiteX896" fmla="*/ 4276655 w 7336075"/>
                  <a:gd name="connsiteY896" fmla="*/ 69511 h 189222"/>
                  <a:gd name="connsiteX897" fmla="*/ 4288600 w 7336075"/>
                  <a:gd name="connsiteY897" fmla="*/ 63810 h 189222"/>
                  <a:gd name="connsiteX898" fmla="*/ 4288600 w 7336075"/>
                  <a:gd name="connsiteY898" fmla="*/ 57296 h 189222"/>
                  <a:gd name="connsiteX899" fmla="*/ 4440495 w 7336075"/>
                  <a:gd name="connsiteY899" fmla="*/ 53765 h 189222"/>
                  <a:gd name="connsiteX900" fmla="*/ 4396513 w 7336075"/>
                  <a:gd name="connsiteY900" fmla="*/ 102361 h 189222"/>
                  <a:gd name="connsiteX901" fmla="*/ 4443752 w 7336075"/>
                  <a:gd name="connsiteY901" fmla="*/ 149055 h 189222"/>
                  <a:gd name="connsiteX902" fmla="*/ 4490717 w 7336075"/>
                  <a:gd name="connsiteY902" fmla="*/ 102632 h 189222"/>
                  <a:gd name="connsiteX903" fmla="*/ 4443481 w 7336075"/>
                  <a:gd name="connsiteY903" fmla="*/ 53765 h 189222"/>
                  <a:gd name="connsiteX904" fmla="*/ 4440495 w 7336075"/>
                  <a:gd name="connsiteY904" fmla="*/ 53765 h 189222"/>
                  <a:gd name="connsiteX905" fmla="*/ 4414432 w 7336075"/>
                  <a:gd name="connsiteY905" fmla="*/ 107247 h 189222"/>
                  <a:gd name="connsiteX906" fmla="*/ 4414432 w 7336075"/>
                  <a:gd name="connsiteY906" fmla="*/ 98288 h 189222"/>
                  <a:gd name="connsiteX907" fmla="*/ 4443752 w 7336075"/>
                  <a:gd name="connsiteY907" fmla="*/ 58924 h 189222"/>
                  <a:gd name="connsiteX908" fmla="*/ 4472258 w 7336075"/>
                  <a:gd name="connsiteY908" fmla="*/ 88515 h 189222"/>
                  <a:gd name="connsiteX909" fmla="*/ 4472800 w 7336075"/>
                  <a:gd name="connsiteY909" fmla="*/ 101546 h 189222"/>
                  <a:gd name="connsiteX910" fmla="*/ 4464655 w 7336075"/>
                  <a:gd name="connsiteY910" fmla="*/ 133309 h 189222"/>
                  <a:gd name="connsiteX911" fmla="*/ 4443481 w 7336075"/>
                  <a:gd name="connsiteY911" fmla="*/ 143083 h 189222"/>
                  <a:gd name="connsiteX912" fmla="*/ 4414974 w 7336075"/>
                  <a:gd name="connsiteY912" fmla="*/ 115121 h 189222"/>
                  <a:gd name="connsiteX913" fmla="*/ 4414432 w 7336075"/>
                  <a:gd name="connsiteY913" fmla="*/ 107247 h 189222"/>
                  <a:gd name="connsiteX914" fmla="*/ 4503206 w 7336075"/>
                  <a:gd name="connsiteY914" fmla="*/ 57296 h 189222"/>
                  <a:gd name="connsiteX915" fmla="*/ 4503206 w 7336075"/>
                  <a:gd name="connsiteY915" fmla="*/ 63810 h 189222"/>
                  <a:gd name="connsiteX916" fmla="*/ 4506463 w 7336075"/>
                  <a:gd name="connsiteY916" fmla="*/ 63810 h 189222"/>
                  <a:gd name="connsiteX917" fmla="*/ 4519223 w 7336075"/>
                  <a:gd name="connsiteY917" fmla="*/ 74126 h 189222"/>
                  <a:gd name="connsiteX918" fmla="*/ 4519223 w 7336075"/>
                  <a:gd name="connsiteY918" fmla="*/ 131409 h 189222"/>
                  <a:gd name="connsiteX919" fmla="*/ 4503206 w 7336075"/>
                  <a:gd name="connsiteY919" fmla="*/ 140368 h 189222"/>
                  <a:gd name="connsiteX920" fmla="*/ 4503206 w 7336075"/>
                  <a:gd name="connsiteY920" fmla="*/ 146611 h 189222"/>
                  <a:gd name="connsiteX921" fmla="*/ 4517594 w 7336075"/>
                  <a:gd name="connsiteY921" fmla="*/ 146069 h 189222"/>
                  <a:gd name="connsiteX922" fmla="*/ 4553972 w 7336075"/>
                  <a:gd name="connsiteY922" fmla="*/ 146069 h 189222"/>
                  <a:gd name="connsiteX923" fmla="*/ 4553972 w 7336075"/>
                  <a:gd name="connsiteY923" fmla="*/ 140368 h 189222"/>
                  <a:gd name="connsiteX924" fmla="*/ 4546914 w 7336075"/>
                  <a:gd name="connsiteY924" fmla="*/ 140368 h 189222"/>
                  <a:gd name="connsiteX925" fmla="*/ 4533883 w 7336075"/>
                  <a:gd name="connsiteY925" fmla="*/ 131409 h 189222"/>
                  <a:gd name="connsiteX926" fmla="*/ 4533883 w 7336075"/>
                  <a:gd name="connsiteY926" fmla="*/ 96660 h 189222"/>
                  <a:gd name="connsiteX927" fmla="*/ 4560216 w 7336075"/>
                  <a:gd name="connsiteY927" fmla="*/ 60282 h 189222"/>
                  <a:gd name="connsiteX928" fmla="*/ 4560216 w 7336075"/>
                  <a:gd name="connsiteY928" fmla="*/ 60553 h 189222"/>
                  <a:gd name="connsiteX929" fmla="*/ 4556145 w 7336075"/>
                  <a:gd name="connsiteY929" fmla="*/ 68154 h 189222"/>
                  <a:gd name="connsiteX930" fmla="*/ 4565375 w 7336075"/>
                  <a:gd name="connsiteY930" fmla="*/ 77386 h 189222"/>
                  <a:gd name="connsiteX931" fmla="*/ 4574333 w 7336075"/>
                  <a:gd name="connsiteY931" fmla="*/ 67883 h 189222"/>
                  <a:gd name="connsiteX932" fmla="*/ 4558587 w 7336075"/>
                  <a:gd name="connsiteY932" fmla="*/ 55123 h 189222"/>
                  <a:gd name="connsiteX933" fmla="*/ 4532796 w 7336075"/>
                  <a:gd name="connsiteY933" fmla="*/ 77386 h 189222"/>
                  <a:gd name="connsiteX934" fmla="*/ 4532796 w 7336075"/>
                  <a:gd name="connsiteY934" fmla="*/ 55123 h 189222"/>
                  <a:gd name="connsiteX935" fmla="*/ 4586686 w 7336075"/>
                  <a:gd name="connsiteY935" fmla="*/ 4900 h 189222"/>
                  <a:gd name="connsiteX936" fmla="*/ 4586686 w 7336075"/>
                  <a:gd name="connsiteY936" fmla="*/ 11144 h 189222"/>
                  <a:gd name="connsiteX937" fmla="*/ 4590216 w 7336075"/>
                  <a:gd name="connsiteY937" fmla="*/ 11144 h 189222"/>
                  <a:gd name="connsiteX938" fmla="*/ 4602703 w 7336075"/>
                  <a:gd name="connsiteY938" fmla="*/ 22002 h 189222"/>
                  <a:gd name="connsiteX939" fmla="*/ 4602703 w 7336075"/>
                  <a:gd name="connsiteY939" fmla="*/ 126795 h 189222"/>
                  <a:gd name="connsiteX940" fmla="*/ 4602974 w 7336075"/>
                  <a:gd name="connsiteY940" fmla="*/ 131409 h 189222"/>
                  <a:gd name="connsiteX941" fmla="*/ 4588043 w 7336075"/>
                  <a:gd name="connsiteY941" fmla="*/ 140368 h 189222"/>
                  <a:gd name="connsiteX942" fmla="*/ 4586686 w 7336075"/>
                  <a:gd name="connsiteY942" fmla="*/ 140368 h 189222"/>
                  <a:gd name="connsiteX943" fmla="*/ 4586686 w 7336075"/>
                  <a:gd name="connsiteY943" fmla="*/ 146611 h 189222"/>
                  <a:gd name="connsiteX944" fmla="*/ 4601074 w 7336075"/>
                  <a:gd name="connsiteY944" fmla="*/ 146069 h 189222"/>
                  <a:gd name="connsiteX945" fmla="*/ 4632838 w 7336075"/>
                  <a:gd name="connsiteY945" fmla="*/ 146069 h 189222"/>
                  <a:gd name="connsiteX946" fmla="*/ 4632838 w 7336075"/>
                  <a:gd name="connsiteY946" fmla="*/ 140368 h 189222"/>
                  <a:gd name="connsiteX947" fmla="*/ 4627681 w 7336075"/>
                  <a:gd name="connsiteY947" fmla="*/ 140368 h 189222"/>
                  <a:gd name="connsiteX948" fmla="*/ 4616820 w 7336075"/>
                  <a:gd name="connsiteY948" fmla="*/ 130594 h 189222"/>
                  <a:gd name="connsiteX949" fmla="*/ 4616820 w 7336075"/>
                  <a:gd name="connsiteY949" fmla="*/ 115392 h 189222"/>
                  <a:gd name="connsiteX950" fmla="*/ 4616549 w 7336075"/>
                  <a:gd name="connsiteY950" fmla="*/ 112135 h 189222"/>
                  <a:gd name="connsiteX951" fmla="*/ 4620893 w 7336075"/>
                  <a:gd name="connsiteY951" fmla="*/ 106434 h 189222"/>
                  <a:gd name="connsiteX952" fmla="*/ 4630394 w 7336075"/>
                  <a:gd name="connsiteY952" fmla="*/ 98831 h 189222"/>
                  <a:gd name="connsiteX953" fmla="*/ 4652112 w 7336075"/>
                  <a:gd name="connsiteY953" fmla="*/ 128694 h 189222"/>
                  <a:gd name="connsiteX954" fmla="*/ 4655098 w 7336075"/>
                  <a:gd name="connsiteY954" fmla="*/ 135753 h 189222"/>
                  <a:gd name="connsiteX955" fmla="*/ 4648042 w 7336075"/>
                  <a:gd name="connsiteY955" fmla="*/ 140368 h 189222"/>
                  <a:gd name="connsiteX956" fmla="*/ 4648042 w 7336075"/>
                  <a:gd name="connsiteY956" fmla="*/ 146611 h 189222"/>
                  <a:gd name="connsiteX957" fmla="*/ 4689305 w 7336075"/>
                  <a:gd name="connsiteY957" fmla="*/ 146611 h 189222"/>
                  <a:gd name="connsiteX958" fmla="*/ 4689305 w 7336075"/>
                  <a:gd name="connsiteY958" fmla="*/ 140368 h 189222"/>
                  <a:gd name="connsiteX959" fmla="*/ 4672746 w 7336075"/>
                  <a:gd name="connsiteY959" fmla="*/ 133309 h 189222"/>
                  <a:gd name="connsiteX960" fmla="*/ 4664059 w 7336075"/>
                  <a:gd name="connsiteY960" fmla="*/ 121635 h 189222"/>
                  <a:gd name="connsiteX961" fmla="*/ 4640438 w 7336075"/>
                  <a:gd name="connsiteY961" fmla="*/ 89872 h 189222"/>
                  <a:gd name="connsiteX962" fmla="*/ 4644240 w 7336075"/>
                  <a:gd name="connsiteY962" fmla="*/ 86886 h 189222"/>
                  <a:gd name="connsiteX963" fmla="*/ 4649941 w 7336075"/>
                  <a:gd name="connsiteY963" fmla="*/ 82271 h 189222"/>
                  <a:gd name="connsiteX964" fmla="*/ 4684420 w 7336075"/>
                  <a:gd name="connsiteY964" fmla="*/ 63810 h 189222"/>
                  <a:gd name="connsiteX965" fmla="*/ 4684420 w 7336075"/>
                  <a:gd name="connsiteY965" fmla="*/ 57296 h 189222"/>
                  <a:gd name="connsiteX966" fmla="*/ 4646411 w 7336075"/>
                  <a:gd name="connsiteY966" fmla="*/ 57296 h 189222"/>
                  <a:gd name="connsiteX967" fmla="*/ 4646411 w 7336075"/>
                  <a:gd name="connsiteY967" fmla="*/ 63810 h 189222"/>
                  <a:gd name="connsiteX968" fmla="*/ 4651841 w 7336075"/>
                  <a:gd name="connsiteY968" fmla="*/ 68698 h 189222"/>
                  <a:gd name="connsiteX969" fmla="*/ 4639625 w 7336075"/>
                  <a:gd name="connsiteY969" fmla="*/ 82813 h 189222"/>
                  <a:gd name="connsiteX970" fmla="*/ 4625508 w 7336075"/>
                  <a:gd name="connsiteY970" fmla="*/ 94760 h 189222"/>
                  <a:gd name="connsiteX971" fmla="*/ 4617362 w 7336075"/>
                  <a:gd name="connsiteY971" fmla="*/ 101546 h 189222"/>
                  <a:gd name="connsiteX972" fmla="*/ 4617362 w 7336075"/>
                  <a:gd name="connsiteY972" fmla="*/ 2456 h 189222"/>
                  <a:gd name="connsiteX973" fmla="*/ 4712110 w 7336075"/>
                  <a:gd name="connsiteY973" fmla="*/ 139826 h 189222"/>
                  <a:gd name="connsiteX974" fmla="*/ 4736000 w 7336075"/>
                  <a:gd name="connsiteY974" fmla="*/ 149055 h 189222"/>
                  <a:gd name="connsiteX975" fmla="*/ 4769936 w 7336075"/>
                  <a:gd name="connsiteY975" fmla="*/ 120007 h 189222"/>
                  <a:gd name="connsiteX976" fmla="*/ 4769936 w 7336075"/>
                  <a:gd name="connsiteY976" fmla="*/ 117836 h 189222"/>
                  <a:gd name="connsiteX977" fmla="*/ 4749575 w 7336075"/>
                  <a:gd name="connsiteY977" fmla="*/ 93403 h 189222"/>
                  <a:gd name="connsiteX978" fmla="*/ 4733284 w 7336075"/>
                  <a:gd name="connsiteY978" fmla="*/ 89601 h 189222"/>
                  <a:gd name="connsiteX979" fmla="*/ 4710753 w 7336075"/>
                  <a:gd name="connsiteY979" fmla="*/ 73313 h 189222"/>
                  <a:gd name="connsiteX980" fmla="*/ 4734913 w 7336075"/>
                  <a:gd name="connsiteY980" fmla="*/ 58380 h 189222"/>
                  <a:gd name="connsiteX981" fmla="*/ 4758804 w 7336075"/>
                  <a:gd name="connsiteY981" fmla="*/ 80914 h 189222"/>
                  <a:gd name="connsiteX982" fmla="*/ 4761520 w 7336075"/>
                  <a:gd name="connsiteY982" fmla="*/ 84715 h 189222"/>
                  <a:gd name="connsiteX983" fmla="*/ 4764506 w 7336075"/>
                  <a:gd name="connsiteY983" fmla="*/ 82271 h 189222"/>
                  <a:gd name="connsiteX984" fmla="*/ 4764506 w 7336075"/>
                  <a:gd name="connsiteY984" fmla="*/ 57296 h 189222"/>
                  <a:gd name="connsiteX985" fmla="*/ 4762062 w 7336075"/>
                  <a:gd name="connsiteY985" fmla="*/ 53765 h 189222"/>
                  <a:gd name="connsiteX986" fmla="*/ 4754190 w 7336075"/>
                  <a:gd name="connsiteY986" fmla="*/ 58924 h 189222"/>
                  <a:gd name="connsiteX987" fmla="*/ 4753645 w 7336075"/>
                  <a:gd name="connsiteY987" fmla="*/ 58924 h 189222"/>
                  <a:gd name="connsiteX988" fmla="*/ 4749575 w 7336075"/>
                  <a:gd name="connsiteY988" fmla="*/ 56751 h 189222"/>
                  <a:gd name="connsiteX989" fmla="*/ 4734913 w 7336075"/>
                  <a:gd name="connsiteY989" fmla="*/ 53765 h 189222"/>
                  <a:gd name="connsiteX990" fmla="*/ 4700164 w 7336075"/>
                  <a:gd name="connsiteY990" fmla="*/ 79827 h 189222"/>
                  <a:gd name="connsiteX991" fmla="*/ 4739530 w 7336075"/>
                  <a:gd name="connsiteY991" fmla="*/ 107247 h 189222"/>
                  <a:gd name="connsiteX992" fmla="*/ 4759347 w 7336075"/>
                  <a:gd name="connsiteY992" fmla="*/ 124351 h 189222"/>
                  <a:gd name="connsiteX993" fmla="*/ 4736000 w 7336075"/>
                  <a:gd name="connsiteY993" fmla="*/ 143898 h 189222"/>
                  <a:gd name="connsiteX994" fmla="*/ 4733829 w 7336075"/>
                  <a:gd name="connsiteY994" fmla="*/ 143898 h 189222"/>
                  <a:gd name="connsiteX995" fmla="*/ 4706680 w 7336075"/>
                  <a:gd name="connsiteY995" fmla="*/ 117292 h 189222"/>
                  <a:gd name="connsiteX996" fmla="*/ 4703152 w 7336075"/>
                  <a:gd name="connsiteY996" fmla="*/ 111591 h 189222"/>
                  <a:gd name="connsiteX997" fmla="*/ 4700164 w 7336075"/>
                  <a:gd name="connsiteY997" fmla="*/ 115121 h 189222"/>
                  <a:gd name="connsiteX998" fmla="*/ 4700164 w 7336075"/>
                  <a:gd name="connsiteY998" fmla="*/ 141996 h 189222"/>
                  <a:gd name="connsiteX999" fmla="*/ 4699893 w 7336075"/>
                  <a:gd name="connsiteY999" fmla="*/ 144711 h 189222"/>
                  <a:gd name="connsiteX1000" fmla="*/ 4702608 w 7336075"/>
                  <a:gd name="connsiteY1000" fmla="*/ 149055 h 189222"/>
                  <a:gd name="connsiteX1001" fmla="*/ 4707496 w 7336075"/>
                  <a:gd name="connsiteY1001" fmla="*/ 145254 h 189222"/>
                  <a:gd name="connsiteX1002" fmla="*/ 4708580 w 7336075"/>
                  <a:gd name="connsiteY1002" fmla="*/ 143898 h 189222"/>
                  <a:gd name="connsiteX1003" fmla="*/ 4712110 w 7336075"/>
                  <a:gd name="connsiteY1003" fmla="*/ 139826 h 189222"/>
                  <a:gd name="connsiteX1004" fmla="*/ 4883006 w 7336075"/>
                  <a:gd name="connsiteY1004" fmla="*/ 57296 h 189222"/>
                  <a:gd name="connsiteX1005" fmla="*/ 4883006 w 7336075"/>
                  <a:gd name="connsiteY1005" fmla="*/ 63810 h 189222"/>
                  <a:gd name="connsiteX1006" fmla="*/ 4886266 w 7336075"/>
                  <a:gd name="connsiteY1006" fmla="*/ 63810 h 189222"/>
                  <a:gd name="connsiteX1007" fmla="*/ 4899023 w 7336075"/>
                  <a:gd name="connsiteY1007" fmla="*/ 74126 h 189222"/>
                  <a:gd name="connsiteX1008" fmla="*/ 4899023 w 7336075"/>
                  <a:gd name="connsiteY1008" fmla="*/ 131409 h 189222"/>
                  <a:gd name="connsiteX1009" fmla="*/ 4883006 w 7336075"/>
                  <a:gd name="connsiteY1009" fmla="*/ 140368 h 189222"/>
                  <a:gd name="connsiteX1010" fmla="*/ 4883006 w 7336075"/>
                  <a:gd name="connsiteY1010" fmla="*/ 146611 h 189222"/>
                  <a:gd name="connsiteX1011" fmla="*/ 4897395 w 7336075"/>
                  <a:gd name="connsiteY1011" fmla="*/ 146069 h 189222"/>
                  <a:gd name="connsiteX1012" fmla="*/ 4933773 w 7336075"/>
                  <a:gd name="connsiteY1012" fmla="*/ 146069 h 189222"/>
                  <a:gd name="connsiteX1013" fmla="*/ 4933773 w 7336075"/>
                  <a:gd name="connsiteY1013" fmla="*/ 140368 h 189222"/>
                  <a:gd name="connsiteX1014" fmla="*/ 4926714 w 7336075"/>
                  <a:gd name="connsiteY1014" fmla="*/ 140368 h 189222"/>
                  <a:gd name="connsiteX1015" fmla="*/ 4913683 w 7336075"/>
                  <a:gd name="connsiteY1015" fmla="*/ 131409 h 189222"/>
                  <a:gd name="connsiteX1016" fmla="*/ 4913683 w 7336075"/>
                  <a:gd name="connsiteY1016" fmla="*/ 96660 h 189222"/>
                  <a:gd name="connsiteX1017" fmla="*/ 4940019 w 7336075"/>
                  <a:gd name="connsiteY1017" fmla="*/ 60282 h 189222"/>
                  <a:gd name="connsiteX1018" fmla="*/ 4940019 w 7336075"/>
                  <a:gd name="connsiteY1018" fmla="*/ 60553 h 189222"/>
                  <a:gd name="connsiteX1019" fmla="*/ 4935946 w 7336075"/>
                  <a:gd name="connsiteY1019" fmla="*/ 68154 h 189222"/>
                  <a:gd name="connsiteX1020" fmla="*/ 4945175 w 7336075"/>
                  <a:gd name="connsiteY1020" fmla="*/ 77386 h 189222"/>
                  <a:gd name="connsiteX1021" fmla="*/ 4954134 w 7336075"/>
                  <a:gd name="connsiteY1021" fmla="*/ 67883 h 189222"/>
                  <a:gd name="connsiteX1022" fmla="*/ 4938390 w 7336075"/>
                  <a:gd name="connsiteY1022" fmla="*/ 55123 h 189222"/>
                  <a:gd name="connsiteX1023" fmla="*/ 4912599 w 7336075"/>
                  <a:gd name="connsiteY1023" fmla="*/ 77386 h 189222"/>
                  <a:gd name="connsiteX1024" fmla="*/ 4912599 w 7336075"/>
                  <a:gd name="connsiteY1024" fmla="*/ 55123 h 189222"/>
                  <a:gd name="connsiteX1025" fmla="*/ 4984134 w 7336075"/>
                  <a:gd name="connsiteY1025" fmla="*/ 99104 h 189222"/>
                  <a:gd name="connsiteX1026" fmla="*/ 5045488 w 7336075"/>
                  <a:gd name="connsiteY1026" fmla="*/ 99104 h 189222"/>
                  <a:gd name="connsiteX1027" fmla="*/ 5049016 w 7336075"/>
                  <a:gd name="connsiteY1027" fmla="*/ 95573 h 189222"/>
                  <a:gd name="connsiteX1028" fmla="*/ 5011009 w 7336075"/>
                  <a:gd name="connsiteY1028" fmla="*/ 53765 h 189222"/>
                  <a:gd name="connsiteX1029" fmla="*/ 4965944 w 7336075"/>
                  <a:gd name="connsiteY1029" fmla="*/ 101275 h 189222"/>
                  <a:gd name="connsiteX1030" fmla="*/ 5014540 w 7336075"/>
                  <a:gd name="connsiteY1030" fmla="*/ 149055 h 189222"/>
                  <a:gd name="connsiteX1031" fmla="*/ 5048474 w 7336075"/>
                  <a:gd name="connsiteY1031" fmla="*/ 124351 h 189222"/>
                  <a:gd name="connsiteX1032" fmla="*/ 5049016 w 7336075"/>
                  <a:gd name="connsiteY1032" fmla="*/ 121907 h 189222"/>
                  <a:gd name="connsiteX1033" fmla="*/ 5046303 w 7336075"/>
                  <a:gd name="connsiteY1033" fmla="*/ 119191 h 189222"/>
                  <a:gd name="connsiteX1034" fmla="*/ 5040329 w 7336075"/>
                  <a:gd name="connsiteY1034" fmla="*/ 128423 h 189222"/>
                  <a:gd name="connsiteX1035" fmla="*/ 5014811 w 7336075"/>
                  <a:gd name="connsiteY1035" fmla="*/ 143083 h 189222"/>
                  <a:gd name="connsiteX1036" fmla="*/ 5013453 w 7336075"/>
                  <a:gd name="connsiteY1036" fmla="*/ 143083 h 189222"/>
                  <a:gd name="connsiteX1037" fmla="*/ 4988478 w 7336075"/>
                  <a:gd name="connsiteY1037" fmla="*/ 125708 h 189222"/>
                  <a:gd name="connsiteX1038" fmla="*/ 4984134 w 7336075"/>
                  <a:gd name="connsiteY1038" fmla="*/ 99104 h 189222"/>
                  <a:gd name="connsiteX1039" fmla="*/ 4984405 w 7336075"/>
                  <a:gd name="connsiteY1039" fmla="*/ 94216 h 189222"/>
                  <a:gd name="connsiteX1040" fmla="*/ 5005308 w 7336075"/>
                  <a:gd name="connsiteY1040" fmla="*/ 59737 h 189222"/>
                  <a:gd name="connsiteX1041" fmla="*/ 5010196 w 7336075"/>
                  <a:gd name="connsiteY1041" fmla="*/ 58924 h 189222"/>
                  <a:gd name="connsiteX1042" fmla="*/ 5034901 w 7336075"/>
                  <a:gd name="connsiteY1042" fmla="*/ 94216 h 189222"/>
                  <a:gd name="connsiteX1043" fmla="*/ 5135823 w 7336075"/>
                  <a:gd name="connsiteY1043" fmla="*/ 134396 h 189222"/>
                  <a:gd name="connsiteX1044" fmla="*/ 5136094 w 7336075"/>
                  <a:gd name="connsiteY1044" fmla="*/ 172131 h 189222"/>
                  <a:gd name="connsiteX1045" fmla="*/ 5120076 w 7336075"/>
                  <a:gd name="connsiteY1045" fmla="*/ 180547 h 189222"/>
                  <a:gd name="connsiteX1046" fmla="*/ 5120076 w 7336075"/>
                  <a:gd name="connsiteY1046" fmla="*/ 187062 h 189222"/>
                  <a:gd name="connsiteX1047" fmla="*/ 5134736 w 7336075"/>
                  <a:gd name="connsiteY1047" fmla="*/ 186249 h 189222"/>
                  <a:gd name="connsiteX1048" fmla="*/ 5167315 w 7336075"/>
                  <a:gd name="connsiteY1048" fmla="*/ 186249 h 189222"/>
                  <a:gd name="connsiteX1049" fmla="*/ 5167315 w 7336075"/>
                  <a:gd name="connsiteY1049" fmla="*/ 180547 h 189222"/>
                  <a:gd name="connsiteX1050" fmla="*/ 5162971 w 7336075"/>
                  <a:gd name="connsiteY1050" fmla="*/ 180547 h 189222"/>
                  <a:gd name="connsiteX1051" fmla="*/ 5151298 w 7336075"/>
                  <a:gd name="connsiteY1051" fmla="*/ 171860 h 189222"/>
                  <a:gd name="connsiteX1052" fmla="*/ 5151298 w 7336075"/>
                  <a:gd name="connsiteY1052" fmla="*/ 55123 h 189222"/>
                  <a:gd name="connsiteX1053" fmla="*/ 5146410 w 7336075"/>
                  <a:gd name="connsiteY1053" fmla="*/ 55394 h 189222"/>
                  <a:gd name="connsiteX1054" fmla="*/ 5143968 w 7336075"/>
                  <a:gd name="connsiteY1054" fmla="*/ 60011 h 189222"/>
                  <a:gd name="connsiteX1055" fmla="*/ 5138267 w 7336075"/>
                  <a:gd name="connsiteY1055" fmla="*/ 73313 h 189222"/>
                  <a:gd name="connsiteX1056" fmla="*/ 5132836 w 7336075"/>
                  <a:gd name="connsiteY1056" fmla="*/ 65983 h 189222"/>
                  <a:gd name="connsiteX1057" fmla="*/ 5109218 w 7336075"/>
                  <a:gd name="connsiteY1057" fmla="*/ 55123 h 189222"/>
                  <a:gd name="connsiteX1058" fmla="*/ 5062251 w 7336075"/>
                  <a:gd name="connsiteY1058" fmla="*/ 101546 h 189222"/>
                  <a:gd name="connsiteX1059" fmla="*/ 5107861 w 7336075"/>
                  <a:gd name="connsiteY1059" fmla="*/ 149055 h 189222"/>
                  <a:gd name="connsiteX1060" fmla="*/ 5135823 w 7336075"/>
                  <a:gd name="connsiteY1060" fmla="*/ 134396 h 189222"/>
                  <a:gd name="connsiteX1061" fmla="*/ 5080441 w 7336075"/>
                  <a:gd name="connsiteY1061" fmla="*/ 105076 h 189222"/>
                  <a:gd name="connsiteX1062" fmla="*/ 5080441 w 7336075"/>
                  <a:gd name="connsiteY1062" fmla="*/ 102632 h 189222"/>
                  <a:gd name="connsiteX1063" fmla="*/ 5110032 w 7336075"/>
                  <a:gd name="connsiteY1063" fmla="*/ 60824 h 189222"/>
                  <a:gd name="connsiteX1064" fmla="*/ 5110847 w 7336075"/>
                  <a:gd name="connsiteY1064" fmla="*/ 60824 h 189222"/>
                  <a:gd name="connsiteX1065" fmla="*/ 5136638 w 7336075"/>
                  <a:gd name="connsiteY1065" fmla="*/ 86344 h 189222"/>
                  <a:gd name="connsiteX1066" fmla="*/ 5136638 w 7336075"/>
                  <a:gd name="connsiteY1066" fmla="*/ 118649 h 189222"/>
                  <a:gd name="connsiteX1067" fmla="*/ 5108674 w 7336075"/>
                  <a:gd name="connsiteY1067" fmla="*/ 143898 h 189222"/>
                  <a:gd name="connsiteX1068" fmla="*/ 5107590 w 7336075"/>
                  <a:gd name="connsiteY1068" fmla="*/ 143898 h 189222"/>
                  <a:gd name="connsiteX1069" fmla="*/ 5081528 w 7336075"/>
                  <a:gd name="connsiteY1069" fmla="*/ 114035 h 189222"/>
                  <a:gd name="connsiteX1070" fmla="*/ 5080441 w 7336075"/>
                  <a:gd name="connsiteY1070" fmla="*/ 105076 h 189222"/>
                  <a:gd name="connsiteX1071" fmla="*/ 5175187 w 7336075"/>
                  <a:gd name="connsiteY1071" fmla="*/ 57296 h 189222"/>
                  <a:gd name="connsiteX1072" fmla="*/ 5175187 w 7336075"/>
                  <a:gd name="connsiteY1072" fmla="*/ 63810 h 189222"/>
                  <a:gd name="connsiteX1073" fmla="*/ 5177089 w 7336075"/>
                  <a:gd name="connsiteY1073" fmla="*/ 63810 h 189222"/>
                  <a:gd name="connsiteX1074" fmla="*/ 5190662 w 7336075"/>
                  <a:gd name="connsiteY1074" fmla="*/ 70327 h 189222"/>
                  <a:gd name="connsiteX1075" fmla="*/ 5191204 w 7336075"/>
                  <a:gd name="connsiteY1075" fmla="*/ 76841 h 189222"/>
                  <a:gd name="connsiteX1076" fmla="*/ 5191204 w 7336075"/>
                  <a:gd name="connsiteY1076" fmla="*/ 118378 h 189222"/>
                  <a:gd name="connsiteX1077" fmla="*/ 5194464 w 7336075"/>
                  <a:gd name="connsiteY1077" fmla="*/ 136295 h 189222"/>
                  <a:gd name="connsiteX1078" fmla="*/ 5224054 w 7336075"/>
                  <a:gd name="connsiteY1078" fmla="*/ 149055 h 189222"/>
                  <a:gd name="connsiteX1079" fmla="*/ 5250387 w 7336075"/>
                  <a:gd name="connsiteY1079" fmla="*/ 131409 h 189222"/>
                  <a:gd name="connsiteX1080" fmla="*/ 5250658 w 7336075"/>
                  <a:gd name="connsiteY1080" fmla="*/ 149055 h 189222"/>
                  <a:gd name="connsiteX1081" fmla="*/ 5281337 w 7336075"/>
                  <a:gd name="connsiteY1081" fmla="*/ 146611 h 189222"/>
                  <a:gd name="connsiteX1082" fmla="*/ 5281337 w 7336075"/>
                  <a:gd name="connsiteY1082" fmla="*/ 140368 h 189222"/>
                  <a:gd name="connsiteX1083" fmla="*/ 5277807 w 7336075"/>
                  <a:gd name="connsiteY1083" fmla="*/ 140368 h 189222"/>
                  <a:gd name="connsiteX1084" fmla="*/ 5265591 w 7336075"/>
                  <a:gd name="connsiteY1084" fmla="*/ 130323 h 189222"/>
                  <a:gd name="connsiteX1085" fmla="*/ 5265591 w 7336075"/>
                  <a:gd name="connsiteY1085" fmla="*/ 55123 h 189222"/>
                  <a:gd name="connsiteX1086" fmla="*/ 5234099 w 7336075"/>
                  <a:gd name="connsiteY1086" fmla="*/ 57296 h 189222"/>
                  <a:gd name="connsiteX1087" fmla="*/ 5234099 w 7336075"/>
                  <a:gd name="connsiteY1087" fmla="*/ 63810 h 189222"/>
                  <a:gd name="connsiteX1088" fmla="*/ 5237085 w 7336075"/>
                  <a:gd name="connsiteY1088" fmla="*/ 63810 h 189222"/>
                  <a:gd name="connsiteX1089" fmla="*/ 5250116 w 7336075"/>
                  <a:gd name="connsiteY1089" fmla="*/ 73855 h 189222"/>
                  <a:gd name="connsiteX1090" fmla="*/ 5250116 w 7336075"/>
                  <a:gd name="connsiteY1090" fmla="*/ 115121 h 189222"/>
                  <a:gd name="connsiteX1091" fmla="*/ 5224596 w 7336075"/>
                  <a:gd name="connsiteY1091" fmla="*/ 143898 h 189222"/>
                  <a:gd name="connsiteX1092" fmla="*/ 5206950 w 7336075"/>
                  <a:gd name="connsiteY1092" fmla="*/ 130867 h 189222"/>
                  <a:gd name="connsiteX1093" fmla="*/ 5206408 w 7336075"/>
                  <a:gd name="connsiteY1093" fmla="*/ 119191 h 189222"/>
                  <a:gd name="connsiteX1094" fmla="*/ 5206408 w 7336075"/>
                  <a:gd name="connsiteY1094" fmla="*/ 55123 h 189222"/>
                  <a:gd name="connsiteX1095" fmla="*/ 5294843 w 7336075"/>
                  <a:gd name="connsiteY1095" fmla="*/ 57296 h 189222"/>
                  <a:gd name="connsiteX1096" fmla="*/ 5294843 w 7336075"/>
                  <a:gd name="connsiteY1096" fmla="*/ 63810 h 189222"/>
                  <a:gd name="connsiteX1097" fmla="*/ 5298100 w 7336075"/>
                  <a:gd name="connsiteY1097" fmla="*/ 63810 h 189222"/>
                  <a:gd name="connsiteX1098" fmla="*/ 5309774 w 7336075"/>
                  <a:gd name="connsiteY1098" fmla="*/ 74126 h 189222"/>
                  <a:gd name="connsiteX1099" fmla="*/ 5309774 w 7336075"/>
                  <a:gd name="connsiteY1099" fmla="*/ 131680 h 189222"/>
                  <a:gd name="connsiteX1100" fmla="*/ 5294028 w 7336075"/>
                  <a:gd name="connsiteY1100" fmla="*/ 140368 h 189222"/>
                  <a:gd name="connsiteX1101" fmla="*/ 5294028 w 7336075"/>
                  <a:gd name="connsiteY1101" fmla="*/ 146611 h 189222"/>
                  <a:gd name="connsiteX1102" fmla="*/ 5339093 w 7336075"/>
                  <a:gd name="connsiteY1102" fmla="*/ 146611 h 189222"/>
                  <a:gd name="connsiteX1103" fmla="*/ 5339093 w 7336075"/>
                  <a:gd name="connsiteY1103" fmla="*/ 140368 h 189222"/>
                  <a:gd name="connsiteX1104" fmla="*/ 5335565 w 7336075"/>
                  <a:gd name="connsiteY1104" fmla="*/ 140368 h 189222"/>
                  <a:gd name="connsiteX1105" fmla="*/ 5324705 w 7336075"/>
                  <a:gd name="connsiteY1105" fmla="*/ 133038 h 189222"/>
                  <a:gd name="connsiteX1106" fmla="*/ 5324705 w 7336075"/>
                  <a:gd name="connsiteY1106" fmla="*/ 55123 h 189222"/>
                  <a:gd name="connsiteX1107" fmla="*/ 5312489 w 7336075"/>
                  <a:gd name="connsiteY1107" fmla="*/ 7613 h 189222"/>
                  <a:gd name="connsiteX1108" fmla="*/ 5302715 w 7336075"/>
                  <a:gd name="connsiteY1108" fmla="*/ 18745 h 189222"/>
                  <a:gd name="connsiteX1109" fmla="*/ 5314118 w 7336075"/>
                  <a:gd name="connsiteY1109" fmla="*/ 29876 h 189222"/>
                  <a:gd name="connsiteX1110" fmla="*/ 5315475 w 7336075"/>
                  <a:gd name="connsiteY1110" fmla="*/ 29876 h 189222"/>
                  <a:gd name="connsiteX1111" fmla="*/ 5325249 w 7336075"/>
                  <a:gd name="connsiteY1111" fmla="*/ 18745 h 189222"/>
                  <a:gd name="connsiteX1112" fmla="*/ 5314118 w 7336075"/>
                  <a:gd name="connsiteY1112" fmla="*/ 7613 h 189222"/>
                  <a:gd name="connsiteX1113" fmla="*/ 5351990 w 7336075"/>
                  <a:gd name="connsiteY1113" fmla="*/ 57296 h 189222"/>
                  <a:gd name="connsiteX1114" fmla="*/ 5351990 w 7336075"/>
                  <a:gd name="connsiteY1114" fmla="*/ 63810 h 189222"/>
                  <a:gd name="connsiteX1115" fmla="*/ 5355247 w 7336075"/>
                  <a:gd name="connsiteY1115" fmla="*/ 63810 h 189222"/>
                  <a:gd name="connsiteX1116" fmla="*/ 5368007 w 7336075"/>
                  <a:gd name="connsiteY1116" fmla="*/ 74126 h 189222"/>
                  <a:gd name="connsiteX1117" fmla="*/ 5368007 w 7336075"/>
                  <a:gd name="connsiteY1117" fmla="*/ 131409 h 189222"/>
                  <a:gd name="connsiteX1118" fmla="*/ 5351990 w 7336075"/>
                  <a:gd name="connsiteY1118" fmla="*/ 140368 h 189222"/>
                  <a:gd name="connsiteX1119" fmla="*/ 5351990 w 7336075"/>
                  <a:gd name="connsiteY1119" fmla="*/ 146611 h 189222"/>
                  <a:gd name="connsiteX1120" fmla="*/ 5366379 w 7336075"/>
                  <a:gd name="connsiteY1120" fmla="*/ 146069 h 189222"/>
                  <a:gd name="connsiteX1121" fmla="*/ 5402757 w 7336075"/>
                  <a:gd name="connsiteY1121" fmla="*/ 146069 h 189222"/>
                  <a:gd name="connsiteX1122" fmla="*/ 5402757 w 7336075"/>
                  <a:gd name="connsiteY1122" fmla="*/ 140368 h 189222"/>
                  <a:gd name="connsiteX1123" fmla="*/ 5395698 w 7336075"/>
                  <a:gd name="connsiteY1123" fmla="*/ 140368 h 189222"/>
                  <a:gd name="connsiteX1124" fmla="*/ 5382667 w 7336075"/>
                  <a:gd name="connsiteY1124" fmla="*/ 131409 h 189222"/>
                  <a:gd name="connsiteX1125" fmla="*/ 5382667 w 7336075"/>
                  <a:gd name="connsiteY1125" fmla="*/ 96660 h 189222"/>
                  <a:gd name="connsiteX1126" fmla="*/ 5409000 w 7336075"/>
                  <a:gd name="connsiteY1126" fmla="*/ 60282 h 189222"/>
                  <a:gd name="connsiteX1127" fmla="*/ 5409000 w 7336075"/>
                  <a:gd name="connsiteY1127" fmla="*/ 60553 h 189222"/>
                  <a:gd name="connsiteX1128" fmla="*/ 5404927 w 7336075"/>
                  <a:gd name="connsiteY1128" fmla="*/ 68154 h 189222"/>
                  <a:gd name="connsiteX1129" fmla="*/ 5414159 w 7336075"/>
                  <a:gd name="connsiteY1129" fmla="*/ 77386 h 189222"/>
                  <a:gd name="connsiteX1130" fmla="*/ 5423118 w 7336075"/>
                  <a:gd name="connsiteY1130" fmla="*/ 67883 h 189222"/>
                  <a:gd name="connsiteX1131" fmla="*/ 5407371 w 7336075"/>
                  <a:gd name="connsiteY1131" fmla="*/ 55123 h 189222"/>
                  <a:gd name="connsiteX1132" fmla="*/ 5381580 w 7336075"/>
                  <a:gd name="connsiteY1132" fmla="*/ 77386 h 189222"/>
                  <a:gd name="connsiteX1133" fmla="*/ 5381580 w 7336075"/>
                  <a:gd name="connsiteY1133" fmla="*/ 55123 h 189222"/>
                  <a:gd name="connsiteX1134" fmla="*/ 5453116 w 7336075"/>
                  <a:gd name="connsiteY1134" fmla="*/ 99104 h 189222"/>
                  <a:gd name="connsiteX1135" fmla="*/ 5514469 w 7336075"/>
                  <a:gd name="connsiteY1135" fmla="*/ 99104 h 189222"/>
                  <a:gd name="connsiteX1136" fmla="*/ 5518000 w 7336075"/>
                  <a:gd name="connsiteY1136" fmla="*/ 95573 h 189222"/>
                  <a:gd name="connsiteX1137" fmla="*/ 5479993 w 7336075"/>
                  <a:gd name="connsiteY1137" fmla="*/ 53765 h 189222"/>
                  <a:gd name="connsiteX1138" fmla="*/ 5434925 w 7336075"/>
                  <a:gd name="connsiteY1138" fmla="*/ 101275 h 189222"/>
                  <a:gd name="connsiteX1139" fmla="*/ 5483522 w 7336075"/>
                  <a:gd name="connsiteY1139" fmla="*/ 149055 h 189222"/>
                  <a:gd name="connsiteX1140" fmla="*/ 5517456 w 7336075"/>
                  <a:gd name="connsiteY1140" fmla="*/ 124351 h 189222"/>
                  <a:gd name="connsiteX1141" fmla="*/ 5518000 w 7336075"/>
                  <a:gd name="connsiteY1141" fmla="*/ 121907 h 189222"/>
                  <a:gd name="connsiteX1142" fmla="*/ 5515285 w 7336075"/>
                  <a:gd name="connsiteY1142" fmla="*/ 119191 h 189222"/>
                  <a:gd name="connsiteX1143" fmla="*/ 5509313 w 7336075"/>
                  <a:gd name="connsiteY1143" fmla="*/ 128423 h 189222"/>
                  <a:gd name="connsiteX1144" fmla="*/ 5483793 w 7336075"/>
                  <a:gd name="connsiteY1144" fmla="*/ 143083 h 189222"/>
                  <a:gd name="connsiteX1145" fmla="*/ 5482435 w 7336075"/>
                  <a:gd name="connsiteY1145" fmla="*/ 143083 h 189222"/>
                  <a:gd name="connsiteX1146" fmla="*/ 5457459 w 7336075"/>
                  <a:gd name="connsiteY1146" fmla="*/ 125708 h 189222"/>
                  <a:gd name="connsiteX1147" fmla="*/ 5453116 w 7336075"/>
                  <a:gd name="connsiteY1147" fmla="*/ 99104 h 189222"/>
                  <a:gd name="connsiteX1148" fmla="*/ 5453387 w 7336075"/>
                  <a:gd name="connsiteY1148" fmla="*/ 94216 h 189222"/>
                  <a:gd name="connsiteX1149" fmla="*/ 5474292 w 7336075"/>
                  <a:gd name="connsiteY1149" fmla="*/ 59737 h 189222"/>
                  <a:gd name="connsiteX1150" fmla="*/ 5479178 w 7336075"/>
                  <a:gd name="connsiteY1150" fmla="*/ 58924 h 189222"/>
                  <a:gd name="connsiteX1151" fmla="*/ 5503882 w 7336075"/>
                  <a:gd name="connsiteY1151" fmla="*/ 94216 h 189222"/>
                  <a:gd name="connsiteX1152" fmla="*/ 5543179 w 7336075"/>
                  <a:gd name="connsiteY1152" fmla="*/ 139826 h 189222"/>
                  <a:gd name="connsiteX1153" fmla="*/ 5567071 w 7336075"/>
                  <a:gd name="connsiteY1153" fmla="*/ 149055 h 189222"/>
                  <a:gd name="connsiteX1154" fmla="*/ 5601005 w 7336075"/>
                  <a:gd name="connsiteY1154" fmla="*/ 120007 h 189222"/>
                  <a:gd name="connsiteX1155" fmla="*/ 5601005 w 7336075"/>
                  <a:gd name="connsiteY1155" fmla="*/ 117836 h 189222"/>
                  <a:gd name="connsiteX1156" fmla="*/ 5580644 w 7336075"/>
                  <a:gd name="connsiteY1156" fmla="*/ 93403 h 189222"/>
                  <a:gd name="connsiteX1157" fmla="*/ 5564356 w 7336075"/>
                  <a:gd name="connsiteY1157" fmla="*/ 89601 h 189222"/>
                  <a:gd name="connsiteX1158" fmla="*/ 5541822 w 7336075"/>
                  <a:gd name="connsiteY1158" fmla="*/ 73313 h 189222"/>
                  <a:gd name="connsiteX1159" fmla="*/ 5565984 w 7336075"/>
                  <a:gd name="connsiteY1159" fmla="*/ 58380 h 189222"/>
                  <a:gd name="connsiteX1160" fmla="*/ 5589873 w 7336075"/>
                  <a:gd name="connsiteY1160" fmla="*/ 80914 h 189222"/>
                  <a:gd name="connsiteX1161" fmla="*/ 5592589 w 7336075"/>
                  <a:gd name="connsiteY1161" fmla="*/ 84715 h 189222"/>
                  <a:gd name="connsiteX1162" fmla="*/ 5595575 w 7336075"/>
                  <a:gd name="connsiteY1162" fmla="*/ 82271 h 189222"/>
                  <a:gd name="connsiteX1163" fmla="*/ 5595575 w 7336075"/>
                  <a:gd name="connsiteY1163" fmla="*/ 57296 h 189222"/>
                  <a:gd name="connsiteX1164" fmla="*/ 5593133 w 7336075"/>
                  <a:gd name="connsiteY1164" fmla="*/ 53765 h 189222"/>
                  <a:gd name="connsiteX1165" fmla="*/ 5585259 w 7336075"/>
                  <a:gd name="connsiteY1165" fmla="*/ 58924 h 189222"/>
                  <a:gd name="connsiteX1166" fmla="*/ 5584717 w 7336075"/>
                  <a:gd name="connsiteY1166" fmla="*/ 58924 h 189222"/>
                  <a:gd name="connsiteX1167" fmla="*/ 5580644 w 7336075"/>
                  <a:gd name="connsiteY1167" fmla="*/ 56751 h 189222"/>
                  <a:gd name="connsiteX1168" fmla="*/ 5565984 w 7336075"/>
                  <a:gd name="connsiteY1168" fmla="*/ 53765 h 189222"/>
                  <a:gd name="connsiteX1169" fmla="*/ 5531235 w 7336075"/>
                  <a:gd name="connsiteY1169" fmla="*/ 79827 h 189222"/>
                  <a:gd name="connsiteX1170" fmla="*/ 5570599 w 7336075"/>
                  <a:gd name="connsiteY1170" fmla="*/ 107247 h 189222"/>
                  <a:gd name="connsiteX1171" fmla="*/ 5590418 w 7336075"/>
                  <a:gd name="connsiteY1171" fmla="*/ 124351 h 189222"/>
                  <a:gd name="connsiteX1172" fmla="*/ 5567069 w 7336075"/>
                  <a:gd name="connsiteY1172" fmla="*/ 143898 h 189222"/>
                  <a:gd name="connsiteX1173" fmla="*/ 5564898 w 7336075"/>
                  <a:gd name="connsiteY1173" fmla="*/ 143898 h 189222"/>
                  <a:gd name="connsiteX1174" fmla="*/ 5537749 w 7336075"/>
                  <a:gd name="connsiteY1174" fmla="*/ 117292 h 189222"/>
                  <a:gd name="connsiteX1175" fmla="*/ 5534221 w 7336075"/>
                  <a:gd name="connsiteY1175" fmla="*/ 111591 h 189222"/>
                  <a:gd name="connsiteX1176" fmla="*/ 5531235 w 7336075"/>
                  <a:gd name="connsiteY1176" fmla="*/ 115121 h 189222"/>
                  <a:gd name="connsiteX1177" fmla="*/ 5531235 w 7336075"/>
                  <a:gd name="connsiteY1177" fmla="*/ 141996 h 189222"/>
                  <a:gd name="connsiteX1178" fmla="*/ 5530964 w 7336075"/>
                  <a:gd name="connsiteY1178" fmla="*/ 144711 h 189222"/>
                  <a:gd name="connsiteX1179" fmla="*/ 5533677 w 7336075"/>
                  <a:gd name="connsiteY1179" fmla="*/ 149055 h 189222"/>
                  <a:gd name="connsiteX1180" fmla="*/ 5538565 w 7336075"/>
                  <a:gd name="connsiteY1180" fmla="*/ 145254 h 189222"/>
                  <a:gd name="connsiteX1181" fmla="*/ 5539649 w 7336075"/>
                  <a:gd name="connsiteY1181" fmla="*/ 143898 h 189222"/>
                  <a:gd name="connsiteX1182" fmla="*/ 5543179 w 7336075"/>
                  <a:gd name="connsiteY1182" fmla="*/ 139826 h 189222"/>
                  <a:gd name="connsiteX1183" fmla="*/ 5731723 w 7336075"/>
                  <a:gd name="connsiteY1183" fmla="*/ 99104 h 189222"/>
                  <a:gd name="connsiteX1184" fmla="*/ 5793077 w 7336075"/>
                  <a:gd name="connsiteY1184" fmla="*/ 99104 h 189222"/>
                  <a:gd name="connsiteX1185" fmla="*/ 5796608 w 7336075"/>
                  <a:gd name="connsiteY1185" fmla="*/ 95573 h 189222"/>
                  <a:gd name="connsiteX1186" fmla="*/ 5758599 w 7336075"/>
                  <a:gd name="connsiteY1186" fmla="*/ 53765 h 189222"/>
                  <a:gd name="connsiteX1187" fmla="*/ 5713533 w 7336075"/>
                  <a:gd name="connsiteY1187" fmla="*/ 101275 h 189222"/>
                  <a:gd name="connsiteX1188" fmla="*/ 5762129 w 7336075"/>
                  <a:gd name="connsiteY1188" fmla="*/ 149055 h 189222"/>
                  <a:gd name="connsiteX1189" fmla="*/ 5796063 w 7336075"/>
                  <a:gd name="connsiteY1189" fmla="*/ 124351 h 189222"/>
                  <a:gd name="connsiteX1190" fmla="*/ 5796608 w 7336075"/>
                  <a:gd name="connsiteY1190" fmla="*/ 121907 h 189222"/>
                  <a:gd name="connsiteX1191" fmla="*/ 5793892 w 7336075"/>
                  <a:gd name="connsiteY1191" fmla="*/ 119191 h 189222"/>
                  <a:gd name="connsiteX1192" fmla="*/ 5787920 w 7336075"/>
                  <a:gd name="connsiteY1192" fmla="*/ 128423 h 189222"/>
                  <a:gd name="connsiteX1193" fmla="*/ 5762400 w 7336075"/>
                  <a:gd name="connsiteY1193" fmla="*/ 143083 h 189222"/>
                  <a:gd name="connsiteX1194" fmla="*/ 5761043 w 7336075"/>
                  <a:gd name="connsiteY1194" fmla="*/ 143083 h 189222"/>
                  <a:gd name="connsiteX1195" fmla="*/ 5736067 w 7336075"/>
                  <a:gd name="connsiteY1195" fmla="*/ 125708 h 189222"/>
                  <a:gd name="connsiteX1196" fmla="*/ 5731723 w 7336075"/>
                  <a:gd name="connsiteY1196" fmla="*/ 99104 h 189222"/>
                  <a:gd name="connsiteX1197" fmla="*/ 5731994 w 7336075"/>
                  <a:gd name="connsiteY1197" fmla="*/ 94216 h 189222"/>
                  <a:gd name="connsiteX1198" fmla="*/ 5752897 w 7336075"/>
                  <a:gd name="connsiteY1198" fmla="*/ 59737 h 189222"/>
                  <a:gd name="connsiteX1199" fmla="*/ 5757785 w 7336075"/>
                  <a:gd name="connsiteY1199" fmla="*/ 58924 h 189222"/>
                  <a:gd name="connsiteX1200" fmla="*/ 5782490 w 7336075"/>
                  <a:gd name="connsiteY1200" fmla="*/ 94216 h 189222"/>
                  <a:gd name="connsiteX1201" fmla="*/ 5806854 w 7336075"/>
                  <a:gd name="connsiteY1201" fmla="*/ 57296 h 189222"/>
                  <a:gd name="connsiteX1202" fmla="*/ 5806854 w 7336075"/>
                  <a:gd name="connsiteY1202" fmla="*/ 63810 h 189222"/>
                  <a:gd name="connsiteX1203" fmla="*/ 5810656 w 7336075"/>
                  <a:gd name="connsiteY1203" fmla="*/ 63810 h 189222"/>
                  <a:gd name="connsiteX1204" fmla="*/ 5829117 w 7336075"/>
                  <a:gd name="connsiteY1204" fmla="*/ 74126 h 189222"/>
                  <a:gd name="connsiteX1205" fmla="*/ 5841877 w 7336075"/>
                  <a:gd name="connsiteY1205" fmla="*/ 90143 h 189222"/>
                  <a:gd name="connsiteX1206" fmla="*/ 5849207 w 7336075"/>
                  <a:gd name="connsiteY1206" fmla="*/ 99646 h 189222"/>
                  <a:gd name="connsiteX1207" fmla="*/ 5851919 w 7336075"/>
                  <a:gd name="connsiteY1207" fmla="*/ 103174 h 189222"/>
                  <a:gd name="connsiteX1208" fmla="*/ 5842148 w 7336075"/>
                  <a:gd name="connsiteY1208" fmla="*/ 115392 h 189222"/>
                  <a:gd name="connsiteX1209" fmla="*/ 5805770 w 7336075"/>
                  <a:gd name="connsiteY1209" fmla="*/ 140368 h 189222"/>
                  <a:gd name="connsiteX1210" fmla="*/ 5805770 w 7336075"/>
                  <a:gd name="connsiteY1210" fmla="*/ 146611 h 189222"/>
                  <a:gd name="connsiteX1211" fmla="*/ 5816357 w 7336075"/>
                  <a:gd name="connsiteY1211" fmla="*/ 146069 h 189222"/>
                  <a:gd name="connsiteX1212" fmla="*/ 5842961 w 7336075"/>
                  <a:gd name="connsiteY1212" fmla="*/ 146069 h 189222"/>
                  <a:gd name="connsiteX1213" fmla="*/ 5842961 w 7336075"/>
                  <a:gd name="connsiteY1213" fmla="*/ 140368 h 189222"/>
                  <a:gd name="connsiteX1214" fmla="*/ 5837804 w 7336075"/>
                  <a:gd name="connsiteY1214" fmla="*/ 134124 h 189222"/>
                  <a:gd name="connsiteX1215" fmla="*/ 5844319 w 7336075"/>
                  <a:gd name="connsiteY1215" fmla="*/ 122451 h 189222"/>
                  <a:gd name="connsiteX1216" fmla="*/ 5855992 w 7336075"/>
                  <a:gd name="connsiteY1216" fmla="*/ 108062 h 189222"/>
                  <a:gd name="connsiteX1217" fmla="*/ 5856265 w 7336075"/>
                  <a:gd name="connsiteY1217" fmla="*/ 108062 h 189222"/>
                  <a:gd name="connsiteX1218" fmla="*/ 5873911 w 7336075"/>
                  <a:gd name="connsiteY1218" fmla="*/ 130594 h 189222"/>
                  <a:gd name="connsiteX1219" fmla="*/ 5876626 w 7336075"/>
                  <a:gd name="connsiteY1219" fmla="*/ 135211 h 189222"/>
                  <a:gd name="connsiteX1220" fmla="*/ 5869568 w 7336075"/>
                  <a:gd name="connsiteY1220" fmla="*/ 140368 h 189222"/>
                  <a:gd name="connsiteX1221" fmla="*/ 5869568 w 7336075"/>
                  <a:gd name="connsiteY1221" fmla="*/ 146611 h 189222"/>
                  <a:gd name="connsiteX1222" fmla="*/ 5912460 w 7336075"/>
                  <a:gd name="connsiteY1222" fmla="*/ 146611 h 189222"/>
                  <a:gd name="connsiteX1223" fmla="*/ 5912460 w 7336075"/>
                  <a:gd name="connsiteY1223" fmla="*/ 140368 h 189222"/>
                  <a:gd name="connsiteX1224" fmla="*/ 5908390 w 7336075"/>
                  <a:gd name="connsiteY1224" fmla="*/ 140368 h 189222"/>
                  <a:gd name="connsiteX1225" fmla="*/ 5889657 w 7336075"/>
                  <a:gd name="connsiteY1225" fmla="*/ 129510 h 189222"/>
                  <a:gd name="connsiteX1226" fmla="*/ 5867666 w 7336075"/>
                  <a:gd name="connsiteY1226" fmla="*/ 101817 h 189222"/>
                  <a:gd name="connsiteX1227" fmla="*/ 5864953 w 7336075"/>
                  <a:gd name="connsiteY1227" fmla="*/ 97746 h 189222"/>
                  <a:gd name="connsiteX1228" fmla="*/ 5873911 w 7336075"/>
                  <a:gd name="connsiteY1228" fmla="*/ 86615 h 189222"/>
                  <a:gd name="connsiteX1229" fmla="*/ 5908661 w 7336075"/>
                  <a:gd name="connsiteY1229" fmla="*/ 63810 h 189222"/>
                  <a:gd name="connsiteX1230" fmla="*/ 5908661 w 7336075"/>
                  <a:gd name="connsiteY1230" fmla="*/ 57296 h 189222"/>
                  <a:gd name="connsiteX1231" fmla="*/ 5897800 w 7336075"/>
                  <a:gd name="connsiteY1231" fmla="*/ 58109 h 189222"/>
                  <a:gd name="connsiteX1232" fmla="*/ 5871196 w 7336075"/>
                  <a:gd name="connsiteY1232" fmla="*/ 58109 h 189222"/>
                  <a:gd name="connsiteX1233" fmla="*/ 5871196 w 7336075"/>
                  <a:gd name="connsiteY1233" fmla="*/ 63810 h 189222"/>
                  <a:gd name="connsiteX1234" fmla="*/ 5876626 w 7336075"/>
                  <a:gd name="connsiteY1234" fmla="*/ 70327 h 189222"/>
                  <a:gd name="connsiteX1235" fmla="*/ 5871467 w 7336075"/>
                  <a:gd name="connsiteY1235" fmla="*/ 80098 h 189222"/>
                  <a:gd name="connsiteX1236" fmla="*/ 5860880 w 7336075"/>
                  <a:gd name="connsiteY1236" fmla="*/ 93129 h 189222"/>
                  <a:gd name="connsiteX1237" fmla="*/ 5860607 w 7336075"/>
                  <a:gd name="connsiteY1237" fmla="*/ 93129 h 189222"/>
                  <a:gd name="connsiteX1238" fmla="*/ 5843232 w 7336075"/>
                  <a:gd name="connsiteY1238" fmla="*/ 70869 h 189222"/>
                  <a:gd name="connsiteX1239" fmla="*/ 5842690 w 7336075"/>
                  <a:gd name="connsiteY1239" fmla="*/ 68698 h 189222"/>
                  <a:gd name="connsiteX1240" fmla="*/ 5849749 w 7336075"/>
                  <a:gd name="connsiteY1240" fmla="*/ 63810 h 189222"/>
                  <a:gd name="connsiteX1241" fmla="*/ 5849749 w 7336075"/>
                  <a:gd name="connsiteY1241" fmla="*/ 57296 h 189222"/>
                  <a:gd name="connsiteX1242" fmla="*/ 5921692 w 7336075"/>
                  <a:gd name="connsiteY1242" fmla="*/ 57296 h 189222"/>
                  <a:gd name="connsiteX1243" fmla="*/ 5921692 w 7336075"/>
                  <a:gd name="connsiteY1243" fmla="*/ 63810 h 189222"/>
                  <a:gd name="connsiteX1244" fmla="*/ 5925491 w 7336075"/>
                  <a:gd name="connsiteY1244" fmla="*/ 63810 h 189222"/>
                  <a:gd name="connsiteX1245" fmla="*/ 5937709 w 7336075"/>
                  <a:gd name="connsiteY1245" fmla="*/ 72768 h 189222"/>
                  <a:gd name="connsiteX1246" fmla="*/ 5937709 w 7336075"/>
                  <a:gd name="connsiteY1246" fmla="*/ 172131 h 189222"/>
                  <a:gd name="connsiteX1247" fmla="*/ 5921692 w 7336075"/>
                  <a:gd name="connsiteY1247" fmla="*/ 180547 h 189222"/>
                  <a:gd name="connsiteX1248" fmla="*/ 5921692 w 7336075"/>
                  <a:gd name="connsiteY1248" fmla="*/ 187062 h 189222"/>
                  <a:gd name="connsiteX1249" fmla="*/ 5936351 w 7336075"/>
                  <a:gd name="connsiteY1249" fmla="*/ 186249 h 189222"/>
                  <a:gd name="connsiteX1250" fmla="*/ 5968928 w 7336075"/>
                  <a:gd name="connsiteY1250" fmla="*/ 186249 h 189222"/>
                  <a:gd name="connsiteX1251" fmla="*/ 5968928 w 7336075"/>
                  <a:gd name="connsiteY1251" fmla="*/ 180547 h 189222"/>
                  <a:gd name="connsiteX1252" fmla="*/ 5963771 w 7336075"/>
                  <a:gd name="connsiteY1252" fmla="*/ 180547 h 189222"/>
                  <a:gd name="connsiteX1253" fmla="*/ 5952911 w 7336075"/>
                  <a:gd name="connsiteY1253" fmla="*/ 172131 h 189222"/>
                  <a:gd name="connsiteX1254" fmla="*/ 5952911 w 7336075"/>
                  <a:gd name="connsiteY1254" fmla="*/ 136840 h 189222"/>
                  <a:gd name="connsiteX1255" fmla="*/ 5979244 w 7336075"/>
                  <a:gd name="connsiteY1255" fmla="*/ 149055 h 189222"/>
                  <a:gd name="connsiteX1256" fmla="*/ 6026753 w 7336075"/>
                  <a:gd name="connsiteY1256" fmla="*/ 102090 h 189222"/>
                  <a:gd name="connsiteX1257" fmla="*/ 5981959 w 7336075"/>
                  <a:gd name="connsiteY1257" fmla="*/ 55123 h 189222"/>
                  <a:gd name="connsiteX1258" fmla="*/ 5952369 w 7336075"/>
                  <a:gd name="connsiteY1258" fmla="*/ 68154 h 189222"/>
                  <a:gd name="connsiteX1259" fmla="*/ 5952369 w 7336075"/>
                  <a:gd name="connsiteY1259" fmla="*/ 55123 h 189222"/>
                  <a:gd name="connsiteX1260" fmla="*/ 6008566 w 7336075"/>
                  <a:gd name="connsiteY1260" fmla="*/ 105076 h 189222"/>
                  <a:gd name="connsiteX1261" fmla="*/ 5977344 w 7336075"/>
                  <a:gd name="connsiteY1261" fmla="*/ 143898 h 189222"/>
                  <a:gd name="connsiteX1262" fmla="*/ 5952911 w 7336075"/>
                  <a:gd name="connsiteY1262" fmla="*/ 124080 h 189222"/>
                  <a:gd name="connsiteX1263" fmla="*/ 5952911 w 7336075"/>
                  <a:gd name="connsiteY1263" fmla="*/ 89872 h 189222"/>
                  <a:gd name="connsiteX1264" fmla="*/ 5952911 w 7336075"/>
                  <a:gd name="connsiteY1264" fmla="*/ 82000 h 189222"/>
                  <a:gd name="connsiteX1265" fmla="*/ 5979788 w 7336075"/>
                  <a:gd name="connsiteY1265" fmla="*/ 60824 h 189222"/>
                  <a:gd name="connsiteX1266" fmla="*/ 6008566 w 7336075"/>
                  <a:gd name="connsiteY1266" fmla="*/ 101275 h 189222"/>
                  <a:gd name="connsiteX1267" fmla="*/ 6008566 w 7336075"/>
                  <a:gd name="connsiteY1267" fmla="*/ 105076 h 189222"/>
                  <a:gd name="connsiteX1268" fmla="*/ 6090213 w 7336075"/>
                  <a:gd name="connsiteY1268" fmla="*/ 53765 h 189222"/>
                  <a:gd name="connsiteX1269" fmla="*/ 6046232 w 7336075"/>
                  <a:gd name="connsiteY1269" fmla="*/ 102361 h 189222"/>
                  <a:gd name="connsiteX1270" fmla="*/ 6093470 w 7336075"/>
                  <a:gd name="connsiteY1270" fmla="*/ 149055 h 189222"/>
                  <a:gd name="connsiteX1271" fmla="*/ 6140438 w 7336075"/>
                  <a:gd name="connsiteY1271" fmla="*/ 102632 h 189222"/>
                  <a:gd name="connsiteX1272" fmla="*/ 6093199 w 7336075"/>
                  <a:gd name="connsiteY1272" fmla="*/ 53765 h 189222"/>
                  <a:gd name="connsiteX1273" fmla="*/ 6090213 w 7336075"/>
                  <a:gd name="connsiteY1273" fmla="*/ 53765 h 189222"/>
                  <a:gd name="connsiteX1274" fmla="*/ 6064151 w 7336075"/>
                  <a:gd name="connsiteY1274" fmla="*/ 107247 h 189222"/>
                  <a:gd name="connsiteX1275" fmla="*/ 6064151 w 7336075"/>
                  <a:gd name="connsiteY1275" fmla="*/ 98288 h 189222"/>
                  <a:gd name="connsiteX1276" fmla="*/ 6093470 w 7336075"/>
                  <a:gd name="connsiteY1276" fmla="*/ 58924 h 189222"/>
                  <a:gd name="connsiteX1277" fmla="*/ 6121976 w 7336075"/>
                  <a:gd name="connsiteY1277" fmla="*/ 88515 h 189222"/>
                  <a:gd name="connsiteX1278" fmla="*/ 6122518 w 7336075"/>
                  <a:gd name="connsiteY1278" fmla="*/ 101546 h 189222"/>
                  <a:gd name="connsiteX1279" fmla="*/ 6114375 w 7336075"/>
                  <a:gd name="connsiteY1279" fmla="*/ 133309 h 189222"/>
                  <a:gd name="connsiteX1280" fmla="*/ 6093199 w 7336075"/>
                  <a:gd name="connsiteY1280" fmla="*/ 143083 h 189222"/>
                  <a:gd name="connsiteX1281" fmla="*/ 6064693 w 7336075"/>
                  <a:gd name="connsiteY1281" fmla="*/ 115121 h 189222"/>
                  <a:gd name="connsiteX1282" fmla="*/ 6064151 w 7336075"/>
                  <a:gd name="connsiteY1282" fmla="*/ 107247 h 189222"/>
                  <a:gd name="connsiteX1283" fmla="*/ 6154078 w 7336075"/>
                  <a:gd name="connsiteY1283" fmla="*/ 57296 h 189222"/>
                  <a:gd name="connsiteX1284" fmla="*/ 6154078 w 7336075"/>
                  <a:gd name="connsiteY1284" fmla="*/ 63810 h 189222"/>
                  <a:gd name="connsiteX1285" fmla="*/ 6157335 w 7336075"/>
                  <a:gd name="connsiteY1285" fmla="*/ 63810 h 189222"/>
                  <a:gd name="connsiteX1286" fmla="*/ 6170095 w 7336075"/>
                  <a:gd name="connsiteY1286" fmla="*/ 74126 h 189222"/>
                  <a:gd name="connsiteX1287" fmla="*/ 6170095 w 7336075"/>
                  <a:gd name="connsiteY1287" fmla="*/ 131409 h 189222"/>
                  <a:gd name="connsiteX1288" fmla="*/ 6154078 w 7336075"/>
                  <a:gd name="connsiteY1288" fmla="*/ 140368 h 189222"/>
                  <a:gd name="connsiteX1289" fmla="*/ 6154078 w 7336075"/>
                  <a:gd name="connsiteY1289" fmla="*/ 146611 h 189222"/>
                  <a:gd name="connsiteX1290" fmla="*/ 6168738 w 7336075"/>
                  <a:gd name="connsiteY1290" fmla="*/ 146069 h 189222"/>
                  <a:gd name="connsiteX1291" fmla="*/ 6201316 w 7336075"/>
                  <a:gd name="connsiteY1291" fmla="*/ 146069 h 189222"/>
                  <a:gd name="connsiteX1292" fmla="*/ 6201316 w 7336075"/>
                  <a:gd name="connsiteY1292" fmla="*/ 140368 h 189222"/>
                  <a:gd name="connsiteX1293" fmla="*/ 6196702 w 7336075"/>
                  <a:gd name="connsiteY1293" fmla="*/ 140368 h 189222"/>
                  <a:gd name="connsiteX1294" fmla="*/ 6185299 w 7336075"/>
                  <a:gd name="connsiteY1294" fmla="*/ 131680 h 189222"/>
                  <a:gd name="connsiteX1295" fmla="*/ 6185299 w 7336075"/>
                  <a:gd name="connsiteY1295" fmla="*/ 94216 h 189222"/>
                  <a:gd name="connsiteX1296" fmla="*/ 6214347 w 7336075"/>
                  <a:gd name="connsiteY1296" fmla="*/ 60282 h 189222"/>
                  <a:gd name="connsiteX1297" fmla="*/ 6229007 w 7336075"/>
                  <a:gd name="connsiteY1297" fmla="*/ 83629 h 189222"/>
                  <a:gd name="connsiteX1298" fmla="*/ 6229007 w 7336075"/>
                  <a:gd name="connsiteY1298" fmla="*/ 132223 h 189222"/>
                  <a:gd name="connsiteX1299" fmla="*/ 6216247 w 7336075"/>
                  <a:gd name="connsiteY1299" fmla="*/ 140368 h 189222"/>
                  <a:gd name="connsiteX1300" fmla="*/ 6212990 w 7336075"/>
                  <a:gd name="connsiteY1300" fmla="*/ 140368 h 189222"/>
                  <a:gd name="connsiteX1301" fmla="*/ 6212990 w 7336075"/>
                  <a:gd name="connsiteY1301" fmla="*/ 146611 h 189222"/>
                  <a:gd name="connsiteX1302" fmla="*/ 6227650 w 7336075"/>
                  <a:gd name="connsiteY1302" fmla="*/ 146069 h 189222"/>
                  <a:gd name="connsiteX1303" fmla="*/ 6260227 w 7336075"/>
                  <a:gd name="connsiteY1303" fmla="*/ 146069 h 189222"/>
                  <a:gd name="connsiteX1304" fmla="*/ 6260227 w 7336075"/>
                  <a:gd name="connsiteY1304" fmla="*/ 140368 h 189222"/>
                  <a:gd name="connsiteX1305" fmla="*/ 6256427 w 7336075"/>
                  <a:gd name="connsiteY1305" fmla="*/ 140368 h 189222"/>
                  <a:gd name="connsiteX1306" fmla="*/ 6244482 w 7336075"/>
                  <a:gd name="connsiteY1306" fmla="*/ 132223 h 189222"/>
                  <a:gd name="connsiteX1307" fmla="*/ 6244482 w 7336075"/>
                  <a:gd name="connsiteY1307" fmla="*/ 85257 h 189222"/>
                  <a:gd name="connsiteX1308" fmla="*/ 6240952 w 7336075"/>
                  <a:gd name="connsiteY1308" fmla="*/ 67341 h 189222"/>
                  <a:gd name="connsiteX1309" fmla="*/ 6214890 w 7336075"/>
                  <a:gd name="connsiteY1309" fmla="*/ 55123 h 189222"/>
                  <a:gd name="connsiteX1310" fmla="*/ 6184213 w 7336075"/>
                  <a:gd name="connsiteY1310" fmla="*/ 75755 h 189222"/>
                  <a:gd name="connsiteX1311" fmla="*/ 6184213 w 7336075"/>
                  <a:gd name="connsiteY1311" fmla="*/ 55123 h 189222"/>
                  <a:gd name="connsiteX1312" fmla="*/ 6289208 w 7336075"/>
                  <a:gd name="connsiteY1312" fmla="*/ 99104 h 189222"/>
                  <a:gd name="connsiteX1313" fmla="*/ 6350562 w 7336075"/>
                  <a:gd name="connsiteY1313" fmla="*/ 99104 h 189222"/>
                  <a:gd name="connsiteX1314" fmla="*/ 6354092 w 7336075"/>
                  <a:gd name="connsiteY1314" fmla="*/ 95573 h 189222"/>
                  <a:gd name="connsiteX1315" fmla="*/ 6316084 w 7336075"/>
                  <a:gd name="connsiteY1315" fmla="*/ 53765 h 189222"/>
                  <a:gd name="connsiteX1316" fmla="*/ 6271019 w 7336075"/>
                  <a:gd name="connsiteY1316" fmla="*/ 101275 h 189222"/>
                  <a:gd name="connsiteX1317" fmla="*/ 6319614 w 7336075"/>
                  <a:gd name="connsiteY1317" fmla="*/ 149055 h 189222"/>
                  <a:gd name="connsiteX1318" fmla="*/ 6353549 w 7336075"/>
                  <a:gd name="connsiteY1318" fmla="*/ 124351 h 189222"/>
                  <a:gd name="connsiteX1319" fmla="*/ 6354092 w 7336075"/>
                  <a:gd name="connsiteY1319" fmla="*/ 121907 h 189222"/>
                  <a:gd name="connsiteX1320" fmla="*/ 6351377 w 7336075"/>
                  <a:gd name="connsiteY1320" fmla="*/ 119191 h 189222"/>
                  <a:gd name="connsiteX1321" fmla="*/ 6345404 w 7336075"/>
                  <a:gd name="connsiteY1321" fmla="*/ 128423 h 189222"/>
                  <a:gd name="connsiteX1322" fmla="*/ 6319885 w 7336075"/>
                  <a:gd name="connsiteY1322" fmla="*/ 143083 h 189222"/>
                  <a:gd name="connsiteX1323" fmla="*/ 6318528 w 7336075"/>
                  <a:gd name="connsiteY1323" fmla="*/ 143083 h 189222"/>
                  <a:gd name="connsiteX1324" fmla="*/ 6293552 w 7336075"/>
                  <a:gd name="connsiteY1324" fmla="*/ 125708 h 189222"/>
                  <a:gd name="connsiteX1325" fmla="*/ 6289208 w 7336075"/>
                  <a:gd name="connsiteY1325" fmla="*/ 99104 h 189222"/>
                  <a:gd name="connsiteX1326" fmla="*/ 6289479 w 7336075"/>
                  <a:gd name="connsiteY1326" fmla="*/ 94216 h 189222"/>
                  <a:gd name="connsiteX1327" fmla="*/ 6310383 w 7336075"/>
                  <a:gd name="connsiteY1327" fmla="*/ 59737 h 189222"/>
                  <a:gd name="connsiteX1328" fmla="*/ 6315270 w 7336075"/>
                  <a:gd name="connsiteY1328" fmla="*/ 58924 h 189222"/>
                  <a:gd name="connsiteX1329" fmla="*/ 6339975 w 7336075"/>
                  <a:gd name="connsiteY1329" fmla="*/ 94216 h 189222"/>
                  <a:gd name="connsiteX1330" fmla="*/ 6367598 w 7336075"/>
                  <a:gd name="connsiteY1330" fmla="*/ 57296 h 189222"/>
                  <a:gd name="connsiteX1331" fmla="*/ 6367598 w 7336075"/>
                  <a:gd name="connsiteY1331" fmla="*/ 63810 h 189222"/>
                  <a:gd name="connsiteX1332" fmla="*/ 6370855 w 7336075"/>
                  <a:gd name="connsiteY1332" fmla="*/ 63810 h 189222"/>
                  <a:gd name="connsiteX1333" fmla="*/ 6383615 w 7336075"/>
                  <a:gd name="connsiteY1333" fmla="*/ 74126 h 189222"/>
                  <a:gd name="connsiteX1334" fmla="*/ 6383615 w 7336075"/>
                  <a:gd name="connsiteY1334" fmla="*/ 131409 h 189222"/>
                  <a:gd name="connsiteX1335" fmla="*/ 6367598 w 7336075"/>
                  <a:gd name="connsiteY1335" fmla="*/ 140368 h 189222"/>
                  <a:gd name="connsiteX1336" fmla="*/ 6367598 w 7336075"/>
                  <a:gd name="connsiteY1336" fmla="*/ 146611 h 189222"/>
                  <a:gd name="connsiteX1337" fmla="*/ 6382258 w 7336075"/>
                  <a:gd name="connsiteY1337" fmla="*/ 146069 h 189222"/>
                  <a:gd name="connsiteX1338" fmla="*/ 6414835 w 7336075"/>
                  <a:gd name="connsiteY1338" fmla="*/ 146069 h 189222"/>
                  <a:gd name="connsiteX1339" fmla="*/ 6414835 w 7336075"/>
                  <a:gd name="connsiteY1339" fmla="*/ 140368 h 189222"/>
                  <a:gd name="connsiteX1340" fmla="*/ 6410220 w 7336075"/>
                  <a:gd name="connsiteY1340" fmla="*/ 140368 h 189222"/>
                  <a:gd name="connsiteX1341" fmla="*/ 6398818 w 7336075"/>
                  <a:gd name="connsiteY1341" fmla="*/ 131680 h 189222"/>
                  <a:gd name="connsiteX1342" fmla="*/ 6398818 w 7336075"/>
                  <a:gd name="connsiteY1342" fmla="*/ 94216 h 189222"/>
                  <a:gd name="connsiteX1343" fmla="*/ 6427866 w 7336075"/>
                  <a:gd name="connsiteY1343" fmla="*/ 60282 h 189222"/>
                  <a:gd name="connsiteX1344" fmla="*/ 6442526 w 7336075"/>
                  <a:gd name="connsiteY1344" fmla="*/ 83629 h 189222"/>
                  <a:gd name="connsiteX1345" fmla="*/ 6442526 w 7336075"/>
                  <a:gd name="connsiteY1345" fmla="*/ 132223 h 189222"/>
                  <a:gd name="connsiteX1346" fmla="*/ 6429767 w 7336075"/>
                  <a:gd name="connsiteY1346" fmla="*/ 140368 h 189222"/>
                  <a:gd name="connsiteX1347" fmla="*/ 6426509 w 7336075"/>
                  <a:gd name="connsiteY1347" fmla="*/ 140368 h 189222"/>
                  <a:gd name="connsiteX1348" fmla="*/ 6426509 w 7336075"/>
                  <a:gd name="connsiteY1348" fmla="*/ 146611 h 189222"/>
                  <a:gd name="connsiteX1349" fmla="*/ 6441169 w 7336075"/>
                  <a:gd name="connsiteY1349" fmla="*/ 146069 h 189222"/>
                  <a:gd name="connsiteX1350" fmla="*/ 6473747 w 7336075"/>
                  <a:gd name="connsiteY1350" fmla="*/ 146069 h 189222"/>
                  <a:gd name="connsiteX1351" fmla="*/ 6473747 w 7336075"/>
                  <a:gd name="connsiteY1351" fmla="*/ 140368 h 189222"/>
                  <a:gd name="connsiteX1352" fmla="*/ 6469946 w 7336075"/>
                  <a:gd name="connsiteY1352" fmla="*/ 140368 h 189222"/>
                  <a:gd name="connsiteX1353" fmla="*/ 6458001 w 7336075"/>
                  <a:gd name="connsiteY1353" fmla="*/ 132223 h 189222"/>
                  <a:gd name="connsiteX1354" fmla="*/ 6458001 w 7336075"/>
                  <a:gd name="connsiteY1354" fmla="*/ 85257 h 189222"/>
                  <a:gd name="connsiteX1355" fmla="*/ 6454472 w 7336075"/>
                  <a:gd name="connsiteY1355" fmla="*/ 67341 h 189222"/>
                  <a:gd name="connsiteX1356" fmla="*/ 6428409 w 7336075"/>
                  <a:gd name="connsiteY1356" fmla="*/ 55123 h 189222"/>
                  <a:gd name="connsiteX1357" fmla="*/ 6397732 w 7336075"/>
                  <a:gd name="connsiteY1357" fmla="*/ 75755 h 189222"/>
                  <a:gd name="connsiteX1358" fmla="*/ 6397732 w 7336075"/>
                  <a:gd name="connsiteY1358" fmla="*/ 55123 h 189222"/>
                  <a:gd name="connsiteX1359" fmla="*/ 6504290 w 7336075"/>
                  <a:gd name="connsiteY1359" fmla="*/ 19016 h 189222"/>
                  <a:gd name="connsiteX1360" fmla="*/ 6476871 w 7336075"/>
                  <a:gd name="connsiteY1360" fmla="*/ 58653 h 189222"/>
                  <a:gd name="connsiteX1361" fmla="*/ 6476871 w 7336075"/>
                  <a:gd name="connsiteY1361" fmla="*/ 63810 h 189222"/>
                  <a:gd name="connsiteX1362" fmla="*/ 6494789 w 7336075"/>
                  <a:gd name="connsiteY1362" fmla="*/ 63810 h 189222"/>
                  <a:gd name="connsiteX1363" fmla="*/ 6494789 w 7336075"/>
                  <a:gd name="connsiteY1363" fmla="*/ 118649 h 189222"/>
                  <a:gd name="connsiteX1364" fmla="*/ 6498589 w 7336075"/>
                  <a:gd name="connsiteY1364" fmla="*/ 136840 h 189222"/>
                  <a:gd name="connsiteX1365" fmla="*/ 6523565 w 7336075"/>
                  <a:gd name="connsiteY1365" fmla="*/ 149055 h 189222"/>
                  <a:gd name="connsiteX1366" fmla="*/ 6525466 w 7336075"/>
                  <a:gd name="connsiteY1366" fmla="*/ 149055 h 189222"/>
                  <a:gd name="connsiteX1367" fmla="*/ 6543927 w 7336075"/>
                  <a:gd name="connsiteY1367" fmla="*/ 116750 h 189222"/>
                  <a:gd name="connsiteX1368" fmla="*/ 6543927 w 7336075"/>
                  <a:gd name="connsiteY1368" fmla="*/ 109149 h 189222"/>
                  <a:gd name="connsiteX1369" fmla="*/ 6537954 w 7336075"/>
                  <a:gd name="connsiteY1369" fmla="*/ 109149 h 189222"/>
                  <a:gd name="connsiteX1370" fmla="*/ 6538226 w 7336075"/>
                  <a:gd name="connsiteY1370" fmla="*/ 118107 h 189222"/>
                  <a:gd name="connsiteX1371" fmla="*/ 6523837 w 7336075"/>
                  <a:gd name="connsiteY1371" fmla="*/ 143083 h 189222"/>
                  <a:gd name="connsiteX1372" fmla="*/ 6510263 w 7336075"/>
                  <a:gd name="connsiteY1372" fmla="*/ 120007 h 189222"/>
                  <a:gd name="connsiteX1373" fmla="*/ 6510263 w 7336075"/>
                  <a:gd name="connsiteY1373" fmla="*/ 63810 h 189222"/>
                  <a:gd name="connsiteX1374" fmla="*/ 6540397 w 7336075"/>
                  <a:gd name="connsiteY1374" fmla="*/ 63810 h 189222"/>
                  <a:gd name="connsiteX1375" fmla="*/ 6540397 w 7336075"/>
                  <a:gd name="connsiteY1375" fmla="*/ 57296 h 189222"/>
                  <a:gd name="connsiteX1376" fmla="*/ 6510263 w 7336075"/>
                  <a:gd name="connsiteY1376" fmla="*/ 57296 h 189222"/>
                  <a:gd name="connsiteX1377" fmla="*/ 6510263 w 7336075"/>
                  <a:gd name="connsiteY1377" fmla="*/ 19016 h 189222"/>
                  <a:gd name="connsiteX1378" fmla="*/ 6564220 w 7336075"/>
                  <a:gd name="connsiteY1378" fmla="*/ 57296 h 189222"/>
                  <a:gd name="connsiteX1379" fmla="*/ 6564220 w 7336075"/>
                  <a:gd name="connsiteY1379" fmla="*/ 63810 h 189222"/>
                  <a:gd name="connsiteX1380" fmla="*/ 6567477 w 7336075"/>
                  <a:gd name="connsiteY1380" fmla="*/ 63810 h 189222"/>
                  <a:gd name="connsiteX1381" fmla="*/ 6579151 w 7336075"/>
                  <a:gd name="connsiteY1381" fmla="*/ 74126 h 189222"/>
                  <a:gd name="connsiteX1382" fmla="*/ 6579151 w 7336075"/>
                  <a:gd name="connsiteY1382" fmla="*/ 131680 h 189222"/>
                  <a:gd name="connsiteX1383" fmla="*/ 6563405 w 7336075"/>
                  <a:gd name="connsiteY1383" fmla="*/ 140368 h 189222"/>
                  <a:gd name="connsiteX1384" fmla="*/ 6563405 w 7336075"/>
                  <a:gd name="connsiteY1384" fmla="*/ 146611 h 189222"/>
                  <a:gd name="connsiteX1385" fmla="*/ 6608471 w 7336075"/>
                  <a:gd name="connsiteY1385" fmla="*/ 146611 h 189222"/>
                  <a:gd name="connsiteX1386" fmla="*/ 6608471 w 7336075"/>
                  <a:gd name="connsiteY1386" fmla="*/ 140368 h 189222"/>
                  <a:gd name="connsiteX1387" fmla="*/ 6604942 w 7336075"/>
                  <a:gd name="connsiteY1387" fmla="*/ 140368 h 189222"/>
                  <a:gd name="connsiteX1388" fmla="*/ 6594083 w 7336075"/>
                  <a:gd name="connsiteY1388" fmla="*/ 133038 h 189222"/>
                  <a:gd name="connsiteX1389" fmla="*/ 6594083 w 7336075"/>
                  <a:gd name="connsiteY1389" fmla="*/ 55123 h 189222"/>
                  <a:gd name="connsiteX1390" fmla="*/ 6581866 w 7336075"/>
                  <a:gd name="connsiteY1390" fmla="*/ 7613 h 189222"/>
                  <a:gd name="connsiteX1391" fmla="*/ 6572093 w 7336075"/>
                  <a:gd name="connsiteY1391" fmla="*/ 18745 h 189222"/>
                  <a:gd name="connsiteX1392" fmla="*/ 6583495 w 7336075"/>
                  <a:gd name="connsiteY1392" fmla="*/ 29876 h 189222"/>
                  <a:gd name="connsiteX1393" fmla="*/ 6584852 w 7336075"/>
                  <a:gd name="connsiteY1393" fmla="*/ 29876 h 189222"/>
                  <a:gd name="connsiteX1394" fmla="*/ 6594626 w 7336075"/>
                  <a:gd name="connsiteY1394" fmla="*/ 18745 h 189222"/>
                  <a:gd name="connsiteX1395" fmla="*/ 6583495 w 7336075"/>
                  <a:gd name="connsiteY1395" fmla="*/ 7613 h 189222"/>
                  <a:gd name="connsiteX1396" fmla="*/ 6640302 w 7336075"/>
                  <a:gd name="connsiteY1396" fmla="*/ 66254 h 189222"/>
                  <a:gd name="connsiteX1397" fmla="*/ 6662021 w 7336075"/>
                  <a:gd name="connsiteY1397" fmla="*/ 58924 h 189222"/>
                  <a:gd name="connsiteX1398" fmla="*/ 6679938 w 7336075"/>
                  <a:gd name="connsiteY1398" fmla="*/ 69240 h 189222"/>
                  <a:gd name="connsiteX1399" fmla="*/ 6684282 w 7336075"/>
                  <a:gd name="connsiteY1399" fmla="*/ 88244 h 189222"/>
                  <a:gd name="connsiteX1400" fmla="*/ 6684282 w 7336075"/>
                  <a:gd name="connsiteY1400" fmla="*/ 91774 h 189222"/>
                  <a:gd name="connsiteX1401" fmla="*/ 6635687 w 7336075"/>
                  <a:gd name="connsiteY1401" fmla="*/ 104532 h 189222"/>
                  <a:gd name="connsiteX1402" fmla="*/ 6623470 w 7336075"/>
                  <a:gd name="connsiteY1402" fmla="*/ 126250 h 189222"/>
                  <a:gd name="connsiteX1403" fmla="*/ 6657677 w 7336075"/>
                  <a:gd name="connsiteY1403" fmla="*/ 149055 h 189222"/>
                  <a:gd name="connsiteX1404" fmla="*/ 6686182 w 7336075"/>
                  <a:gd name="connsiteY1404" fmla="*/ 131680 h 189222"/>
                  <a:gd name="connsiteX1405" fmla="*/ 6702200 w 7336075"/>
                  <a:gd name="connsiteY1405" fmla="*/ 147969 h 189222"/>
                  <a:gd name="connsiteX1406" fmla="*/ 6720388 w 7336075"/>
                  <a:gd name="connsiteY1406" fmla="*/ 125979 h 189222"/>
                  <a:gd name="connsiteX1407" fmla="*/ 6720388 w 7336075"/>
                  <a:gd name="connsiteY1407" fmla="*/ 116479 h 189222"/>
                  <a:gd name="connsiteX1408" fmla="*/ 6714416 w 7336075"/>
                  <a:gd name="connsiteY1408" fmla="*/ 116479 h 189222"/>
                  <a:gd name="connsiteX1409" fmla="*/ 6714416 w 7336075"/>
                  <a:gd name="connsiteY1409" fmla="*/ 127066 h 189222"/>
                  <a:gd name="connsiteX1410" fmla="*/ 6706815 w 7336075"/>
                  <a:gd name="connsiteY1410" fmla="*/ 140639 h 189222"/>
                  <a:gd name="connsiteX1411" fmla="*/ 6699485 w 7336075"/>
                  <a:gd name="connsiteY1411" fmla="*/ 127066 h 189222"/>
                  <a:gd name="connsiteX1412" fmla="*/ 6699485 w 7336075"/>
                  <a:gd name="connsiteY1412" fmla="*/ 86344 h 189222"/>
                  <a:gd name="connsiteX1413" fmla="*/ 6662292 w 7336075"/>
                  <a:gd name="connsiteY1413" fmla="*/ 53765 h 189222"/>
                  <a:gd name="connsiteX1414" fmla="*/ 6630257 w 7336075"/>
                  <a:gd name="connsiteY1414" fmla="*/ 75755 h 189222"/>
                  <a:gd name="connsiteX1415" fmla="*/ 6641116 w 7336075"/>
                  <a:gd name="connsiteY1415" fmla="*/ 85528 h 189222"/>
                  <a:gd name="connsiteX1416" fmla="*/ 6649532 w 7336075"/>
                  <a:gd name="connsiteY1416" fmla="*/ 75755 h 189222"/>
                  <a:gd name="connsiteX1417" fmla="*/ 6640302 w 7336075"/>
                  <a:gd name="connsiteY1417" fmla="*/ 66254 h 189222"/>
                  <a:gd name="connsiteX1418" fmla="*/ 6684282 w 7336075"/>
                  <a:gd name="connsiteY1418" fmla="*/ 96931 h 189222"/>
                  <a:gd name="connsiteX1419" fmla="*/ 6684282 w 7336075"/>
                  <a:gd name="connsiteY1419" fmla="*/ 117292 h 189222"/>
                  <a:gd name="connsiteX1420" fmla="*/ 6659577 w 7336075"/>
                  <a:gd name="connsiteY1420" fmla="*/ 143898 h 189222"/>
                  <a:gd name="connsiteX1421" fmla="*/ 6657948 w 7336075"/>
                  <a:gd name="connsiteY1421" fmla="*/ 143898 h 189222"/>
                  <a:gd name="connsiteX1422" fmla="*/ 6640845 w 7336075"/>
                  <a:gd name="connsiteY1422" fmla="*/ 126250 h 189222"/>
                  <a:gd name="connsiteX1423" fmla="*/ 6684282 w 7336075"/>
                  <a:gd name="connsiteY1423" fmla="*/ 96931 h 189222"/>
                  <a:gd name="connsiteX1424" fmla="*/ 6729416 w 7336075"/>
                  <a:gd name="connsiteY1424" fmla="*/ 4900 h 189222"/>
                  <a:gd name="connsiteX1425" fmla="*/ 6729416 w 7336075"/>
                  <a:gd name="connsiteY1425" fmla="*/ 11144 h 189222"/>
                  <a:gd name="connsiteX1426" fmla="*/ 6731858 w 7336075"/>
                  <a:gd name="connsiteY1426" fmla="*/ 11144 h 189222"/>
                  <a:gd name="connsiteX1427" fmla="*/ 6745162 w 7336075"/>
                  <a:gd name="connsiteY1427" fmla="*/ 22002 h 189222"/>
                  <a:gd name="connsiteX1428" fmla="*/ 6745162 w 7336075"/>
                  <a:gd name="connsiteY1428" fmla="*/ 126795 h 189222"/>
                  <a:gd name="connsiteX1429" fmla="*/ 6745433 w 7336075"/>
                  <a:gd name="connsiteY1429" fmla="*/ 131409 h 189222"/>
                  <a:gd name="connsiteX1430" fmla="*/ 6730503 w 7336075"/>
                  <a:gd name="connsiteY1430" fmla="*/ 140368 h 189222"/>
                  <a:gd name="connsiteX1431" fmla="*/ 6729416 w 7336075"/>
                  <a:gd name="connsiteY1431" fmla="*/ 140368 h 189222"/>
                  <a:gd name="connsiteX1432" fmla="*/ 6729416 w 7336075"/>
                  <a:gd name="connsiteY1432" fmla="*/ 146611 h 189222"/>
                  <a:gd name="connsiteX1433" fmla="*/ 6776110 w 7336075"/>
                  <a:gd name="connsiteY1433" fmla="*/ 146611 h 189222"/>
                  <a:gd name="connsiteX1434" fmla="*/ 6776110 w 7336075"/>
                  <a:gd name="connsiteY1434" fmla="*/ 140368 h 189222"/>
                  <a:gd name="connsiteX1435" fmla="*/ 6770953 w 7336075"/>
                  <a:gd name="connsiteY1435" fmla="*/ 140368 h 189222"/>
                  <a:gd name="connsiteX1436" fmla="*/ 6760093 w 7336075"/>
                  <a:gd name="connsiteY1436" fmla="*/ 132223 h 189222"/>
                  <a:gd name="connsiteX1437" fmla="*/ 6760093 w 7336075"/>
                  <a:gd name="connsiteY1437" fmla="*/ 2456 h 189222"/>
                  <a:gd name="connsiteX1438" fmla="*/ 6912055 w 7336075"/>
                  <a:gd name="connsiteY1438" fmla="*/ 19016 h 189222"/>
                  <a:gd name="connsiteX1439" fmla="*/ 6884635 w 7336075"/>
                  <a:gd name="connsiteY1439" fmla="*/ 58653 h 189222"/>
                  <a:gd name="connsiteX1440" fmla="*/ 6884635 w 7336075"/>
                  <a:gd name="connsiteY1440" fmla="*/ 63810 h 189222"/>
                  <a:gd name="connsiteX1441" fmla="*/ 6902552 w 7336075"/>
                  <a:gd name="connsiteY1441" fmla="*/ 63810 h 189222"/>
                  <a:gd name="connsiteX1442" fmla="*/ 6902552 w 7336075"/>
                  <a:gd name="connsiteY1442" fmla="*/ 118649 h 189222"/>
                  <a:gd name="connsiteX1443" fmla="*/ 6906354 w 7336075"/>
                  <a:gd name="connsiteY1443" fmla="*/ 136840 h 189222"/>
                  <a:gd name="connsiteX1444" fmla="*/ 6931329 w 7336075"/>
                  <a:gd name="connsiteY1444" fmla="*/ 149055 h 189222"/>
                  <a:gd name="connsiteX1445" fmla="*/ 6933229 w 7336075"/>
                  <a:gd name="connsiteY1445" fmla="*/ 149055 h 189222"/>
                  <a:gd name="connsiteX1446" fmla="*/ 6951690 w 7336075"/>
                  <a:gd name="connsiteY1446" fmla="*/ 116750 h 189222"/>
                  <a:gd name="connsiteX1447" fmla="*/ 6951690 w 7336075"/>
                  <a:gd name="connsiteY1447" fmla="*/ 109149 h 189222"/>
                  <a:gd name="connsiteX1448" fmla="*/ 6945718 w 7336075"/>
                  <a:gd name="connsiteY1448" fmla="*/ 109149 h 189222"/>
                  <a:gd name="connsiteX1449" fmla="*/ 6945989 w 7336075"/>
                  <a:gd name="connsiteY1449" fmla="*/ 118107 h 189222"/>
                  <a:gd name="connsiteX1450" fmla="*/ 6931600 w 7336075"/>
                  <a:gd name="connsiteY1450" fmla="*/ 143083 h 189222"/>
                  <a:gd name="connsiteX1451" fmla="*/ 6918027 w 7336075"/>
                  <a:gd name="connsiteY1451" fmla="*/ 120007 h 189222"/>
                  <a:gd name="connsiteX1452" fmla="*/ 6918027 w 7336075"/>
                  <a:gd name="connsiteY1452" fmla="*/ 63810 h 189222"/>
                  <a:gd name="connsiteX1453" fmla="*/ 6948162 w 7336075"/>
                  <a:gd name="connsiteY1453" fmla="*/ 63810 h 189222"/>
                  <a:gd name="connsiteX1454" fmla="*/ 6948162 w 7336075"/>
                  <a:gd name="connsiteY1454" fmla="*/ 57296 h 189222"/>
                  <a:gd name="connsiteX1455" fmla="*/ 6918027 w 7336075"/>
                  <a:gd name="connsiteY1455" fmla="*/ 57296 h 189222"/>
                  <a:gd name="connsiteX1456" fmla="*/ 6918027 w 7336075"/>
                  <a:gd name="connsiteY1456" fmla="*/ 19016 h 189222"/>
                  <a:gd name="connsiteX1457" fmla="*/ 6971984 w 7336075"/>
                  <a:gd name="connsiteY1457" fmla="*/ 57296 h 189222"/>
                  <a:gd name="connsiteX1458" fmla="*/ 6971984 w 7336075"/>
                  <a:gd name="connsiteY1458" fmla="*/ 63810 h 189222"/>
                  <a:gd name="connsiteX1459" fmla="*/ 6975241 w 7336075"/>
                  <a:gd name="connsiteY1459" fmla="*/ 63810 h 189222"/>
                  <a:gd name="connsiteX1460" fmla="*/ 6986914 w 7336075"/>
                  <a:gd name="connsiteY1460" fmla="*/ 74126 h 189222"/>
                  <a:gd name="connsiteX1461" fmla="*/ 6986914 w 7336075"/>
                  <a:gd name="connsiteY1461" fmla="*/ 131680 h 189222"/>
                  <a:gd name="connsiteX1462" fmla="*/ 6971168 w 7336075"/>
                  <a:gd name="connsiteY1462" fmla="*/ 140368 h 189222"/>
                  <a:gd name="connsiteX1463" fmla="*/ 6971168 w 7336075"/>
                  <a:gd name="connsiteY1463" fmla="*/ 146611 h 189222"/>
                  <a:gd name="connsiteX1464" fmla="*/ 7016234 w 7336075"/>
                  <a:gd name="connsiteY1464" fmla="*/ 146611 h 189222"/>
                  <a:gd name="connsiteX1465" fmla="*/ 7016234 w 7336075"/>
                  <a:gd name="connsiteY1465" fmla="*/ 140368 h 189222"/>
                  <a:gd name="connsiteX1466" fmla="*/ 7012706 w 7336075"/>
                  <a:gd name="connsiteY1466" fmla="*/ 140368 h 189222"/>
                  <a:gd name="connsiteX1467" fmla="*/ 7001845 w 7336075"/>
                  <a:gd name="connsiteY1467" fmla="*/ 133038 h 189222"/>
                  <a:gd name="connsiteX1468" fmla="*/ 7001845 w 7336075"/>
                  <a:gd name="connsiteY1468" fmla="*/ 55123 h 189222"/>
                  <a:gd name="connsiteX1469" fmla="*/ 6989630 w 7336075"/>
                  <a:gd name="connsiteY1469" fmla="*/ 7613 h 189222"/>
                  <a:gd name="connsiteX1470" fmla="*/ 6979856 w 7336075"/>
                  <a:gd name="connsiteY1470" fmla="*/ 18745 h 189222"/>
                  <a:gd name="connsiteX1471" fmla="*/ 6991258 w 7336075"/>
                  <a:gd name="connsiteY1471" fmla="*/ 29876 h 189222"/>
                  <a:gd name="connsiteX1472" fmla="*/ 6992616 w 7336075"/>
                  <a:gd name="connsiteY1472" fmla="*/ 29876 h 189222"/>
                  <a:gd name="connsiteX1473" fmla="*/ 7002390 w 7336075"/>
                  <a:gd name="connsiteY1473" fmla="*/ 18745 h 189222"/>
                  <a:gd name="connsiteX1474" fmla="*/ 6991258 w 7336075"/>
                  <a:gd name="connsiteY1474" fmla="*/ 7613 h 189222"/>
                  <a:gd name="connsiteX1475" fmla="*/ 7030217 w 7336075"/>
                  <a:gd name="connsiteY1475" fmla="*/ 57296 h 189222"/>
                  <a:gd name="connsiteX1476" fmla="*/ 7030217 w 7336075"/>
                  <a:gd name="connsiteY1476" fmla="*/ 63810 h 189222"/>
                  <a:gd name="connsiteX1477" fmla="*/ 7033474 w 7336075"/>
                  <a:gd name="connsiteY1477" fmla="*/ 63810 h 189222"/>
                  <a:gd name="connsiteX1478" fmla="*/ 7046234 w 7336075"/>
                  <a:gd name="connsiteY1478" fmla="*/ 74126 h 189222"/>
                  <a:gd name="connsiteX1479" fmla="*/ 7046234 w 7336075"/>
                  <a:gd name="connsiteY1479" fmla="*/ 131409 h 189222"/>
                  <a:gd name="connsiteX1480" fmla="*/ 7030217 w 7336075"/>
                  <a:gd name="connsiteY1480" fmla="*/ 140368 h 189222"/>
                  <a:gd name="connsiteX1481" fmla="*/ 7030217 w 7336075"/>
                  <a:gd name="connsiteY1481" fmla="*/ 146611 h 189222"/>
                  <a:gd name="connsiteX1482" fmla="*/ 7044877 w 7336075"/>
                  <a:gd name="connsiteY1482" fmla="*/ 146069 h 189222"/>
                  <a:gd name="connsiteX1483" fmla="*/ 7077453 w 7336075"/>
                  <a:gd name="connsiteY1483" fmla="*/ 146069 h 189222"/>
                  <a:gd name="connsiteX1484" fmla="*/ 7077453 w 7336075"/>
                  <a:gd name="connsiteY1484" fmla="*/ 140368 h 189222"/>
                  <a:gd name="connsiteX1485" fmla="*/ 7072838 w 7336075"/>
                  <a:gd name="connsiteY1485" fmla="*/ 140368 h 189222"/>
                  <a:gd name="connsiteX1486" fmla="*/ 7061436 w 7336075"/>
                  <a:gd name="connsiteY1486" fmla="*/ 131680 h 189222"/>
                  <a:gd name="connsiteX1487" fmla="*/ 7061436 w 7336075"/>
                  <a:gd name="connsiteY1487" fmla="*/ 89872 h 189222"/>
                  <a:gd name="connsiteX1488" fmla="*/ 7090484 w 7336075"/>
                  <a:gd name="connsiteY1488" fmla="*/ 60282 h 189222"/>
                  <a:gd name="connsiteX1489" fmla="*/ 7105415 w 7336075"/>
                  <a:gd name="connsiteY1489" fmla="*/ 83629 h 189222"/>
                  <a:gd name="connsiteX1490" fmla="*/ 7105415 w 7336075"/>
                  <a:gd name="connsiteY1490" fmla="*/ 132223 h 189222"/>
                  <a:gd name="connsiteX1491" fmla="*/ 7092384 w 7336075"/>
                  <a:gd name="connsiteY1491" fmla="*/ 140368 h 189222"/>
                  <a:gd name="connsiteX1492" fmla="*/ 7089398 w 7336075"/>
                  <a:gd name="connsiteY1492" fmla="*/ 140368 h 189222"/>
                  <a:gd name="connsiteX1493" fmla="*/ 7089398 w 7336075"/>
                  <a:gd name="connsiteY1493" fmla="*/ 146611 h 189222"/>
                  <a:gd name="connsiteX1494" fmla="*/ 7104060 w 7336075"/>
                  <a:gd name="connsiteY1494" fmla="*/ 146069 h 189222"/>
                  <a:gd name="connsiteX1495" fmla="*/ 7136636 w 7336075"/>
                  <a:gd name="connsiteY1495" fmla="*/ 146069 h 189222"/>
                  <a:gd name="connsiteX1496" fmla="*/ 7136636 w 7336075"/>
                  <a:gd name="connsiteY1496" fmla="*/ 140368 h 189222"/>
                  <a:gd name="connsiteX1497" fmla="*/ 7132021 w 7336075"/>
                  <a:gd name="connsiteY1497" fmla="*/ 140368 h 189222"/>
                  <a:gd name="connsiteX1498" fmla="*/ 7120619 w 7336075"/>
                  <a:gd name="connsiteY1498" fmla="*/ 131680 h 189222"/>
                  <a:gd name="connsiteX1499" fmla="*/ 7120619 w 7336075"/>
                  <a:gd name="connsiteY1499" fmla="*/ 89872 h 189222"/>
                  <a:gd name="connsiteX1500" fmla="*/ 7149667 w 7336075"/>
                  <a:gd name="connsiteY1500" fmla="*/ 60282 h 189222"/>
                  <a:gd name="connsiteX1501" fmla="*/ 7164598 w 7336075"/>
                  <a:gd name="connsiteY1501" fmla="*/ 83629 h 189222"/>
                  <a:gd name="connsiteX1502" fmla="*/ 7164598 w 7336075"/>
                  <a:gd name="connsiteY1502" fmla="*/ 132223 h 189222"/>
                  <a:gd name="connsiteX1503" fmla="*/ 7151567 w 7336075"/>
                  <a:gd name="connsiteY1503" fmla="*/ 140368 h 189222"/>
                  <a:gd name="connsiteX1504" fmla="*/ 7148581 w 7336075"/>
                  <a:gd name="connsiteY1504" fmla="*/ 140368 h 189222"/>
                  <a:gd name="connsiteX1505" fmla="*/ 7148581 w 7336075"/>
                  <a:gd name="connsiteY1505" fmla="*/ 146611 h 189222"/>
                  <a:gd name="connsiteX1506" fmla="*/ 7195819 w 7336075"/>
                  <a:gd name="connsiteY1506" fmla="*/ 146611 h 189222"/>
                  <a:gd name="connsiteX1507" fmla="*/ 7195819 w 7336075"/>
                  <a:gd name="connsiteY1507" fmla="*/ 140368 h 189222"/>
                  <a:gd name="connsiteX1508" fmla="*/ 7192018 w 7336075"/>
                  <a:gd name="connsiteY1508" fmla="*/ 140368 h 189222"/>
                  <a:gd name="connsiteX1509" fmla="*/ 7179802 w 7336075"/>
                  <a:gd name="connsiteY1509" fmla="*/ 132223 h 189222"/>
                  <a:gd name="connsiteX1510" fmla="*/ 7179802 w 7336075"/>
                  <a:gd name="connsiteY1510" fmla="*/ 85257 h 189222"/>
                  <a:gd name="connsiteX1511" fmla="*/ 7176545 w 7336075"/>
                  <a:gd name="connsiteY1511" fmla="*/ 67067 h 189222"/>
                  <a:gd name="connsiteX1512" fmla="*/ 7150209 w 7336075"/>
                  <a:gd name="connsiteY1512" fmla="*/ 55123 h 189222"/>
                  <a:gd name="connsiteX1513" fmla="*/ 7120077 w 7336075"/>
                  <a:gd name="connsiteY1513" fmla="*/ 74941 h 189222"/>
                  <a:gd name="connsiteX1514" fmla="*/ 7119804 w 7336075"/>
                  <a:gd name="connsiteY1514" fmla="*/ 74941 h 189222"/>
                  <a:gd name="connsiteX1515" fmla="*/ 7092113 w 7336075"/>
                  <a:gd name="connsiteY1515" fmla="*/ 55123 h 189222"/>
                  <a:gd name="connsiteX1516" fmla="*/ 7060349 w 7336075"/>
                  <a:gd name="connsiteY1516" fmla="*/ 75755 h 189222"/>
                  <a:gd name="connsiteX1517" fmla="*/ 7060349 w 7336075"/>
                  <a:gd name="connsiteY1517" fmla="*/ 55123 h 189222"/>
                  <a:gd name="connsiteX1518" fmla="*/ 7224664 w 7336075"/>
                  <a:gd name="connsiteY1518" fmla="*/ 99104 h 189222"/>
                  <a:gd name="connsiteX1519" fmla="*/ 7286017 w 7336075"/>
                  <a:gd name="connsiteY1519" fmla="*/ 99104 h 189222"/>
                  <a:gd name="connsiteX1520" fmla="*/ 7289548 w 7336075"/>
                  <a:gd name="connsiteY1520" fmla="*/ 95573 h 189222"/>
                  <a:gd name="connsiteX1521" fmla="*/ 7251541 w 7336075"/>
                  <a:gd name="connsiteY1521" fmla="*/ 53765 h 189222"/>
                  <a:gd name="connsiteX1522" fmla="*/ 7206473 w 7336075"/>
                  <a:gd name="connsiteY1522" fmla="*/ 101275 h 189222"/>
                  <a:gd name="connsiteX1523" fmla="*/ 7255069 w 7336075"/>
                  <a:gd name="connsiteY1523" fmla="*/ 149055 h 189222"/>
                  <a:gd name="connsiteX1524" fmla="*/ 7289003 w 7336075"/>
                  <a:gd name="connsiteY1524" fmla="*/ 124351 h 189222"/>
                  <a:gd name="connsiteX1525" fmla="*/ 7289548 w 7336075"/>
                  <a:gd name="connsiteY1525" fmla="*/ 121907 h 189222"/>
                  <a:gd name="connsiteX1526" fmla="*/ 7286833 w 7336075"/>
                  <a:gd name="connsiteY1526" fmla="*/ 119191 h 189222"/>
                  <a:gd name="connsiteX1527" fmla="*/ 7280861 w 7336075"/>
                  <a:gd name="connsiteY1527" fmla="*/ 128423 h 189222"/>
                  <a:gd name="connsiteX1528" fmla="*/ 7255340 w 7336075"/>
                  <a:gd name="connsiteY1528" fmla="*/ 143083 h 189222"/>
                  <a:gd name="connsiteX1529" fmla="*/ 7253983 w 7336075"/>
                  <a:gd name="connsiteY1529" fmla="*/ 143083 h 189222"/>
                  <a:gd name="connsiteX1530" fmla="*/ 7229007 w 7336075"/>
                  <a:gd name="connsiteY1530" fmla="*/ 125708 h 189222"/>
                  <a:gd name="connsiteX1531" fmla="*/ 7224664 w 7336075"/>
                  <a:gd name="connsiteY1531" fmla="*/ 99104 h 189222"/>
                  <a:gd name="connsiteX1532" fmla="*/ 7224935 w 7336075"/>
                  <a:gd name="connsiteY1532" fmla="*/ 94216 h 189222"/>
                  <a:gd name="connsiteX1533" fmla="*/ 7245840 w 7336075"/>
                  <a:gd name="connsiteY1533" fmla="*/ 59737 h 189222"/>
                  <a:gd name="connsiteX1534" fmla="*/ 7250726 w 7336075"/>
                  <a:gd name="connsiteY1534" fmla="*/ 58924 h 189222"/>
                  <a:gd name="connsiteX1535" fmla="*/ 7275430 w 7336075"/>
                  <a:gd name="connsiteY1535" fmla="*/ 94216 h 189222"/>
                  <a:gd name="connsiteX1536" fmla="*/ 7323686 w 7336075"/>
                  <a:gd name="connsiteY1536" fmla="*/ 124351 h 189222"/>
                  <a:gd name="connsiteX1537" fmla="*/ 7313912 w 7336075"/>
                  <a:gd name="connsiteY1537" fmla="*/ 135482 h 189222"/>
                  <a:gd name="connsiteX1538" fmla="*/ 7324772 w 7336075"/>
                  <a:gd name="connsiteY1538" fmla="*/ 146611 h 189222"/>
                  <a:gd name="connsiteX1539" fmla="*/ 7336446 w 7336075"/>
                  <a:gd name="connsiteY1539" fmla="*/ 135482 h 189222"/>
                  <a:gd name="connsiteX1540" fmla="*/ 7325314 w 7336075"/>
                  <a:gd name="connsiteY1540" fmla="*/ 124351 h 189222"/>
                  <a:gd name="connsiteX1541" fmla="*/ 7323686 w 7336075"/>
                  <a:gd name="connsiteY1541" fmla="*/ 124351 h 189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</a:cxnLst>
                <a:rect l="l" t="t" r="r" b="b"/>
                <a:pathLst>
                  <a:path w="7336075" h="189222">
                    <a:moveTo>
                      <a:pt x="10146" y="57567"/>
                    </a:moveTo>
                    <a:cubicBezTo>
                      <a:pt x="4703" y="58109"/>
                      <a:pt x="370" y="62724"/>
                      <a:pt x="370" y="68698"/>
                    </a:cubicBezTo>
                    <a:cubicBezTo>
                      <a:pt x="370" y="74126"/>
                      <a:pt x="4703" y="79827"/>
                      <a:pt x="11768" y="79827"/>
                    </a:cubicBezTo>
                    <a:cubicBezTo>
                      <a:pt x="17745" y="79827"/>
                      <a:pt x="22888" y="74941"/>
                      <a:pt x="22888" y="68698"/>
                    </a:cubicBezTo>
                    <a:cubicBezTo>
                      <a:pt x="22888" y="63268"/>
                      <a:pt x="18834" y="57296"/>
                      <a:pt x="12046" y="57296"/>
                    </a:cubicBezTo>
                    <a:cubicBezTo>
                      <a:pt x="11490" y="57296"/>
                      <a:pt x="10679" y="57567"/>
                      <a:pt x="10146" y="57567"/>
                    </a:cubicBezTo>
                    <a:close/>
                    <a:moveTo>
                      <a:pt x="10146" y="124351"/>
                    </a:moveTo>
                    <a:cubicBezTo>
                      <a:pt x="4703" y="125166"/>
                      <a:pt x="370" y="129781"/>
                      <a:pt x="370" y="135482"/>
                    </a:cubicBezTo>
                    <a:cubicBezTo>
                      <a:pt x="370" y="140910"/>
                      <a:pt x="4703" y="146611"/>
                      <a:pt x="11235" y="146611"/>
                    </a:cubicBezTo>
                    <a:cubicBezTo>
                      <a:pt x="16378" y="146611"/>
                      <a:pt x="22888" y="142812"/>
                      <a:pt x="22888" y="135482"/>
                    </a:cubicBezTo>
                    <a:cubicBezTo>
                      <a:pt x="22888" y="129781"/>
                      <a:pt x="18556" y="124351"/>
                      <a:pt x="11768" y="124351"/>
                    </a:cubicBezTo>
                    <a:cubicBezTo>
                      <a:pt x="10957" y="124351"/>
                      <a:pt x="10679" y="124351"/>
                      <a:pt x="10146" y="124351"/>
                    </a:cubicBezTo>
                    <a:close/>
                    <a:moveTo>
                      <a:pt x="147708" y="4900"/>
                    </a:moveTo>
                    <a:lnTo>
                      <a:pt x="147708" y="11144"/>
                    </a:lnTo>
                    <a:cubicBezTo>
                      <a:pt x="150418" y="11144"/>
                      <a:pt x="153407" y="11144"/>
                      <a:pt x="156117" y="11144"/>
                    </a:cubicBezTo>
                    <a:cubicBezTo>
                      <a:pt x="163461" y="11144"/>
                      <a:pt x="169971" y="12230"/>
                      <a:pt x="169971" y="20373"/>
                    </a:cubicBezTo>
                    <a:lnTo>
                      <a:pt x="169971" y="130867"/>
                    </a:lnTo>
                    <a:cubicBezTo>
                      <a:pt x="169971" y="139281"/>
                      <a:pt x="162650" y="140368"/>
                      <a:pt x="155585" y="140368"/>
                    </a:cubicBezTo>
                    <a:cubicBezTo>
                      <a:pt x="152874" y="140368"/>
                      <a:pt x="150164" y="140368"/>
                      <a:pt x="147708" y="140368"/>
                    </a:cubicBezTo>
                    <a:lnTo>
                      <a:pt x="147708" y="146611"/>
                    </a:lnTo>
                    <a:lnTo>
                      <a:pt x="210975" y="146611"/>
                    </a:lnTo>
                    <a:lnTo>
                      <a:pt x="210975" y="140368"/>
                    </a:lnTo>
                    <a:cubicBezTo>
                      <a:pt x="208241" y="140368"/>
                      <a:pt x="205276" y="140368"/>
                      <a:pt x="202543" y="140368"/>
                    </a:cubicBezTo>
                    <a:cubicBezTo>
                      <a:pt x="195222" y="140368"/>
                      <a:pt x="188713" y="139281"/>
                      <a:pt x="188713" y="131138"/>
                    </a:cubicBezTo>
                    <a:lnTo>
                      <a:pt x="188713" y="20644"/>
                    </a:lnTo>
                    <a:cubicBezTo>
                      <a:pt x="188713" y="12230"/>
                      <a:pt x="196033" y="11144"/>
                      <a:pt x="203099" y="11144"/>
                    </a:cubicBezTo>
                    <a:cubicBezTo>
                      <a:pt x="205809" y="11144"/>
                      <a:pt x="208520" y="11144"/>
                      <a:pt x="210975" y="11144"/>
                    </a:cubicBezTo>
                    <a:lnTo>
                      <a:pt x="210975" y="4900"/>
                    </a:lnTo>
                    <a:close/>
                    <a:moveTo>
                      <a:pt x="225292" y="57296"/>
                    </a:moveTo>
                    <a:lnTo>
                      <a:pt x="225292" y="63810"/>
                    </a:lnTo>
                    <a:lnTo>
                      <a:pt x="228535" y="63810"/>
                    </a:lnTo>
                    <a:cubicBezTo>
                      <a:pt x="234790" y="63810"/>
                      <a:pt x="241300" y="64354"/>
                      <a:pt x="241300" y="74126"/>
                    </a:cubicBezTo>
                    <a:lnTo>
                      <a:pt x="241300" y="131409"/>
                    </a:lnTo>
                    <a:cubicBezTo>
                      <a:pt x="241300" y="140097"/>
                      <a:pt x="235879" y="140368"/>
                      <a:pt x="225292" y="140368"/>
                    </a:cubicBezTo>
                    <a:lnTo>
                      <a:pt x="225292" y="146611"/>
                    </a:lnTo>
                    <a:lnTo>
                      <a:pt x="239957" y="146069"/>
                    </a:lnTo>
                    <a:lnTo>
                      <a:pt x="272529" y="146069"/>
                    </a:lnTo>
                    <a:lnTo>
                      <a:pt x="272529" y="140368"/>
                    </a:lnTo>
                    <a:lnTo>
                      <a:pt x="267918" y="140368"/>
                    </a:lnTo>
                    <a:cubicBezTo>
                      <a:pt x="261663" y="140368"/>
                      <a:pt x="256497" y="139281"/>
                      <a:pt x="256497" y="131680"/>
                    </a:cubicBezTo>
                    <a:lnTo>
                      <a:pt x="256497" y="94216"/>
                    </a:lnTo>
                    <a:cubicBezTo>
                      <a:pt x="256497" y="78470"/>
                      <a:pt x="266019" y="60282"/>
                      <a:pt x="285548" y="60282"/>
                    </a:cubicBezTo>
                    <a:cubicBezTo>
                      <a:pt x="296969" y="60282"/>
                      <a:pt x="300212" y="70598"/>
                      <a:pt x="300212" y="83629"/>
                    </a:cubicBezTo>
                    <a:lnTo>
                      <a:pt x="300212" y="132223"/>
                    </a:lnTo>
                    <a:cubicBezTo>
                      <a:pt x="300212" y="139826"/>
                      <a:pt x="294235" y="140368"/>
                      <a:pt x="287447" y="140368"/>
                    </a:cubicBezTo>
                    <a:lnTo>
                      <a:pt x="284204" y="140368"/>
                    </a:lnTo>
                    <a:lnTo>
                      <a:pt x="284204" y="146611"/>
                    </a:lnTo>
                    <a:lnTo>
                      <a:pt x="298869" y="146069"/>
                    </a:lnTo>
                    <a:lnTo>
                      <a:pt x="331441" y="146069"/>
                    </a:lnTo>
                    <a:lnTo>
                      <a:pt x="331441" y="140368"/>
                    </a:lnTo>
                    <a:lnTo>
                      <a:pt x="327641" y="140368"/>
                    </a:lnTo>
                    <a:cubicBezTo>
                      <a:pt x="321664" y="140368"/>
                      <a:pt x="315687" y="139552"/>
                      <a:pt x="315687" y="132223"/>
                    </a:cubicBezTo>
                    <a:lnTo>
                      <a:pt x="315687" y="85257"/>
                    </a:lnTo>
                    <a:cubicBezTo>
                      <a:pt x="315687" y="79014"/>
                      <a:pt x="315409" y="73042"/>
                      <a:pt x="312166" y="67341"/>
                    </a:cubicBezTo>
                    <a:cubicBezTo>
                      <a:pt x="307000" y="57567"/>
                      <a:pt x="296135" y="55123"/>
                      <a:pt x="286104" y="55123"/>
                    </a:cubicBezTo>
                    <a:cubicBezTo>
                      <a:pt x="273061" y="55123"/>
                      <a:pt x="260042" y="63539"/>
                      <a:pt x="255432" y="75755"/>
                    </a:cubicBezTo>
                    <a:lnTo>
                      <a:pt x="255432" y="55123"/>
                    </a:lnTo>
                    <a:close/>
                    <a:moveTo>
                      <a:pt x="467519" y="19016"/>
                    </a:moveTo>
                    <a:cubicBezTo>
                      <a:pt x="467519" y="34220"/>
                      <a:pt x="460454" y="58653"/>
                      <a:pt x="440090" y="58653"/>
                    </a:cubicBezTo>
                    <a:lnTo>
                      <a:pt x="440090" y="63810"/>
                    </a:lnTo>
                    <a:lnTo>
                      <a:pt x="458021" y="63810"/>
                    </a:lnTo>
                    <a:lnTo>
                      <a:pt x="458021" y="118649"/>
                    </a:lnTo>
                    <a:cubicBezTo>
                      <a:pt x="458021" y="125166"/>
                      <a:pt x="458554" y="131409"/>
                      <a:pt x="461821" y="136840"/>
                    </a:cubicBezTo>
                    <a:cubicBezTo>
                      <a:pt x="466709" y="145527"/>
                      <a:pt x="477018" y="149055"/>
                      <a:pt x="486794" y="149055"/>
                    </a:cubicBezTo>
                    <a:lnTo>
                      <a:pt x="488694" y="149055"/>
                    </a:lnTo>
                    <a:cubicBezTo>
                      <a:pt x="504446" y="146340"/>
                      <a:pt x="507157" y="128965"/>
                      <a:pt x="507157" y="116750"/>
                    </a:cubicBezTo>
                    <a:lnTo>
                      <a:pt x="507157" y="109149"/>
                    </a:lnTo>
                    <a:lnTo>
                      <a:pt x="501180" y="109149"/>
                    </a:lnTo>
                    <a:cubicBezTo>
                      <a:pt x="501180" y="111862"/>
                      <a:pt x="501458" y="115121"/>
                      <a:pt x="501458" y="118107"/>
                    </a:cubicBezTo>
                    <a:cubicBezTo>
                      <a:pt x="501458" y="127337"/>
                      <a:pt x="499281" y="143083"/>
                      <a:pt x="487072" y="143083"/>
                    </a:cubicBezTo>
                    <a:cubicBezTo>
                      <a:pt x="475929" y="143083"/>
                      <a:pt x="473496" y="130052"/>
                      <a:pt x="473496" y="120007"/>
                    </a:cubicBezTo>
                    <a:lnTo>
                      <a:pt x="473496" y="63810"/>
                    </a:lnTo>
                    <a:lnTo>
                      <a:pt x="503612" y="63810"/>
                    </a:lnTo>
                    <a:lnTo>
                      <a:pt x="503612" y="57296"/>
                    </a:lnTo>
                    <a:lnTo>
                      <a:pt x="473496" y="57296"/>
                    </a:lnTo>
                    <a:lnTo>
                      <a:pt x="473496" y="19016"/>
                    </a:lnTo>
                    <a:close/>
                    <a:moveTo>
                      <a:pt x="526361" y="4900"/>
                    </a:moveTo>
                    <a:lnTo>
                      <a:pt x="526361" y="11144"/>
                    </a:lnTo>
                    <a:lnTo>
                      <a:pt x="529883" y="11144"/>
                    </a:lnTo>
                    <a:cubicBezTo>
                      <a:pt x="536138" y="11144"/>
                      <a:pt x="542370" y="12230"/>
                      <a:pt x="542370" y="22002"/>
                    </a:cubicBezTo>
                    <a:lnTo>
                      <a:pt x="542370" y="126795"/>
                    </a:lnTo>
                    <a:cubicBezTo>
                      <a:pt x="542370" y="128152"/>
                      <a:pt x="542370" y="129781"/>
                      <a:pt x="542370" y="131409"/>
                    </a:cubicBezTo>
                    <a:cubicBezTo>
                      <a:pt x="542370" y="140097"/>
                      <a:pt x="536393" y="140368"/>
                      <a:pt x="527451" y="140368"/>
                    </a:cubicBezTo>
                    <a:lnTo>
                      <a:pt x="526361" y="140368"/>
                    </a:lnTo>
                    <a:lnTo>
                      <a:pt x="526361" y="146611"/>
                    </a:lnTo>
                    <a:lnTo>
                      <a:pt x="541026" y="146069"/>
                    </a:lnTo>
                    <a:lnTo>
                      <a:pt x="573598" y="146069"/>
                    </a:lnTo>
                    <a:lnTo>
                      <a:pt x="573598" y="140368"/>
                    </a:lnTo>
                    <a:lnTo>
                      <a:pt x="568988" y="140368"/>
                    </a:lnTo>
                    <a:cubicBezTo>
                      <a:pt x="562733" y="140368"/>
                      <a:pt x="557567" y="139281"/>
                      <a:pt x="557567" y="131680"/>
                    </a:cubicBezTo>
                    <a:lnTo>
                      <a:pt x="557567" y="94216"/>
                    </a:lnTo>
                    <a:cubicBezTo>
                      <a:pt x="557567" y="78470"/>
                      <a:pt x="567088" y="60282"/>
                      <a:pt x="586617" y="60282"/>
                    </a:cubicBezTo>
                    <a:cubicBezTo>
                      <a:pt x="598038" y="60282"/>
                      <a:pt x="601282" y="70598"/>
                      <a:pt x="601282" y="83629"/>
                    </a:cubicBezTo>
                    <a:lnTo>
                      <a:pt x="601282" y="132223"/>
                    </a:lnTo>
                    <a:cubicBezTo>
                      <a:pt x="601282" y="139826"/>
                      <a:pt x="595305" y="140368"/>
                      <a:pt x="588517" y="140368"/>
                    </a:cubicBezTo>
                    <a:lnTo>
                      <a:pt x="585274" y="140368"/>
                    </a:lnTo>
                    <a:lnTo>
                      <a:pt x="585274" y="146611"/>
                    </a:lnTo>
                    <a:lnTo>
                      <a:pt x="599938" y="146069"/>
                    </a:lnTo>
                    <a:lnTo>
                      <a:pt x="632510" y="146069"/>
                    </a:lnTo>
                    <a:lnTo>
                      <a:pt x="632510" y="140368"/>
                    </a:lnTo>
                    <a:lnTo>
                      <a:pt x="628711" y="140368"/>
                    </a:lnTo>
                    <a:cubicBezTo>
                      <a:pt x="622734" y="140368"/>
                      <a:pt x="616757" y="139552"/>
                      <a:pt x="616757" y="132223"/>
                    </a:cubicBezTo>
                    <a:lnTo>
                      <a:pt x="616757" y="85257"/>
                    </a:lnTo>
                    <a:cubicBezTo>
                      <a:pt x="616757" y="79014"/>
                      <a:pt x="616479" y="72768"/>
                      <a:pt x="613236" y="67067"/>
                    </a:cubicBezTo>
                    <a:cubicBezTo>
                      <a:pt x="608348" y="58109"/>
                      <a:pt x="597760" y="55123"/>
                      <a:pt x="587984" y="55123"/>
                    </a:cubicBezTo>
                    <a:cubicBezTo>
                      <a:pt x="576309" y="55123"/>
                      <a:pt x="561922" y="61639"/>
                      <a:pt x="557312" y="74397"/>
                    </a:cubicBezTo>
                    <a:lnTo>
                      <a:pt x="557034" y="2456"/>
                    </a:lnTo>
                    <a:close/>
                    <a:moveTo>
                      <a:pt x="661491" y="99104"/>
                    </a:moveTo>
                    <a:lnTo>
                      <a:pt x="722836" y="99104"/>
                    </a:lnTo>
                    <a:cubicBezTo>
                      <a:pt x="725546" y="99104"/>
                      <a:pt x="726380" y="97746"/>
                      <a:pt x="726380" y="95573"/>
                    </a:cubicBezTo>
                    <a:cubicBezTo>
                      <a:pt x="726380" y="69511"/>
                      <a:pt x="710627" y="53765"/>
                      <a:pt x="688364" y="53765"/>
                    </a:cubicBezTo>
                    <a:cubicBezTo>
                      <a:pt x="663113" y="53765"/>
                      <a:pt x="643306" y="75755"/>
                      <a:pt x="643306" y="101275"/>
                    </a:cubicBezTo>
                    <a:cubicBezTo>
                      <a:pt x="643306" y="126795"/>
                      <a:pt x="663669" y="149055"/>
                      <a:pt x="691885" y="149055"/>
                    </a:cubicBezTo>
                    <a:cubicBezTo>
                      <a:pt x="706827" y="149055"/>
                      <a:pt x="721747" y="138468"/>
                      <a:pt x="725824" y="124351"/>
                    </a:cubicBezTo>
                    <a:cubicBezTo>
                      <a:pt x="726102" y="123535"/>
                      <a:pt x="726380" y="122722"/>
                      <a:pt x="726380" y="121907"/>
                    </a:cubicBezTo>
                    <a:cubicBezTo>
                      <a:pt x="726380" y="120549"/>
                      <a:pt x="725291" y="119191"/>
                      <a:pt x="723646" y="119191"/>
                    </a:cubicBezTo>
                    <a:cubicBezTo>
                      <a:pt x="719847" y="119191"/>
                      <a:pt x="719592" y="125437"/>
                      <a:pt x="717693" y="128423"/>
                    </a:cubicBezTo>
                    <a:cubicBezTo>
                      <a:pt x="712526" y="137111"/>
                      <a:pt x="702472" y="143083"/>
                      <a:pt x="692163" y="143083"/>
                    </a:cubicBezTo>
                    <a:lnTo>
                      <a:pt x="690796" y="143083"/>
                    </a:lnTo>
                    <a:cubicBezTo>
                      <a:pt x="679955" y="142812"/>
                      <a:pt x="670456" y="135482"/>
                      <a:pt x="665823" y="125708"/>
                    </a:cubicBezTo>
                    <a:cubicBezTo>
                      <a:pt x="662024" y="117292"/>
                      <a:pt x="661491" y="108062"/>
                      <a:pt x="661491" y="99104"/>
                    </a:cubicBezTo>
                    <a:close/>
                    <a:moveTo>
                      <a:pt x="661769" y="94216"/>
                    </a:moveTo>
                    <a:cubicBezTo>
                      <a:pt x="662024" y="80372"/>
                      <a:pt x="667723" y="64354"/>
                      <a:pt x="682665" y="59737"/>
                    </a:cubicBezTo>
                    <a:cubicBezTo>
                      <a:pt x="684287" y="59195"/>
                      <a:pt x="685932" y="58924"/>
                      <a:pt x="687553" y="58924"/>
                    </a:cubicBezTo>
                    <a:cubicBezTo>
                      <a:pt x="705461" y="58924"/>
                      <a:pt x="712249" y="77386"/>
                      <a:pt x="712249" y="94216"/>
                    </a:cubicBezTo>
                    <a:close/>
                    <a:moveTo>
                      <a:pt x="751562" y="139826"/>
                    </a:moveTo>
                    <a:cubicBezTo>
                      <a:pt x="758071" y="146340"/>
                      <a:pt x="766481" y="149055"/>
                      <a:pt x="775446" y="149055"/>
                    </a:cubicBezTo>
                    <a:cubicBezTo>
                      <a:pt x="792543" y="149055"/>
                      <a:pt x="809385" y="140368"/>
                      <a:pt x="809385" y="120007"/>
                    </a:cubicBezTo>
                    <a:lnTo>
                      <a:pt x="809385" y="117836"/>
                    </a:lnTo>
                    <a:cubicBezTo>
                      <a:pt x="808574" y="106160"/>
                      <a:pt x="799331" y="97202"/>
                      <a:pt x="789022" y="93403"/>
                    </a:cubicBezTo>
                    <a:cubicBezTo>
                      <a:pt x="783856" y="91501"/>
                      <a:pt x="778157" y="90688"/>
                      <a:pt x="772736" y="89601"/>
                    </a:cubicBezTo>
                    <a:cubicBezTo>
                      <a:pt x="764048" y="87972"/>
                      <a:pt x="750195" y="85528"/>
                      <a:pt x="750195" y="73313"/>
                    </a:cubicBezTo>
                    <a:cubicBezTo>
                      <a:pt x="750195" y="61368"/>
                      <a:pt x="765392" y="58380"/>
                      <a:pt x="774357" y="58380"/>
                    </a:cubicBezTo>
                    <a:cubicBezTo>
                      <a:pt x="787377" y="58380"/>
                      <a:pt x="796898" y="65983"/>
                      <a:pt x="798242" y="80914"/>
                    </a:cubicBezTo>
                    <a:cubicBezTo>
                      <a:pt x="798242" y="82542"/>
                      <a:pt x="798520" y="84715"/>
                      <a:pt x="800952" y="84715"/>
                    </a:cubicBezTo>
                    <a:cubicBezTo>
                      <a:pt x="802319" y="84715"/>
                      <a:pt x="803686" y="83629"/>
                      <a:pt x="803941" y="82271"/>
                    </a:cubicBezTo>
                    <a:lnTo>
                      <a:pt x="803941" y="57296"/>
                    </a:lnTo>
                    <a:cubicBezTo>
                      <a:pt x="803941" y="55667"/>
                      <a:pt x="803408" y="53765"/>
                      <a:pt x="801508" y="53765"/>
                    </a:cubicBezTo>
                    <a:cubicBezTo>
                      <a:pt x="798520" y="53765"/>
                      <a:pt x="796064" y="58924"/>
                      <a:pt x="793632" y="58924"/>
                    </a:cubicBezTo>
                    <a:lnTo>
                      <a:pt x="793099" y="58924"/>
                    </a:lnTo>
                    <a:cubicBezTo>
                      <a:pt x="791732" y="58653"/>
                      <a:pt x="790365" y="57296"/>
                      <a:pt x="789022" y="56751"/>
                    </a:cubicBezTo>
                    <a:cubicBezTo>
                      <a:pt x="784666" y="54581"/>
                      <a:pt x="779246" y="53765"/>
                      <a:pt x="774357" y="53765"/>
                    </a:cubicBezTo>
                    <a:cubicBezTo>
                      <a:pt x="759415" y="53765"/>
                      <a:pt x="739608" y="58653"/>
                      <a:pt x="739608" y="79827"/>
                    </a:cubicBezTo>
                    <a:cubicBezTo>
                      <a:pt x="739608" y="100733"/>
                      <a:pt x="764048" y="104261"/>
                      <a:pt x="778968" y="107247"/>
                    </a:cubicBezTo>
                    <a:cubicBezTo>
                      <a:pt x="787933" y="108875"/>
                      <a:pt x="797964" y="114306"/>
                      <a:pt x="798798" y="124351"/>
                    </a:cubicBezTo>
                    <a:cubicBezTo>
                      <a:pt x="798798" y="139281"/>
                      <a:pt x="786311" y="143898"/>
                      <a:pt x="775446" y="143898"/>
                    </a:cubicBezTo>
                    <a:lnTo>
                      <a:pt x="773269" y="143898"/>
                    </a:lnTo>
                    <a:cubicBezTo>
                      <a:pt x="758071" y="142812"/>
                      <a:pt x="749662" y="131409"/>
                      <a:pt x="746117" y="117292"/>
                    </a:cubicBezTo>
                    <a:cubicBezTo>
                      <a:pt x="745585" y="114848"/>
                      <a:pt x="745585" y="111591"/>
                      <a:pt x="742596" y="111591"/>
                    </a:cubicBezTo>
                    <a:cubicBezTo>
                      <a:pt x="740141" y="111591"/>
                      <a:pt x="739608" y="113219"/>
                      <a:pt x="739608" y="115121"/>
                    </a:cubicBezTo>
                    <a:lnTo>
                      <a:pt x="739608" y="141996"/>
                    </a:lnTo>
                    <a:cubicBezTo>
                      <a:pt x="739608" y="142812"/>
                      <a:pt x="739330" y="143898"/>
                      <a:pt x="739330" y="144711"/>
                    </a:cubicBezTo>
                    <a:cubicBezTo>
                      <a:pt x="739330" y="146885"/>
                      <a:pt x="739886" y="149055"/>
                      <a:pt x="742040" y="149055"/>
                    </a:cubicBezTo>
                    <a:cubicBezTo>
                      <a:pt x="743940" y="149055"/>
                      <a:pt x="745585" y="146340"/>
                      <a:pt x="746928" y="145254"/>
                    </a:cubicBezTo>
                    <a:lnTo>
                      <a:pt x="748017" y="143898"/>
                    </a:lnTo>
                    <a:cubicBezTo>
                      <a:pt x="749106" y="142541"/>
                      <a:pt x="750473" y="141183"/>
                      <a:pt x="751562" y="139826"/>
                    </a:cubicBezTo>
                    <a:close/>
                    <a:moveTo>
                      <a:pt x="840659" y="99104"/>
                    </a:moveTo>
                    <a:lnTo>
                      <a:pt x="902027" y="99104"/>
                    </a:lnTo>
                    <a:cubicBezTo>
                      <a:pt x="904737" y="99104"/>
                      <a:pt x="905548" y="97746"/>
                      <a:pt x="905548" y="95573"/>
                    </a:cubicBezTo>
                    <a:cubicBezTo>
                      <a:pt x="905548" y="69511"/>
                      <a:pt x="889795" y="53765"/>
                      <a:pt x="867533" y="53765"/>
                    </a:cubicBezTo>
                    <a:cubicBezTo>
                      <a:pt x="842304" y="53765"/>
                      <a:pt x="822474" y="75755"/>
                      <a:pt x="822474" y="101275"/>
                    </a:cubicBezTo>
                    <a:cubicBezTo>
                      <a:pt x="822474" y="126795"/>
                      <a:pt x="842837" y="149055"/>
                      <a:pt x="871077" y="149055"/>
                    </a:cubicBezTo>
                    <a:cubicBezTo>
                      <a:pt x="885996" y="149055"/>
                      <a:pt x="900938" y="138468"/>
                      <a:pt x="905016" y="124351"/>
                    </a:cubicBezTo>
                    <a:cubicBezTo>
                      <a:pt x="905270" y="123535"/>
                      <a:pt x="905548" y="122722"/>
                      <a:pt x="905548" y="121907"/>
                    </a:cubicBezTo>
                    <a:cubicBezTo>
                      <a:pt x="905548" y="120549"/>
                      <a:pt x="904460" y="119191"/>
                      <a:pt x="902838" y="119191"/>
                    </a:cubicBezTo>
                    <a:cubicBezTo>
                      <a:pt x="899039" y="119191"/>
                      <a:pt x="898761" y="125437"/>
                      <a:pt x="896861" y="128423"/>
                    </a:cubicBezTo>
                    <a:cubicBezTo>
                      <a:pt x="891695" y="137111"/>
                      <a:pt x="881664" y="143083"/>
                      <a:pt x="871332" y="143083"/>
                    </a:cubicBezTo>
                    <a:lnTo>
                      <a:pt x="869988" y="143083"/>
                    </a:lnTo>
                    <a:cubicBezTo>
                      <a:pt x="859123" y="142812"/>
                      <a:pt x="849625" y="135482"/>
                      <a:pt x="845015" y="125708"/>
                    </a:cubicBezTo>
                    <a:cubicBezTo>
                      <a:pt x="841216" y="117292"/>
                      <a:pt x="840659" y="108062"/>
                      <a:pt x="840659" y="99104"/>
                    </a:cubicBezTo>
                    <a:close/>
                    <a:moveTo>
                      <a:pt x="840937" y="94216"/>
                    </a:moveTo>
                    <a:cubicBezTo>
                      <a:pt x="841216" y="80372"/>
                      <a:pt x="846914" y="64354"/>
                      <a:pt x="861834" y="59737"/>
                    </a:cubicBezTo>
                    <a:cubicBezTo>
                      <a:pt x="863478" y="59195"/>
                      <a:pt x="865100" y="58924"/>
                      <a:pt x="866722" y="58924"/>
                    </a:cubicBezTo>
                    <a:cubicBezTo>
                      <a:pt x="884652" y="58924"/>
                      <a:pt x="891440" y="77386"/>
                      <a:pt x="891440" y="94216"/>
                    </a:cubicBezTo>
                    <a:close/>
                    <a:moveTo>
                      <a:pt x="1015496" y="57296"/>
                    </a:moveTo>
                    <a:lnTo>
                      <a:pt x="1015496" y="63810"/>
                    </a:lnTo>
                    <a:lnTo>
                      <a:pt x="1018484" y="63810"/>
                    </a:lnTo>
                    <a:cubicBezTo>
                      <a:pt x="1030160" y="63810"/>
                      <a:pt x="1030438" y="70869"/>
                      <a:pt x="1035581" y="84442"/>
                    </a:cubicBezTo>
                    <a:cubicBezTo>
                      <a:pt x="1042925" y="103990"/>
                      <a:pt x="1050523" y="123808"/>
                      <a:pt x="1057033" y="143625"/>
                    </a:cubicBezTo>
                    <a:cubicBezTo>
                      <a:pt x="1058122" y="145798"/>
                      <a:pt x="1058655" y="148513"/>
                      <a:pt x="1061643" y="149055"/>
                    </a:cubicBezTo>
                    <a:lnTo>
                      <a:pt x="1062199" y="149055"/>
                    </a:lnTo>
                    <a:cubicBezTo>
                      <a:pt x="1065188" y="149055"/>
                      <a:pt x="1066253" y="146611"/>
                      <a:pt x="1067342" y="144169"/>
                    </a:cubicBezTo>
                    <a:lnTo>
                      <a:pt x="1072786" y="128694"/>
                    </a:lnTo>
                    <a:cubicBezTo>
                      <a:pt x="1076840" y="117836"/>
                      <a:pt x="1080918" y="106705"/>
                      <a:pt x="1084995" y="96118"/>
                    </a:cubicBezTo>
                    <a:cubicBezTo>
                      <a:pt x="1086083" y="92858"/>
                      <a:pt x="1087705" y="89872"/>
                      <a:pt x="1088261" y="86344"/>
                    </a:cubicBezTo>
                    <a:lnTo>
                      <a:pt x="1088516" y="86344"/>
                    </a:lnTo>
                    <a:cubicBezTo>
                      <a:pt x="1089072" y="89872"/>
                      <a:pt x="1090694" y="92858"/>
                      <a:pt x="1091782" y="96118"/>
                    </a:cubicBezTo>
                    <a:cubicBezTo>
                      <a:pt x="1093960" y="101275"/>
                      <a:pt x="1095860" y="106705"/>
                      <a:pt x="1097481" y="111862"/>
                    </a:cubicBezTo>
                    <a:lnTo>
                      <a:pt x="1103736" y="128694"/>
                    </a:lnTo>
                    <a:cubicBezTo>
                      <a:pt x="1105636" y="134124"/>
                      <a:pt x="1107536" y="139010"/>
                      <a:pt x="1109435" y="144169"/>
                    </a:cubicBezTo>
                    <a:cubicBezTo>
                      <a:pt x="1110524" y="146611"/>
                      <a:pt x="1111590" y="149055"/>
                      <a:pt x="1114578" y="149055"/>
                    </a:cubicBezTo>
                    <a:lnTo>
                      <a:pt x="1115134" y="149055"/>
                    </a:lnTo>
                    <a:cubicBezTo>
                      <a:pt x="1117845" y="148513"/>
                      <a:pt x="1118655" y="145798"/>
                      <a:pt x="1119744" y="143625"/>
                    </a:cubicBezTo>
                    <a:cubicBezTo>
                      <a:pt x="1126810" y="122451"/>
                      <a:pt x="1134941" y="101275"/>
                      <a:pt x="1142540" y="80372"/>
                    </a:cubicBezTo>
                    <a:cubicBezTo>
                      <a:pt x="1146617" y="70056"/>
                      <a:pt x="1151505" y="64081"/>
                      <a:pt x="1161281" y="63810"/>
                    </a:cubicBezTo>
                    <a:lnTo>
                      <a:pt x="1161281" y="57296"/>
                    </a:lnTo>
                    <a:lnTo>
                      <a:pt x="1126532" y="57296"/>
                    </a:lnTo>
                    <a:lnTo>
                      <a:pt x="1126532" y="63810"/>
                    </a:lnTo>
                    <a:cubicBezTo>
                      <a:pt x="1131953" y="64081"/>
                      <a:pt x="1138208" y="66796"/>
                      <a:pt x="1138208" y="73584"/>
                    </a:cubicBezTo>
                    <a:cubicBezTo>
                      <a:pt x="1138208" y="79014"/>
                      <a:pt x="1134131" y="86344"/>
                      <a:pt x="1131953" y="92316"/>
                    </a:cubicBezTo>
                    <a:cubicBezTo>
                      <a:pt x="1127621" y="104805"/>
                      <a:pt x="1122455" y="117292"/>
                      <a:pt x="1118123" y="130323"/>
                    </a:cubicBezTo>
                    <a:cubicBezTo>
                      <a:pt x="1110779" y="111862"/>
                      <a:pt x="1103736" y="93129"/>
                      <a:pt x="1097481" y="74126"/>
                    </a:cubicBezTo>
                    <a:cubicBezTo>
                      <a:pt x="1096949" y="72768"/>
                      <a:pt x="1096114" y="71140"/>
                      <a:pt x="1096114" y="69511"/>
                    </a:cubicBezTo>
                    <a:cubicBezTo>
                      <a:pt x="1096114" y="63810"/>
                      <a:pt x="1104269" y="63810"/>
                      <a:pt x="1108068" y="63810"/>
                    </a:cubicBezTo>
                    <a:lnTo>
                      <a:pt x="1108068" y="57296"/>
                    </a:lnTo>
                    <a:lnTo>
                      <a:pt x="1067620" y="57296"/>
                    </a:lnTo>
                    <a:lnTo>
                      <a:pt x="1067620" y="63810"/>
                    </a:lnTo>
                    <a:lnTo>
                      <a:pt x="1070052" y="63810"/>
                    </a:lnTo>
                    <a:cubicBezTo>
                      <a:pt x="1077118" y="63810"/>
                      <a:pt x="1080385" y="64897"/>
                      <a:pt x="1083373" y="73313"/>
                    </a:cubicBezTo>
                    <a:cubicBezTo>
                      <a:pt x="1084184" y="74670"/>
                      <a:pt x="1084995" y="76299"/>
                      <a:pt x="1084995" y="77657"/>
                    </a:cubicBezTo>
                    <a:lnTo>
                      <a:pt x="1084995" y="78199"/>
                    </a:lnTo>
                    <a:cubicBezTo>
                      <a:pt x="1084995" y="80101"/>
                      <a:pt x="1083628" y="82000"/>
                      <a:pt x="1083095" y="83629"/>
                    </a:cubicBezTo>
                    <a:lnTo>
                      <a:pt x="1079296" y="94216"/>
                    </a:lnTo>
                    <a:cubicBezTo>
                      <a:pt x="1075219" y="105347"/>
                      <a:pt x="1071419" y="116479"/>
                      <a:pt x="1067087" y="127337"/>
                    </a:cubicBezTo>
                    <a:cubicBezTo>
                      <a:pt x="1059744" y="109962"/>
                      <a:pt x="1053767" y="91774"/>
                      <a:pt x="1047535" y="74126"/>
                    </a:cubicBezTo>
                    <a:cubicBezTo>
                      <a:pt x="1046979" y="72768"/>
                      <a:pt x="1046168" y="71140"/>
                      <a:pt x="1046168" y="69511"/>
                    </a:cubicBezTo>
                    <a:cubicBezTo>
                      <a:pt x="1046168" y="64081"/>
                      <a:pt x="1053512" y="63810"/>
                      <a:pt x="1058122" y="63810"/>
                    </a:cubicBezTo>
                    <a:lnTo>
                      <a:pt x="1058122" y="57296"/>
                    </a:lnTo>
                    <a:close/>
                    <a:moveTo>
                      <a:pt x="1209745" y="53765"/>
                    </a:moveTo>
                    <a:cubicBezTo>
                      <a:pt x="1185583" y="56209"/>
                      <a:pt x="1165753" y="75755"/>
                      <a:pt x="1165753" y="102361"/>
                    </a:cubicBezTo>
                    <a:cubicBezTo>
                      <a:pt x="1165753" y="123808"/>
                      <a:pt x="1181784" y="149055"/>
                      <a:pt x="1212989" y="149055"/>
                    </a:cubicBezTo>
                    <a:cubicBezTo>
                      <a:pt x="1237151" y="149055"/>
                      <a:pt x="1259970" y="129781"/>
                      <a:pt x="1259970" y="102632"/>
                    </a:cubicBezTo>
                    <a:cubicBezTo>
                      <a:pt x="1259970" y="77928"/>
                      <a:pt x="1240696" y="53765"/>
                      <a:pt x="1212734" y="53765"/>
                    </a:cubicBezTo>
                    <a:cubicBezTo>
                      <a:pt x="1211645" y="53765"/>
                      <a:pt x="1210834" y="53765"/>
                      <a:pt x="1209745" y="53765"/>
                    </a:cubicBezTo>
                    <a:close/>
                    <a:moveTo>
                      <a:pt x="1183683" y="107247"/>
                    </a:moveTo>
                    <a:lnTo>
                      <a:pt x="1183683" y="98288"/>
                    </a:lnTo>
                    <a:cubicBezTo>
                      <a:pt x="1183683" y="82000"/>
                      <a:pt x="1188826" y="58924"/>
                      <a:pt x="1212989" y="58924"/>
                    </a:cubicBezTo>
                    <a:cubicBezTo>
                      <a:pt x="1229553" y="58924"/>
                      <a:pt x="1239607" y="72226"/>
                      <a:pt x="1241506" y="88515"/>
                    </a:cubicBezTo>
                    <a:cubicBezTo>
                      <a:pt x="1242039" y="92858"/>
                      <a:pt x="1242039" y="97202"/>
                      <a:pt x="1242039" y="101546"/>
                    </a:cubicBezTo>
                    <a:cubicBezTo>
                      <a:pt x="1242039" y="112677"/>
                      <a:pt x="1241229" y="124622"/>
                      <a:pt x="1233908" y="133309"/>
                    </a:cubicBezTo>
                    <a:cubicBezTo>
                      <a:pt x="1228742" y="139826"/>
                      <a:pt x="1220611" y="143083"/>
                      <a:pt x="1212734" y="143083"/>
                    </a:cubicBezTo>
                    <a:cubicBezTo>
                      <a:pt x="1197513" y="143083"/>
                      <a:pt x="1186926" y="131680"/>
                      <a:pt x="1184216" y="115121"/>
                    </a:cubicBezTo>
                    <a:cubicBezTo>
                      <a:pt x="1183961" y="112406"/>
                      <a:pt x="1183961" y="109962"/>
                      <a:pt x="1183683" y="107247"/>
                    </a:cubicBezTo>
                    <a:close/>
                    <a:moveTo>
                      <a:pt x="1272526" y="57296"/>
                    </a:moveTo>
                    <a:lnTo>
                      <a:pt x="1272526" y="63810"/>
                    </a:lnTo>
                    <a:lnTo>
                      <a:pt x="1275769" y="63810"/>
                    </a:lnTo>
                    <a:cubicBezTo>
                      <a:pt x="1282025" y="63810"/>
                      <a:pt x="1288534" y="64354"/>
                      <a:pt x="1288534" y="74126"/>
                    </a:cubicBezTo>
                    <a:lnTo>
                      <a:pt x="1288534" y="131409"/>
                    </a:lnTo>
                    <a:cubicBezTo>
                      <a:pt x="1288534" y="140097"/>
                      <a:pt x="1283113" y="140368"/>
                      <a:pt x="1272526" y="140368"/>
                    </a:cubicBezTo>
                    <a:lnTo>
                      <a:pt x="1272526" y="146611"/>
                    </a:lnTo>
                    <a:lnTo>
                      <a:pt x="1286913" y="146069"/>
                    </a:lnTo>
                    <a:lnTo>
                      <a:pt x="1323284" y="146069"/>
                    </a:lnTo>
                    <a:lnTo>
                      <a:pt x="1323284" y="140368"/>
                    </a:lnTo>
                    <a:lnTo>
                      <a:pt x="1316241" y="140368"/>
                    </a:lnTo>
                    <a:cubicBezTo>
                      <a:pt x="1309175" y="140368"/>
                      <a:pt x="1303199" y="139281"/>
                      <a:pt x="1303199" y="131409"/>
                    </a:cubicBezTo>
                    <a:lnTo>
                      <a:pt x="1303199" y="96660"/>
                    </a:lnTo>
                    <a:cubicBezTo>
                      <a:pt x="1304820" y="82271"/>
                      <a:pt x="1308619" y="60282"/>
                      <a:pt x="1329539" y="60282"/>
                    </a:cubicBezTo>
                    <a:lnTo>
                      <a:pt x="1329539" y="60553"/>
                    </a:lnTo>
                    <a:cubicBezTo>
                      <a:pt x="1326828" y="61910"/>
                      <a:pt x="1325461" y="65168"/>
                      <a:pt x="1325461" y="68154"/>
                    </a:cubicBezTo>
                    <a:cubicBezTo>
                      <a:pt x="1325461" y="73855"/>
                      <a:pt x="1329793" y="77386"/>
                      <a:pt x="1334681" y="77386"/>
                    </a:cubicBezTo>
                    <a:cubicBezTo>
                      <a:pt x="1340126" y="77386"/>
                      <a:pt x="1343647" y="73042"/>
                      <a:pt x="1343647" y="67883"/>
                    </a:cubicBezTo>
                    <a:cubicBezTo>
                      <a:pt x="1343647" y="59466"/>
                      <a:pt x="1335237" y="55123"/>
                      <a:pt x="1327894" y="55123"/>
                    </a:cubicBezTo>
                    <a:cubicBezTo>
                      <a:pt x="1315407" y="55123"/>
                      <a:pt x="1305098" y="65712"/>
                      <a:pt x="1302109" y="77386"/>
                    </a:cubicBezTo>
                    <a:lnTo>
                      <a:pt x="1302109" y="55123"/>
                    </a:lnTo>
                    <a:close/>
                    <a:moveTo>
                      <a:pt x="1355994" y="4900"/>
                    </a:moveTo>
                    <a:lnTo>
                      <a:pt x="1355994" y="11144"/>
                    </a:lnTo>
                    <a:lnTo>
                      <a:pt x="1359539" y="11144"/>
                    </a:lnTo>
                    <a:cubicBezTo>
                      <a:pt x="1366049" y="11144"/>
                      <a:pt x="1372026" y="12230"/>
                      <a:pt x="1372026" y="22002"/>
                    </a:cubicBezTo>
                    <a:lnTo>
                      <a:pt x="1372026" y="126795"/>
                    </a:lnTo>
                    <a:cubicBezTo>
                      <a:pt x="1372026" y="128152"/>
                      <a:pt x="1372280" y="129781"/>
                      <a:pt x="1372280" y="131409"/>
                    </a:cubicBezTo>
                    <a:cubicBezTo>
                      <a:pt x="1372280" y="140097"/>
                      <a:pt x="1366049" y="140368"/>
                      <a:pt x="1357361" y="140368"/>
                    </a:cubicBezTo>
                    <a:lnTo>
                      <a:pt x="1355994" y="140368"/>
                    </a:lnTo>
                    <a:lnTo>
                      <a:pt x="1355994" y="146611"/>
                    </a:lnTo>
                    <a:lnTo>
                      <a:pt x="1370381" y="146069"/>
                    </a:lnTo>
                    <a:lnTo>
                      <a:pt x="1402142" y="146069"/>
                    </a:lnTo>
                    <a:lnTo>
                      <a:pt x="1402142" y="140368"/>
                    </a:lnTo>
                    <a:lnTo>
                      <a:pt x="1396999" y="140368"/>
                    </a:lnTo>
                    <a:cubicBezTo>
                      <a:pt x="1390744" y="140368"/>
                      <a:pt x="1386134" y="139281"/>
                      <a:pt x="1386134" y="130594"/>
                    </a:cubicBezTo>
                    <a:lnTo>
                      <a:pt x="1386134" y="115392"/>
                    </a:lnTo>
                    <a:cubicBezTo>
                      <a:pt x="1386134" y="114306"/>
                      <a:pt x="1385856" y="113219"/>
                      <a:pt x="1385856" y="112135"/>
                    </a:cubicBezTo>
                    <a:cubicBezTo>
                      <a:pt x="1385856" y="109149"/>
                      <a:pt x="1388312" y="108062"/>
                      <a:pt x="1390211" y="106434"/>
                    </a:cubicBezTo>
                    <a:cubicBezTo>
                      <a:pt x="1393455" y="103990"/>
                      <a:pt x="1396188" y="100733"/>
                      <a:pt x="1399710" y="98831"/>
                    </a:cubicBezTo>
                    <a:cubicBezTo>
                      <a:pt x="1405686" y="108875"/>
                      <a:pt x="1414374" y="118378"/>
                      <a:pt x="1421439" y="128694"/>
                    </a:cubicBezTo>
                    <a:cubicBezTo>
                      <a:pt x="1422783" y="130594"/>
                      <a:pt x="1424405" y="133309"/>
                      <a:pt x="1424405" y="135753"/>
                    </a:cubicBezTo>
                    <a:cubicBezTo>
                      <a:pt x="1424405" y="139281"/>
                      <a:pt x="1420605" y="140368"/>
                      <a:pt x="1417362" y="140368"/>
                    </a:cubicBezTo>
                    <a:lnTo>
                      <a:pt x="1417362" y="146611"/>
                    </a:lnTo>
                    <a:lnTo>
                      <a:pt x="1458621" y="146611"/>
                    </a:lnTo>
                    <a:lnTo>
                      <a:pt x="1458621" y="140368"/>
                    </a:lnTo>
                    <a:cubicBezTo>
                      <a:pt x="1451834" y="140368"/>
                      <a:pt x="1446946" y="138739"/>
                      <a:pt x="1442057" y="133309"/>
                    </a:cubicBezTo>
                    <a:cubicBezTo>
                      <a:pt x="1438814" y="129781"/>
                      <a:pt x="1436080" y="125708"/>
                      <a:pt x="1433370" y="121635"/>
                    </a:cubicBezTo>
                    <a:cubicBezTo>
                      <a:pt x="1425493" y="111048"/>
                      <a:pt x="1417362" y="100461"/>
                      <a:pt x="1409763" y="89872"/>
                    </a:cubicBezTo>
                    <a:cubicBezTo>
                      <a:pt x="1411107" y="89059"/>
                      <a:pt x="1412196" y="87972"/>
                      <a:pt x="1413563" y="86886"/>
                    </a:cubicBezTo>
                    <a:lnTo>
                      <a:pt x="1419262" y="82271"/>
                    </a:lnTo>
                    <a:cubicBezTo>
                      <a:pt x="1428760" y="73855"/>
                      <a:pt x="1440158" y="63810"/>
                      <a:pt x="1453733" y="63810"/>
                    </a:cubicBezTo>
                    <a:lnTo>
                      <a:pt x="1453733" y="57296"/>
                    </a:lnTo>
                    <a:lnTo>
                      <a:pt x="1415717" y="57296"/>
                    </a:lnTo>
                    <a:lnTo>
                      <a:pt x="1415717" y="63810"/>
                    </a:lnTo>
                    <a:cubicBezTo>
                      <a:pt x="1418173" y="64354"/>
                      <a:pt x="1421161" y="65168"/>
                      <a:pt x="1421161" y="68698"/>
                    </a:cubicBezTo>
                    <a:cubicBezTo>
                      <a:pt x="1421161" y="74670"/>
                      <a:pt x="1413563" y="79285"/>
                      <a:pt x="1408930" y="82813"/>
                    </a:cubicBezTo>
                    <a:lnTo>
                      <a:pt x="1394821" y="94760"/>
                    </a:lnTo>
                    <a:cubicBezTo>
                      <a:pt x="1392111" y="96931"/>
                      <a:pt x="1389122" y="99104"/>
                      <a:pt x="1386690" y="101546"/>
                    </a:cubicBezTo>
                    <a:lnTo>
                      <a:pt x="1386690" y="2456"/>
                    </a:lnTo>
                    <a:close/>
                    <a:moveTo>
                      <a:pt x="1481347" y="139826"/>
                    </a:moveTo>
                    <a:cubicBezTo>
                      <a:pt x="1487881" y="146340"/>
                      <a:pt x="1496290" y="149055"/>
                      <a:pt x="1505255" y="149055"/>
                    </a:cubicBezTo>
                    <a:cubicBezTo>
                      <a:pt x="1522352" y="149055"/>
                      <a:pt x="1539194" y="140368"/>
                      <a:pt x="1539194" y="120007"/>
                    </a:cubicBezTo>
                    <a:lnTo>
                      <a:pt x="1539194" y="117836"/>
                    </a:lnTo>
                    <a:cubicBezTo>
                      <a:pt x="1538360" y="106160"/>
                      <a:pt x="1529140" y="97202"/>
                      <a:pt x="1518831" y="93403"/>
                    </a:cubicBezTo>
                    <a:cubicBezTo>
                      <a:pt x="1513664" y="91501"/>
                      <a:pt x="1507966" y="90688"/>
                      <a:pt x="1502545" y="89601"/>
                    </a:cubicBezTo>
                    <a:cubicBezTo>
                      <a:pt x="1493857" y="87972"/>
                      <a:pt x="1480004" y="85528"/>
                      <a:pt x="1480004" y="73313"/>
                    </a:cubicBezTo>
                    <a:cubicBezTo>
                      <a:pt x="1480004" y="61368"/>
                      <a:pt x="1495201" y="58380"/>
                      <a:pt x="1504166" y="58380"/>
                    </a:cubicBezTo>
                    <a:cubicBezTo>
                      <a:pt x="1517186" y="58380"/>
                      <a:pt x="1526684" y="65983"/>
                      <a:pt x="1528051" y="80914"/>
                    </a:cubicBezTo>
                    <a:cubicBezTo>
                      <a:pt x="1528051" y="82542"/>
                      <a:pt x="1528329" y="84715"/>
                      <a:pt x="1530761" y="84715"/>
                    </a:cubicBezTo>
                    <a:cubicBezTo>
                      <a:pt x="1532128" y="84715"/>
                      <a:pt x="1533472" y="83629"/>
                      <a:pt x="1533750" y="82271"/>
                    </a:cubicBezTo>
                    <a:lnTo>
                      <a:pt x="1533750" y="57296"/>
                    </a:lnTo>
                    <a:cubicBezTo>
                      <a:pt x="1533750" y="55667"/>
                      <a:pt x="1533217" y="53765"/>
                      <a:pt x="1531317" y="53765"/>
                    </a:cubicBezTo>
                    <a:cubicBezTo>
                      <a:pt x="1528329" y="53765"/>
                      <a:pt x="1525873" y="58924"/>
                      <a:pt x="1523441" y="58924"/>
                    </a:cubicBezTo>
                    <a:lnTo>
                      <a:pt x="1522885" y="58924"/>
                    </a:lnTo>
                    <a:cubicBezTo>
                      <a:pt x="1521541" y="58653"/>
                      <a:pt x="1520174" y="57296"/>
                      <a:pt x="1518831" y="56751"/>
                    </a:cubicBezTo>
                    <a:cubicBezTo>
                      <a:pt x="1514475" y="54581"/>
                      <a:pt x="1509055" y="53765"/>
                      <a:pt x="1504166" y="53765"/>
                    </a:cubicBezTo>
                    <a:cubicBezTo>
                      <a:pt x="1489224" y="53765"/>
                      <a:pt x="1469417" y="58653"/>
                      <a:pt x="1469417" y="79827"/>
                    </a:cubicBezTo>
                    <a:cubicBezTo>
                      <a:pt x="1469417" y="100733"/>
                      <a:pt x="1493857" y="104261"/>
                      <a:pt x="1508776" y="107247"/>
                    </a:cubicBezTo>
                    <a:cubicBezTo>
                      <a:pt x="1517742" y="108875"/>
                      <a:pt x="1527773" y="114306"/>
                      <a:pt x="1528607" y="124351"/>
                    </a:cubicBezTo>
                    <a:cubicBezTo>
                      <a:pt x="1528607" y="139281"/>
                      <a:pt x="1516097" y="143898"/>
                      <a:pt x="1505255" y="143898"/>
                    </a:cubicBezTo>
                    <a:lnTo>
                      <a:pt x="1503077" y="143898"/>
                    </a:lnTo>
                    <a:cubicBezTo>
                      <a:pt x="1487881" y="142812"/>
                      <a:pt x="1479471" y="131409"/>
                      <a:pt x="1475927" y="117292"/>
                    </a:cubicBezTo>
                    <a:cubicBezTo>
                      <a:pt x="1475394" y="114848"/>
                      <a:pt x="1475394" y="111591"/>
                      <a:pt x="1472405" y="111591"/>
                    </a:cubicBezTo>
                    <a:cubicBezTo>
                      <a:pt x="1469950" y="111591"/>
                      <a:pt x="1469417" y="113219"/>
                      <a:pt x="1469417" y="115121"/>
                    </a:cubicBezTo>
                    <a:lnTo>
                      <a:pt x="1469417" y="141996"/>
                    </a:lnTo>
                    <a:cubicBezTo>
                      <a:pt x="1469417" y="142812"/>
                      <a:pt x="1469139" y="143898"/>
                      <a:pt x="1469139" y="144711"/>
                    </a:cubicBezTo>
                    <a:cubicBezTo>
                      <a:pt x="1469139" y="146885"/>
                      <a:pt x="1469695" y="149055"/>
                      <a:pt x="1471849" y="149055"/>
                    </a:cubicBezTo>
                    <a:cubicBezTo>
                      <a:pt x="1473749" y="149055"/>
                      <a:pt x="1475394" y="146340"/>
                      <a:pt x="1476737" y="145254"/>
                    </a:cubicBezTo>
                    <a:lnTo>
                      <a:pt x="1477826" y="143898"/>
                    </a:lnTo>
                    <a:cubicBezTo>
                      <a:pt x="1478915" y="142541"/>
                      <a:pt x="1480282" y="141183"/>
                      <a:pt x="1481371" y="139826"/>
                    </a:cubicBezTo>
                    <a:close/>
                    <a:moveTo>
                      <a:pt x="1584322" y="143354"/>
                    </a:moveTo>
                    <a:cubicBezTo>
                      <a:pt x="1584322" y="157200"/>
                      <a:pt x="1580523" y="170503"/>
                      <a:pt x="1569936" y="180819"/>
                    </a:cubicBezTo>
                    <a:cubicBezTo>
                      <a:pt x="1569102" y="181905"/>
                      <a:pt x="1567758" y="182992"/>
                      <a:pt x="1567758" y="184347"/>
                    </a:cubicBezTo>
                    <a:cubicBezTo>
                      <a:pt x="1567758" y="185704"/>
                      <a:pt x="1569125" y="186791"/>
                      <a:pt x="1570190" y="186791"/>
                    </a:cubicBezTo>
                    <a:cubicBezTo>
                      <a:pt x="1573735" y="186791"/>
                      <a:pt x="1578878" y="179190"/>
                      <a:pt x="1581333" y="175388"/>
                    </a:cubicBezTo>
                    <a:cubicBezTo>
                      <a:pt x="1586754" y="166701"/>
                      <a:pt x="1589465" y="156656"/>
                      <a:pt x="1589465" y="146340"/>
                    </a:cubicBezTo>
                    <a:cubicBezTo>
                      <a:pt x="1589465" y="137653"/>
                      <a:pt x="1587565" y="124351"/>
                      <a:pt x="1575357" y="124351"/>
                    </a:cubicBezTo>
                    <a:cubicBezTo>
                      <a:pt x="1569125" y="124351"/>
                      <a:pt x="1564770" y="130323"/>
                      <a:pt x="1564770" y="135482"/>
                    </a:cubicBezTo>
                    <a:cubicBezTo>
                      <a:pt x="1564770" y="141725"/>
                      <a:pt x="1569658" y="146611"/>
                      <a:pt x="1575912" y="146611"/>
                    </a:cubicBezTo>
                    <a:cubicBezTo>
                      <a:pt x="1579156" y="146611"/>
                      <a:pt x="1582144" y="145527"/>
                      <a:pt x="1584322" y="143354"/>
                    </a:cubicBezTo>
                    <a:close/>
                    <a:moveTo>
                      <a:pt x="1724339" y="139826"/>
                    </a:moveTo>
                    <a:cubicBezTo>
                      <a:pt x="1730849" y="146340"/>
                      <a:pt x="1739258" y="149055"/>
                      <a:pt x="1748224" y="149055"/>
                    </a:cubicBezTo>
                    <a:cubicBezTo>
                      <a:pt x="1765321" y="149055"/>
                      <a:pt x="1782162" y="140368"/>
                      <a:pt x="1782162" y="120007"/>
                    </a:cubicBezTo>
                    <a:lnTo>
                      <a:pt x="1782162" y="117836"/>
                    </a:lnTo>
                    <a:cubicBezTo>
                      <a:pt x="1781352" y="106160"/>
                      <a:pt x="1772108" y="97202"/>
                      <a:pt x="1761799" y="93403"/>
                    </a:cubicBezTo>
                    <a:cubicBezTo>
                      <a:pt x="1756633" y="91501"/>
                      <a:pt x="1750934" y="90688"/>
                      <a:pt x="1745513" y="89601"/>
                    </a:cubicBezTo>
                    <a:cubicBezTo>
                      <a:pt x="1736826" y="87972"/>
                      <a:pt x="1722972" y="85528"/>
                      <a:pt x="1722972" y="73313"/>
                    </a:cubicBezTo>
                    <a:cubicBezTo>
                      <a:pt x="1722972" y="61368"/>
                      <a:pt x="1738170" y="58380"/>
                      <a:pt x="1747135" y="58380"/>
                    </a:cubicBezTo>
                    <a:cubicBezTo>
                      <a:pt x="1760178" y="58380"/>
                      <a:pt x="1769676" y="65983"/>
                      <a:pt x="1771019" y="80914"/>
                    </a:cubicBezTo>
                    <a:cubicBezTo>
                      <a:pt x="1771019" y="82542"/>
                      <a:pt x="1771297" y="84715"/>
                      <a:pt x="1773753" y="84715"/>
                    </a:cubicBezTo>
                    <a:cubicBezTo>
                      <a:pt x="1775097" y="84715"/>
                      <a:pt x="1776464" y="83629"/>
                      <a:pt x="1776718" y="82271"/>
                    </a:cubicBezTo>
                    <a:lnTo>
                      <a:pt x="1776718" y="57296"/>
                    </a:lnTo>
                    <a:cubicBezTo>
                      <a:pt x="1776718" y="55667"/>
                      <a:pt x="1776185" y="53765"/>
                      <a:pt x="1774286" y="53765"/>
                    </a:cubicBezTo>
                    <a:cubicBezTo>
                      <a:pt x="1771297" y="53765"/>
                      <a:pt x="1768865" y="58924"/>
                      <a:pt x="1766409" y="58924"/>
                    </a:cubicBezTo>
                    <a:lnTo>
                      <a:pt x="1765877" y="58924"/>
                    </a:lnTo>
                    <a:cubicBezTo>
                      <a:pt x="1764510" y="58653"/>
                      <a:pt x="1763166" y="57296"/>
                      <a:pt x="1761799" y="56751"/>
                    </a:cubicBezTo>
                    <a:cubicBezTo>
                      <a:pt x="1757444" y="54581"/>
                      <a:pt x="1752023" y="53765"/>
                      <a:pt x="1747135" y="53765"/>
                    </a:cubicBezTo>
                    <a:cubicBezTo>
                      <a:pt x="1732216" y="53765"/>
                      <a:pt x="1712385" y="58653"/>
                      <a:pt x="1712385" y="79827"/>
                    </a:cubicBezTo>
                    <a:cubicBezTo>
                      <a:pt x="1712385" y="100733"/>
                      <a:pt x="1736826" y="104261"/>
                      <a:pt x="1751745" y="107247"/>
                    </a:cubicBezTo>
                    <a:cubicBezTo>
                      <a:pt x="1760710" y="108875"/>
                      <a:pt x="1770765" y="114306"/>
                      <a:pt x="1771575" y="124351"/>
                    </a:cubicBezTo>
                    <a:cubicBezTo>
                      <a:pt x="1771575" y="139281"/>
                      <a:pt x="1759089" y="143898"/>
                      <a:pt x="1748224" y="143898"/>
                    </a:cubicBezTo>
                    <a:lnTo>
                      <a:pt x="1746046" y="143898"/>
                    </a:lnTo>
                    <a:cubicBezTo>
                      <a:pt x="1730849" y="142812"/>
                      <a:pt x="1722440" y="131409"/>
                      <a:pt x="1718895" y="117292"/>
                    </a:cubicBezTo>
                    <a:cubicBezTo>
                      <a:pt x="1718362" y="114848"/>
                      <a:pt x="1718362" y="111591"/>
                      <a:pt x="1715374" y="111591"/>
                    </a:cubicBezTo>
                    <a:cubicBezTo>
                      <a:pt x="1712941" y="111591"/>
                      <a:pt x="1712385" y="113219"/>
                      <a:pt x="1712385" y="115121"/>
                    </a:cubicBezTo>
                    <a:lnTo>
                      <a:pt x="1712385" y="141996"/>
                    </a:lnTo>
                    <a:cubicBezTo>
                      <a:pt x="1712385" y="142812"/>
                      <a:pt x="1712108" y="143898"/>
                      <a:pt x="1712108" y="144711"/>
                    </a:cubicBezTo>
                    <a:cubicBezTo>
                      <a:pt x="1712108" y="146885"/>
                      <a:pt x="1712663" y="149055"/>
                      <a:pt x="1714841" y="149055"/>
                    </a:cubicBezTo>
                    <a:cubicBezTo>
                      <a:pt x="1716741" y="149055"/>
                      <a:pt x="1718362" y="146340"/>
                      <a:pt x="1719729" y="145254"/>
                    </a:cubicBezTo>
                    <a:lnTo>
                      <a:pt x="1720818" y="143898"/>
                    </a:lnTo>
                    <a:cubicBezTo>
                      <a:pt x="1721884" y="142541"/>
                      <a:pt x="1723250" y="141183"/>
                      <a:pt x="1724339" y="139826"/>
                    </a:cubicBezTo>
                    <a:close/>
                    <a:moveTo>
                      <a:pt x="1797962" y="57296"/>
                    </a:moveTo>
                    <a:lnTo>
                      <a:pt x="1797962" y="63810"/>
                    </a:lnTo>
                    <a:lnTo>
                      <a:pt x="1801228" y="63810"/>
                    </a:lnTo>
                    <a:cubicBezTo>
                      <a:pt x="1807738" y="63810"/>
                      <a:pt x="1812904" y="64897"/>
                      <a:pt x="1812904" y="74126"/>
                    </a:cubicBezTo>
                    <a:lnTo>
                      <a:pt x="1812904" y="131680"/>
                    </a:lnTo>
                    <a:cubicBezTo>
                      <a:pt x="1812904" y="140097"/>
                      <a:pt x="1807483" y="140368"/>
                      <a:pt x="1797151" y="140368"/>
                    </a:cubicBezTo>
                    <a:lnTo>
                      <a:pt x="1797151" y="146611"/>
                    </a:lnTo>
                    <a:lnTo>
                      <a:pt x="1842233" y="146611"/>
                    </a:lnTo>
                    <a:lnTo>
                      <a:pt x="1842233" y="140368"/>
                    </a:lnTo>
                    <a:lnTo>
                      <a:pt x="1838688" y="140368"/>
                    </a:lnTo>
                    <a:cubicBezTo>
                      <a:pt x="1833267" y="140368"/>
                      <a:pt x="1827846" y="139555"/>
                      <a:pt x="1827846" y="133038"/>
                    </a:cubicBezTo>
                    <a:lnTo>
                      <a:pt x="1827846" y="55123"/>
                    </a:lnTo>
                    <a:close/>
                    <a:moveTo>
                      <a:pt x="1815614" y="7613"/>
                    </a:moveTo>
                    <a:cubicBezTo>
                      <a:pt x="1810194" y="8700"/>
                      <a:pt x="1805838" y="13043"/>
                      <a:pt x="1805838" y="18745"/>
                    </a:cubicBezTo>
                    <a:cubicBezTo>
                      <a:pt x="1805838" y="24717"/>
                      <a:pt x="1811005" y="29876"/>
                      <a:pt x="1817236" y="29876"/>
                    </a:cubicBezTo>
                    <a:lnTo>
                      <a:pt x="1818603" y="29876"/>
                    </a:lnTo>
                    <a:cubicBezTo>
                      <a:pt x="1824024" y="28789"/>
                      <a:pt x="1828379" y="24446"/>
                      <a:pt x="1828379" y="18745"/>
                    </a:cubicBezTo>
                    <a:cubicBezTo>
                      <a:pt x="1828379" y="12772"/>
                      <a:pt x="1823491" y="7613"/>
                      <a:pt x="1817236" y="7613"/>
                    </a:cubicBezTo>
                    <a:close/>
                    <a:moveTo>
                      <a:pt x="1871330" y="106705"/>
                    </a:moveTo>
                    <a:cubicBezTo>
                      <a:pt x="1866997" y="111048"/>
                      <a:pt x="1864820" y="118107"/>
                      <a:pt x="1864820" y="123808"/>
                    </a:cubicBezTo>
                    <a:cubicBezTo>
                      <a:pt x="1864820" y="130594"/>
                      <a:pt x="1867808" y="138468"/>
                      <a:pt x="1873785" y="141996"/>
                    </a:cubicBezTo>
                    <a:cubicBezTo>
                      <a:pt x="1864287" y="146069"/>
                      <a:pt x="1854789" y="151770"/>
                      <a:pt x="1854789" y="162902"/>
                    </a:cubicBezTo>
                    <a:cubicBezTo>
                      <a:pt x="1854789" y="183805"/>
                      <a:pt x="1887361" y="189506"/>
                      <a:pt x="1902280" y="189506"/>
                    </a:cubicBezTo>
                    <a:cubicBezTo>
                      <a:pt x="1919933" y="189506"/>
                      <a:pt x="1949261" y="183263"/>
                      <a:pt x="1949261" y="162357"/>
                    </a:cubicBezTo>
                    <a:cubicBezTo>
                      <a:pt x="1949261" y="137382"/>
                      <a:pt x="1923454" y="132496"/>
                      <a:pt x="1902558" y="132496"/>
                    </a:cubicBezTo>
                    <a:lnTo>
                      <a:pt x="1883816" y="132496"/>
                    </a:lnTo>
                    <a:cubicBezTo>
                      <a:pt x="1876773" y="131680"/>
                      <a:pt x="1872164" y="125437"/>
                      <a:pt x="1872164" y="118920"/>
                    </a:cubicBezTo>
                    <a:cubicBezTo>
                      <a:pt x="1872164" y="116205"/>
                      <a:pt x="1873229" y="110233"/>
                      <a:pt x="1875129" y="110233"/>
                    </a:cubicBezTo>
                    <a:lnTo>
                      <a:pt x="1875685" y="110233"/>
                    </a:lnTo>
                    <a:cubicBezTo>
                      <a:pt x="1878395" y="111048"/>
                      <a:pt x="1881106" y="113219"/>
                      <a:pt x="1884094" y="114035"/>
                    </a:cubicBezTo>
                    <a:cubicBezTo>
                      <a:pt x="1888171" y="115392"/>
                      <a:pt x="1892249" y="115934"/>
                      <a:pt x="1896326" y="115934"/>
                    </a:cubicBezTo>
                    <a:cubicBezTo>
                      <a:pt x="1912867" y="115934"/>
                      <a:pt x="1930797" y="104261"/>
                      <a:pt x="1930797" y="86073"/>
                    </a:cubicBezTo>
                    <a:cubicBezTo>
                      <a:pt x="1930797" y="78743"/>
                      <a:pt x="1928087" y="70327"/>
                      <a:pt x="1922388" y="65712"/>
                    </a:cubicBezTo>
                    <a:lnTo>
                      <a:pt x="1922388" y="65439"/>
                    </a:lnTo>
                    <a:cubicBezTo>
                      <a:pt x="1929153" y="60824"/>
                      <a:pt x="1934875" y="58109"/>
                      <a:pt x="1942728" y="58109"/>
                    </a:cubicBezTo>
                    <a:cubicBezTo>
                      <a:pt x="1941107" y="59195"/>
                      <a:pt x="1939763" y="60824"/>
                      <a:pt x="1939763" y="63268"/>
                    </a:cubicBezTo>
                    <a:cubicBezTo>
                      <a:pt x="1939763" y="66796"/>
                      <a:pt x="1942728" y="69511"/>
                      <a:pt x="1945995" y="69511"/>
                    </a:cubicBezTo>
                    <a:cubicBezTo>
                      <a:pt x="1950350" y="69511"/>
                      <a:pt x="1952505" y="65983"/>
                      <a:pt x="1952505" y="63268"/>
                    </a:cubicBezTo>
                    <a:cubicBezTo>
                      <a:pt x="1952505" y="56209"/>
                      <a:pt x="1946527" y="52681"/>
                      <a:pt x="1941107" y="52681"/>
                    </a:cubicBezTo>
                    <a:lnTo>
                      <a:pt x="1939485" y="52681"/>
                    </a:lnTo>
                    <a:cubicBezTo>
                      <a:pt x="1932975" y="53765"/>
                      <a:pt x="1926442" y="55667"/>
                      <a:pt x="1921299" y="60011"/>
                    </a:cubicBezTo>
                    <a:cubicBezTo>
                      <a:pt x="1920743" y="60824"/>
                      <a:pt x="1919933" y="61639"/>
                      <a:pt x="1918844" y="61639"/>
                    </a:cubicBezTo>
                    <a:lnTo>
                      <a:pt x="1918566" y="61639"/>
                    </a:lnTo>
                    <a:cubicBezTo>
                      <a:pt x="1917222" y="61639"/>
                      <a:pt x="1912612" y="58653"/>
                      <a:pt x="1909345" y="57296"/>
                    </a:cubicBezTo>
                    <a:cubicBezTo>
                      <a:pt x="1905546" y="55667"/>
                      <a:pt x="1901191" y="55123"/>
                      <a:pt x="1896859" y="55123"/>
                    </a:cubicBezTo>
                    <a:cubicBezTo>
                      <a:pt x="1879762" y="55123"/>
                      <a:pt x="1861577" y="66796"/>
                      <a:pt x="1861577" y="85528"/>
                    </a:cubicBezTo>
                    <a:cubicBezTo>
                      <a:pt x="1861577" y="93403"/>
                      <a:pt x="1865098" y="101817"/>
                      <a:pt x="1871330" y="106705"/>
                    </a:cubicBezTo>
                    <a:close/>
                    <a:moveTo>
                      <a:pt x="1866441" y="163986"/>
                    </a:moveTo>
                    <a:lnTo>
                      <a:pt x="1866441" y="162357"/>
                    </a:lnTo>
                    <a:cubicBezTo>
                      <a:pt x="1866441" y="151499"/>
                      <a:pt x="1877307" y="145527"/>
                      <a:pt x="1887083" y="145527"/>
                    </a:cubicBezTo>
                    <a:cubicBezTo>
                      <a:pt x="1888982" y="145527"/>
                      <a:pt x="1891438" y="145527"/>
                      <a:pt x="1893338" y="145527"/>
                    </a:cubicBezTo>
                    <a:lnTo>
                      <a:pt x="1903925" y="145527"/>
                    </a:lnTo>
                    <a:cubicBezTo>
                      <a:pt x="1916411" y="145527"/>
                      <a:pt x="1935686" y="146611"/>
                      <a:pt x="1937585" y="161544"/>
                    </a:cubicBezTo>
                    <a:lnTo>
                      <a:pt x="1937585" y="163173"/>
                    </a:lnTo>
                    <a:cubicBezTo>
                      <a:pt x="1937585" y="181090"/>
                      <a:pt x="1907446" y="183805"/>
                      <a:pt x="1901747" y="183805"/>
                    </a:cubicBezTo>
                    <a:cubicBezTo>
                      <a:pt x="1888450" y="183805"/>
                      <a:pt x="1868619" y="178374"/>
                      <a:pt x="1866441" y="163986"/>
                    </a:cubicBezTo>
                    <a:close/>
                    <a:moveTo>
                      <a:pt x="1877584" y="89059"/>
                    </a:moveTo>
                    <a:lnTo>
                      <a:pt x="1877584" y="86886"/>
                    </a:lnTo>
                    <a:cubicBezTo>
                      <a:pt x="1877584" y="75484"/>
                      <a:pt x="1880295" y="60824"/>
                      <a:pt x="1896048" y="60824"/>
                    </a:cubicBezTo>
                    <a:cubicBezTo>
                      <a:pt x="1909068" y="60824"/>
                      <a:pt x="1914767" y="71684"/>
                      <a:pt x="1914767" y="86344"/>
                    </a:cubicBezTo>
                    <a:cubicBezTo>
                      <a:pt x="1914767" y="98288"/>
                      <a:pt x="1909345" y="110233"/>
                      <a:pt x="1896048" y="110233"/>
                    </a:cubicBezTo>
                    <a:cubicBezTo>
                      <a:pt x="1890882" y="110233"/>
                      <a:pt x="1885739" y="108062"/>
                      <a:pt x="1882195" y="103719"/>
                    </a:cubicBezTo>
                    <a:cubicBezTo>
                      <a:pt x="1878951" y="99646"/>
                      <a:pt x="1878395" y="94216"/>
                      <a:pt x="1877584" y="89059"/>
                    </a:cubicBezTo>
                    <a:close/>
                    <a:moveTo>
                      <a:pt x="1962906" y="57296"/>
                    </a:moveTo>
                    <a:lnTo>
                      <a:pt x="1962906" y="63810"/>
                    </a:lnTo>
                    <a:lnTo>
                      <a:pt x="1966149" y="63810"/>
                    </a:lnTo>
                    <a:cubicBezTo>
                      <a:pt x="1972404" y="63810"/>
                      <a:pt x="1978914" y="64354"/>
                      <a:pt x="1978914" y="74126"/>
                    </a:cubicBezTo>
                    <a:lnTo>
                      <a:pt x="1978914" y="131409"/>
                    </a:lnTo>
                    <a:cubicBezTo>
                      <a:pt x="1978914" y="140097"/>
                      <a:pt x="1973493" y="140368"/>
                      <a:pt x="1962906" y="140368"/>
                    </a:cubicBezTo>
                    <a:lnTo>
                      <a:pt x="1962906" y="146611"/>
                    </a:lnTo>
                    <a:lnTo>
                      <a:pt x="1977547" y="146069"/>
                    </a:lnTo>
                    <a:lnTo>
                      <a:pt x="2010142" y="146069"/>
                    </a:lnTo>
                    <a:lnTo>
                      <a:pt x="2010142" y="140368"/>
                    </a:lnTo>
                    <a:lnTo>
                      <a:pt x="2005509" y="140368"/>
                    </a:lnTo>
                    <a:cubicBezTo>
                      <a:pt x="1999277" y="140368"/>
                      <a:pt x="1994111" y="139281"/>
                      <a:pt x="1994111" y="131680"/>
                    </a:cubicBezTo>
                    <a:lnTo>
                      <a:pt x="1994111" y="94216"/>
                    </a:lnTo>
                    <a:cubicBezTo>
                      <a:pt x="1994111" y="78470"/>
                      <a:pt x="2003609" y="60282"/>
                      <a:pt x="2023162" y="60282"/>
                    </a:cubicBezTo>
                    <a:cubicBezTo>
                      <a:pt x="2034559" y="60282"/>
                      <a:pt x="2037826" y="70598"/>
                      <a:pt x="2037826" y="83629"/>
                    </a:cubicBezTo>
                    <a:lnTo>
                      <a:pt x="2037826" y="132223"/>
                    </a:lnTo>
                    <a:cubicBezTo>
                      <a:pt x="2037826" y="139826"/>
                      <a:pt x="2031849" y="140368"/>
                      <a:pt x="2025061" y="140368"/>
                    </a:cubicBezTo>
                    <a:lnTo>
                      <a:pt x="2021818" y="140368"/>
                    </a:lnTo>
                    <a:lnTo>
                      <a:pt x="2021818" y="146611"/>
                    </a:lnTo>
                    <a:lnTo>
                      <a:pt x="2036459" y="146069"/>
                    </a:lnTo>
                    <a:lnTo>
                      <a:pt x="2069054" y="146069"/>
                    </a:lnTo>
                    <a:lnTo>
                      <a:pt x="2069054" y="140368"/>
                    </a:lnTo>
                    <a:lnTo>
                      <a:pt x="2065255" y="140368"/>
                    </a:lnTo>
                    <a:cubicBezTo>
                      <a:pt x="2059278" y="140368"/>
                      <a:pt x="2053301" y="139552"/>
                      <a:pt x="2053301" y="132223"/>
                    </a:cubicBezTo>
                    <a:lnTo>
                      <a:pt x="2053301" y="85257"/>
                    </a:lnTo>
                    <a:cubicBezTo>
                      <a:pt x="2053301" y="79014"/>
                      <a:pt x="2053023" y="73042"/>
                      <a:pt x="2049780" y="67341"/>
                    </a:cubicBezTo>
                    <a:cubicBezTo>
                      <a:pt x="2044614" y="57567"/>
                      <a:pt x="2033749" y="55123"/>
                      <a:pt x="2023718" y="55123"/>
                    </a:cubicBezTo>
                    <a:cubicBezTo>
                      <a:pt x="2010675" y="55123"/>
                      <a:pt x="1997655" y="63539"/>
                      <a:pt x="1993022" y="75755"/>
                    </a:cubicBezTo>
                    <a:lnTo>
                      <a:pt x="1993022" y="55123"/>
                    </a:lnTo>
                    <a:close/>
                    <a:moveTo>
                      <a:pt x="2179882" y="57296"/>
                    </a:moveTo>
                    <a:lnTo>
                      <a:pt x="2179882" y="63810"/>
                    </a:lnTo>
                    <a:lnTo>
                      <a:pt x="2183125" y="63810"/>
                    </a:lnTo>
                    <a:cubicBezTo>
                      <a:pt x="2189380" y="63810"/>
                      <a:pt x="2195890" y="64354"/>
                      <a:pt x="2195890" y="74126"/>
                    </a:cubicBezTo>
                    <a:lnTo>
                      <a:pt x="2195890" y="131409"/>
                    </a:lnTo>
                    <a:cubicBezTo>
                      <a:pt x="2195890" y="140097"/>
                      <a:pt x="2190469" y="140368"/>
                      <a:pt x="2179882" y="140368"/>
                    </a:cubicBezTo>
                    <a:lnTo>
                      <a:pt x="2179882" y="146611"/>
                    </a:lnTo>
                    <a:lnTo>
                      <a:pt x="2194268" y="146069"/>
                    </a:lnTo>
                    <a:lnTo>
                      <a:pt x="2230639" y="146069"/>
                    </a:lnTo>
                    <a:lnTo>
                      <a:pt x="2230639" y="140368"/>
                    </a:lnTo>
                    <a:lnTo>
                      <a:pt x="2223597" y="140368"/>
                    </a:lnTo>
                    <a:cubicBezTo>
                      <a:pt x="2216531" y="140368"/>
                      <a:pt x="2210554" y="139281"/>
                      <a:pt x="2210554" y="131409"/>
                    </a:cubicBezTo>
                    <a:lnTo>
                      <a:pt x="2210554" y="96660"/>
                    </a:lnTo>
                    <a:cubicBezTo>
                      <a:pt x="2212176" y="82271"/>
                      <a:pt x="2215975" y="60282"/>
                      <a:pt x="2236894" y="60282"/>
                    </a:cubicBezTo>
                    <a:lnTo>
                      <a:pt x="2236894" y="60553"/>
                    </a:lnTo>
                    <a:cubicBezTo>
                      <a:pt x="2234184" y="61910"/>
                      <a:pt x="2232817" y="65168"/>
                      <a:pt x="2232817" y="68154"/>
                    </a:cubicBezTo>
                    <a:cubicBezTo>
                      <a:pt x="2232817" y="73855"/>
                      <a:pt x="2237149" y="77386"/>
                      <a:pt x="2242037" y="77386"/>
                    </a:cubicBezTo>
                    <a:cubicBezTo>
                      <a:pt x="2247482" y="77386"/>
                      <a:pt x="2251003" y="73042"/>
                      <a:pt x="2251003" y="67883"/>
                    </a:cubicBezTo>
                    <a:cubicBezTo>
                      <a:pt x="2251003" y="59466"/>
                      <a:pt x="2242593" y="55123"/>
                      <a:pt x="2235250" y="55123"/>
                    </a:cubicBezTo>
                    <a:cubicBezTo>
                      <a:pt x="2222763" y="55123"/>
                      <a:pt x="2212454" y="65712"/>
                      <a:pt x="2209465" y="77386"/>
                    </a:cubicBezTo>
                    <a:lnTo>
                      <a:pt x="2209465" y="55123"/>
                    </a:lnTo>
                    <a:close/>
                    <a:moveTo>
                      <a:pt x="2281003" y="99104"/>
                    </a:moveTo>
                    <a:lnTo>
                      <a:pt x="2342347" y="99104"/>
                    </a:lnTo>
                    <a:cubicBezTo>
                      <a:pt x="2345081" y="99104"/>
                      <a:pt x="2345892" y="97746"/>
                      <a:pt x="2345892" y="95573"/>
                    </a:cubicBezTo>
                    <a:cubicBezTo>
                      <a:pt x="2345892" y="69511"/>
                      <a:pt x="2330139" y="53765"/>
                      <a:pt x="2307876" y="53765"/>
                    </a:cubicBezTo>
                    <a:cubicBezTo>
                      <a:pt x="2282625" y="53765"/>
                      <a:pt x="2262817" y="75755"/>
                      <a:pt x="2262817" y="101275"/>
                    </a:cubicBezTo>
                    <a:cubicBezTo>
                      <a:pt x="2262817" y="126795"/>
                      <a:pt x="2283181" y="149055"/>
                      <a:pt x="2311420" y="149055"/>
                    </a:cubicBezTo>
                    <a:cubicBezTo>
                      <a:pt x="2326340" y="149055"/>
                      <a:pt x="2341282" y="138468"/>
                      <a:pt x="2345336" y="124351"/>
                    </a:cubicBezTo>
                    <a:cubicBezTo>
                      <a:pt x="2345614" y="123535"/>
                      <a:pt x="2345892" y="122722"/>
                      <a:pt x="2345892" y="121907"/>
                    </a:cubicBezTo>
                    <a:cubicBezTo>
                      <a:pt x="2345892" y="120549"/>
                      <a:pt x="2344803" y="119191"/>
                      <a:pt x="2343182" y="119191"/>
                    </a:cubicBezTo>
                    <a:cubicBezTo>
                      <a:pt x="2339382" y="119191"/>
                      <a:pt x="2339104" y="125437"/>
                      <a:pt x="2337204" y="128423"/>
                    </a:cubicBezTo>
                    <a:cubicBezTo>
                      <a:pt x="2332038" y="137111"/>
                      <a:pt x="2322007" y="143083"/>
                      <a:pt x="2311675" y="143083"/>
                    </a:cubicBezTo>
                    <a:lnTo>
                      <a:pt x="2310332" y="143083"/>
                    </a:lnTo>
                    <a:cubicBezTo>
                      <a:pt x="2299466" y="142812"/>
                      <a:pt x="2289969" y="135482"/>
                      <a:pt x="2285335" y="125708"/>
                    </a:cubicBezTo>
                    <a:cubicBezTo>
                      <a:pt x="2281536" y="117292"/>
                      <a:pt x="2281003" y="108062"/>
                      <a:pt x="2281003" y="99104"/>
                    </a:cubicBezTo>
                    <a:close/>
                    <a:moveTo>
                      <a:pt x="2281281" y="94216"/>
                    </a:moveTo>
                    <a:cubicBezTo>
                      <a:pt x="2281536" y="80372"/>
                      <a:pt x="2287258" y="64354"/>
                      <a:pt x="2302177" y="59737"/>
                    </a:cubicBezTo>
                    <a:cubicBezTo>
                      <a:pt x="2303799" y="59195"/>
                      <a:pt x="2305444" y="58924"/>
                      <a:pt x="2307065" y="58924"/>
                    </a:cubicBezTo>
                    <a:cubicBezTo>
                      <a:pt x="2324973" y="58924"/>
                      <a:pt x="2331761" y="77386"/>
                      <a:pt x="2331761" y="94216"/>
                    </a:cubicBezTo>
                    <a:close/>
                    <a:moveTo>
                      <a:pt x="2427530" y="65168"/>
                    </a:moveTo>
                    <a:cubicBezTo>
                      <a:pt x="2422920" y="66796"/>
                      <a:pt x="2419121" y="69240"/>
                      <a:pt x="2419121" y="74941"/>
                    </a:cubicBezTo>
                    <a:cubicBezTo>
                      <a:pt x="2419121" y="79827"/>
                      <a:pt x="2422642" y="84442"/>
                      <a:pt x="2428619" y="84442"/>
                    </a:cubicBezTo>
                    <a:cubicBezTo>
                      <a:pt x="2434040" y="84442"/>
                      <a:pt x="2438395" y="80372"/>
                      <a:pt x="2438395" y="74126"/>
                    </a:cubicBezTo>
                    <a:cubicBezTo>
                      <a:pt x="2438395" y="59466"/>
                      <a:pt x="2420742" y="54309"/>
                      <a:pt x="2408256" y="53765"/>
                    </a:cubicBezTo>
                    <a:lnTo>
                      <a:pt x="2406078" y="53765"/>
                    </a:lnTo>
                    <a:cubicBezTo>
                      <a:pt x="2381939" y="53765"/>
                      <a:pt x="2359120" y="73313"/>
                      <a:pt x="2359120" y="101546"/>
                    </a:cubicBezTo>
                    <a:cubicBezTo>
                      <a:pt x="2359120" y="127066"/>
                      <a:pt x="2378950" y="149055"/>
                      <a:pt x="2405545" y="149055"/>
                    </a:cubicBezTo>
                    <a:cubicBezTo>
                      <a:pt x="2420210" y="149055"/>
                      <a:pt x="2433507" y="141183"/>
                      <a:pt x="2439206" y="126524"/>
                    </a:cubicBezTo>
                    <a:cubicBezTo>
                      <a:pt x="2439762" y="125166"/>
                      <a:pt x="2440828" y="123535"/>
                      <a:pt x="2440828" y="121907"/>
                    </a:cubicBezTo>
                    <a:cubicBezTo>
                      <a:pt x="2440828" y="120278"/>
                      <a:pt x="2439206" y="119465"/>
                      <a:pt x="2437862" y="119465"/>
                    </a:cubicBezTo>
                    <a:cubicBezTo>
                      <a:pt x="2434318" y="119465"/>
                      <a:pt x="2434040" y="124893"/>
                      <a:pt x="2432418" y="127879"/>
                    </a:cubicBezTo>
                    <a:cubicBezTo>
                      <a:pt x="2427530" y="137111"/>
                      <a:pt x="2418310" y="143083"/>
                      <a:pt x="2406912" y="143083"/>
                    </a:cubicBezTo>
                    <a:cubicBezTo>
                      <a:pt x="2384371" y="143083"/>
                      <a:pt x="2377305" y="117292"/>
                      <a:pt x="2377305" y="101275"/>
                    </a:cubicBezTo>
                    <a:cubicBezTo>
                      <a:pt x="2377305" y="84171"/>
                      <a:pt x="2383004" y="59737"/>
                      <a:pt x="2406356" y="59737"/>
                    </a:cubicBezTo>
                    <a:cubicBezTo>
                      <a:pt x="2412055" y="59737"/>
                      <a:pt x="2418032" y="60553"/>
                      <a:pt x="2423198" y="62724"/>
                    </a:cubicBezTo>
                    <a:cubicBezTo>
                      <a:pt x="2424820" y="63268"/>
                      <a:pt x="2425909" y="64354"/>
                      <a:pt x="2427530" y="65168"/>
                    </a:cubicBezTo>
                    <a:close/>
                    <a:moveTo>
                      <a:pt x="2497099" y="53765"/>
                    </a:moveTo>
                    <a:cubicBezTo>
                      <a:pt x="2472936" y="56209"/>
                      <a:pt x="2453129" y="75755"/>
                      <a:pt x="2453129" y="102361"/>
                    </a:cubicBezTo>
                    <a:cubicBezTo>
                      <a:pt x="2453129" y="123808"/>
                      <a:pt x="2469137" y="149055"/>
                      <a:pt x="2500365" y="149055"/>
                    </a:cubicBezTo>
                    <a:cubicBezTo>
                      <a:pt x="2524528" y="149055"/>
                      <a:pt x="2547323" y="129781"/>
                      <a:pt x="2547323" y="102632"/>
                    </a:cubicBezTo>
                    <a:cubicBezTo>
                      <a:pt x="2547323" y="77928"/>
                      <a:pt x="2528049" y="53765"/>
                      <a:pt x="2500087" y="53765"/>
                    </a:cubicBezTo>
                    <a:cubicBezTo>
                      <a:pt x="2498998" y="53765"/>
                      <a:pt x="2498187" y="53765"/>
                      <a:pt x="2497099" y="53765"/>
                    </a:cubicBezTo>
                    <a:close/>
                    <a:moveTo>
                      <a:pt x="2471036" y="107247"/>
                    </a:moveTo>
                    <a:lnTo>
                      <a:pt x="2471036" y="98288"/>
                    </a:lnTo>
                    <a:cubicBezTo>
                      <a:pt x="2471036" y="82000"/>
                      <a:pt x="2476202" y="58924"/>
                      <a:pt x="2500365" y="58924"/>
                    </a:cubicBezTo>
                    <a:cubicBezTo>
                      <a:pt x="2516929" y="58924"/>
                      <a:pt x="2526960" y="72226"/>
                      <a:pt x="2528860" y="88515"/>
                    </a:cubicBezTo>
                    <a:cubicBezTo>
                      <a:pt x="2529416" y="92858"/>
                      <a:pt x="2529416" y="97202"/>
                      <a:pt x="2529416" y="101546"/>
                    </a:cubicBezTo>
                    <a:cubicBezTo>
                      <a:pt x="2529416" y="112677"/>
                      <a:pt x="2528581" y="124622"/>
                      <a:pt x="2521261" y="133309"/>
                    </a:cubicBezTo>
                    <a:cubicBezTo>
                      <a:pt x="2516095" y="139826"/>
                      <a:pt x="2507963" y="143083"/>
                      <a:pt x="2500087" y="143083"/>
                    </a:cubicBezTo>
                    <a:cubicBezTo>
                      <a:pt x="2484890" y="143083"/>
                      <a:pt x="2474303" y="131680"/>
                      <a:pt x="2471593" y="115121"/>
                    </a:cubicBezTo>
                    <a:cubicBezTo>
                      <a:pt x="2471314" y="112406"/>
                      <a:pt x="2471314" y="109962"/>
                      <a:pt x="2471036" y="107247"/>
                    </a:cubicBezTo>
                    <a:close/>
                    <a:moveTo>
                      <a:pt x="2551864" y="57296"/>
                    </a:moveTo>
                    <a:lnTo>
                      <a:pt x="2551864" y="63810"/>
                    </a:lnTo>
                    <a:lnTo>
                      <a:pt x="2555130" y="63810"/>
                    </a:lnTo>
                    <a:cubicBezTo>
                      <a:pt x="2565717" y="63810"/>
                      <a:pt x="2566250" y="66796"/>
                      <a:pt x="2573594" y="83358"/>
                    </a:cubicBezTo>
                    <a:cubicBezTo>
                      <a:pt x="2582281" y="103174"/>
                      <a:pt x="2589880" y="123535"/>
                      <a:pt x="2598567" y="143354"/>
                    </a:cubicBezTo>
                    <a:cubicBezTo>
                      <a:pt x="2599378" y="146069"/>
                      <a:pt x="2600467" y="149055"/>
                      <a:pt x="2603988" y="149055"/>
                    </a:cubicBezTo>
                    <a:cubicBezTo>
                      <a:pt x="2609154" y="149055"/>
                      <a:pt x="2613509" y="134396"/>
                      <a:pt x="2616475" y="126524"/>
                    </a:cubicBezTo>
                    <a:cubicBezTo>
                      <a:pt x="2622452" y="111862"/>
                      <a:pt x="2628707" y="97202"/>
                      <a:pt x="2634938" y="82542"/>
                    </a:cubicBezTo>
                    <a:cubicBezTo>
                      <a:pt x="2636305" y="79014"/>
                      <a:pt x="2637394" y="75484"/>
                      <a:pt x="2639571" y="72226"/>
                    </a:cubicBezTo>
                    <a:cubicBezTo>
                      <a:pt x="2643626" y="66796"/>
                      <a:pt x="2649325" y="63810"/>
                      <a:pt x="2656112" y="63810"/>
                    </a:cubicBezTo>
                    <a:lnTo>
                      <a:pt x="2656112" y="57296"/>
                    </a:lnTo>
                    <a:lnTo>
                      <a:pt x="2645803" y="58109"/>
                    </a:lnTo>
                    <a:lnTo>
                      <a:pt x="2622197" y="58109"/>
                    </a:lnTo>
                    <a:lnTo>
                      <a:pt x="2622197" y="63810"/>
                    </a:lnTo>
                    <a:cubicBezTo>
                      <a:pt x="2626807" y="64081"/>
                      <a:pt x="2631417" y="66796"/>
                      <a:pt x="2631417" y="72226"/>
                    </a:cubicBezTo>
                    <a:lnTo>
                      <a:pt x="2631417" y="73042"/>
                    </a:lnTo>
                    <a:cubicBezTo>
                      <a:pt x="2631417" y="78470"/>
                      <a:pt x="2626807" y="86344"/>
                      <a:pt x="2624351" y="91774"/>
                    </a:cubicBezTo>
                    <a:cubicBezTo>
                      <a:pt x="2619208" y="104261"/>
                      <a:pt x="2613509" y="116750"/>
                      <a:pt x="2608876" y="129781"/>
                    </a:cubicBezTo>
                    <a:cubicBezTo>
                      <a:pt x="2606444" y="124893"/>
                      <a:pt x="2604822" y="120007"/>
                      <a:pt x="2602922" y="115121"/>
                    </a:cubicBezTo>
                    <a:lnTo>
                      <a:pt x="2590413" y="85257"/>
                    </a:lnTo>
                    <a:cubicBezTo>
                      <a:pt x="2588791" y="81456"/>
                      <a:pt x="2587169" y="77657"/>
                      <a:pt x="2585547" y="73855"/>
                    </a:cubicBezTo>
                    <a:cubicBezTo>
                      <a:pt x="2585270" y="72497"/>
                      <a:pt x="2584181" y="71140"/>
                      <a:pt x="2584181" y="69511"/>
                    </a:cubicBezTo>
                    <a:cubicBezTo>
                      <a:pt x="2584181" y="64081"/>
                      <a:pt x="2591246" y="63810"/>
                      <a:pt x="2595578" y="63810"/>
                    </a:cubicBezTo>
                    <a:lnTo>
                      <a:pt x="2595578" y="57296"/>
                    </a:lnTo>
                    <a:close/>
                    <a:moveTo>
                      <a:pt x="2678306" y="99104"/>
                    </a:moveTo>
                    <a:lnTo>
                      <a:pt x="2739673" y="99104"/>
                    </a:lnTo>
                    <a:cubicBezTo>
                      <a:pt x="2742384" y="99104"/>
                      <a:pt x="2743195" y="97746"/>
                      <a:pt x="2743195" y="95573"/>
                    </a:cubicBezTo>
                    <a:cubicBezTo>
                      <a:pt x="2743195" y="69511"/>
                      <a:pt x="2727441" y="53765"/>
                      <a:pt x="2705202" y="53765"/>
                    </a:cubicBezTo>
                    <a:cubicBezTo>
                      <a:pt x="2679951" y="53765"/>
                      <a:pt x="2660120" y="75755"/>
                      <a:pt x="2660120" y="101275"/>
                    </a:cubicBezTo>
                    <a:cubicBezTo>
                      <a:pt x="2660120" y="126795"/>
                      <a:pt x="2680483" y="149055"/>
                      <a:pt x="2708723" y="149055"/>
                    </a:cubicBezTo>
                    <a:cubicBezTo>
                      <a:pt x="2723642" y="149055"/>
                      <a:pt x="2738584" y="138468"/>
                      <a:pt x="2742662" y="124351"/>
                    </a:cubicBezTo>
                    <a:cubicBezTo>
                      <a:pt x="2742916" y="123535"/>
                      <a:pt x="2743195" y="122722"/>
                      <a:pt x="2743195" y="121907"/>
                    </a:cubicBezTo>
                    <a:cubicBezTo>
                      <a:pt x="2743195" y="120549"/>
                      <a:pt x="2742106" y="119191"/>
                      <a:pt x="2740484" y="119191"/>
                    </a:cubicBezTo>
                    <a:cubicBezTo>
                      <a:pt x="2736685" y="119191"/>
                      <a:pt x="2736407" y="125437"/>
                      <a:pt x="2734507" y="128423"/>
                    </a:cubicBezTo>
                    <a:cubicBezTo>
                      <a:pt x="2729341" y="137111"/>
                      <a:pt x="2719310" y="143083"/>
                      <a:pt x="2709001" y="143083"/>
                    </a:cubicBezTo>
                    <a:lnTo>
                      <a:pt x="2707634" y="143083"/>
                    </a:lnTo>
                    <a:cubicBezTo>
                      <a:pt x="2696769" y="142812"/>
                      <a:pt x="2687271" y="135482"/>
                      <a:pt x="2682661" y="125708"/>
                    </a:cubicBezTo>
                    <a:cubicBezTo>
                      <a:pt x="2678861" y="117292"/>
                      <a:pt x="2678306" y="108062"/>
                      <a:pt x="2678306" y="99104"/>
                    </a:cubicBezTo>
                    <a:close/>
                    <a:moveTo>
                      <a:pt x="2678584" y="94216"/>
                    </a:moveTo>
                    <a:cubicBezTo>
                      <a:pt x="2678861" y="80372"/>
                      <a:pt x="2684560" y="64354"/>
                      <a:pt x="2699479" y="59737"/>
                    </a:cubicBezTo>
                    <a:cubicBezTo>
                      <a:pt x="2701124" y="59195"/>
                      <a:pt x="2702746" y="58924"/>
                      <a:pt x="2704368" y="58924"/>
                    </a:cubicBezTo>
                    <a:cubicBezTo>
                      <a:pt x="2722298" y="58924"/>
                      <a:pt x="2729086" y="77386"/>
                      <a:pt x="2729086" y="94216"/>
                    </a:cubicBezTo>
                    <a:close/>
                    <a:moveTo>
                      <a:pt x="2755612" y="57296"/>
                    </a:moveTo>
                    <a:lnTo>
                      <a:pt x="2755612" y="63810"/>
                    </a:lnTo>
                    <a:lnTo>
                      <a:pt x="2758878" y="63810"/>
                    </a:lnTo>
                    <a:cubicBezTo>
                      <a:pt x="2765110" y="63810"/>
                      <a:pt x="2771643" y="64354"/>
                      <a:pt x="2771643" y="74126"/>
                    </a:cubicBezTo>
                    <a:lnTo>
                      <a:pt x="2771643" y="131409"/>
                    </a:lnTo>
                    <a:cubicBezTo>
                      <a:pt x="2771643" y="140097"/>
                      <a:pt x="2766199" y="140368"/>
                      <a:pt x="2755612" y="140368"/>
                    </a:cubicBezTo>
                    <a:lnTo>
                      <a:pt x="2755612" y="146611"/>
                    </a:lnTo>
                    <a:lnTo>
                      <a:pt x="2769998" y="146069"/>
                    </a:lnTo>
                    <a:lnTo>
                      <a:pt x="2806392" y="146069"/>
                    </a:lnTo>
                    <a:lnTo>
                      <a:pt x="2806392" y="140368"/>
                    </a:lnTo>
                    <a:lnTo>
                      <a:pt x="2799327" y="140368"/>
                    </a:lnTo>
                    <a:cubicBezTo>
                      <a:pt x="2792261" y="140368"/>
                      <a:pt x="2786307" y="139281"/>
                      <a:pt x="2786307" y="131409"/>
                    </a:cubicBezTo>
                    <a:lnTo>
                      <a:pt x="2786307" y="96660"/>
                    </a:lnTo>
                    <a:cubicBezTo>
                      <a:pt x="2787929" y="82271"/>
                      <a:pt x="2791728" y="60282"/>
                      <a:pt x="2812624" y="60282"/>
                    </a:cubicBezTo>
                    <a:lnTo>
                      <a:pt x="2812624" y="60553"/>
                    </a:lnTo>
                    <a:cubicBezTo>
                      <a:pt x="2809914" y="61910"/>
                      <a:pt x="2808547" y="65168"/>
                      <a:pt x="2808547" y="68154"/>
                    </a:cubicBezTo>
                    <a:cubicBezTo>
                      <a:pt x="2808547" y="73855"/>
                      <a:pt x="2812902" y="77386"/>
                      <a:pt x="2817790" y="77386"/>
                    </a:cubicBezTo>
                    <a:cubicBezTo>
                      <a:pt x="2823211" y="77386"/>
                      <a:pt x="2826755" y="73042"/>
                      <a:pt x="2826755" y="67883"/>
                    </a:cubicBezTo>
                    <a:cubicBezTo>
                      <a:pt x="2826755" y="59466"/>
                      <a:pt x="2818323" y="55123"/>
                      <a:pt x="2811002" y="55123"/>
                    </a:cubicBezTo>
                    <a:cubicBezTo>
                      <a:pt x="2798516" y="55123"/>
                      <a:pt x="2788207" y="65712"/>
                      <a:pt x="2785218" y="77386"/>
                    </a:cubicBezTo>
                    <a:lnTo>
                      <a:pt x="2785218" y="55123"/>
                    </a:lnTo>
                    <a:close/>
                    <a:moveTo>
                      <a:pt x="2837204" y="57296"/>
                    </a:moveTo>
                    <a:lnTo>
                      <a:pt x="2837204" y="63810"/>
                    </a:lnTo>
                    <a:lnTo>
                      <a:pt x="2840192" y="63810"/>
                    </a:lnTo>
                    <a:cubicBezTo>
                      <a:pt x="2847791" y="63810"/>
                      <a:pt x="2851590" y="65983"/>
                      <a:pt x="2854578" y="73042"/>
                    </a:cubicBezTo>
                    <a:lnTo>
                      <a:pt x="2858910" y="83629"/>
                    </a:lnTo>
                    <a:cubicBezTo>
                      <a:pt x="2864609" y="97473"/>
                      <a:pt x="2870586" y="110777"/>
                      <a:pt x="2876563" y="124622"/>
                    </a:cubicBezTo>
                    <a:lnTo>
                      <a:pt x="2883351" y="140910"/>
                    </a:lnTo>
                    <a:cubicBezTo>
                      <a:pt x="2883884" y="142541"/>
                      <a:pt x="2885528" y="144711"/>
                      <a:pt x="2885528" y="146611"/>
                    </a:cubicBezTo>
                    <a:cubicBezTo>
                      <a:pt x="2885528" y="149597"/>
                      <a:pt x="2882795" y="153670"/>
                      <a:pt x="2881729" y="156385"/>
                    </a:cubicBezTo>
                    <a:lnTo>
                      <a:pt x="2879273" y="162357"/>
                    </a:lnTo>
                    <a:cubicBezTo>
                      <a:pt x="2875196" y="171589"/>
                      <a:pt x="2868686" y="183534"/>
                      <a:pt x="2857289" y="184076"/>
                    </a:cubicBezTo>
                    <a:cubicBezTo>
                      <a:pt x="2853490" y="184076"/>
                      <a:pt x="2849968" y="182992"/>
                      <a:pt x="2847234" y="180819"/>
                    </a:cubicBezTo>
                    <a:cubicBezTo>
                      <a:pt x="2852123" y="179732"/>
                      <a:pt x="2854578" y="176475"/>
                      <a:pt x="2854578" y="172131"/>
                    </a:cubicBezTo>
                    <a:cubicBezTo>
                      <a:pt x="2854578" y="167245"/>
                      <a:pt x="2851312" y="163173"/>
                      <a:pt x="2845080" y="163173"/>
                    </a:cubicBezTo>
                    <a:cubicBezTo>
                      <a:pt x="2839358" y="163173"/>
                      <a:pt x="2836926" y="168330"/>
                      <a:pt x="2836926" y="172402"/>
                    </a:cubicBezTo>
                    <a:cubicBezTo>
                      <a:pt x="2836926" y="182718"/>
                      <a:pt x="2846980" y="189235"/>
                      <a:pt x="2856200" y="189235"/>
                    </a:cubicBezTo>
                    <a:cubicBezTo>
                      <a:pt x="2877652" y="189235"/>
                      <a:pt x="2886339" y="160729"/>
                      <a:pt x="2892571" y="145527"/>
                    </a:cubicBezTo>
                    <a:cubicBezTo>
                      <a:pt x="2901536" y="124080"/>
                      <a:pt x="2910502" y="103174"/>
                      <a:pt x="2920000" y="82000"/>
                    </a:cubicBezTo>
                    <a:cubicBezTo>
                      <a:pt x="2923521" y="73042"/>
                      <a:pt x="2928154" y="63810"/>
                      <a:pt x="2940896" y="63810"/>
                    </a:cubicBezTo>
                    <a:lnTo>
                      <a:pt x="2940896" y="57296"/>
                    </a:lnTo>
                    <a:lnTo>
                      <a:pt x="2906957" y="57296"/>
                    </a:lnTo>
                    <a:lnTo>
                      <a:pt x="2906957" y="63810"/>
                    </a:lnTo>
                    <a:cubicBezTo>
                      <a:pt x="2911845" y="64081"/>
                      <a:pt x="2916201" y="66796"/>
                      <a:pt x="2916479" y="72226"/>
                    </a:cubicBezTo>
                    <a:cubicBezTo>
                      <a:pt x="2916479" y="77657"/>
                      <a:pt x="2911845" y="85800"/>
                      <a:pt x="2909413" y="91774"/>
                    </a:cubicBezTo>
                    <a:cubicBezTo>
                      <a:pt x="2903992" y="103990"/>
                      <a:pt x="2898826" y="115663"/>
                      <a:pt x="2893938" y="127879"/>
                    </a:cubicBezTo>
                    <a:cubicBezTo>
                      <a:pt x="2885783" y="110233"/>
                      <a:pt x="2878741" y="91774"/>
                      <a:pt x="2870864" y="73855"/>
                    </a:cubicBezTo>
                    <a:cubicBezTo>
                      <a:pt x="2870308" y="72497"/>
                      <a:pt x="2869497" y="71140"/>
                      <a:pt x="2869497" y="69511"/>
                    </a:cubicBezTo>
                    <a:cubicBezTo>
                      <a:pt x="2869497" y="64081"/>
                      <a:pt x="2876285" y="63810"/>
                      <a:pt x="2880640" y="63810"/>
                    </a:cubicBezTo>
                    <a:lnTo>
                      <a:pt x="2880640" y="57296"/>
                    </a:lnTo>
                    <a:close/>
                    <a:moveTo>
                      <a:pt x="3068357" y="57296"/>
                    </a:moveTo>
                    <a:lnTo>
                      <a:pt x="3051793" y="57296"/>
                    </a:lnTo>
                    <a:lnTo>
                      <a:pt x="3051793" y="63810"/>
                    </a:lnTo>
                    <a:lnTo>
                      <a:pt x="3068357" y="63810"/>
                    </a:lnTo>
                    <a:lnTo>
                      <a:pt x="3068357" y="132223"/>
                    </a:lnTo>
                    <a:cubicBezTo>
                      <a:pt x="3068357" y="139826"/>
                      <a:pt x="3062380" y="140368"/>
                      <a:pt x="3055616" y="140368"/>
                    </a:cubicBezTo>
                    <a:lnTo>
                      <a:pt x="3052627" y="140368"/>
                    </a:lnTo>
                    <a:lnTo>
                      <a:pt x="3052627" y="146611"/>
                    </a:lnTo>
                    <a:lnTo>
                      <a:pt x="3067268" y="146069"/>
                    </a:lnTo>
                    <a:lnTo>
                      <a:pt x="3103107" y="146069"/>
                    </a:lnTo>
                    <a:lnTo>
                      <a:pt x="3103107" y="140368"/>
                    </a:lnTo>
                    <a:lnTo>
                      <a:pt x="3096319" y="140368"/>
                    </a:lnTo>
                    <a:cubicBezTo>
                      <a:pt x="3088720" y="140368"/>
                      <a:pt x="3083299" y="139281"/>
                      <a:pt x="3083299" y="130594"/>
                    </a:cubicBezTo>
                    <a:lnTo>
                      <a:pt x="3083299" y="63810"/>
                    </a:lnTo>
                    <a:lnTo>
                      <a:pt x="3107184" y="63810"/>
                    </a:lnTo>
                    <a:lnTo>
                      <a:pt x="3107184" y="57296"/>
                    </a:lnTo>
                    <a:lnTo>
                      <a:pt x="3082489" y="57296"/>
                    </a:lnTo>
                    <a:lnTo>
                      <a:pt x="3082489" y="38563"/>
                    </a:lnTo>
                    <a:cubicBezTo>
                      <a:pt x="3082489" y="24988"/>
                      <a:pt x="3086010" y="5442"/>
                      <a:pt x="3101763" y="5442"/>
                    </a:cubicBezTo>
                    <a:cubicBezTo>
                      <a:pt x="3103663" y="5442"/>
                      <a:pt x="3106095" y="5985"/>
                      <a:pt x="3107995" y="6800"/>
                    </a:cubicBezTo>
                    <a:cubicBezTo>
                      <a:pt x="3104751" y="8429"/>
                      <a:pt x="3102574" y="11415"/>
                      <a:pt x="3102574" y="15216"/>
                    </a:cubicBezTo>
                    <a:cubicBezTo>
                      <a:pt x="3102574" y="20373"/>
                      <a:pt x="3106373" y="24446"/>
                      <a:pt x="3111794" y="24446"/>
                    </a:cubicBezTo>
                    <a:cubicBezTo>
                      <a:pt x="3118049" y="24446"/>
                      <a:pt x="3121037" y="20102"/>
                      <a:pt x="3121037" y="14943"/>
                    </a:cubicBezTo>
                    <a:cubicBezTo>
                      <a:pt x="3121037" y="5171"/>
                      <a:pt x="3110450" y="283"/>
                      <a:pt x="3101763" y="283"/>
                    </a:cubicBezTo>
                    <a:cubicBezTo>
                      <a:pt x="3087099" y="283"/>
                      <a:pt x="3074334" y="9515"/>
                      <a:pt x="3069724" y="23359"/>
                    </a:cubicBezTo>
                    <a:cubicBezTo>
                      <a:pt x="3068635" y="27161"/>
                      <a:pt x="3068357" y="30962"/>
                      <a:pt x="3068357" y="35033"/>
                    </a:cubicBezTo>
                    <a:close/>
                    <a:moveTo>
                      <a:pt x="3160466" y="53765"/>
                    </a:moveTo>
                    <a:cubicBezTo>
                      <a:pt x="3136304" y="56209"/>
                      <a:pt x="3116473" y="75755"/>
                      <a:pt x="3116473" y="102361"/>
                    </a:cubicBezTo>
                    <a:cubicBezTo>
                      <a:pt x="3116473" y="123808"/>
                      <a:pt x="3132505" y="149055"/>
                      <a:pt x="3163710" y="149055"/>
                    </a:cubicBezTo>
                    <a:cubicBezTo>
                      <a:pt x="3187872" y="149055"/>
                      <a:pt x="3210691" y="129781"/>
                      <a:pt x="3210691" y="102632"/>
                    </a:cubicBezTo>
                    <a:cubicBezTo>
                      <a:pt x="3210691" y="77928"/>
                      <a:pt x="3191417" y="53765"/>
                      <a:pt x="3163455" y="53765"/>
                    </a:cubicBezTo>
                    <a:cubicBezTo>
                      <a:pt x="3162366" y="53765"/>
                      <a:pt x="3161555" y="53765"/>
                      <a:pt x="3160466" y="53765"/>
                    </a:cubicBezTo>
                    <a:close/>
                    <a:moveTo>
                      <a:pt x="3134404" y="107247"/>
                    </a:moveTo>
                    <a:lnTo>
                      <a:pt x="3134404" y="98288"/>
                    </a:lnTo>
                    <a:cubicBezTo>
                      <a:pt x="3134404" y="82000"/>
                      <a:pt x="3139571" y="58924"/>
                      <a:pt x="3163710" y="58924"/>
                    </a:cubicBezTo>
                    <a:cubicBezTo>
                      <a:pt x="3180274" y="58924"/>
                      <a:pt x="3190328" y="72226"/>
                      <a:pt x="3192227" y="88515"/>
                    </a:cubicBezTo>
                    <a:cubicBezTo>
                      <a:pt x="3192760" y="92858"/>
                      <a:pt x="3192760" y="97202"/>
                      <a:pt x="3192760" y="101546"/>
                    </a:cubicBezTo>
                    <a:cubicBezTo>
                      <a:pt x="3192760" y="112677"/>
                      <a:pt x="3191950" y="124622"/>
                      <a:pt x="3184629" y="133309"/>
                    </a:cubicBezTo>
                    <a:cubicBezTo>
                      <a:pt x="3179463" y="139826"/>
                      <a:pt x="3171332" y="143083"/>
                      <a:pt x="3163455" y="143083"/>
                    </a:cubicBezTo>
                    <a:cubicBezTo>
                      <a:pt x="3148235" y="143083"/>
                      <a:pt x="3137648" y="131680"/>
                      <a:pt x="3134937" y="115121"/>
                    </a:cubicBezTo>
                    <a:cubicBezTo>
                      <a:pt x="3134682" y="112406"/>
                      <a:pt x="3134682" y="109962"/>
                      <a:pt x="3134404" y="107247"/>
                    </a:cubicBezTo>
                    <a:close/>
                    <a:moveTo>
                      <a:pt x="3223178" y="57296"/>
                    </a:moveTo>
                    <a:lnTo>
                      <a:pt x="3223178" y="63810"/>
                    </a:lnTo>
                    <a:lnTo>
                      <a:pt x="3226444" y="63810"/>
                    </a:lnTo>
                    <a:cubicBezTo>
                      <a:pt x="3232676" y="63810"/>
                      <a:pt x="3239186" y="64354"/>
                      <a:pt x="3239186" y="74126"/>
                    </a:cubicBezTo>
                    <a:lnTo>
                      <a:pt x="3239186" y="131409"/>
                    </a:lnTo>
                    <a:cubicBezTo>
                      <a:pt x="3239186" y="140097"/>
                      <a:pt x="3233765" y="140368"/>
                      <a:pt x="3223178" y="140368"/>
                    </a:cubicBezTo>
                    <a:lnTo>
                      <a:pt x="3223178" y="146611"/>
                    </a:lnTo>
                    <a:lnTo>
                      <a:pt x="3237564" y="146069"/>
                    </a:lnTo>
                    <a:lnTo>
                      <a:pt x="3273935" y="146069"/>
                    </a:lnTo>
                    <a:lnTo>
                      <a:pt x="3273935" y="140368"/>
                    </a:lnTo>
                    <a:lnTo>
                      <a:pt x="3266893" y="140368"/>
                    </a:lnTo>
                    <a:cubicBezTo>
                      <a:pt x="3259827" y="140368"/>
                      <a:pt x="3253850" y="139281"/>
                      <a:pt x="3253850" y="131409"/>
                    </a:cubicBezTo>
                    <a:lnTo>
                      <a:pt x="3253850" y="96660"/>
                    </a:lnTo>
                    <a:cubicBezTo>
                      <a:pt x="3255471" y="82271"/>
                      <a:pt x="3259271" y="60282"/>
                      <a:pt x="3280190" y="60282"/>
                    </a:cubicBezTo>
                    <a:lnTo>
                      <a:pt x="3280190" y="60553"/>
                    </a:lnTo>
                    <a:cubicBezTo>
                      <a:pt x="3277480" y="61910"/>
                      <a:pt x="3276113" y="65168"/>
                      <a:pt x="3276113" y="68154"/>
                    </a:cubicBezTo>
                    <a:cubicBezTo>
                      <a:pt x="3276113" y="73855"/>
                      <a:pt x="3280468" y="77386"/>
                      <a:pt x="3285333" y="77386"/>
                    </a:cubicBezTo>
                    <a:cubicBezTo>
                      <a:pt x="3290777" y="77386"/>
                      <a:pt x="3294298" y="73042"/>
                      <a:pt x="3294298" y="67883"/>
                    </a:cubicBezTo>
                    <a:cubicBezTo>
                      <a:pt x="3294298" y="59466"/>
                      <a:pt x="3285889" y="55123"/>
                      <a:pt x="3278569" y="55123"/>
                    </a:cubicBezTo>
                    <a:cubicBezTo>
                      <a:pt x="3266058" y="55123"/>
                      <a:pt x="3255750" y="65712"/>
                      <a:pt x="3252761" y="77386"/>
                    </a:cubicBezTo>
                    <a:lnTo>
                      <a:pt x="3252761" y="55123"/>
                    </a:lnTo>
                    <a:close/>
                    <a:moveTo>
                      <a:pt x="3407443" y="57296"/>
                    </a:moveTo>
                    <a:lnTo>
                      <a:pt x="3407443" y="63810"/>
                    </a:lnTo>
                    <a:lnTo>
                      <a:pt x="3410709" y="63810"/>
                    </a:lnTo>
                    <a:cubicBezTo>
                      <a:pt x="3416941" y="63810"/>
                      <a:pt x="3423451" y="64354"/>
                      <a:pt x="3423451" y="74126"/>
                    </a:cubicBezTo>
                    <a:lnTo>
                      <a:pt x="3423451" y="131409"/>
                    </a:lnTo>
                    <a:cubicBezTo>
                      <a:pt x="3423451" y="140097"/>
                      <a:pt x="3418030" y="140368"/>
                      <a:pt x="3407443" y="140368"/>
                    </a:cubicBezTo>
                    <a:lnTo>
                      <a:pt x="3407443" y="146611"/>
                    </a:lnTo>
                    <a:lnTo>
                      <a:pt x="3422107" y="146069"/>
                    </a:lnTo>
                    <a:lnTo>
                      <a:pt x="3454679" y="146069"/>
                    </a:lnTo>
                    <a:lnTo>
                      <a:pt x="3454679" y="140368"/>
                    </a:lnTo>
                    <a:lnTo>
                      <a:pt x="3450069" y="140368"/>
                    </a:lnTo>
                    <a:cubicBezTo>
                      <a:pt x="3443814" y="140368"/>
                      <a:pt x="3438671" y="139281"/>
                      <a:pt x="3438671" y="131680"/>
                    </a:cubicBezTo>
                    <a:lnTo>
                      <a:pt x="3438671" y="89872"/>
                    </a:lnTo>
                    <a:cubicBezTo>
                      <a:pt x="3440015" y="75212"/>
                      <a:pt x="3450069" y="60282"/>
                      <a:pt x="3467721" y="60282"/>
                    </a:cubicBezTo>
                    <a:cubicBezTo>
                      <a:pt x="3481019" y="60282"/>
                      <a:pt x="3482641" y="73855"/>
                      <a:pt x="3482641" y="83629"/>
                    </a:cubicBezTo>
                    <a:lnTo>
                      <a:pt x="3482641" y="132223"/>
                    </a:lnTo>
                    <a:cubicBezTo>
                      <a:pt x="3482641" y="139826"/>
                      <a:pt x="3476664" y="140368"/>
                      <a:pt x="3469621" y="140368"/>
                    </a:cubicBezTo>
                    <a:lnTo>
                      <a:pt x="3466633" y="140368"/>
                    </a:lnTo>
                    <a:lnTo>
                      <a:pt x="3466633" y="146611"/>
                    </a:lnTo>
                    <a:lnTo>
                      <a:pt x="3481297" y="146069"/>
                    </a:lnTo>
                    <a:lnTo>
                      <a:pt x="3513869" y="146069"/>
                    </a:lnTo>
                    <a:lnTo>
                      <a:pt x="3513869" y="140368"/>
                    </a:lnTo>
                    <a:lnTo>
                      <a:pt x="3509259" y="140368"/>
                    </a:lnTo>
                    <a:cubicBezTo>
                      <a:pt x="3503004" y="140368"/>
                      <a:pt x="3497838" y="139281"/>
                      <a:pt x="3497838" y="131680"/>
                    </a:cubicBezTo>
                    <a:lnTo>
                      <a:pt x="3497838" y="89872"/>
                    </a:lnTo>
                    <a:cubicBezTo>
                      <a:pt x="3499205" y="75212"/>
                      <a:pt x="3509259" y="60282"/>
                      <a:pt x="3526888" y="60282"/>
                    </a:cubicBezTo>
                    <a:cubicBezTo>
                      <a:pt x="3540186" y="60282"/>
                      <a:pt x="3541831" y="73855"/>
                      <a:pt x="3541831" y="83629"/>
                    </a:cubicBezTo>
                    <a:lnTo>
                      <a:pt x="3541831" y="132223"/>
                    </a:lnTo>
                    <a:cubicBezTo>
                      <a:pt x="3541831" y="139826"/>
                      <a:pt x="3535854" y="140368"/>
                      <a:pt x="3528788" y="140368"/>
                    </a:cubicBezTo>
                    <a:lnTo>
                      <a:pt x="3525800" y="140368"/>
                    </a:lnTo>
                    <a:lnTo>
                      <a:pt x="3525800" y="146611"/>
                    </a:lnTo>
                    <a:lnTo>
                      <a:pt x="3573036" y="146611"/>
                    </a:lnTo>
                    <a:lnTo>
                      <a:pt x="3573036" y="140368"/>
                    </a:lnTo>
                    <a:lnTo>
                      <a:pt x="3569236" y="140368"/>
                    </a:lnTo>
                    <a:cubicBezTo>
                      <a:pt x="3563283" y="140368"/>
                      <a:pt x="3557028" y="139552"/>
                      <a:pt x="3557028" y="132223"/>
                    </a:cubicBezTo>
                    <a:lnTo>
                      <a:pt x="3557028" y="85257"/>
                    </a:lnTo>
                    <a:cubicBezTo>
                      <a:pt x="3557028" y="79014"/>
                      <a:pt x="3557028" y="72768"/>
                      <a:pt x="3553761" y="67067"/>
                    </a:cubicBezTo>
                    <a:cubicBezTo>
                      <a:pt x="3548340" y="57296"/>
                      <a:pt x="3537475" y="55123"/>
                      <a:pt x="3527444" y="55123"/>
                    </a:cubicBezTo>
                    <a:cubicBezTo>
                      <a:pt x="3514958" y="55123"/>
                      <a:pt x="3501637" y="63268"/>
                      <a:pt x="3497305" y="74941"/>
                    </a:cubicBezTo>
                    <a:lnTo>
                      <a:pt x="3497027" y="74941"/>
                    </a:lnTo>
                    <a:cubicBezTo>
                      <a:pt x="3495127" y="60553"/>
                      <a:pt x="3481830" y="55123"/>
                      <a:pt x="3469343" y="55123"/>
                    </a:cubicBezTo>
                    <a:cubicBezTo>
                      <a:pt x="3455768" y="55123"/>
                      <a:pt x="3442725" y="62452"/>
                      <a:pt x="3437582" y="75755"/>
                    </a:cubicBezTo>
                    <a:lnTo>
                      <a:pt x="3437582" y="55123"/>
                    </a:lnTo>
                    <a:close/>
                    <a:moveTo>
                      <a:pt x="3628218" y="53765"/>
                    </a:moveTo>
                    <a:cubicBezTo>
                      <a:pt x="3604055" y="56209"/>
                      <a:pt x="3584248" y="75755"/>
                      <a:pt x="3584248" y="102361"/>
                    </a:cubicBezTo>
                    <a:cubicBezTo>
                      <a:pt x="3584248" y="123808"/>
                      <a:pt x="3600256" y="149055"/>
                      <a:pt x="3631484" y="149055"/>
                    </a:cubicBezTo>
                    <a:cubicBezTo>
                      <a:pt x="3655647" y="149055"/>
                      <a:pt x="3678442" y="129781"/>
                      <a:pt x="3678442" y="102632"/>
                    </a:cubicBezTo>
                    <a:cubicBezTo>
                      <a:pt x="3678442" y="77928"/>
                      <a:pt x="3659168" y="53765"/>
                      <a:pt x="3631206" y="53765"/>
                    </a:cubicBezTo>
                    <a:cubicBezTo>
                      <a:pt x="3630117" y="53765"/>
                      <a:pt x="3629307" y="53765"/>
                      <a:pt x="3628218" y="53765"/>
                    </a:cubicBezTo>
                    <a:close/>
                    <a:moveTo>
                      <a:pt x="3602156" y="107247"/>
                    </a:moveTo>
                    <a:lnTo>
                      <a:pt x="3602156" y="98288"/>
                    </a:lnTo>
                    <a:cubicBezTo>
                      <a:pt x="3602156" y="82000"/>
                      <a:pt x="3607322" y="58924"/>
                      <a:pt x="3631484" y="58924"/>
                    </a:cubicBezTo>
                    <a:cubicBezTo>
                      <a:pt x="3648048" y="58924"/>
                      <a:pt x="3658079" y="72226"/>
                      <a:pt x="3659979" y="88515"/>
                    </a:cubicBezTo>
                    <a:cubicBezTo>
                      <a:pt x="3660535" y="92858"/>
                      <a:pt x="3660535" y="97202"/>
                      <a:pt x="3660535" y="101546"/>
                    </a:cubicBezTo>
                    <a:cubicBezTo>
                      <a:pt x="3660535" y="112677"/>
                      <a:pt x="3659724" y="124622"/>
                      <a:pt x="3652380" y="133309"/>
                    </a:cubicBezTo>
                    <a:cubicBezTo>
                      <a:pt x="3647237" y="139826"/>
                      <a:pt x="3639083" y="143083"/>
                      <a:pt x="3631206" y="143083"/>
                    </a:cubicBezTo>
                    <a:cubicBezTo>
                      <a:pt x="3616009" y="143083"/>
                      <a:pt x="3605422" y="131680"/>
                      <a:pt x="3602712" y="115121"/>
                    </a:cubicBezTo>
                    <a:cubicBezTo>
                      <a:pt x="3602434" y="112406"/>
                      <a:pt x="3602434" y="109962"/>
                      <a:pt x="3602156" y="107247"/>
                    </a:cubicBezTo>
                    <a:close/>
                    <a:moveTo>
                      <a:pt x="3703763" y="139826"/>
                    </a:moveTo>
                    <a:cubicBezTo>
                      <a:pt x="3710273" y="146340"/>
                      <a:pt x="3718706" y="149055"/>
                      <a:pt x="3727648" y="149055"/>
                    </a:cubicBezTo>
                    <a:cubicBezTo>
                      <a:pt x="3744768" y="149055"/>
                      <a:pt x="3761586" y="140368"/>
                      <a:pt x="3761586" y="120007"/>
                    </a:cubicBezTo>
                    <a:lnTo>
                      <a:pt x="3761586" y="117836"/>
                    </a:lnTo>
                    <a:cubicBezTo>
                      <a:pt x="3760776" y="106160"/>
                      <a:pt x="3751555" y="97202"/>
                      <a:pt x="3741223" y="93403"/>
                    </a:cubicBezTo>
                    <a:cubicBezTo>
                      <a:pt x="3736080" y="91501"/>
                      <a:pt x="3730358" y="90688"/>
                      <a:pt x="3724937" y="89601"/>
                    </a:cubicBezTo>
                    <a:cubicBezTo>
                      <a:pt x="3716250" y="87972"/>
                      <a:pt x="3702397" y="85528"/>
                      <a:pt x="3702397" y="73313"/>
                    </a:cubicBezTo>
                    <a:cubicBezTo>
                      <a:pt x="3702397" y="61368"/>
                      <a:pt x="3717617" y="58380"/>
                      <a:pt x="3726559" y="58380"/>
                    </a:cubicBezTo>
                    <a:cubicBezTo>
                      <a:pt x="3739602" y="58380"/>
                      <a:pt x="3749100" y="65983"/>
                      <a:pt x="3750467" y="80914"/>
                    </a:cubicBezTo>
                    <a:cubicBezTo>
                      <a:pt x="3750467" y="82542"/>
                      <a:pt x="3750721" y="84715"/>
                      <a:pt x="3753177" y="84715"/>
                    </a:cubicBezTo>
                    <a:cubicBezTo>
                      <a:pt x="3754521" y="84715"/>
                      <a:pt x="3755888" y="83629"/>
                      <a:pt x="3756166" y="82271"/>
                    </a:cubicBezTo>
                    <a:lnTo>
                      <a:pt x="3756166" y="57296"/>
                    </a:lnTo>
                    <a:cubicBezTo>
                      <a:pt x="3756166" y="55667"/>
                      <a:pt x="3755610" y="53765"/>
                      <a:pt x="3753710" y="53765"/>
                    </a:cubicBezTo>
                    <a:cubicBezTo>
                      <a:pt x="3750721" y="53765"/>
                      <a:pt x="3748289" y="58924"/>
                      <a:pt x="3745833" y="58924"/>
                    </a:cubicBezTo>
                    <a:lnTo>
                      <a:pt x="3745300" y="58924"/>
                    </a:lnTo>
                    <a:cubicBezTo>
                      <a:pt x="3743934" y="58653"/>
                      <a:pt x="3742590" y="57296"/>
                      <a:pt x="3741223" y="56751"/>
                    </a:cubicBezTo>
                    <a:cubicBezTo>
                      <a:pt x="3736891" y="54581"/>
                      <a:pt x="3731447" y="53765"/>
                      <a:pt x="3726559" y="53765"/>
                    </a:cubicBezTo>
                    <a:cubicBezTo>
                      <a:pt x="3711640" y="53765"/>
                      <a:pt x="3691809" y="58653"/>
                      <a:pt x="3691809" y="79827"/>
                    </a:cubicBezTo>
                    <a:cubicBezTo>
                      <a:pt x="3691809" y="100733"/>
                      <a:pt x="3716250" y="104261"/>
                      <a:pt x="3731192" y="107247"/>
                    </a:cubicBezTo>
                    <a:cubicBezTo>
                      <a:pt x="3740134" y="108875"/>
                      <a:pt x="3750189" y="114306"/>
                      <a:pt x="3750999" y="124351"/>
                    </a:cubicBezTo>
                    <a:cubicBezTo>
                      <a:pt x="3750999" y="139281"/>
                      <a:pt x="3738513" y="143898"/>
                      <a:pt x="3727648" y="143898"/>
                    </a:cubicBezTo>
                    <a:lnTo>
                      <a:pt x="3725493" y="143898"/>
                    </a:lnTo>
                    <a:cubicBezTo>
                      <a:pt x="3710273" y="142812"/>
                      <a:pt x="3701864" y="131409"/>
                      <a:pt x="3698342" y="117292"/>
                    </a:cubicBezTo>
                    <a:cubicBezTo>
                      <a:pt x="3697786" y="114848"/>
                      <a:pt x="3697786" y="111591"/>
                      <a:pt x="3694798" y="111591"/>
                    </a:cubicBezTo>
                    <a:cubicBezTo>
                      <a:pt x="3692366" y="111591"/>
                      <a:pt x="3691809" y="113219"/>
                      <a:pt x="3691809" y="115121"/>
                    </a:cubicBezTo>
                    <a:lnTo>
                      <a:pt x="3691809" y="141996"/>
                    </a:lnTo>
                    <a:cubicBezTo>
                      <a:pt x="3691809" y="142812"/>
                      <a:pt x="3691555" y="143898"/>
                      <a:pt x="3691555" y="144711"/>
                    </a:cubicBezTo>
                    <a:cubicBezTo>
                      <a:pt x="3691555" y="146885"/>
                      <a:pt x="3692087" y="149055"/>
                      <a:pt x="3694265" y="149055"/>
                    </a:cubicBezTo>
                    <a:cubicBezTo>
                      <a:pt x="3696165" y="149055"/>
                      <a:pt x="3697786" y="146340"/>
                      <a:pt x="3699153" y="145254"/>
                    </a:cubicBezTo>
                    <a:lnTo>
                      <a:pt x="3700242" y="143898"/>
                    </a:lnTo>
                    <a:cubicBezTo>
                      <a:pt x="3701331" y="142541"/>
                      <a:pt x="3702675" y="141183"/>
                      <a:pt x="3703763" y="139826"/>
                    </a:cubicBezTo>
                    <a:close/>
                    <a:moveTo>
                      <a:pt x="3800413" y="19016"/>
                    </a:moveTo>
                    <a:cubicBezTo>
                      <a:pt x="3800413" y="34220"/>
                      <a:pt x="3793348" y="58653"/>
                      <a:pt x="3772984" y="58653"/>
                    </a:cubicBezTo>
                    <a:lnTo>
                      <a:pt x="3772984" y="63810"/>
                    </a:lnTo>
                    <a:lnTo>
                      <a:pt x="3790915" y="63810"/>
                    </a:lnTo>
                    <a:lnTo>
                      <a:pt x="3790915" y="118649"/>
                    </a:lnTo>
                    <a:cubicBezTo>
                      <a:pt x="3790915" y="125166"/>
                      <a:pt x="3791448" y="131409"/>
                      <a:pt x="3794714" y="136840"/>
                    </a:cubicBezTo>
                    <a:cubicBezTo>
                      <a:pt x="3799602" y="145527"/>
                      <a:pt x="3809911" y="149055"/>
                      <a:pt x="3819688" y="149055"/>
                    </a:cubicBezTo>
                    <a:lnTo>
                      <a:pt x="3821587" y="149055"/>
                    </a:lnTo>
                    <a:cubicBezTo>
                      <a:pt x="3837340" y="146340"/>
                      <a:pt x="3840051" y="128965"/>
                      <a:pt x="3840051" y="116750"/>
                    </a:cubicBezTo>
                    <a:lnTo>
                      <a:pt x="3840051" y="109149"/>
                    </a:lnTo>
                    <a:lnTo>
                      <a:pt x="3834074" y="109149"/>
                    </a:lnTo>
                    <a:cubicBezTo>
                      <a:pt x="3834074" y="111862"/>
                      <a:pt x="3834352" y="115121"/>
                      <a:pt x="3834352" y="118107"/>
                    </a:cubicBezTo>
                    <a:cubicBezTo>
                      <a:pt x="3834352" y="127337"/>
                      <a:pt x="3832174" y="143083"/>
                      <a:pt x="3819966" y="143083"/>
                    </a:cubicBezTo>
                    <a:cubicBezTo>
                      <a:pt x="3808823" y="143083"/>
                      <a:pt x="3806390" y="130052"/>
                      <a:pt x="3806390" y="120007"/>
                    </a:cubicBezTo>
                    <a:lnTo>
                      <a:pt x="3806390" y="63810"/>
                    </a:lnTo>
                    <a:lnTo>
                      <a:pt x="3836506" y="63810"/>
                    </a:lnTo>
                    <a:lnTo>
                      <a:pt x="3836506" y="57296"/>
                    </a:lnTo>
                    <a:lnTo>
                      <a:pt x="3806390" y="57296"/>
                    </a:lnTo>
                    <a:lnTo>
                      <a:pt x="3806390" y="19016"/>
                    </a:lnTo>
                    <a:close/>
                    <a:moveTo>
                      <a:pt x="3958755" y="57296"/>
                    </a:moveTo>
                    <a:lnTo>
                      <a:pt x="3958755" y="63810"/>
                    </a:lnTo>
                    <a:lnTo>
                      <a:pt x="3961998" y="63810"/>
                    </a:lnTo>
                    <a:cubicBezTo>
                      <a:pt x="3968253" y="63810"/>
                      <a:pt x="3974763" y="64354"/>
                      <a:pt x="3974763" y="74126"/>
                    </a:cubicBezTo>
                    <a:lnTo>
                      <a:pt x="3974763" y="131409"/>
                    </a:lnTo>
                    <a:cubicBezTo>
                      <a:pt x="3974763" y="140097"/>
                      <a:pt x="3969342" y="140368"/>
                      <a:pt x="3958755" y="140368"/>
                    </a:cubicBezTo>
                    <a:lnTo>
                      <a:pt x="3958755" y="146611"/>
                    </a:lnTo>
                    <a:lnTo>
                      <a:pt x="3973419" y="146069"/>
                    </a:lnTo>
                    <a:lnTo>
                      <a:pt x="4005991" y="146069"/>
                    </a:lnTo>
                    <a:lnTo>
                      <a:pt x="4005991" y="140368"/>
                    </a:lnTo>
                    <a:lnTo>
                      <a:pt x="4001381" y="140368"/>
                    </a:lnTo>
                    <a:cubicBezTo>
                      <a:pt x="3995126" y="140368"/>
                      <a:pt x="3989983" y="139281"/>
                      <a:pt x="3989983" y="131680"/>
                    </a:cubicBezTo>
                    <a:lnTo>
                      <a:pt x="3989983" y="94216"/>
                    </a:lnTo>
                    <a:cubicBezTo>
                      <a:pt x="3989983" y="78470"/>
                      <a:pt x="3999481" y="60282"/>
                      <a:pt x="4019011" y="60282"/>
                    </a:cubicBezTo>
                    <a:cubicBezTo>
                      <a:pt x="4030432" y="60282"/>
                      <a:pt x="4033675" y="70598"/>
                      <a:pt x="4033675" y="83629"/>
                    </a:cubicBezTo>
                    <a:lnTo>
                      <a:pt x="4033675" y="132223"/>
                    </a:lnTo>
                    <a:cubicBezTo>
                      <a:pt x="4033675" y="139826"/>
                      <a:pt x="4027698" y="140368"/>
                      <a:pt x="4020910" y="140368"/>
                    </a:cubicBezTo>
                    <a:lnTo>
                      <a:pt x="4017667" y="140368"/>
                    </a:lnTo>
                    <a:lnTo>
                      <a:pt x="4017667" y="146611"/>
                    </a:lnTo>
                    <a:lnTo>
                      <a:pt x="4032331" y="146069"/>
                    </a:lnTo>
                    <a:lnTo>
                      <a:pt x="4064903" y="146069"/>
                    </a:lnTo>
                    <a:lnTo>
                      <a:pt x="4064903" y="140368"/>
                    </a:lnTo>
                    <a:lnTo>
                      <a:pt x="4061104" y="140368"/>
                    </a:lnTo>
                    <a:cubicBezTo>
                      <a:pt x="4055127" y="140368"/>
                      <a:pt x="4049150" y="139552"/>
                      <a:pt x="4049150" y="132223"/>
                    </a:cubicBezTo>
                    <a:lnTo>
                      <a:pt x="4049150" y="85257"/>
                    </a:lnTo>
                    <a:cubicBezTo>
                      <a:pt x="4049150" y="79014"/>
                      <a:pt x="4048895" y="73042"/>
                      <a:pt x="4045629" y="67341"/>
                    </a:cubicBezTo>
                    <a:cubicBezTo>
                      <a:pt x="4040463" y="57567"/>
                      <a:pt x="4029598" y="55123"/>
                      <a:pt x="4019567" y="55123"/>
                    </a:cubicBezTo>
                    <a:cubicBezTo>
                      <a:pt x="4006524" y="55123"/>
                      <a:pt x="3993505" y="63539"/>
                      <a:pt x="3988894" y="75755"/>
                    </a:cubicBezTo>
                    <a:lnTo>
                      <a:pt x="3988894" y="55123"/>
                    </a:lnTo>
                    <a:close/>
                    <a:moveTo>
                      <a:pt x="4093884" y="99104"/>
                    </a:moveTo>
                    <a:lnTo>
                      <a:pt x="4155229" y="99104"/>
                    </a:lnTo>
                    <a:cubicBezTo>
                      <a:pt x="4157939" y="99104"/>
                      <a:pt x="4158773" y="97746"/>
                      <a:pt x="4158773" y="95573"/>
                    </a:cubicBezTo>
                    <a:cubicBezTo>
                      <a:pt x="4158773" y="69511"/>
                      <a:pt x="4143020" y="53765"/>
                      <a:pt x="4120757" y="53765"/>
                    </a:cubicBezTo>
                    <a:cubicBezTo>
                      <a:pt x="4095506" y="53765"/>
                      <a:pt x="4075699" y="75755"/>
                      <a:pt x="4075699" y="101275"/>
                    </a:cubicBezTo>
                    <a:cubicBezTo>
                      <a:pt x="4075699" y="126795"/>
                      <a:pt x="4096062" y="149055"/>
                      <a:pt x="4124279" y="149055"/>
                    </a:cubicBezTo>
                    <a:cubicBezTo>
                      <a:pt x="4139221" y="149055"/>
                      <a:pt x="4154140" y="138468"/>
                      <a:pt x="4158217" y="124351"/>
                    </a:cubicBezTo>
                    <a:cubicBezTo>
                      <a:pt x="4158495" y="123535"/>
                      <a:pt x="4158773" y="122722"/>
                      <a:pt x="4158773" y="121907"/>
                    </a:cubicBezTo>
                    <a:cubicBezTo>
                      <a:pt x="4158773" y="120549"/>
                      <a:pt x="4157684" y="119191"/>
                      <a:pt x="4156040" y="119191"/>
                    </a:cubicBezTo>
                    <a:cubicBezTo>
                      <a:pt x="4152240" y="119191"/>
                      <a:pt x="4151985" y="125437"/>
                      <a:pt x="4150086" y="128423"/>
                    </a:cubicBezTo>
                    <a:cubicBezTo>
                      <a:pt x="4144920" y="137111"/>
                      <a:pt x="4134866" y="143083"/>
                      <a:pt x="4124557" y="143083"/>
                    </a:cubicBezTo>
                    <a:lnTo>
                      <a:pt x="4123190" y="143083"/>
                    </a:lnTo>
                    <a:cubicBezTo>
                      <a:pt x="4112348" y="142812"/>
                      <a:pt x="4102850" y="135482"/>
                      <a:pt x="4098216" y="125708"/>
                    </a:cubicBezTo>
                    <a:cubicBezTo>
                      <a:pt x="4094417" y="117292"/>
                      <a:pt x="4093884" y="108062"/>
                      <a:pt x="4093884" y="99104"/>
                    </a:cubicBezTo>
                    <a:close/>
                    <a:moveTo>
                      <a:pt x="4094162" y="94216"/>
                    </a:moveTo>
                    <a:cubicBezTo>
                      <a:pt x="4094417" y="80372"/>
                      <a:pt x="4100116" y="64354"/>
                      <a:pt x="4115058" y="59737"/>
                    </a:cubicBezTo>
                    <a:cubicBezTo>
                      <a:pt x="4116680" y="59195"/>
                      <a:pt x="4118325" y="58924"/>
                      <a:pt x="4119947" y="58924"/>
                    </a:cubicBezTo>
                    <a:cubicBezTo>
                      <a:pt x="4137854" y="58924"/>
                      <a:pt x="4144642" y="77386"/>
                      <a:pt x="4144642" y="94216"/>
                    </a:cubicBezTo>
                    <a:close/>
                    <a:moveTo>
                      <a:pt x="4196433" y="19016"/>
                    </a:moveTo>
                    <a:cubicBezTo>
                      <a:pt x="4196433" y="34220"/>
                      <a:pt x="4189374" y="58653"/>
                      <a:pt x="4169013" y="58653"/>
                    </a:cubicBezTo>
                    <a:lnTo>
                      <a:pt x="4169013" y="63810"/>
                    </a:lnTo>
                    <a:lnTo>
                      <a:pt x="4186932" y="63810"/>
                    </a:lnTo>
                    <a:lnTo>
                      <a:pt x="4186932" y="118649"/>
                    </a:lnTo>
                    <a:cubicBezTo>
                      <a:pt x="4186932" y="125166"/>
                      <a:pt x="4187474" y="131409"/>
                      <a:pt x="4190731" y="136840"/>
                    </a:cubicBezTo>
                    <a:cubicBezTo>
                      <a:pt x="4195619" y="145527"/>
                      <a:pt x="4205935" y="149055"/>
                      <a:pt x="4215707" y="149055"/>
                    </a:cubicBezTo>
                    <a:lnTo>
                      <a:pt x="4217609" y="149055"/>
                    </a:lnTo>
                    <a:cubicBezTo>
                      <a:pt x="4233355" y="146340"/>
                      <a:pt x="4236068" y="128965"/>
                      <a:pt x="4236068" y="116750"/>
                    </a:cubicBezTo>
                    <a:lnTo>
                      <a:pt x="4236068" y="109149"/>
                    </a:lnTo>
                    <a:lnTo>
                      <a:pt x="4230096" y="109149"/>
                    </a:lnTo>
                    <a:cubicBezTo>
                      <a:pt x="4230096" y="111862"/>
                      <a:pt x="4230369" y="115121"/>
                      <a:pt x="4230369" y="118107"/>
                    </a:cubicBezTo>
                    <a:cubicBezTo>
                      <a:pt x="4230369" y="127337"/>
                      <a:pt x="4228196" y="143083"/>
                      <a:pt x="4215980" y="143083"/>
                    </a:cubicBezTo>
                    <a:cubicBezTo>
                      <a:pt x="4204849" y="143083"/>
                      <a:pt x="4202405" y="130052"/>
                      <a:pt x="4202405" y="120007"/>
                    </a:cubicBezTo>
                    <a:lnTo>
                      <a:pt x="4202405" y="63810"/>
                    </a:lnTo>
                    <a:lnTo>
                      <a:pt x="4232540" y="63810"/>
                    </a:lnTo>
                    <a:lnTo>
                      <a:pt x="4232540" y="57296"/>
                    </a:lnTo>
                    <a:lnTo>
                      <a:pt x="4202405" y="57296"/>
                    </a:lnTo>
                    <a:lnTo>
                      <a:pt x="4202405" y="19016"/>
                    </a:lnTo>
                    <a:close/>
                    <a:moveTo>
                      <a:pt x="4245978" y="57296"/>
                    </a:moveTo>
                    <a:lnTo>
                      <a:pt x="4245978" y="63810"/>
                    </a:lnTo>
                    <a:lnTo>
                      <a:pt x="4248965" y="63810"/>
                    </a:lnTo>
                    <a:cubicBezTo>
                      <a:pt x="4260638" y="63810"/>
                      <a:pt x="4260909" y="70869"/>
                      <a:pt x="4266068" y="84442"/>
                    </a:cubicBezTo>
                    <a:cubicBezTo>
                      <a:pt x="4273398" y="103990"/>
                      <a:pt x="4280999" y="123808"/>
                      <a:pt x="4287513" y="143625"/>
                    </a:cubicBezTo>
                    <a:cubicBezTo>
                      <a:pt x="4288600" y="145798"/>
                      <a:pt x="4289144" y="148513"/>
                      <a:pt x="4292130" y="149055"/>
                    </a:cubicBezTo>
                    <a:lnTo>
                      <a:pt x="4292672" y="149055"/>
                    </a:lnTo>
                    <a:cubicBezTo>
                      <a:pt x="4295659" y="149055"/>
                      <a:pt x="4296745" y="146611"/>
                      <a:pt x="4297832" y="144169"/>
                    </a:cubicBezTo>
                    <a:lnTo>
                      <a:pt x="4303259" y="128694"/>
                    </a:lnTo>
                    <a:cubicBezTo>
                      <a:pt x="4307332" y="117836"/>
                      <a:pt x="4311405" y="106705"/>
                      <a:pt x="4315477" y="96118"/>
                    </a:cubicBezTo>
                    <a:cubicBezTo>
                      <a:pt x="4316564" y="92858"/>
                      <a:pt x="4318192" y="89872"/>
                      <a:pt x="4318734" y="86344"/>
                    </a:cubicBezTo>
                    <a:lnTo>
                      <a:pt x="4319006" y="86344"/>
                    </a:lnTo>
                    <a:cubicBezTo>
                      <a:pt x="4319550" y="89872"/>
                      <a:pt x="4321179" y="92858"/>
                      <a:pt x="4322265" y="96118"/>
                    </a:cubicBezTo>
                    <a:cubicBezTo>
                      <a:pt x="4324436" y="101275"/>
                      <a:pt x="4326335" y="106705"/>
                      <a:pt x="4327966" y="111862"/>
                    </a:cubicBezTo>
                    <a:lnTo>
                      <a:pt x="4334210" y="128694"/>
                    </a:lnTo>
                    <a:cubicBezTo>
                      <a:pt x="4336109" y="134124"/>
                      <a:pt x="4338009" y="139010"/>
                      <a:pt x="4339911" y="144169"/>
                    </a:cubicBezTo>
                    <a:cubicBezTo>
                      <a:pt x="4340995" y="146611"/>
                      <a:pt x="4342082" y="149055"/>
                      <a:pt x="4345068" y="149055"/>
                    </a:cubicBezTo>
                    <a:lnTo>
                      <a:pt x="4345612" y="149055"/>
                    </a:lnTo>
                    <a:cubicBezTo>
                      <a:pt x="4348327" y="148513"/>
                      <a:pt x="4349140" y="145798"/>
                      <a:pt x="4350227" y="143625"/>
                    </a:cubicBezTo>
                    <a:cubicBezTo>
                      <a:pt x="4357286" y="122451"/>
                      <a:pt x="4365429" y="101275"/>
                      <a:pt x="4373032" y="80372"/>
                    </a:cubicBezTo>
                    <a:cubicBezTo>
                      <a:pt x="4377102" y="70056"/>
                      <a:pt x="4381990" y="64081"/>
                      <a:pt x="4391764" y="63810"/>
                    </a:cubicBezTo>
                    <a:lnTo>
                      <a:pt x="4391764" y="57296"/>
                    </a:lnTo>
                    <a:lnTo>
                      <a:pt x="4357015" y="57296"/>
                    </a:lnTo>
                    <a:lnTo>
                      <a:pt x="4357015" y="63810"/>
                    </a:lnTo>
                    <a:cubicBezTo>
                      <a:pt x="4362442" y="64081"/>
                      <a:pt x="4368688" y="66796"/>
                      <a:pt x="4368688" y="73584"/>
                    </a:cubicBezTo>
                    <a:cubicBezTo>
                      <a:pt x="4368688" y="79014"/>
                      <a:pt x="4364615" y="86344"/>
                      <a:pt x="4362442" y="92316"/>
                    </a:cubicBezTo>
                    <a:cubicBezTo>
                      <a:pt x="4358099" y="104805"/>
                      <a:pt x="4352942" y="117292"/>
                      <a:pt x="4348598" y="130323"/>
                    </a:cubicBezTo>
                    <a:cubicBezTo>
                      <a:pt x="4341268" y="111862"/>
                      <a:pt x="4334210" y="93129"/>
                      <a:pt x="4327966" y="74126"/>
                    </a:cubicBezTo>
                    <a:cubicBezTo>
                      <a:pt x="4327422" y="72768"/>
                      <a:pt x="4326609" y="71140"/>
                      <a:pt x="4326609" y="69511"/>
                    </a:cubicBezTo>
                    <a:cubicBezTo>
                      <a:pt x="4326609" y="63810"/>
                      <a:pt x="4334752" y="63810"/>
                      <a:pt x="4338553" y="63810"/>
                    </a:cubicBezTo>
                    <a:lnTo>
                      <a:pt x="4338553" y="57296"/>
                    </a:lnTo>
                    <a:lnTo>
                      <a:pt x="4298103" y="57296"/>
                    </a:lnTo>
                    <a:lnTo>
                      <a:pt x="4298103" y="63810"/>
                    </a:lnTo>
                    <a:lnTo>
                      <a:pt x="4300547" y="63810"/>
                    </a:lnTo>
                    <a:cubicBezTo>
                      <a:pt x="4307603" y="63810"/>
                      <a:pt x="4310863" y="64897"/>
                      <a:pt x="4313849" y="73313"/>
                    </a:cubicBezTo>
                    <a:cubicBezTo>
                      <a:pt x="4314662" y="74670"/>
                      <a:pt x="4315477" y="76299"/>
                      <a:pt x="4315477" y="77657"/>
                    </a:cubicBezTo>
                    <a:lnTo>
                      <a:pt x="4315477" y="78199"/>
                    </a:lnTo>
                    <a:cubicBezTo>
                      <a:pt x="4315477" y="80101"/>
                      <a:pt x="4314120" y="82000"/>
                      <a:pt x="4313578" y="83629"/>
                    </a:cubicBezTo>
                    <a:lnTo>
                      <a:pt x="4309776" y="94216"/>
                    </a:lnTo>
                    <a:cubicBezTo>
                      <a:pt x="4305703" y="105347"/>
                      <a:pt x="4301904" y="116479"/>
                      <a:pt x="4297561" y="127337"/>
                    </a:cubicBezTo>
                    <a:cubicBezTo>
                      <a:pt x="4290228" y="109962"/>
                      <a:pt x="4284256" y="91774"/>
                      <a:pt x="4278013" y="74126"/>
                    </a:cubicBezTo>
                    <a:cubicBezTo>
                      <a:pt x="4277471" y="72768"/>
                      <a:pt x="4276655" y="71140"/>
                      <a:pt x="4276655" y="69511"/>
                    </a:cubicBezTo>
                    <a:cubicBezTo>
                      <a:pt x="4276655" y="64081"/>
                      <a:pt x="4283985" y="63810"/>
                      <a:pt x="4288600" y="63810"/>
                    </a:cubicBezTo>
                    <a:lnTo>
                      <a:pt x="4288600" y="57296"/>
                    </a:lnTo>
                    <a:close/>
                    <a:moveTo>
                      <a:pt x="4440495" y="53765"/>
                    </a:moveTo>
                    <a:cubicBezTo>
                      <a:pt x="4416332" y="56209"/>
                      <a:pt x="4396513" y="75755"/>
                      <a:pt x="4396513" y="102361"/>
                    </a:cubicBezTo>
                    <a:cubicBezTo>
                      <a:pt x="4396513" y="123808"/>
                      <a:pt x="4412530" y="149055"/>
                      <a:pt x="4443752" y="149055"/>
                    </a:cubicBezTo>
                    <a:cubicBezTo>
                      <a:pt x="4467914" y="149055"/>
                      <a:pt x="4490717" y="129781"/>
                      <a:pt x="4490717" y="102632"/>
                    </a:cubicBezTo>
                    <a:cubicBezTo>
                      <a:pt x="4490717" y="77928"/>
                      <a:pt x="4471442" y="53765"/>
                      <a:pt x="4443481" y="53765"/>
                    </a:cubicBezTo>
                    <a:cubicBezTo>
                      <a:pt x="4442394" y="53765"/>
                      <a:pt x="4441579" y="53765"/>
                      <a:pt x="4440495" y="53765"/>
                    </a:cubicBezTo>
                    <a:close/>
                    <a:moveTo>
                      <a:pt x="4414432" y="107247"/>
                    </a:moveTo>
                    <a:lnTo>
                      <a:pt x="4414432" y="98288"/>
                    </a:lnTo>
                    <a:cubicBezTo>
                      <a:pt x="4414432" y="82000"/>
                      <a:pt x="4419589" y="58924"/>
                      <a:pt x="4443752" y="58924"/>
                    </a:cubicBezTo>
                    <a:cubicBezTo>
                      <a:pt x="4460311" y="58924"/>
                      <a:pt x="4470356" y="72226"/>
                      <a:pt x="4472258" y="88515"/>
                    </a:cubicBezTo>
                    <a:cubicBezTo>
                      <a:pt x="4472800" y="92858"/>
                      <a:pt x="4472800" y="97202"/>
                      <a:pt x="4472800" y="101546"/>
                    </a:cubicBezTo>
                    <a:cubicBezTo>
                      <a:pt x="4472800" y="112677"/>
                      <a:pt x="4471984" y="124622"/>
                      <a:pt x="4464655" y="133309"/>
                    </a:cubicBezTo>
                    <a:cubicBezTo>
                      <a:pt x="4459498" y="139826"/>
                      <a:pt x="4451353" y="143083"/>
                      <a:pt x="4443481" y="143083"/>
                    </a:cubicBezTo>
                    <a:cubicBezTo>
                      <a:pt x="4428276" y="143083"/>
                      <a:pt x="4417689" y="131680"/>
                      <a:pt x="4414974" y="115121"/>
                    </a:cubicBezTo>
                    <a:cubicBezTo>
                      <a:pt x="4414703" y="112406"/>
                      <a:pt x="4414703" y="109962"/>
                      <a:pt x="4414432" y="107247"/>
                    </a:cubicBezTo>
                    <a:close/>
                    <a:moveTo>
                      <a:pt x="4503206" y="57296"/>
                    </a:moveTo>
                    <a:lnTo>
                      <a:pt x="4503206" y="63810"/>
                    </a:lnTo>
                    <a:lnTo>
                      <a:pt x="4506463" y="63810"/>
                    </a:lnTo>
                    <a:cubicBezTo>
                      <a:pt x="4512709" y="63810"/>
                      <a:pt x="4519223" y="64354"/>
                      <a:pt x="4519223" y="74126"/>
                    </a:cubicBezTo>
                    <a:lnTo>
                      <a:pt x="4519223" y="131409"/>
                    </a:lnTo>
                    <a:cubicBezTo>
                      <a:pt x="4519223" y="140097"/>
                      <a:pt x="4513793" y="140368"/>
                      <a:pt x="4503206" y="140368"/>
                    </a:cubicBezTo>
                    <a:lnTo>
                      <a:pt x="4503206" y="146611"/>
                    </a:lnTo>
                    <a:lnTo>
                      <a:pt x="4517594" y="146069"/>
                    </a:lnTo>
                    <a:lnTo>
                      <a:pt x="4553972" y="146069"/>
                    </a:lnTo>
                    <a:lnTo>
                      <a:pt x="4553972" y="140368"/>
                    </a:lnTo>
                    <a:lnTo>
                      <a:pt x="4546914" y="140368"/>
                    </a:lnTo>
                    <a:cubicBezTo>
                      <a:pt x="4539855" y="140368"/>
                      <a:pt x="4533883" y="139281"/>
                      <a:pt x="4533883" y="131409"/>
                    </a:cubicBezTo>
                    <a:lnTo>
                      <a:pt x="4533883" y="96660"/>
                    </a:lnTo>
                    <a:cubicBezTo>
                      <a:pt x="4535511" y="82271"/>
                      <a:pt x="4539313" y="60282"/>
                      <a:pt x="4560216" y="60282"/>
                    </a:cubicBezTo>
                    <a:lnTo>
                      <a:pt x="4560216" y="60553"/>
                    </a:lnTo>
                    <a:cubicBezTo>
                      <a:pt x="4557501" y="61910"/>
                      <a:pt x="4556145" y="65168"/>
                      <a:pt x="4556145" y="68154"/>
                    </a:cubicBezTo>
                    <a:cubicBezTo>
                      <a:pt x="4556145" y="73855"/>
                      <a:pt x="4560489" y="77386"/>
                      <a:pt x="4565375" y="77386"/>
                    </a:cubicBezTo>
                    <a:cubicBezTo>
                      <a:pt x="4570805" y="77386"/>
                      <a:pt x="4574333" y="73042"/>
                      <a:pt x="4574333" y="67883"/>
                    </a:cubicBezTo>
                    <a:cubicBezTo>
                      <a:pt x="4574333" y="59466"/>
                      <a:pt x="4565917" y="55123"/>
                      <a:pt x="4558587" y="55123"/>
                    </a:cubicBezTo>
                    <a:cubicBezTo>
                      <a:pt x="4546101" y="55123"/>
                      <a:pt x="4535782" y="65712"/>
                      <a:pt x="4532796" y="77386"/>
                    </a:cubicBezTo>
                    <a:lnTo>
                      <a:pt x="4532796" y="55123"/>
                    </a:lnTo>
                    <a:close/>
                    <a:moveTo>
                      <a:pt x="4586686" y="4900"/>
                    </a:moveTo>
                    <a:lnTo>
                      <a:pt x="4586686" y="11144"/>
                    </a:lnTo>
                    <a:lnTo>
                      <a:pt x="4590216" y="11144"/>
                    </a:lnTo>
                    <a:cubicBezTo>
                      <a:pt x="4596730" y="11144"/>
                      <a:pt x="4602703" y="12230"/>
                      <a:pt x="4602703" y="22002"/>
                    </a:cubicBezTo>
                    <a:lnTo>
                      <a:pt x="4602703" y="126795"/>
                    </a:lnTo>
                    <a:cubicBezTo>
                      <a:pt x="4602703" y="128152"/>
                      <a:pt x="4602974" y="129781"/>
                      <a:pt x="4602974" y="131409"/>
                    </a:cubicBezTo>
                    <a:cubicBezTo>
                      <a:pt x="4602974" y="140097"/>
                      <a:pt x="4596730" y="140368"/>
                      <a:pt x="4588043" y="140368"/>
                    </a:cubicBezTo>
                    <a:lnTo>
                      <a:pt x="4586686" y="140368"/>
                    </a:lnTo>
                    <a:lnTo>
                      <a:pt x="4586686" y="146611"/>
                    </a:lnTo>
                    <a:lnTo>
                      <a:pt x="4601074" y="146069"/>
                    </a:lnTo>
                    <a:lnTo>
                      <a:pt x="4632838" y="146069"/>
                    </a:lnTo>
                    <a:lnTo>
                      <a:pt x="4632838" y="140368"/>
                    </a:lnTo>
                    <a:lnTo>
                      <a:pt x="4627681" y="140368"/>
                    </a:lnTo>
                    <a:cubicBezTo>
                      <a:pt x="4621435" y="140368"/>
                      <a:pt x="4616820" y="139281"/>
                      <a:pt x="4616820" y="130594"/>
                    </a:cubicBezTo>
                    <a:lnTo>
                      <a:pt x="4616820" y="115392"/>
                    </a:lnTo>
                    <a:cubicBezTo>
                      <a:pt x="4616820" y="114306"/>
                      <a:pt x="4616549" y="113219"/>
                      <a:pt x="4616549" y="112135"/>
                    </a:cubicBezTo>
                    <a:cubicBezTo>
                      <a:pt x="4616549" y="109149"/>
                      <a:pt x="4618993" y="108062"/>
                      <a:pt x="4620893" y="106434"/>
                    </a:cubicBezTo>
                    <a:cubicBezTo>
                      <a:pt x="4624150" y="103990"/>
                      <a:pt x="4626865" y="100733"/>
                      <a:pt x="4630394" y="98831"/>
                    </a:cubicBezTo>
                    <a:cubicBezTo>
                      <a:pt x="4636368" y="108875"/>
                      <a:pt x="4645056" y="118378"/>
                      <a:pt x="4652112" y="128694"/>
                    </a:cubicBezTo>
                    <a:cubicBezTo>
                      <a:pt x="4653470" y="130594"/>
                      <a:pt x="4655098" y="133309"/>
                      <a:pt x="4655098" y="135753"/>
                    </a:cubicBezTo>
                    <a:cubicBezTo>
                      <a:pt x="4655098" y="139281"/>
                      <a:pt x="4651299" y="140368"/>
                      <a:pt x="4648042" y="140368"/>
                    </a:cubicBezTo>
                    <a:lnTo>
                      <a:pt x="4648042" y="146611"/>
                    </a:lnTo>
                    <a:lnTo>
                      <a:pt x="4689305" y="146611"/>
                    </a:lnTo>
                    <a:lnTo>
                      <a:pt x="4689305" y="140368"/>
                    </a:lnTo>
                    <a:cubicBezTo>
                      <a:pt x="4682518" y="140368"/>
                      <a:pt x="4677632" y="138739"/>
                      <a:pt x="4672746" y="133309"/>
                    </a:cubicBezTo>
                    <a:cubicBezTo>
                      <a:pt x="4669487" y="129781"/>
                      <a:pt x="4666774" y="125708"/>
                      <a:pt x="4664059" y="121635"/>
                    </a:cubicBezTo>
                    <a:cubicBezTo>
                      <a:pt x="4656185" y="111048"/>
                      <a:pt x="4648042" y="100461"/>
                      <a:pt x="4640438" y="89872"/>
                    </a:cubicBezTo>
                    <a:cubicBezTo>
                      <a:pt x="4641796" y="89059"/>
                      <a:pt x="4642883" y="87972"/>
                      <a:pt x="4644240" y="86886"/>
                    </a:cubicBezTo>
                    <a:lnTo>
                      <a:pt x="4649941" y="82271"/>
                    </a:lnTo>
                    <a:cubicBezTo>
                      <a:pt x="4659442" y="73855"/>
                      <a:pt x="4670844" y="63810"/>
                      <a:pt x="4684420" y="63810"/>
                    </a:cubicBezTo>
                    <a:lnTo>
                      <a:pt x="4684420" y="57296"/>
                    </a:lnTo>
                    <a:lnTo>
                      <a:pt x="4646411" y="57296"/>
                    </a:lnTo>
                    <a:lnTo>
                      <a:pt x="4646411" y="63810"/>
                    </a:lnTo>
                    <a:cubicBezTo>
                      <a:pt x="4648855" y="64354"/>
                      <a:pt x="4651841" y="65168"/>
                      <a:pt x="4651841" y="68698"/>
                    </a:cubicBezTo>
                    <a:cubicBezTo>
                      <a:pt x="4651841" y="74670"/>
                      <a:pt x="4644240" y="79285"/>
                      <a:pt x="4639625" y="82813"/>
                    </a:cubicBezTo>
                    <a:lnTo>
                      <a:pt x="4625508" y="94760"/>
                    </a:lnTo>
                    <a:cubicBezTo>
                      <a:pt x="4622793" y="96931"/>
                      <a:pt x="4619806" y="99104"/>
                      <a:pt x="4617362" y="101546"/>
                    </a:cubicBezTo>
                    <a:lnTo>
                      <a:pt x="4617362" y="2456"/>
                    </a:lnTo>
                    <a:close/>
                    <a:moveTo>
                      <a:pt x="4712110" y="139826"/>
                    </a:moveTo>
                    <a:cubicBezTo>
                      <a:pt x="4718625" y="146340"/>
                      <a:pt x="4727041" y="149055"/>
                      <a:pt x="4736000" y="149055"/>
                    </a:cubicBezTo>
                    <a:cubicBezTo>
                      <a:pt x="4753103" y="149055"/>
                      <a:pt x="4769936" y="140368"/>
                      <a:pt x="4769936" y="120007"/>
                    </a:cubicBezTo>
                    <a:lnTo>
                      <a:pt x="4769936" y="117836"/>
                    </a:lnTo>
                    <a:cubicBezTo>
                      <a:pt x="4769121" y="106160"/>
                      <a:pt x="4759891" y="97202"/>
                      <a:pt x="4749575" y="93403"/>
                    </a:cubicBezTo>
                    <a:cubicBezTo>
                      <a:pt x="4744416" y="91501"/>
                      <a:pt x="4738715" y="90688"/>
                      <a:pt x="4733284" y="89601"/>
                    </a:cubicBezTo>
                    <a:cubicBezTo>
                      <a:pt x="4724597" y="87972"/>
                      <a:pt x="4710753" y="85528"/>
                      <a:pt x="4710753" y="73313"/>
                    </a:cubicBezTo>
                    <a:cubicBezTo>
                      <a:pt x="4710753" y="61368"/>
                      <a:pt x="4725955" y="58380"/>
                      <a:pt x="4734913" y="58380"/>
                    </a:cubicBezTo>
                    <a:cubicBezTo>
                      <a:pt x="4747944" y="58380"/>
                      <a:pt x="4757447" y="65983"/>
                      <a:pt x="4758804" y="80914"/>
                    </a:cubicBezTo>
                    <a:cubicBezTo>
                      <a:pt x="4758804" y="82542"/>
                      <a:pt x="4759076" y="84715"/>
                      <a:pt x="4761520" y="84715"/>
                    </a:cubicBezTo>
                    <a:cubicBezTo>
                      <a:pt x="4762877" y="84715"/>
                      <a:pt x="4764235" y="83629"/>
                      <a:pt x="4764506" y="82271"/>
                    </a:cubicBezTo>
                    <a:lnTo>
                      <a:pt x="4764506" y="57296"/>
                    </a:lnTo>
                    <a:cubicBezTo>
                      <a:pt x="4764506" y="55667"/>
                      <a:pt x="4763964" y="53765"/>
                      <a:pt x="4762062" y="53765"/>
                    </a:cubicBezTo>
                    <a:cubicBezTo>
                      <a:pt x="4759076" y="53765"/>
                      <a:pt x="4756632" y="58924"/>
                      <a:pt x="4754190" y="58924"/>
                    </a:cubicBezTo>
                    <a:lnTo>
                      <a:pt x="4753645" y="58924"/>
                    </a:lnTo>
                    <a:cubicBezTo>
                      <a:pt x="4752288" y="58653"/>
                      <a:pt x="4750933" y="57296"/>
                      <a:pt x="4749575" y="56751"/>
                    </a:cubicBezTo>
                    <a:cubicBezTo>
                      <a:pt x="4745231" y="54581"/>
                      <a:pt x="4739801" y="53765"/>
                      <a:pt x="4734913" y="53765"/>
                    </a:cubicBezTo>
                    <a:cubicBezTo>
                      <a:pt x="4719982" y="53765"/>
                      <a:pt x="4700164" y="58653"/>
                      <a:pt x="4700164" y="79827"/>
                    </a:cubicBezTo>
                    <a:cubicBezTo>
                      <a:pt x="4700164" y="100733"/>
                      <a:pt x="4724597" y="104261"/>
                      <a:pt x="4739530" y="107247"/>
                    </a:cubicBezTo>
                    <a:cubicBezTo>
                      <a:pt x="4748489" y="108875"/>
                      <a:pt x="4758534" y="114306"/>
                      <a:pt x="4759347" y="124351"/>
                    </a:cubicBezTo>
                    <a:cubicBezTo>
                      <a:pt x="4759347" y="139281"/>
                      <a:pt x="4746860" y="143898"/>
                      <a:pt x="4736000" y="143898"/>
                    </a:cubicBezTo>
                    <a:lnTo>
                      <a:pt x="4733829" y="143898"/>
                    </a:lnTo>
                    <a:cubicBezTo>
                      <a:pt x="4718625" y="142812"/>
                      <a:pt x="4710208" y="131409"/>
                      <a:pt x="4706680" y="117292"/>
                    </a:cubicBezTo>
                    <a:cubicBezTo>
                      <a:pt x="4706138" y="114848"/>
                      <a:pt x="4706138" y="111591"/>
                      <a:pt x="4703152" y="111591"/>
                    </a:cubicBezTo>
                    <a:cubicBezTo>
                      <a:pt x="4700708" y="111591"/>
                      <a:pt x="4700164" y="113219"/>
                      <a:pt x="4700164" y="115121"/>
                    </a:cubicBezTo>
                    <a:lnTo>
                      <a:pt x="4700164" y="141996"/>
                    </a:lnTo>
                    <a:cubicBezTo>
                      <a:pt x="4700164" y="142812"/>
                      <a:pt x="4699893" y="143898"/>
                      <a:pt x="4699893" y="144711"/>
                    </a:cubicBezTo>
                    <a:cubicBezTo>
                      <a:pt x="4699893" y="146885"/>
                      <a:pt x="4700437" y="149055"/>
                      <a:pt x="4702608" y="149055"/>
                    </a:cubicBezTo>
                    <a:cubicBezTo>
                      <a:pt x="4704507" y="149055"/>
                      <a:pt x="4706138" y="146340"/>
                      <a:pt x="4707496" y="145254"/>
                    </a:cubicBezTo>
                    <a:lnTo>
                      <a:pt x="4708580" y="143898"/>
                    </a:lnTo>
                    <a:cubicBezTo>
                      <a:pt x="4709666" y="142541"/>
                      <a:pt x="4711024" y="141183"/>
                      <a:pt x="4712110" y="139826"/>
                    </a:cubicBezTo>
                    <a:close/>
                    <a:moveTo>
                      <a:pt x="4883006" y="57296"/>
                    </a:moveTo>
                    <a:lnTo>
                      <a:pt x="4883006" y="63810"/>
                    </a:lnTo>
                    <a:lnTo>
                      <a:pt x="4886266" y="63810"/>
                    </a:lnTo>
                    <a:cubicBezTo>
                      <a:pt x="4892509" y="63810"/>
                      <a:pt x="4899023" y="64354"/>
                      <a:pt x="4899023" y="74126"/>
                    </a:cubicBezTo>
                    <a:lnTo>
                      <a:pt x="4899023" y="131409"/>
                    </a:lnTo>
                    <a:cubicBezTo>
                      <a:pt x="4899023" y="140097"/>
                      <a:pt x="4893596" y="140368"/>
                      <a:pt x="4883006" y="140368"/>
                    </a:cubicBezTo>
                    <a:lnTo>
                      <a:pt x="4883006" y="146611"/>
                    </a:lnTo>
                    <a:lnTo>
                      <a:pt x="4897395" y="146069"/>
                    </a:lnTo>
                    <a:lnTo>
                      <a:pt x="4933773" y="146069"/>
                    </a:lnTo>
                    <a:lnTo>
                      <a:pt x="4933773" y="140368"/>
                    </a:lnTo>
                    <a:lnTo>
                      <a:pt x="4926714" y="140368"/>
                    </a:lnTo>
                    <a:cubicBezTo>
                      <a:pt x="4919658" y="140368"/>
                      <a:pt x="4913683" y="139281"/>
                      <a:pt x="4913683" y="131409"/>
                    </a:cubicBezTo>
                    <a:lnTo>
                      <a:pt x="4913683" y="96660"/>
                    </a:lnTo>
                    <a:cubicBezTo>
                      <a:pt x="4915314" y="82271"/>
                      <a:pt x="4919113" y="60282"/>
                      <a:pt x="4940019" y="60282"/>
                    </a:cubicBezTo>
                    <a:lnTo>
                      <a:pt x="4940019" y="60553"/>
                    </a:lnTo>
                    <a:cubicBezTo>
                      <a:pt x="4937303" y="61910"/>
                      <a:pt x="4935946" y="65168"/>
                      <a:pt x="4935946" y="68154"/>
                    </a:cubicBezTo>
                    <a:cubicBezTo>
                      <a:pt x="4935946" y="73855"/>
                      <a:pt x="4940290" y="77386"/>
                      <a:pt x="4945175" y="77386"/>
                    </a:cubicBezTo>
                    <a:cubicBezTo>
                      <a:pt x="4950606" y="77386"/>
                      <a:pt x="4954134" y="73042"/>
                      <a:pt x="4954134" y="67883"/>
                    </a:cubicBezTo>
                    <a:cubicBezTo>
                      <a:pt x="4954134" y="59466"/>
                      <a:pt x="4945720" y="55123"/>
                      <a:pt x="4938390" y="55123"/>
                    </a:cubicBezTo>
                    <a:cubicBezTo>
                      <a:pt x="4925901" y="55123"/>
                      <a:pt x="4915585" y="65712"/>
                      <a:pt x="4912599" y="77386"/>
                    </a:cubicBezTo>
                    <a:lnTo>
                      <a:pt x="4912599" y="55123"/>
                    </a:lnTo>
                    <a:close/>
                    <a:moveTo>
                      <a:pt x="4984134" y="99104"/>
                    </a:moveTo>
                    <a:lnTo>
                      <a:pt x="5045488" y="99104"/>
                    </a:lnTo>
                    <a:cubicBezTo>
                      <a:pt x="5048203" y="99104"/>
                      <a:pt x="5049016" y="97746"/>
                      <a:pt x="5049016" y="95573"/>
                    </a:cubicBezTo>
                    <a:cubicBezTo>
                      <a:pt x="5049016" y="69511"/>
                      <a:pt x="5033272" y="53765"/>
                      <a:pt x="5011009" y="53765"/>
                    </a:cubicBezTo>
                    <a:cubicBezTo>
                      <a:pt x="4985763" y="53765"/>
                      <a:pt x="4965944" y="75755"/>
                      <a:pt x="4965944" y="101275"/>
                    </a:cubicBezTo>
                    <a:cubicBezTo>
                      <a:pt x="4965944" y="126795"/>
                      <a:pt x="4986305" y="149055"/>
                      <a:pt x="5014540" y="149055"/>
                    </a:cubicBezTo>
                    <a:cubicBezTo>
                      <a:pt x="5029471" y="149055"/>
                      <a:pt x="5044401" y="138468"/>
                      <a:pt x="5048474" y="124351"/>
                    </a:cubicBezTo>
                    <a:cubicBezTo>
                      <a:pt x="5048745" y="123535"/>
                      <a:pt x="5049016" y="122722"/>
                      <a:pt x="5049016" y="121907"/>
                    </a:cubicBezTo>
                    <a:cubicBezTo>
                      <a:pt x="5049016" y="120549"/>
                      <a:pt x="5047932" y="119191"/>
                      <a:pt x="5046303" y="119191"/>
                    </a:cubicBezTo>
                    <a:cubicBezTo>
                      <a:pt x="5042502" y="119191"/>
                      <a:pt x="5042231" y="125437"/>
                      <a:pt x="5040329" y="128423"/>
                    </a:cubicBezTo>
                    <a:cubicBezTo>
                      <a:pt x="5035172" y="137111"/>
                      <a:pt x="5025127" y="143083"/>
                      <a:pt x="5014811" y="143083"/>
                    </a:cubicBezTo>
                    <a:lnTo>
                      <a:pt x="5013453" y="143083"/>
                    </a:lnTo>
                    <a:cubicBezTo>
                      <a:pt x="5002593" y="142812"/>
                      <a:pt x="4993093" y="135482"/>
                      <a:pt x="4988478" y="125708"/>
                    </a:cubicBezTo>
                    <a:cubicBezTo>
                      <a:pt x="4984676" y="117292"/>
                      <a:pt x="4984134" y="108062"/>
                      <a:pt x="4984134" y="99104"/>
                    </a:cubicBezTo>
                    <a:close/>
                    <a:moveTo>
                      <a:pt x="4984405" y="94216"/>
                    </a:moveTo>
                    <a:cubicBezTo>
                      <a:pt x="4984676" y="80372"/>
                      <a:pt x="4990377" y="64354"/>
                      <a:pt x="5005308" y="59737"/>
                    </a:cubicBezTo>
                    <a:cubicBezTo>
                      <a:pt x="5006937" y="59195"/>
                      <a:pt x="5008565" y="58924"/>
                      <a:pt x="5010196" y="58924"/>
                    </a:cubicBezTo>
                    <a:cubicBezTo>
                      <a:pt x="5028113" y="58924"/>
                      <a:pt x="5034901" y="77386"/>
                      <a:pt x="5034901" y="94216"/>
                    </a:cubicBezTo>
                    <a:close/>
                    <a:moveTo>
                      <a:pt x="5135823" y="134396"/>
                    </a:moveTo>
                    <a:lnTo>
                      <a:pt x="5136094" y="172131"/>
                    </a:lnTo>
                    <a:cubicBezTo>
                      <a:pt x="5136094" y="179732"/>
                      <a:pt x="5131479" y="180547"/>
                      <a:pt x="5120076" y="180547"/>
                    </a:cubicBezTo>
                    <a:lnTo>
                      <a:pt x="5120076" y="187062"/>
                    </a:lnTo>
                    <a:lnTo>
                      <a:pt x="5134736" y="186249"/>
                    </a:lnTo>
                    <a:lnTo>
                      <a:pt x="5167315" y="186249"/>
                    </a:lnTo>
                    <a:lnTo>
                      <a:pt x="5167315" y="180547"/>
                    </a:lnTo>
                    <a:lnTo>
                      <a:pt x="5162971" y="180547"/>
                    </a:lnTo>
                    <a:cubicBezTo>
                      <a:pt x="5156455" y="180547"/>
                      <a:pt x="5151298" y="180003"/>
                      <a:pt x="5151298" y="171860"/>
                    </a:cubicBezTo>
                    <a:lnTo>
                      <a:pt x="5151298" y="55123"/>
                    </a:lnTo>
                    <a:lnTo>
                      <a:pt x="5146410" y="55394"/>
                    </a:lnTo>
                    <a:lnTo>
                      <a:pt x="5143968" y="60011"/>
                    </a:lnTo>
                    <a:lnTo>
                      <a:pt x="5138267" y="73313"/>
                    </a:lnTo>
                    <a:cubicBezTo>
                      <a:pt x="5136094" y="71140"/>
                      <a:pt x="5135009" y="68154"/>
                      <a:pt x="5132836" y="65983"/>
                    </a:cubicBezTo>
                    <a:cubicBezTo>
                      <a:pt x="5127135" y="58924"/>
                      <a:pt x="5118719" y="55123"/>
                      <a:pt x="5109218" y="55123"/>
                    </a:cubicBezTo>
                    <a:cubicBezTo>
                      <a:pt x="5084243" y="55123"/>
                      <a:pt x="5062251" y="75755"/>
                      <a:pt x="5062251" y="101546"/>
                    </a:cubicBezTo>
                    <a:cubicBezTo>
                      <a:pt x="5062251" y="125979"/>
                      <a:pt x="5081254" y="149055"/>
                      <a:pt x="5107861" y="149055"/>
                    </a:cubicBezTo>
                    <a:cubicBezTo>
                      <a:pt x="5118177" y="149055"/>
                      <a:pt x="5130666" y="143625"/>
                      <a:pt x="5135823" y="134396"/>
                    </a:cubicBezTo>
                    <a:close/>
                    <a:moveTo>
                      <a:pt x="5080441" y="105076"/>
                    </a:moveTo>
                    <a:lnTo>
                      <a:pt x="5080441" y="102632"/>
                    </a:lnTo>
                    <a:cubicBezTo>
                      <a:pt x="5080441" y="85528"/>
                      <a:pt x="5089129" y="61910"/>
                      <a:pt x="5110032" y="60824"/>
                    </a:cubicBezTo>
                    <a:lnTo>
                      <a:pt x="5110847" y="60824"/>
                    </a:lnTo>
                    <a:cubicBezTo>
                      <a:pt x="5124149" y="60824"/>
                      <a:pt x="5134465" y="73855"/>
                      <a:pt x="5136638" y="86344"/>
                    </a:cubicBezTo>
                    <a:lnTo>
                      <a:pt x="5136638" y="118649"/>
                    </a:lnTo>
                    <a:cubicBezTo>
                      <a:pt x="5136638" y="135753"/>
                      <a:pt x="5115191" y="143898"/>
                      <a:pt x="5108674" y="143898"/>
                    </a:cubicBezTo>
                    <a:lnTo>
                      <a:pt x="5107590" y="143898"/>
                    </a:lnTo>
                    <a:cubicBezTo>
                      <a:pt x="5092657" y="142541"/>
                      <a:pt x="5083969" y="127066"/>
                      <a:pt x="5081528" y="114035"/>
                    </a:cubicBezTo>
                    <a:cubicBezTo>
                      <a:pt x="5080983" y="111048"/>
                      <a:pt x="5080712" y="108062"/>
                      <a:pt x="5080441" y="105076"/>
                    </a:cubicBezTo>
                    <a:close/>
                    <a:moveTo>
                      <a:pt x="5175187" y="57296"/>
                    </a:moveTo>
                    <a:lnTo>
                      <a:pt x="5175187" y="63810"/>
                    </a:lnTo>
                    <a:lnTo>
                      <a:pt x="5177089" y="63810"/>
                    </a:lnTo>
                    <a:cubicBezTo>
                      <a:pt x="5182517" y="63810"/>
                      <a:pt x="5190662" y="64354"/>
                      <a:pt x="5190662" y="70327"/>
                    </a:cubicBezTo>
                    <a:cubicBezTo>
                      <a:pt x="5191204" y="72497"/>
                      <a:pt x="5191204" y="74670"/>
                      <a:pt x="5191204" y="76841"/>
                    </a:cubicBezTo>
                    <a:lnTo>
                      <a:pt x="5191204" y="118378"/>
                    </a:lnTo>
                    <a:cubicBezTo>
                      <a:pt x="5191204" y="124622"/>
                      <a:pt x="5191204" y="130594"/>
                      <a:pt x="5194464" y="136295"/>
                    </a:cubicBezTo>
                    <a:cubicBezTo>
                      <a:pt x="5200165" y="146611"/>
                      <a:pt x="5212923" y="149055"/>
                      <a:pt x="5224054" y="149055"/>
                    </a:cubicBezTo>
                    <a:cubicBezTo>
                      <a:pt x="5235456" y="149055"/>
                      <a:pt x="5246588" y="141996"/>
                      <a:pt x="5250387" y="131409"/>
                    </a:cubicBezTo>
                    <a:lnTo>
                      <a:pt x="5250658" y="149055"/>
                    </a:lnTo>
                    <a:lnTo>
                      <a:pt x="5281337" y="146611"/>
                    </a:lnTo>
                    <a:lnTo>
                      <a:pt x="5281337" y="140368"/>
                    </a:lnTo>
                    <a:lnTo>
                      <a:pt x="5277807" y="140368"/>
                    </a:lnTo>
                    <a:cubicBezTo>
                      <a:pt x="5271563" y="140368"/>
                      <a:pt x="5265591" y="139555"/>
                      <a:pt x="5265591" y="130323"/>
                    </a:cubicBezTo>
                    <a:lnTo>
                      <a:pt x="5265591" y="55123"/>
                    </a:lnTo>
                    <a:lnTo>
                      <a:pt x="5234099" y="57296"/>
                    </a:lnTo>
                    <a:lnTo>
                      <a:pt x="5234099" y="63810"/>
                    </a:lnTo>
                    <a:lnTo>
                      <a:pt x="5237085" y="63810"/>
                    </a:lnTo>
                    <a:cubicBezTo>
                      <a:pt x="5243328" y="63810"/>
                      <a:pt x="5250116" y="64354"/>
                      <a:pt x="5250116" y="73855"/>
                    </a:cubicBezTo>
                    <a:lnTo>
                      <a:pt x="5250116" y="115121"/>
                    </a:lnTo>
                    <a:cubicBezTo>
                      <a:pt x="5248759" y="128694"/>
                      <a:pt x="5240887" y="143898"/>
                      <a:pt x="5224596" y="143898"/>
                    </a:cubicBezTo>
                    <a:cubicBezTo>
                      <a:pt x="5216182" y="143898"/>
                      <a:pt x="5208852" y="141725"/>
                      <a:pt x="5206950" y="130867"/>
                    </a:cubicBezTo>
                    <a:cubicBezTo>
                      <a:pt x="5206408" y="127066"/>
                      <a:pt x="5206408" y="123264"/>
                      <a:pt x="5206408" y="119191"/>
                    </a:cubicBezTo>
                    <a:lnTo>
                      <a:pt x="5206408" y="55123"/>
                    </a:lnTo>
                    <a:close/>
                    <a:moveTo>
                      <a:pt x="5294843" y="57296"/>
                    </a:moveTo>
                    <a:lnTo>
                      <a:pt x="5294843" y="63810"/>
                    </a:lnTo>
                    <a:lnTo>
                      <a:pt x="5298100" y="63810"/>
                    </a:lnTo>
                    <a:cubicBezTo>
                      <a:pt x="5304615" y="63810"/>
                      <a:pt x="5309774" y="64897"/>
                      <a:pt x="5309774" y="74126"/>
                    </a:cubicBezTo>
                    <a:lnTo>
                      <a:pt x="5309774" y="131680"/>
                    </a:lnTo>
                    <a:cubicBezTo>
                      <a:pt x="5309774" y="140097"/>
                      <a:pt x="5304344" y="140368"/>
                      <a:pt x="5294028" y="140368"/>
                    </a:cubicBezTo>
                    <a:lnTo>
                      <a:pt x="5294028" y="146611"/>
                    </a:lnTo>
                    <a:lnTo>
                      <a:pt x="5339093" y="146611"/>
                    </a:lnTo>
                    <a:lnTo>
                      <a:pt x="5339093" y="140368"/>
                    </a:lnTo>
                    <a:lnTo>
                      <a:pt x="5335565" y="140368"/>
                    </a:lnTo>
                    <a:cubicBezTo>
                      <a:pt x="5330135" y="140368"/>
                      <a:pt x="5324705" y="139555"/>
                      <a:pt x="5324705" y="133038"/>
                    </a:cubicBezTo>
                    <a:lnTo>
                      <a:pt x="5324705" y="55123"/>
                    </a:lnTo>
                    <a:close/>
                    <a:moveTo>
                      <a:pt x="5312489" y="7613"/>
                    </a:moveTo>
                    <a:cubicBezTo>
                      <a:pt x="5307059" y="8700"/>
                      <a:pt x="5302715" y="13043"/>
                      <a:pt x="5302715" y="18745"/>
                    </a:cubicBezTo>
                    <a:cubicBezTo>
                      <a:pt x="5302715" y="24717"/>
                      <a:pt x="5307874" y="29876"/>
                      <a:pt x="5314118" y="29876"/>
                    </a:cubicBezTo>
                    <a:lnTo>
                      <a:pt x="5315475" y="29876"/>
                    </a:lnTo>
                    <a:cubicBezTo>
                      <a:pt x="5320905" y="28789"/>
                      <a:pt x="5325249" y="24446"/>
                      <a:pt x="5325249" y="18745"/>
                    </a:cubicBezTo>
                    <a:cubicBezTo>
                      <a:pt x="5325249" y="12772"/>
                      <a:pt x="5320361" y="7613"/>
                      <a:pt x="5314118" y="7613"/>
                    </a:cubicBezTo>
                    <a:close/>
                    <a:moveTo>
                      <a:pt x="5351990" y="57296"/>
                    </a:moveTo>
                    <a:lnTo>
                      <a:pt x="5351990" y="63810"/>
                    </a:lnTo>
                    <a:lnTo>
                      <a:pt x="5355247" y="63810"/>
                    </a:lnTo>
                    <a:cubicBezTo>
                      <a:pt x="5361491" y="63810"/>
                      <a:pt x="5368007" y="64354"/>
                      <a:pt x="5368007" y="74126"/>
                    </a:cubicBezTo>
                    <a:lnTo>
                      <a:pt x="5368007" y="131409"/>
                    </a:lnTo>
                    <a:cubicBezTo>
                      <a:pt x="5368007" y="140097"/>
                      <a:pt x="5362577" y="140368"/>
                      <a:pt x="5351990" y="140368"/>
                    </a:cubicBezTo>
                    <a:lnTo>
                      <a:pt x="5351990" y="146611"/>
                    </a:lnTo>
                    <a:lnTo>
                      <a:pt x="5366379" y="146069"/>
                    </a:lnTo>
                    <a:lnTo>
                      <a:pt x="5402757" y="146069"/>
                    </a:lnTo>
                    <a:lnTo>
                      <a:pt x="5402757" y="140368"/>
                    </a:lnTo>
                    <a:lnTo>
                      <a:pt x="5395698" y="140368"/>
                    </a:lnTo>
                    <a:cubicBezTo>
                      <a:pt x="5388639" y="140368"/>
                      <a:pt x="5382667" y="139281"/>
                      <a:pt x="5382667" y="131409"/>
                    </a:cubicBezTo>
                    <a:lnTo>
                      <a:pt x="5382667" y="96660"/>
                    </a:lnTo>
                    <a:cubicBezTo>
                      <a:pt x="5384295" y="82271"/>
                      <a:pt x="5388097" y="60282"/>
                      <a:pt x="5409000" y="60282"/>
                    </a:cubicBezTo>
                    <a:lnTo>
                      <a:pt x="5409000" y="60553"/>
                    </a:lnTo>
                    <a:cubicBezTo>
                      <a:pt x="5406285" y="61910"/>
                      <a:pt x="5404927" y="65168"/>
                      <a:pt x="5404927" y="68154"/>
                    </a:cubicBezTo>
                    <a:cubicBezTo>
                      <a:pt x="5404927" y="73855"/>
                      <a:pt x="5409271" y="77386"/>
                      <a:pt x="5414159" y="77386"/>
                    </a:cubicBezTo>
                    <a:cubicBezTo>
                      <a:pt x="5419587" y="77386"/>
                      <a:pt x="5423118" y="73042"/>
                      <a:pt x="5423118" y="67883"/>
                    </a:cubicBezTo>
                    <a:cubicBezTo>
                      <a:pt x="5423118" y="59466"/>
                      <a:pt x="5414701" y="55123"/>
                      <a:pt x="5407371" y="55123"/>
                    </a:cubicBezTo>
                    <a:cubicBezTo>
                      <a:pt x="5394882" y="55123"/>
                      <a:pt x="5384566" y="65712"/>
                      <a:pt x="5381580" y="77386"/>
                    </a:cubicBezTo>
                    <a:lnTo>
                      <a:pt x="5381580" y="55123"/>
                    </a:lnTo>
                    <a:close/>
                    <a:moveTo>
                      <a:pt x="5453116" y="99104"/>
                    </a:moveTo>
                    <a:lnTo>
                      <a:pt x="5514469" y="99104"/>
                    </a:lnTo>
                    <a:cubicBezTo>
                      <a:pt x="5517184" y="99104"/>
                      <a:pt x="5518000" y="97746"/>
                      <a:pt x="5518000" y="95573"/>
                    </a:cubicBezTo>
                    <a:cubicBezTo>
                      <a:pt x="5518000" y="69511"/>
                      <a:pt x="5502254" y="53765"/>
                      <a:pt x="5479993" y="53765"/>
                    </a:cubicBezTo>
                    <a:cubicBezTo>
                      <a:pt x="5454744" y="53765"/>
                      <a:pt x="5434925" y="75755"/>
                      <a:pt x="5434925" y="101275"/>
                    </a:cubicBezTo>
                    <a:cubicBezTo>
                      <a:pt x="5434925" y="126795"/>
                      <a:pt x="5455289" y="149055"/>
                      <a:pt x="5483522" y="149055"/>
                    </a:cubicBezTo>
                    <a:cubicBezTo>
                      <a:pt x="5498452" y="149055"/>
                      <a:pt x="5513385" y="138468"/>
                      <a:pt x="5517456" y="124351"/>
                    </a:cubicBezTo>
                    <a:cubicBezTo>
                      <a:pt x="5517729" y="123535"/>
                      <a:pt x="5518000" y="122722"/>
                      <a:pt x="5518000" y="121907"/>
                    </a:cubicBezTo>
                    <a:cubicBezTo>
                      <a:pt x="5518000" y="120549"/>
                      <a:pt x="5516913" y="119191"/>
                      <a:pt x="5515285" y="119191"/>
                    </a:cubicBezTo>
                    <a:cubicBezTo>
                      <a:pt x="5511483" y="119191"/>
                      <a:pt x="5511212" y="125437"/>
                      <a:pt x="5509313" y="128423"/>
                    </a:cubicBezTo>
                    <a:cubicBezTo>
                      <a:pt x="5504153" y="137111"/>
                      <a:pt x="5494108" y="143083"/>
                      <a:pt x="5483793" y="143083"/>
                    </a:cubicBezTo>
                    <a:lnTo>
                      <a:pt x="5482435" y="143083"/>
                    </a:lnTo>
                    <a:cubicBezTo>
                      <a:pt x="5471577" y="142812"/>
                      <a:pt x="5462074" y="135482"/>
                      <a:pt x="5457459" y="125708"/>
                    </a:cubicBezTo>
                    <a:cubicBezTo>
                      <a:pt x="5453658" y="117292"/>
                      <a:pt x="5453116" y="108062"/>
                      <a:pt x="5453116" y="99104"/>
                    </a:cubicBezTo>
                    <a:close/>
                    <a:moveTo>
                      <a:pt x="5453387" y="94216"/>
                    </a:moveTo>
                    <a:cubicBezTo>
                      <a:pt x="5453658" y="80372"/>
                      <a:pt x="5459359" y="64354"/>
                      <a:pt x="5474292" y="59737"/>
                    </a:cubicBezTo>
                    <a:cubicBezTo>
                      <a:pt x="5475921" y="59195"/>
                      <a:pt x="5477549" y="58924"/>
                      <a:pt x="5479178" y="58924"/>
                    </a:cubicBezTo>
                    <a:cubicBezTo>
                      <a:pt x="5497095" y="58924"/>
                      <a:pt x="5503882" y="77386"/>
                      <a:pt x="5503882" y="94216"/>
                    </a:cubicBezTo>
                    <a:close/>
                    <a:moveTo>
                      <a:pt x="5543179" y="139826"/>
                    </a:moveTo>
                    <a:cubicBezTo>
                      <a:pt x="5549696" y="146340"/>
                      <a:pt x="5558110" y="149055"/>
                      <a:pt x="5567071" y="149055"/>
                    </a:cubicBezTo>
                    <a:cubicBezTo>
                      <a:pt x="5584172" y="149055"/>
                      <a:pt x="5601005" y="140368"/>
                      <a:pt x="5601005" y="120007"/>
                    </a:cubicBezTo>
                    <a:lnTo>
                      <a:pt x="5601005" y="117836"/>
                    </a:lnTo>
                    <a:cubicBezTo>
                      <a:pt x="5600189" y="106160"/>
                      <a:pt x="5590960" y="97202"/>
                      <a:pt x="5580644" y="93403"/>
                    </a:cubicBezTo>
                    <a:cubicBezTo>
                      <a:pt x="5575485" y="91501"/>
                      <a:pt x="5569784" y="90688"/>
                      <a:pt x="5564356" y="89601"/>
                    </a:cubicBezTo>
                    <a:cubicBezTo>
                      <a:pt x="5555668" y="87972"/>
                      <a:pt x="5541822" y="85528"/>
                      <a:pt x="5541822" y="73313"/>
                    </a:cubicBezTo>
                    <a:cubicBezTo>
                      <a:pt x="5541822" y="61368"/>
                      <a:pt x="5557026" y="58380"/>
                      <a:pt x="5565984" y="58380"/>
                    </a:cubicBezTo>
                    <a:cubicBezTo>
                      <a:pt x="5579015" y="58380"/>
                      <a:pt x="5588516" y="65983"/>
                      <a:pt x="5589873" y="80914"/>
                    </a:cubicBezTo>
                    <a:cubicBezTo>
                      <a:pt x="5589873" y="82542"/>
                      <a:pt x="5590145" y="84715"/>
                      <a:pt x="5592589" y="84715"/>
                    </a:cubicBezTo>
                    <a:cubicBezTo>
                      <a:pt x="5593946" y="84715"/>
                      <a:pt x="5595304" y="83629"/>
                      <a:pt x="5595575" y="82271"/>
                    </a:cubicBezTo>
                    <a:lnTo>
                      <a:pt x="5595575" y="57296"/>
                    </a:lnTo>
                    <a:cubicBezTo>
                      <a:pt x="5595575" y="55667"/>
                      <a:pt x="5595033" y="53765"/>
                      <a:pt x="5593133" y="53765"/>
                    </a:cubicBezTo>
                    <a:cubicBezTo>
                      <a:pt x="5590145" y="53765"/>
                      <a:pt x="5587703" y="58924"/>
                      <a:pt x="5585259" y="58924"/>
                    </a:cubicBezTo>
                    <a:lnTo>
                      <a:pt x="5584717" y="58924"/>
                    </a:lnTo>
                    <a:cubicBezTo>
                      <a:pt x="5583359" y="58653"/>
                      <a:pt x="5582002" y="57296"/>
                      <a:pt x="5580644" y="56751"/>
                    </a:cubicBezTo>
                    <a:cubicBezTo>
                      <a:pt x="5576300" y="54581"/>
                      <a:pt x="5570870" y="53765"/>
                      <a:pt x="5565984" y="53765"/>
                    </a:cubicBezTo>
                    <a:cubicBezTo>
                      <a:pt x="5551051" y="53765"/>
                      <a:pt x="5531235" y="58653"/>
                      <a:pt x="5531235" y="79827"/>
                    </a:cubicBezTo>
                    <a:cubicBezTo>
                      <a:pt x="5531235" y="100733"/>
                      <a:pt x="5555668" y="104261"/>
                      <a:pt x="5570599" y="107247"/>
                    </a:cubicBezTo>
                    <a:cubicBezTo>
                      <a:pt x="5579557" y="108875"/>
                      <a:pt x="5589602" y="114306"/>
                      <a:pt x="5590418" y="124351"/>
                    </a:cubicBezTo>
                    <a:cubicBezTo>
                      <a:pt x="5590418" y="139281"/>
                      <a:pt x="5577929" y="143898"/>
                      <a:pt x="5567069" y="143898"/>
                    </a:cubicBezTo>
                    <a:lnTo>
                      <a:pt x="5564898" y="143898"/>
                    </a:lnTo>
                    <a:cubicBezTo>
                      <a:pt x="5549694" y="142812"/>
                      <a:pt x="5541280" y="131409"/>
                      <a:pt x="5537749" y="117292"/>
                    </a:cubicBezTo>
                    <a:cubicBezTo>
                      <a:pt x="5537207" y="114848"/>
                      <a:pt x="5537207" y="111591"/>
                      <a:pt x="5534221" y="111591"/>
                    </a:cubicBezTo>
                    <a:cubicBezTo>
                      <a:pt x="5531777" y="111591"/>
                      <a:pt x="5531235" y="113219"/>
                      <a:pt x="5531235" y="115121"/>
                    </a:cubicBezTo>
                    <a:lnTo>
                      <a:pt x="5531235" y="141996"/>
                    </a:lnTo>
                    <a:cubicBezTo>
                      <a:pt x="5531235" y="142812"/>
                      <a:pt x="5530964" y="143898"/>
                      <a:pt x="5530964" y="144711"/>
                    </a:cubicBezTo>
                    <a:cubicBezTo>
                      <a:pt x="5530964" y="146885"/>
                      <a:pt x="5531506" y="149055"/>
                      <a:pt x="5533677" y="149055"/>
                    </a:cubicBezTo>
                    <a:cubicBezTo>
                      <a:pt x="5535579" y="149055"/>
                      <a:pt x="5537207" y="146340"/>
                      <a:pt x="5538565" y="145254"/>
                    </a:cubicBezTo>
                    <a:lnTo>
                      <a:pt x="5539649" y="143898"/>
                    </a:lnTo>
                    <a:cubicBezTo>
                      <a:pt x="5540735" y="142541"/>
                      <a:pt x="5542093" y="141183"/>
                      <a:pt x="5543179" y="139826"/>
                    </a:cubicBezTo>
                    <a:close/>
                    <a:moveTo>
                      <a:pt x="5731723" y="99104"/>
                    </a:moveTo>
                    <a:lnTo>
                      <a:pt x="5793077" y="99104"/>
                    </a:lnTo>
                    <a:cubicBezTo>
                      <a:pt x="5795792" y="99104"/>
                      <a:pt x="5796608" y="97746"/>
                      <a:pt x="5796608" y="95573"/>
                    </a:cubicBezTo>
                    <a:cubicBezTo>
                      <a:pt x="5796608" y="69511"/>
                      <a:pt x="5780861" y="53765"/>
                      <a:pt x="5758599" y="53765"/>
                    </a:cubicBezTo>
                    <a:cubicBezTo>
                      <a:pt x="5733352" y="53765"/>
                      <a:pt x="5713533" y="75755"/>
                      <a:pt x="5713533" y="101275"/>
                    </a:cubicBezTo>
                    <a:cubicBezTo>
                      <a:pt x="5713533" y="126795"/>
                      <a:pt x="5733894" y="149055"/>
                      <a:pt x="5762129" y="149055"/>
                    </a:cubicBezTo>
                    <a:cubicBezTo>
                      <a:pt x="5777060" y="149055"/>
                      <a:pt x="5791990" y="138468"/>
                      <a:pt x="5796063" y="124351"/>
                    </a:cubicBezTo>
                    <a:cubicBezTo>
                      <a:pt x="5796334" y="123535"/>
                      <a:pt x="5796608" y="122722"/>
                      <a:pt x="5796608" y="121907"/>
                    </a:cubicBezTo>
                    <a:cubicBezTo>
                      <a:pt x="5796608" y="120549"/>
                      <a:pt x="5795521" y="119191"/>
                      <a:pt x="5793892" y="119191"/>
                    </a:cubicBezTo>
                    <a:cubicBezTo>
                      <a:pt x="5790091" y="119191"/>
                      <a:pt x="5789820" y="125437"/>
                      <a:pt x="5787920" y="128423"/>
                    </a:cubicBezTo>
                    <a:cubicBezTo>
                      <a:pt x="5782761" y="137111"/>
                      <a:pt x="5772716" y="143083"/>
                      <a:pt x="5762400" y="143083"/>
                    </a:cubicBezTo>
                    <a:lnTo>
                      <a:pt x="5761043" y="143083"/>
                    </a:lnTo>
                    <a:cubicBezTo>
                      <a:pt x="5750184" y="142812"/>
                      <a:pt x="5740682" y="135482"/>
                      <a:pt x="5736067" y="125708"/>
                    </a:cubicBezTo>
                    <a:cubicBezTo>
                      <a:pt x="5732265" y="117292"/>
                      <a:pt x="5731723" y="108062"/>
                      <a:pt x="5731723" y="99104"/>
                    </a:cubicBezTo>
                    <a:close/>
                    <a:moveTo>
                      <a:pt x="5731994" y="94216"/>
                    </a:moveTo>
                    <a:cubicBezTo>
                      <a:pt x="5732265" y="80372"/>
                      <a:pt x="5737967" y="64354"/>
                      <a:pt x="5752897" y="59737"/>
                    </a:cubicBezTo>
                    <a:cubicBezTo>
                      <a:pt x="5754526" y="59195"/>
                      <a:pt x="5756157" y="58924"/>
                      <a:pt x="5757785" y="58924"/>
                    </a:cubicBezTo>
                    <a:cubicBezTo>
                      <a:pt x="5775702" y="58924"/>
                      <a:pt x="5782490" y="77386"/>
                      <a:pt x="5782490" y="94216"/>
                    </a:cubicBezTo>
                    <a:close/>
                    <a:moveTo>
                      <a:pt x="5806854" y="57296"/>
                    </a:moveTo>
                    <a:lnTo>
                      <a:pt x="5806854" y="63810"/>
                    </a:lnTo>
                    <a:lnTo>
                      <a:pt x="5810656" y="63810"/>
                    </a:lnTo>
                    <a:cubicBezTo>
                      <a:pt x="5820972" y="63810"/>
                      <a:pt x="5824502" y="68154"/>
                      <a:pt x="5829117" y="74126"/>
                    </a:cubicBezTo>
                    <a:cubicBezTo>
                      <a:pt x="5833189" y="79556"/>
                      <a:pt x="5837804" y="84715"/>
                      <a:pt x="5841877" y="90143"/>
                    </a:cubicBezTo>
                    <a:lnTo>
                      <a:pt x="5849207" y="99646"/>
                    </a:lnTo>
                    <a:cubicBezTo>
                      <a:pt x="5850020" y="100461"/>
                      <a:pt x="5851919" y="102090"/>
                      <a:pt x="5851919" y="103174"/>
                    </a:cubicBezTo>
                    <a:cubicBezTo>
                      <a:pt x="5851919" y="105076"/>
                      <a:pt x="5845676" y="111591"/>
                      <a:pt x="5842148" y="115392"/>
                    </a:cubicBezTo>
                    <a:cubicBezTo>
                      <a:pt x="5832374" y="127608"/>
                      <a:pt x="5822871" y="140368"/>
                      <a:pt x="5805770" y="140368"/>
                    </a:cubicBezTo>
                    <a:lnTo>
                      <a:pt x="5805770" y="146611"/>
                    </a:lnTo>
                    <a:lnTo>
                      <a:pt x="5816357" y="146069"/>
                    </a:lnTo>
                    <a:lnTo>
                      <a:pt x="5842961" y="146069"/>
                    </a:lnTo>
                    <a:lnTo>
                      <a:pt x="5842961" y="140368"/>
                    </a:lnTo>
                    <a:cubicBezTo>
                      <a:pt x="5838888" y="139281"/>
                      <a:pt x="5837804" y="137111"/>
                      <a:pt x="5837804" y="134124"/>
                    </a:cubicBezTo>
                    <a:cubicBezTo>
                      <a:pt x="5837804" y="129236"/>
                      <a:pt x="5841332" y="125708"/>
                      <a:pt x="5844319" y="122451"/>
                    </a:cubicBezTo>
                    <a:cubicBezTo>
                      <a:pt x="5848120" y="117563"/>
                      <a:pt x="5852464" y="112948"/>
                      <a:pt x="5855992" y="108062"/>
                    </a:cubicBezTo>
                    <a:lnTo>
                      <a:pt x="5856265" y="108062"/>
                    </a:lnTo>
                    <a:cubicBezTo>
                      <a:pt x="5861422" y="115663"/>
                      <a:pt x="5868210" y="122993"/>
                      <a:pt x="5873911" y="130594"/>
                    </a:cubicBezTo>
                    <a:cubicBezTo>
                      <a:pt x="5874724" y="131680"/>
                      <a:pt x="5876626" y="133309"/>
                      <a:pt x="5876626" y="135211"/>
                    </a:cubicBezTo>
                    <a:cubicBezTo>
                      <a:pt x="5876626" y="138468"/>
                      <a:pt x="5872283" y="140097"/>
                      <a:pt x="5869568" y="140368"/>
                    </a:cubicBezTo>
                    <a:lnTo>
                      <a:pt x="5869568" y="146611"/>
                    </a:lnTo>
                    <a:lnTo>
                      <a:pt x="5912460" y="146611"/>
                    </a:lnTo>
                    <a:lnTo>
                      <a:pt x="5912460" y="140368"/>
                    </a:lnTo>
                    <a:lnTo>
                      <a:pt x="5908390" y="140368"/>
                    </a:lnTo>
                    <a:cubicBezTo>
                      <a:pt x="5898071" y="140368"/>
                      <a:pt x="5894272" y="135753"/>
                      <a:pt x="5889657" y="129510"/>
                    </a:cubicBezTo>
                    <a:cubicBezTo>
                      <a:pt x="5882054" y="120278"/>
                      <a:pt x="5874995" y="111048"/>
                      <a:pt x="5867666" y="101817"/>
                    </a:cubicBezTo>
                    <a:cubicBezTo>
                      <a:pt x="5866852" y="100733"/>
                      <a:pt x="5864953" y="99375"/>
                      <a:pt x="5864953" y="97746"/>
                    </a:cubicBezTo>
                    <a:cubicBezTo>
                      <a:pt x="5864953" y="95844"/>
                      <a:pt x="5870925" y="89872"/>
                      <a:pt x="5873911" y="86615"/>
                    </a:cubicBezTo>
                    <a:cubicBezTo>
                      <a:pt x="5883683" y="74670"/>
                      <a:pt x="5892370" y="63810"/>
                      <a:pt x="5908661" y="63810"/>
                    </a:cubicBezTo>
                    <a:lnTo>
                      <a:pt x="5908661" y="57296"/>
                    </a:lnTo>
                    <a:lnTo>
                      <a:pt x="5897800" y="58109"/>
                    </a:lnTo>
                    <a:lnTo>
                      <a:pt x="5871196" y="58109"/>
                    </a:lnTo>
                    <a:lnTo>
                      <a:pt x="5871196" y="63810"/>
                    </a:lnTo>
                    <a:cubicBezTo>
                      <a:pt x="5874724" y="63810"/>
                      <a:pt x="5876626" y="67341"/>
                      <a:pt x="5876626" y="70327"/>
                    </a:cubicBezTo>
                    <a:cubicBezTo>
                      <a:pt x="5876626" y="74399"/>
                      <a:pt x="5873911" y="77112"/>
                      <a:pt x="5871467" y="80098"/>
                    </a:cubicBezTo>
                    <a:cubicBezTo>
                      <a:pt x="5867939" y="84171"/>
                      <a:pt x="5864137" y="88515"/>
                      <a:pt x="5860880" y="93129"/>
                    </a:cubicBezTo>
                    <a:lnTo>
                      <a:pt x="5860607" y="93129"/>
                    </a:lnTo>
                    <a:cubicBezTo>
                      <a:pt x="5855450" y="85257"/>
                      <a:pt x="5847305" y="78470"/>
                      <a:pt x="5843232" y="70869"/>
                    </a:cubicBezTo>
                    <a:cubicBezTo>
                      <a:pt x="5842961" y="70327"/>
                      <a:pt x="5842690" y="69511"/>
                      <a:pt x="5842690" y="68698"/>
                    </a:cubicBezTo>
                    <a:cubicBezTo>
                      <a:pt x="5842690" y="65983"/>
                      <a:pt x="5846763" y="64081"/>
                      <a:pt x="5849749" y="63810"/>
                    </a:cubicBezTo>
                    <a:lnTo>
                      <a:pt x="5849749" y="57296"/>
                    </a:lnTo>
                    <a:close/>
                    <a:moveTo>
                      <a:pt x="5921692" y="57296"/>
                    </a:moveTo>
                    <a:lnTo>
                      <a:pt x="5921692" y="63810"/>
                    </a:lnTo>
                    <a:lnTo>
                      <a:pt x="5925491" y="63810"/>
                    </a:lnTo>
                    <a:cubicBezTo>
                      <a:pt x="5931737" y="63810"/>
                      <a:pt x="5937709" y="64354"/>
                      <a:pt x="5937709" y="72768"/>
                    </a:cubicBezTo>
                    <a:lnTo>
                      <a:pt x="5937709" y="172131"/>
                    </a:lnTo>
                    <a:cubicBezTo>
                      <a:pt x="5937709" y="180547"/>
                      <a:pt x="5931463" y="180547"/>
                      <a:pt x="5921692" y="180547"/>
                    </a:cubicBezTo>
                    <a:lnTo>
                      <a:pt x="5921692" y="187062"/>
                    </a:lnTo>
                    <a:lnTo>
                      <a:pt x="5936351" y="186249"/>
                    </a:lnTo>
                    <a:lnTo>
                      <a:pt x="5968928" y="186249"/>
                    </a:lnTo>
                    <a:lnTo>
                      <a:pt x="5968928" y="180547"/>
                    </a:lnTo>
                    <a:lnTo>
                      <a:pt x="5963771" y="180547"/>
                    </a:lnTo>
                    <a:cubicBezTo>
                      <a:pt x="5958341" y="180547"/>
                      <a:pt x="5952911" y="179732"/>
                      <a:pt x="5952911" y="172131"/>
                    </a:cubicBezTo>
                    <a:lnTo>
                      <a:pt x="5952911" y="136840"/>
                    </a:lnTo>
                    <a:cubicBezTo>
                      <a:pt x="5959970" y="144169"/>
                      <a:pt x="5968386" y="149055"/>
                      <a:pt x="5979244" y="149055"/>
                    </a:cubicBezTo>
                    <a:cubicBezTo>
                      <a:pt x="6003949" y="149055"/>
                      <a:pt x="6026753" y="128694"/>
                      <a:pt x="6026753" y="102090"/>
                    </a:cubicBezTo>
                    <a:cubicBezTo>
                      <a:pt x="6026753" y="78470"/>
                      <a:pt x="6008566" y="55123"/>
                      <a:pt x="5981959" y="55123"/>
                    </a:cubicBezTo>
                    <a:cubicBezTo>
                      <a:pt x="5970286" y="55123"/>
                      <a:pt x="5959970" y="60011"/>
                      <a:pt x="5952369" y="68154"/>
                    </a:cubicBezTo>
                    <a:lnTo>
                      <a:pt x="5952369" y="55123"/>
                    </a:lnTo>
                    <a:close/>
                    <a:moveTo>
                      <a:pt x="6008566" y="105076"/>
                    </a:moveTo>
                    <a:cubicBezTo>
                      <a:pt x="6007750" y="121635"/>
                      <a:pt x="5997976" y="143898"/>
                      <a:pt x="5977344" y="143898"/>
                    </a:cubicBezTo>
                    <a:cubicBezTo>
                      <a:pt x="5966486" y="143898"/>
                      <a:pt x="5952911" y="133309"/>
                      <a:pt x="5952911" y="124080"/>
                    </a:cubicBezTo>
                    <a:lnTo>
                      <a:pt x="5952911" y="89872"/>
                    </a:lnTo>
                    <a:cubicBezTo>
                      <a:pt x="5952911" y="87157"/>
                      <a:pt x="5952911" y="84715"/>
                      <a:pt x="5952911" y="82000"/>
                    </a:cubicBezTo>
                    <a:cubicBezTo>
                      <a:pt x="5952911" y="70327"/>
                      <a:pt x="5967844" y="60824"/>
                      <a:pt x="5979788" y="60824"/>
                    </a:cubicBezTo>
                    <a:cubicBezTo>
                      <a:pt x="5999334" y="60824"/>
                      <a:pt x="6008566" y="85257"/>
                      <a:pt x="6008566" y="101275"/>
                    </a:cubicBezTo>
                    <a:cubicBezTo>
                      <a:pt x="6008566" y="102361"/>
                      <a:pt x="6008566" y="103990"/>
                      <a:pt x="6008566" y="105076"/>
                    </a:cubicBezTo>
                    <a:close/>
                    <a:moveTo>
                      <a:pt x="6090213" y="53765"/>
                    </a:moveTo>
                    <a:cubicBezTo>
                      <a:pt x="6066050" y="56209"/>
                      <a:pt x="6046232" y="75755"/>
                      <a:pt x="6046232" y="102361"/>
                    </a:cubicBezTo>
                    <a:cubicBezTo>
                      <a:pt x="6046232" y="123808"/>
                      <a:pt x="6062251" y="149055"/>
                      <a:pt x="6093470" y="149055"/>
                    </a:cubicBezTo>
                    <a:cubicBezTo>
                      <a:pt x="6117633" y="149055"/>
                      <a:pt x="6140438" y="129781"/>
                      <a:pt x="6140438" y="102632"/>
                    </a:cubicBezTo>
                    <a:cubicBezTo>
                      <a:pt x="6140438" y="77928"/>
                      <a:pt x="6121161" y="53765"/>
                      <a:pt x="6093199" y="53765"/>
                    </a:cubicBezTo>
                    <a:cubicBezTo>
                      <a:pt x="6092113" y="53765"/>
                      <a:pt x="6091299" y="53765"/>
                      <a:pt x="6090213" y="53765"/>
                    </a:cubicBezTo>
                    <a:close/>
                    <a:moveTo>
                      <a:pt x="6064151" y="107247"/>
                    </a:moveTo>
                    <a:lnTo>
                      <a:pt x="6064151" y="98288"/>
                    </a:lnTo>
                    <a:cubicBezTo>
                      <a:pt x="6064151" y="82000"/>
                      <a:pt x="6069308" y="58924"/>
                      <a:pt x="6093470" y="58924"/>
                    </a:cubicBezTo>
                    <a:cubicBezTo>
                      <a:pt x="6110032" y="58924"/>
                      <a:pt x="6120074" y="72226"/>
                      <a:pt x="6121976" y="88515"/>
                    </a:cubicBezTo>
                    <a:cubicBezTo>
                      <a:pt x="6122518" y="92858"/>
                      <a:pt x="6122518" y="97202"/>
                      <a:pt x="6122518" y="101546"/>
                    </a:cubicBezTo>
                    <a:cubicBezTo>
                      <a:pt x="6122518" y="112677"/>
                      <a:pt x="6121705" y="124622"/>
                      <a:pt x="6114375" y="133309"/>
                    </a:cubicBezTo>
                    <a:cubicBezTo>
                      <a:pt x="6109216" y="139826"/>
                      <a:pt x="6101071" y="143083"/>
                      <a:pt x="6093199" y="143083"/>
                    </a:cubicBezTo>
                    <a:cubicBezTo>
                      <a:pt x="6077995" y="143083"/>
                      <a:pt x="6067408" y="131680"/>
                      <a:pt x="6064693" y="115121"/>
                    </a:cubicBezTo>
                    <a:cubicBezTo>
                      <a:pt x="6064422" y="112406"/>
                      <a:pt x="6064422" y="109962"/>
                      <a:pt x="6064151" y="107247"/>
                    </a:cubicBezTo>
                    <a:close/>
                    <a:moveTo>
                      <a:pt x="6154078" y="57296"/>
                    </a:moveTo>
                    <a:lnTo>
                      <a:pt x="6154078" y="63810"/>
                    </a:lnTo>
                    <a:lnTo>
                      <a:pt x="6157335" y="63810"/>
                    </a:lnTo>
                    <a:cubicBezTo>
                      <a:pt x="6163581" y="63810"/>
                      <a:pt x="6170095" y="64354"/>
                      <a:pt x="6170095" y="74126"/>
                    </a:cubicBezTo>
                    <a:lnTo>
                      <a:pt x="6170095" y="131409"/>
                    </a:lnTo>
                    <a:cubicBezTo>
                      <a:pt x="6170095" y="140097"/>
                      <a:pt x="6164667" y="140368"/>
                      <a:pt x="6154078" y="140368"/>
                    </a:cubicBezTo>
                    <a:lnTo>
                      <a:pt x="6154078" y="146611"/>
                    </a:lnTo>
                    <a:lnTo>
                      <a:pt x="6168738" y="146069"/>
                    </a:lnTo>
                    <a:lnTo>
                      <a:pt x="6201316" y="146069"/>
                    </a:lnTo>
                    <a:lnTo>
                      <a:pt x="6201316" y="140368"/>
                    </a:lnTo>
                    <a:lnTo>
                      <a:pt x="6196702" y="140368"/>
                    </a:lnTo>
                    <a:cubicBezTo>
                      <a:pt x="6190456" y="140368"/>
                      <a:pt x="6185299" y="139281"/>
                      <a:pt x="6185299" y="131680"/>
                    </a:cubicBezTo>
                    <a:lnTo>
                      <a:pt x="6185299" y="94216"/>
                    </a:lnTo>
                    <a:cubicBezTo>
                      <a:pt x="6185299" y="78470"/>
                      <a:pt x="6194800" y="60282"/>
                      <a:pt x="6214347" y="60282"/>
                    </a:cubicBezTo>
                    <a:cubicBezTo>
                      <a:pt x="6225750" y="60282"/>
                      <a:pt x="6229007" y="70598"/>
                      <a:pt x="6229007" y="83629"/>
                    </a:cubicBezTo>
                    <a:lnTo>
                      <a:pt x="6229007" y="132223"/>
                    </a:lnTo>
                    <a:cubicBezTo>
                      <a:pt x="6229007" y="139826"/>
                      <a:pt x="6223035" y="140368"/>
                      <a:pt x="6216247" y="140368"/>
                    </a:cubicBezTo>
                    <a:lnTo>
                      <a:pt x="6212990" y="140368"/>
                    </a:lnTo>
                    <a:lnTo>
                      <a:pt x="6212990" y="146611"/>
                    </a:lnTo>
                    <a:lnTo>
                      <a:pt x="6227650" y="146069"/>
                    </a:lnTo>
                    <a:lnTo>
                      <a:pt x="6260227" y="146069"/>
                    </a:lnTo>
                    <a:lnTo>
                      <a:pt x="6260227" y="140368"/>
                    </a:lnTo>
                    <a:lnTo>
                      <a:pt x="6256427" y="140368"/>
                    </a:lnTo>
                    <a:cubicBezTo>
                      <a:pt x="6250455" y="140368"/>
                      <a:pt x="6244482" y="139552"/>
                      <a:pt x="6244482" y="132223"/>
                    </a:cubicBezTo>
                    <a:lnTo>
                      <a:pt x="6244482" y="85257"/>
                    </a:lnTo>
                    <a:cubicBezTo>
                      <a:pt x="6244482" y="79014"/>
                      <a:pt x="6244209" y="73042"/>
                      <a:pt x="6240952" y="67341"/>
                    </a:cubicBezTo>
                    <a:cubicBezTo>
                      <a:pt x="6235795" y="57567"/>
                      <a:pt x="6224934" y="55123"/>
                      <a:pt x="6214890" y="55123"/>
                    </a:cubicBezTo>
                    <a:cubicBezTo>
                      <a:pt x="6201858" y="55123"/>
                      <a:pt x="6188827" y="63539"/>
                      <a:pt x="6184213" y="75755"/>
                    </a:cubicBezTo>
                    <a:lnTo>
                      <a:pt x="6184213" y="55123"/>
                    </a:lnTo>
                    <a:close/>
                    <a:moveTo>
                      <a:pt x="6289208" y="99104"/>
                    </a:moveTo>
                    <a:lnTo>
                      <a:pt x="6350562" y="99104"/>
                    </a:lnTo>
                    <a:cubicBezTo>
                      <a:pt x="6353277" y="99104"/>
                      <a:pt x="6354092" y="97746"/>
                      <a:pt x="6354092" y="95573"/>
                    </a:cubicBezTo>
                    <a:cubicBezTo>
                      <a:pt x="6354092" y="69511"/>
                      <a:pt x="6338346" y="53765"/>
                      <a:pt x="6316084" y="53765"/>
                    </a:cubicBezTo>
                    <a:cubicBezTo>
                      <a:pt x="6290837" y="53765"/>
                      <a:pt x="6271019" y="75755"/>
                      <a:pt x="6271019" y="101275"/>
                    </a:cubicBezTo>
                    <a:cubicBezTo>
                      <a:pt x="6271019" y="126795"/>
                      <a:pt x="6291380" y="149055"/>
                      <a:pt x="6319614" y="149055"/>
                    </a:cubicBezTo>
                    <a:cubicBezTo>
                      <a:pt x="6334545" y="149055"/>
                      <a:pt x="6349476" y="138468"/>
                      <a:pt x="6353549" y="124351"/>
                    </a:cubicBezTo>
                    <a:cubicBezTo>
                      <a:pt x="6353820" y="123535"/>
                      <a:pt x="6354092" y="122722"/>
                      <a:pt x="6354092" y="121907"/>
                    </a:cubicBezTo>
                    <a:cubicBezTo>
                      <a:pt x="6354092" y="120549"/>
                      <a:pt x="6353006" y="119191"/>
                      <a:pt x="6351377" y="119191"/>
                    </a:cubicBezTo>
                    <a:cubicBezTo>
                      <a:pt x="6347576" y="119191"/>
                      <a:pt x="6347305" y="125437"/>
                      <a:pt x="6345404" y="128423"/>
                    </a:cubicBezTo>
                    <a:cubicBezTo>
                      <a:pt x="6340246" y="137111"/>
                      <a:pt x="6330201" y="143083"/>
                      <a:pt x="6319885" y="143083"/>
                    </a:cubicBezTo>
                    <a:lnTo>
                      <a:pt x="6318528" y="143083"/>
                    </a:lnTo>
                    <a:cubicBezTo>
                      <a:pt x="6307668" y="142812"/>
                      <a:pt x="6298166" y="135482"/>
                      <a:pt x="6293552" y="125708"/>
                    </a:cubicBezTo>
                    <a:cubicBezTo>
                      <a:pt x="6289751" y="117292"/>
                      <a:pt x="6289208" y="108062"/>
                      <a:pt x="6289208" y="99104"/>
                    </a:cubicBezTo>
                    <a:close/>
                    <a:moveTo>
                      <a:pt x="6289479" y="94216"/>
                    </a:moveTo>
                    <a:cubicBezTo>
                      <a:pt x="6289751" y="80372"/>
                      <a:pt x="6295452" y="64354"/>
                      <a:pt x="6310383" y="59737"/>
                    </a:cubicBezTo>
                    <a:cubicBezTo>
                      <a:pt x="6312012" y="59195"/>
                      <a:pt x="6313641" y="58924"/>
                      <a:pt x="6315270" y="58924"/>
                    </a:cubicBezTo>
                    <a:cubicBezTo>
                      <a:pt x="6333187" y="58924"/>
                      <a:pt x="6339975" y="77386"/>
                      <a:pt x="6339975" y="94216"/>
                    </a:cubicBezTo>
                    <a:close/>
                    <a:moveTo>
                      <a:pt x="6367598" y="57296"/>
                    </a:moveTo>
                    <a:lnTo>
                      <a:pt x="6367598" y="63810"/>
                    </a:lnTo>
                    <a:lnTo>
                      <a:pt x="6370855" y="63810"/>
                    </a:lnTo>
                    <a:cubicBezTo>
                      <a:pt x="6377100" y="63810"/>
                      <a:pt x="6383615" y="64354"/>
                      <a:pt x="6383615" y="74126"/>
                    </a:cubicBezTo>
                    <a:lnTo>
                      <a:pt x="6383615" y="131409"/>
                    </a:lnTo>
                    <a:cubicBezTo>
                      <a:pt x="6383615" y="140097"/>
                      <a:pt x="6378186" y="140368"/>
                      <a:pt x="6367598" y="140368"/>
                    </a:cubicBezTo>
                    <a:lnTo>
                      <a:pt x="6367598" y="146611"/>
                    </a:lnTo>
                    <a:lnTo>
                      <a:pt x="6382258" y="146069"/>
                    </a:lnTo>
                    <a:lnTo>
                      <a:pt x="6414835" y="146069"/>
                    </a:lnTo>
                    <a:lnTo>
                      <a:pt x="6414835" y="140368"/>
                    </a:lnTo>
                    <a:lnTo>
                      <a:pt x="6410220" y="140368"/>
                    </a:lnTo>
                    <a:cubicBezTo>
                      <a:pt x="6403976" y="140368"/>
                      <a:pt x="6398818" y="139281"/>
                      <a:pt x="6398818" y="131680"/>
                    </a:cubicBezTo>
                    <a:lnTo>
                      <a:pt x="6398818" y="94216"/>
                    </a:lnTo>
                    <a:cubicBezTo>
                      <a:pt x="6398818" y="78470"/>
                      <a:pt x="6408320" y="60282"/>
                      <a:pt x="6427866" y="60282"/>
                    </a:cubicBezTo>
                    <a:cubicBezTo>
                      <a:pt x="6439269" y="60282"/>
                      <a:pt x="6442526" y="70598"/>
                      <a:pt x="6442526" y="83629"/>
                    </a:cubicBezTo>
                    <a:lnTo>
                      <a:pt x="6442526" y="132223"/>
                    </a:lnTo>
                    <a:cubicBezTo>
                      <a:pt x="6442526" y="139826"/>
                      <a:pt x="6436554" y="140368"/>
                      <a:pt x="6429767" y="140368"/>
                    </a:cubicBezTo>
                    <a:lnTo>
                      <a:pt x="6426509" y="140368"/>
                    </a:lnTo>
                    <a:lnTo>
                      <a:pt x="6426509" y="146611"/>
                    </a:lnTo>
                    <a:lnTo>
                      <a:pt x="6441169" y="146069"/>
                    </a:lnTo>
                    <a:lnTo>
                      <a:pt x="6473747" y="146069"/>
                    </a:lnTo>
                    <a:lnTo>
                      <a:pt x="6473747" y="140368"/>
                    </a:lnTo>
                    <a:lnTo>
                      <a:pt x="6469946" y="140368"/>
                    </a:lnTo>
                    <a:cubicBezTo>
                      <a:pt x="6463973" y="140368"/>
                      <a:pt x="6458001" y="139552"/>
                      <a:pt x="6458001" y="132223"/>
                    </a:cubicBezTo>
                    <a:lnTo>
                      <a:pt x="6458001" y="85257"/>
                    </a:lnTo>
                    <a:cubicBezTo>
                      <a:pt x="6458001" y="79014"/>
                      <a:pt x="6457729" y="73042"/>
                      <a:pt x="6454472" y="67341"/>
                    </a:cubicBezTo>
                    <a:cubicBezTo>
                      <a:pt x="6449313" y="57567"/>
                      <a:pt x="6438454" y="55123"/>
                      <a:pt x="6428409" y="55123"/>
                    </a:cubicBezTo>
                    <a:cubicBezTo>
                      <a:pt x="6415378" y="55123"/>
                      <a:pt x="6402347" y="63539"/>
                      <a:pt x="6397732" y="75755"/>
                    </a:cubicBezTo>
                    <a:lnTo>
                      <a:pt x="6397732" y="55123"/>
                    </a:lnTo>
                    <a:close/>
                    <a:moveTo>
                      <a:pt x="6504290" y="19016"/>
                    </a:moveTo>
                    <a:cubicBezTo>
                      <a:pt x="6504290" y="34220"/>
                      <a:pt x="6497232" y="58653"/>
                      <a:pt x="6476871" y="58653"/>
                    </a:cubicBezTo>
                    <a:lnTo>
                      <a:pt x="6476871" y="63810"/>
                    </a:lnTo>
                    <a:lnTo>
                      <a:pt x="6494789" y="63810"/>
                    </a:lnTo>
                    <a:lnTo>
                      <a:pt x="6494789" y="118649"/>
                    </a:lnTo>
                    <a:cubicBezTo>
                      <a:pt x="6494789" y="125166"/>
                      <a:pt x="6495332" y="131409"/>
                      <a:pt x="6498589" y="136840"/>
                    </a:cubicBezTo>
                    <a:cubicBezTo>
                      <a:pt x="6503476" y="145527"/>
                      <a:pt x="6513792" y="149055"/>
                      <a:pt x="6523565" y="149055"/>
                    </a:cubicBezTo>
                    <a:lnTo>
                      <a:pt x="6525466" y="149055"/>
                    </a:lnTo>
                    <a:cubicBezTo>
                      <a:pt x="6541212" y="146340"/>
                      <a:pt x="6543927" y="128965"/>
                      <a:pt x="6543927" y="116750"/>
                    </a:cubicBezTo>
                    <a:lnTo>
                      <a:pt x="6543927" y="109149"/>
                    </a:lnTo>
                    <a:lnTo>
                      <a:pt x="6537954" y="109149"/>
                    </a:lnTo>
                    <a:cubicBezTo>
                      <a:pt x="6537954" y="111862"/>
                      <a:pt x="6538226" y="115121"/>
                      <a:pt x="6538226" y="118107"/>
                    </a:cubicBezTo>
                    <a:cubicBezTo>
                      <a:pt x="6538226" y="127337"/>
                      <a:pt x="6536054" y="143083"/>
                      <a:pt x="6523837" y="143083"/>
                    </a:cubicBezTo>
                    <a:cubicBezTo>
                      <a:pt x="6512706" y="143083"/>
                      <a:pt x="6510263" y="130052"/>
                      <a:pt x="6510263" y="120007"/>
                    </a:cubicBezTo>
                    <a:lnTo>
                      <a:pt x="6510263" y="63810"/>
                    </a:lnTo>
                    <a:lnTo>
                      <a:pt x="6540397" y="63810"/>
                    </a:lnTo>
                    <a:lnTo>
                      <a:pt x="6540397" y="57296"/>
                    </a:lnTo>
                    <a:lnTo>
                      <a:pt x="6510263" y="57296"/>
                    </a:lnTo>
                    <a:lnTo>
                      <a:pt x="6510263" y="19016"/>
                    </a:lnTo>
                    <a:close/>
                    <a:moveTo>
                      <a:pt x="6564220" y="57296"/>
                    </a:moveTo>
                    <a:lnTo>
                      <a:pt x="6564220" y="63810"/>
                    </a:lnTo>
                    <a:lnTo>
                      <a:pt x="6567477" y="63810"/>
                    </a:lnTo>
                    <a:cubicBezTo>
                      <a:pt x="6573993" y="63810"/>
                      <a:pt x="6579151" y="64897"/>
                      <a:pt x="6579151" y="74126"/>
                    </a:cubicBezTo>
                    <a:lnTo>
                      <a:pt x="6579151" y="131680"/>
                    </a:lnTo>
                    <a:cubicBezTo>
                      <a:pt x="6579151" y="140097"/>
                      <a:pt x="6573721" y="140368"/>
                      <a:pt x="6563405" y="140368"/>
                    </a:cubicBezTo>
                    <a:lnTo>
                      <a:pt x="6563405" y="146611"/>
                    </a:lnTo>
                    <a:lnTo>
                      <a:pt x="6608471" y="146611"/>
                    </a:lnTo>
                    <a:lnTo>
                      <a:pt x="6608471" y="140368"/>
                    </a:lnTo>
                    <a:lnTo>
                      <a:pt x="6604942" y="140368"/>
                    </a:lnTo>
                    <a:cubicBezTo>
                      <a:pt x="6599512" y="140368"/>
                      <a:pt x="6594083" y="139555"/>
                      <a:pt x="6594083" y="133038"/>
                    </a:cubicBezTo>
                    <a:lnTo>
                      <a:pt x="6594083" y="55123"/>
                    </a:lnTo>
                    <a:close/>
                    <a:moveTo>
                      <a:pt x="6581866" y="7613"/>
                    </a:moveTo>
                    <a:cubicBezTo>
                      <a:pt x="6576436" y="8700"/>
                      <a:pt x="6572093" y="13043"/>
                      <a:pt x="6572093" y="18745"/>
                    </a:cubicBezTo>
                    <a:cubicBezTo>
                      <a:pt x="6572093" y="24717"/>
                      <a:pt x="6577251" y="29876"/>
                      <a:pt x="6583495" y="29876"/>
                    </a:cubicBezTo>
                    <a:lnTo>
                      <a:pt x="6584852" y="29876"/>
                    </a:lnTo>
                    <a:cubicBezTo>
                      <a:pt x="6590282" y="28789"/>
                      <a:pt x="6594626" y="24446"/>
                      <a:pt x="6594626" y="18745"/>
                    </a:cubicBezTo>
                    <a:cubicBezTo>
                      <a:pt x="6594626" y="12772"/>
                      <a:pt x="6589739" y="7613"/>
                      <a:pt x="6583495" y="7613"/>
                    </a:cubicBezTo>
                    <a:close/>
                    <a:moveTo>
                      <a:pt x="6640302" y="66254"/>
                    </a:moveTo>
                    <a:cubicBezTo>
                      <a:pt x="6646003" y="61095"/>
                      <a:pt x="6654419" y="58924"/>
                      <a:pt x="6662021" y="58924"/>
                    </a:cubicBezTo>
                    <a:cubicBezTo>
                      <a:pt x="6669350" y="58924"/>
                      <a:pt x="6675866" y="62997"/>
                      <a:pt x="6679938" y="69240"/>
                    </a:cubicBezTo>
                    <a:cubicBezTo>
                      <a:pt x="6684011" y="74941"/>
                      <a:pt x="6684282" y="81456"/>
                      <a:pt x="6684282" y="88244"/>
                    </a:cubicBezTo>
                    <a:lnTo>
                      <a:pt x="6684282" y="91774"/>
                    </a:lnTo>
                    <a:cubicBezTo>
                      <a:pt x="6667179" y="93674"/>
                      <a:pt x="6650075" y="93674"/>
                      <a:pt x="6635687" y="104532"/>
                    </a:cubicBezTo>
                    <a:cubicBezTo>
                      <a:pt x="6628900" y="109691"/>
                      <a:pt x="6623470" y="117836"/>
                      <a:pt x="6623470" y="126250"/>
                    </a:cubicBezTo>
                    <a:cubicBezTo>
                      <a:pt x="6623470" y="143083"/>
                      <a:pt x="6643831" y="149055"/>
                      <a:pt x="6657677" y="149055"/>
                    </a:cubicBezTo>
                    <a:cubicBezTo>
                      <a:pt x="6670436" y="149055"/>
                      <a:pt x="6679938" y="142541"/>
                      <a:pt x="6686182" y="131680"/>
                    </a:cubicBezTo>
                    <a:cubicBezTo>
                      <a:pt x="6687811" y="140368"/>
                      <a:pt x="6692698" y="147969"/>
                      <a:pt x="6702200" y="147969"/>
                    </a:cubicBezTo>
                    <a:cubicBezTo>
                      <a:pt x="6714688" y="147969"/>
                      <a:pt x="6720388" y="137382"/>
                      <a:pt x="6720388" y="125979"/>
                    </a:cubicBezTo>
                    <a:lnTo>
                      <a:pt x="6720388" y="116479"/>
                    </a:lnTo>
                    <a:lnTo>
                      <a:pt x="6714416" y="116479"/>
                    </a:lnTo>
                    <a:lnTo>
                      <a:pt x="6714416" y="127066"/>
                    </a:lnTo>
                    <a:cubicBezTo>
                      <a:pt x="6714416" y="132767"/>
                      <a:pt x="6713330" y="140639"/>
                      <a:pt x="6706815" y="140639"/>
                    </a:cubicBezTo>
                    <a:cubicBezTo>
                      <a:pt x="6700028" y="140639"/>
                      <a:pt x="6699485" y="131409"/>
                      <a:pt x="6699485" y="127066"/>
                    </a:cubicBezTo>
                    <a:lnTo>
                      <a:pt x="6699485" y="86344"/>
                    </a:lnTo>
                    <a:cubicBezTo>
                      <a:pt x="6699485" y="64625"/>
                      <a:pt x="6681024" y="53765"/>
                      <a:pt x="6662292" y="53765"/>
                    </a:cubicBezTo>
                    <a:cubicBezTo>
                      <a:pt x="6649532" y="53765"/>
                      <a:pt x="6630257" y="59195"/>
                      <a:pt x="6630257" y="75755"/>
                    </a:cubicBezTo>
                    <a:cubicBezTo>
                      <a:pt x="6630257" y="81185"/>
                      <a:pt x="6633515" y="85528"/>
                      <a:pt x="6641116" y="85528"/>
                    </a:cubicBezTo>
                    <a:cubicBezTo>
                      <a:pt x="6646275" y="85528"/>
                      <a:pt x="6649532" y="80643"/>
                      <a:pt x="6649532" y="75755"/>
                    </a:cubicBezTo>
                    <a:cubicBezTo>
                      <a:pt x="6649532" y="70327"/>
                      <a:pt x="6645189" y="67341"/>
                      <a:pt x="6640302" y="66254"/>
                    </a:cubicBezTo>
                    <a:close/>
                    <a:moveTo>
                      <a:pt x="6684282" y="96931"/>
                    </a:moveTo>
                    <a:lnTo>
                      <a:pt x="6684282" y="117292"/>
                    </a:lnTo>
                    <a:cubicBezTo>
                      <a:pt x="6684282" y="131409"/>
                      <a:pt x="6673966" y="143898"/>
                      <a:pt x="6659577" y="143898"/>
                    </a:cubicBezTo>
                    <a:lnTo>
                      <a:pt x="6657948" y="143898"/>
                    </a:lnTo>
                    <a:cubicBezTo>
                      <a:pt x="6648175" y="142812"/>
                      <a:pt x="6640845" y="135482"/>
                      <a:pt x="6640845" y="126250"/>
                    </a:cubicBezTo>
                    <a:cubicBezTo>
                      <a:pt x="6640845" y="106434"/>
                      <a:pt x="6664464" y="96931"/>
                      <a:pt x="6684282" y="96931"/>
                    </a:cubicBezTo>
                    <a:close/>
                    <a:moveTo>
                      <a:pt x="6729416" y="4900"/>
                    </a:moveTo>
                    <a:lnTo>
                      <a:pt x="6729416" y="11144"/>
                    </a:lnTo>
                    <a:lnTo>
                      <a:pt x="6731858" y="11144"/>
                    </a:lnTo>
                    <a:cubicBezTo>
                      <a:pt x="6739190" y="11144"/>
                      <a:pt x="6745162" y="11686"/>
                      <a:pt x="6745162" y="22002"/>
                    </a:cubicBezTo>
                    <a:lnTo>
                      <a:pt x="6745162" y="126795"/>
                    </a:lnTo>
                    <a:cubicBezTo>
                      <a:pt x="6745162" y="128152"/>
                      <a:pt x="6745433" y="129781"/>
                      <a:pt x="6745433" y="131409"/>
                    </a:cubicBezTo>
                    <a:cubicBezTo>
                      <a:pt x="6745433" y="140097"/>
                      <a:pt x="6739461" y="140368"/>
                      <a:pt x="6730503" y="140368"/>
                    </a:cubicBezTo>
                    <a:lnTo>
                      <a:pt x="6729416" y="140368"/>
                    </a:lnTo>
                    <a:lnTo>
                      <a:pt x="6729416" y="146611"/>
                    </a:lnTo>
                    <a:lnTo>
                      <a:pt x="6776110" y="146611"/>
                    </a:lnTo>
                    <a:lnTo>
                      <a:pt x="6776110" y="140368"/>
                    </a:lnTo>
                    <a:lnTo>
                      <a:pt x="6770953" y="140368"/>
                    </a:lnTo>
                    <a:cubicBezTo>
                      <a:pt x="6765252" y="140368"/>
                      <a:pt x="6760093" y="139281"/>
                      <a:pt x="6760093" y="132223"/>
                    </a:cubicBezTo>
                    <a:lnTo>
                      <a:pt x="6760093" y="2456"/>
                    </a:lnTo>
                    <a:close/>
                    <a:moveTo>
                      <a:pt x="6912055" y="19016"/>
                    </a:moveTo>
                    <a:cubicBezTo>
                      <a:pt x="6912055" y="34220"/>
                      <a:pt x="6904996" y="58653"/>
                      <a:pt x="6884635" y="58653"/>
                    </a:cubicBezTo>
                    <a:lnTo>
                      <a:pt x="6884635" y="63810"/>
                    </a:lnTo>
                    <a:lnTo>
                      <a:pt x="6902552" y="63810"/>
                    </a:lnTo>
                    <a:lnTo>
                      <a:pt x="6902552" y="118649"/>
                    </a:lnTo>
                    <a:cubicBezTo>
                      <a:pt x="6902552" y="125166"/>
                      <a:pt x="6903094" y="131409"/>
                      <a:pt x="6906354" y="136840"/>
                    </a:cubicBezTo>
                    <a:cubicBezTo>
                      <a:pt x="6911239" y="145527"/>
                      <a:pt x="6921555" y="149055"/>
                      <a:pt x="6931329" y="149055"/>
                    </a:cubicBezTo>
                    <a:lnTo>
                      <a:pt x="6933229" y="149055"/>
                    </a:lnTo>
                    <a:cubicBezTo>
                      <a:pt x="6948975" y="146340"/>
                      <a:pt x="6951690" y="128965"/>
                      <a:pt x="6951690" y="116750"/>
                    </a:cubicBezTo>
                    <a:lnTo>
                      <a:pt x="6951690" y="109149"/>
                    </a:lnTo>
                    <a:lnTo>
                      <a:pt x="6945718" y="109149"/>
                    </a:lnTo>
                    <a:cubicBezTo>
                      <a:pt x="6945718" y="111862"/>
                      <a:pt x="6945989" y="115121"/>
                      <a:pt x="6945989" y="118107"/>
                    </a:cubicBezTo>
                    <a:cubicBezTo>
                      <a:pt x="6945989" y="127337"/>
                      <a:pt x="6943818" y="143083"/>
                      <a:pt x="6931600" y="143083"/>
                    </a:cubicBezTo>
                    <a:cubicBezTo>
                      <a:pt x="6920469" y="143083"/>
                      <a:pt x="6918027" y="130052"/>
                      <a:pt x="6918027" y="120007"/>
                    </a:cubicBezTo>
                    <a:lnTo>
                      <a:pt x="6918027" y="63810"/>
                    </a:lnTo>
                    <a:lnTo>
                      <a:pt x="6948162" y="63810"/>
                    </a:lnTo>
                    <a:lnTo>
                      <a:pt x="6948162" y="57296"/>
                    </a:lnTo>
                    <a:lnTo>
                      <a:pt x="6918027" y="57296"/>
                    </a:lnTo>
                    <a:lnTo>
                      <a:pt x="6918027" y="19016"/>
                    </a:lnTo>
                    <a:close/>
                    <a:moveTo>
                      <a:pt x="6971984" y="57296"/>
                    </a:moveTo>
                    <a:lnTo>
                      <a:pt x="6971984" y="63810"/>
                    </a:lnTo>
                    <a:lnTo>
                      <a:pt x="6975241" y="63810"/>
                    </a:lnTo>
                    <a:cubicBezTo>
                      <a:pt x="6981758" y="63810"/>
                      <a:pt x="6986914" y="64897"/>
                      <a:pt x="6986914" y="74126"/>
                    </a:cubicBezTo>
                    <a:lnTo>
                      <a:pt x="6986914" y="131680"/>
                    </a:lnTo>
                    <a:cubicBezTo>
                      <a:pt x="6986914" y="140097"/>
                      <a:pt x="6981484" y="140368"/>
                      <a:pt x="6971168" y="140368"/>
                    </a:cubicBezTo>
                    <a:lnTo>
                      <a:pt x="6971168" y="146611"/>
                    </a:lnTo>
                    <a:lnTo>
                      <a:pt x="7016234" y="146611"/>
                    </a:lnTo>
                    <a:lnTo>
                      <a:pt x="7016234" y="140368"/>
                    </a:lnTo>
                    <a:lnTo>
                      <a:pt x="7012706" y="140368"/>
                    </a:lnTo>
                    <a:cubicBezTo>
                      <a:pt x="7007275" y="140368"/>
                      <a:pt x="7001845" y="139555"/>
                      <a:pt x="7001845" y="133038"/>
                    </a:cubicBezTo>
                    <a:lnTo>
                      <a:pt x="7001845" y="55123"/>
                    </a:lnTo>
                    <a:close/>
                    <a:moveTo>
                      <a:pt x="6989630" y="7613"/>
                    </a:moveTo>
                    <a:cubicBezTo>
                      <a:pt x="6984199" y="8700"/>
                      <a:pt x="6979856" y="13043"/>
                      <a:pt x="6979856" y="18745"/>
                    </a:cubicBezTo>
                    <a:cubicBezTo>
                      <a:pt x="6979856" y="24717"/>
                      <a:pt x="6985015" y="29876"/>
                      <a:pt x="6991258" y="29876"/>
                    </a:cubicBezTo>
                    <a:lnTo>
                      <a:pt x="6992616" y="29876"/>
                    </a:lnTo>
                    <a:cubicBezTo>
                      <a:pt x="6998046" y="28789"/>
                      <a:pt x="7002390" y="24446"/>
                      <a:pt x="7002390" y="18745"/>
                    </a:cubicBezTo>
                    <a:cubicBezTo>
                      <a:pt x="7002390" y="12772"/>
                      <a:pt x="6997502" y="7613"/>
                      <a:pt x="6991258" y="7613"/>
                    </a:cubicBezTo>
                    <a:close/>
                    <a:moveTo>
                      <a:pt x="7030217" y="57296"/>
                    </a:moveTo>
                    <a:lnTo>
                      <a:pt x="7030217" y="63810"/>
                    </a:lnTo>
                    <a:lnTo>
                      <a:pt x="7033474" y="63810"/>
                    </a:lnTo>
                    <a:cubicBezTo>
                      <a:pt x="7039718" y="63810"/>
                      <a:pt x="7046234" y="64354"/>
                      <a:pt x="7046234" y="74126"/>
                    </a:cubicBezTo>
                    <a:lnTo>
                      <a:pt x="7046234" y="131409"/>
                    </a:lnTo>
                    <a:cubicBezTo>
                      <a:pt x="7046234" y="140097"/>
                      <a:pt x="7040804" y="140368"/>
                      <a:pt x="7030217" y="140368"/>
                    </a:cubicBezTo>
                    <a:lnTo>
                      <a:pt x="7030217" y="146611"/>
                    </a:lnTo>
                    <a:lnTo>
                      <a:pt x="7044877" y="146069"/>
                    </a:lnTo>
                    <a:lnTo>
                      <a:pt x="7077453" y="146069"/>
                    </a:lnTo>
                    <a:lnTo>
                      <a:pt x="7077453" y="140368"/>
                    </a:lnTo>
                    <a:lnTo>
                      <a:pt x="7072838" y="140368"/>
                    </a:lnTo>
                    <a:cubicBezTo>
                      <a:pt x="7066595" y="140368"/>
                      <a:pt x="7061436" y="139281"/>
                      <a:pt x="7061436" y="131680"/>
                    </a:cubicBezTo>
                    <a:lnTo>
                      <a:pt x="7061436" y="89872"/>
                    </a:lnTo>
                    <a:cubicBezTo>
                      <a:pt x="7062793" y="75212"/>
                      <a:pt x="7072838" y="60282"/>
                      <a:pt x="7090484" y="60282"/>
                    </a:cubicBezTo>
                    <a:cubicBezTo>
                      <a:pt x="7103786" y="60282"/>
                      <a:pt x="7105415" y="73855"/>
                      <a:pt x="7105415" y="83629"/>
                    </a:cubicBezTo>
                    <a:lnTo>
                      <a:pt x="7105415" y="132223"/>
                    </a:lnTo>
                    <a:cubicBezTo>
                      <a:pt x="7105415" y="139826"/>
                      <a:pt x="7099443" y="140368"/>
                      <a:pt x="7092384" y="140368"/>
                    </a:cubicBezTo>
                    <a:lnTo>
                      <a:pt x="7089398" y="140368"/>
                    </a:lnTo>
                    <a:lnTo>
                      <a:pt x="7089398" y="146611"/>
                    </a:lnTo>
                    <a:lnTo>
                      <a:pt x="7104060" y="146069"/>
                    </a:lnTo>
                    <a:lnTo>
                      <a:pt x="7136636" y="146069"/>
                    </a:lnTo>
                    <a:lnTo>
                      <a:pt x="7136636" y="140368"/>
                    </a:lnTo>
                    <a:lnTo>
                      <a:pt x="7132021" y="140368"/>
                    </a:lnTo>
                    <a:cubicBezTo>
                      <a:pt x="7125778" y="140368"/>
                      <a:pt x="7120619" y="139281"/>
                      <a:pt x="7120619" y="131680"/>
                    </a:cubicBezTo>
                    <a:lnTo>
                      <a:pt x="7120619" y="89872"/>
                    </a:lnTo>
                    <a:cubicBezTo>
                      <a:pt x="7121977" y="75212"/>
                      <a:pt x="7132021" y="60282"/>
                      <a:pt x="7149667" y="60282"/>
                    </a:cubicBezTo>
                    <a:cubicBezTo>
                      <a:pt x="7162969" y="60282"/>
                      <a:pt x="7164598" y="73855"/>
                      <a:pt x="7164598" y="83629"/>
                    </a:cubicBezTo>
                    <a:lnTo>
                      <a:pt x="7164598" y="132223"/>
                    </a:lnTo>
                    <a:cubicBezTo>
                      <a:pt x="7164598" y="139826"/>
                      <a:pt x="7158626" y="140368"/>
                      <a:pt x="7151567" y="140368"/>
                    </a:cubicBezTo>
                    <a:lnTo>
                      <a:pt x="7148581" y="140368"/>
                    </a:lnTo>
                    <a:lnTo>
                      <a:pt x="7148581" y="146611"/>
                    </a:lnTo>
                    <a:lnTo>
                      <a:pt x="7195819" y="146611"/>
                    </a:lnTo>
                    <a:lnTo>
                      <a:pt x="7195819" y="140368"/>
                    </a:lnTo>
                    <a:lnTo>
                      <a:pt x="7192018" y="140368"/>
                    </a:lnTo>
                    <a:cubicBezTo>
                      <a:pt x="7186045" y="140368"/>
                      <a:pt x="7179802" y="139552"/>
                      <a:pt x="7179802" y="132223"/>
                    </a:cubicBezTo>
                    <a:lnTo>
                      <a:pt x="7179802" y="85257"/>
                    </a:lnTo>
                    <a:cubicBezTo>
                      <a:pt x="7179802" y="79014"/>
                      <a:pt x="7179802" y="72768"/>
                      <a:pt x="7176545" y="67067"/>
                    </a:cubicBezTo>
                    <a:cubicBezTo>
                      <a:pt x="7171115" y="57296"/>
                      <a:pt x="7160254" y="55123"/>
                      <a:pt x="7150209" y="55123"/>
                    </a:cubicBezTo>
                    <a:cubicBezTo>
                      <a:pt x="7137723" y="55123"/>
                      <a:pt x="7124421" y="63268"/>
                      <a:pt x="7120077" y="74941"/>
                    </a:cubicBezTo>
                    <a:lnTo>
                      <a:pt x="7119804" y="74941"/>
                    </a:lnTo>
                    <a:cubicBezTo>
                      <a:pt x="7117904" y="60553"/>
                      <a:pt x="7104602" y="55123"/>
                      <a:pt x="7092113" y="55123"/>
                    </a:cubicBezTo>
                    <a:cubicBezTo>
                      <a:pt x="7078540" y="55123"/>
                      <a:pt x="7065509" y="62452"/>
                      <a:pt x="7060349" y="75755"/>
                    </a:cubicBezTo>
                    <a:lnTo>
                      <a:pt x="7060349" y="55123"/>
                    </a:lnTo>
                    <a:close/>
                    <a:moveTo>
                      <a:pt x="7224664" y="99104"/>
                    </a:moveTo>
                    <a:lnTo>
                      <a:pt x="7286017" y="99104"/>
                    </a:lnTo>
                    <a:cubicBezTo>
                      <a:pt x="7288732" y="99104"/>
                      <a:pt x="7289548" y="97746"/>
                      <a:pt x="7289548" y="95573"/>
                    </a:cubicBezTo>
                    <a:cubicBezTo>
                      <a:pt x="7289548" y="69511"/>
                      <a:pt x="7273802" y="53765"/>
                      <a:pt x="7251541" y="53765"/>
                    </a:cubicBezTo>
                    <a:cubicBezTo>
                      <a:pt x="7226292" y="53765"/>
                      <a:pt x="7206473" y="75755"/>
                      <a:pt x="7206473" y="101275"/>
                    </a:cubicBezTo>
                    <a:cubicBezTo>
                      <a:pt x="7206473" y="126795"/>
                      <a:pt x="7226837" y="149055"/>
                      <a:pt x="7255069" y="149055"/>
                    </a:cubicBezTo>
                    <a:cubicBezTo>
                      <a:pt x="7270000" y="149055"/>
                      <a:pt x="7284933" y="138468"/>
                      <a:pt x="7289003" y="124351"/>
                    </a:cubicBezTo>
                    <a:cubicBezTo>
                      <a:pt x="7289277" y="123535"/>
                      <a:pt x="7289548" y="122722"/>
                      <a:pt x="7289548" y="121907"/>
                    </a:cubicBezTo>
                    <a:cubicBezTo>
                      <a:pt x="7289548" y="120549"/>
                      <a:pt x="7288461" y="119191"/>
                      <a:pt x="7286833" y="119191"/>
                    </a:cubicBezTo>
                    <a:cubicBezTo>
                      <a:pt x="7283031" y="119191"/>
                      <a:pt x="7282760" y="125437"/>
                      <a:pt x="7280861" y="128423"/>
                    </a:cubicBezTo>
                    <a:cubicBezTo>
                      <a:pt x="7275701" y="137111"/>
                      <a:pt x="7265656" y="143083"/>
                      <a:pt x="7255340" y="143083"/>
                    </a:cubicBezTo>
                    <a:lnTo>
                      <a:pt x="7253983" y="143083"/>
                    </a:lnTo>
                    <a:cubicBezTo>
                      <a:pt x="7243125" y="142812"/>
                      <a:pt x="7233622" y="135482"/>
                      <a:pt x="7229007" y="125708"/>
                    </a:cubicBezTo>
                    <a:cubicBezTo>
                      <a:pt x="7225206" y="117292"/>
                      <a:pt x="7224664" y="108062"/>
                      <a:pt x="7224664" y="99104"/>
                    </a:cubicBezTo>
                    <a:close/>
                    <a:moveTo>
                      <a:pt x="7224935" y="94216"/>
                    </a:moveTo>
                    <a:cubicBezTo>
                      <a:pt x="7225206" y="80372"/>
                      <a:pt x="7230907" y="64354"/>
                      <a:pt x="7245840" y="59737"/>
                    </a:cubicBezTo>
                    <a:cubicBezTo>
                      <a:pt x="7247469" y="59195"/>
                      <a:pt x="7249097" y="58924"/>
                      <a:pt x="7250726" y="58924"/>
                    </a:cubicBezTo>
                    <a:cubicBezTo>
                      <a:pt x="7268643" y="58924"/>
                      <a:pt x="7275430" y="77386"/>
                      <a:pt x="7275430" y="94216"/>
                    </a:cubicBezTo>
                    <a:close/>
                    <a:moveTo>
                      <a:pt x="7323686" y="124351"/>
                    </a:moveTo>
                    <a:cubicBezTo>
                      <a:pt x="7318256" y="125166"/>
                      <a:pt x="7313912" y="129781"/>
                      <a:pt x="7313912" y="135482"/>
                    </a:cubicBezTo>
                    <a:cubicBezTo>
                      <a:pt x="7313912" y="140910"/>
                      <a:pt x="7318256" y="146611"/>
                      <a:pt x="7324772" y="146611"/>
                    </a:cubicBezTo>
                    <a:cubicBezTo>
                      <a:pt x="7329931" y="146611"/>
                      <a:pt x="7336446" y="142812"/>
                      <a:pt x="7336446" y="135482"/>
                    </a:cubicBezTo>
                    <a:cubicBezTo>
                      <a:pt x="7336446" y="129781"/>
                      <a:pt x="7332102" y="124351"/>
                      <a:pt x="7325314" y="124351"/>
                    </a:cubicBezTo>
                    <a:cubicBezTo>
                      <a:pt x="7324501" y="124351"/>
                      <a:pt x="7324230" y="124351"/>
                      <a:pt x="7323686" y="12435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en-AE" sz="135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819D37E3-78C3-EC14-E711-1E895AA78435}"/>
                  </a:ext>
                </a:extLst>
              </p:cNvPr>
              <p:cNvSpPr/>
              <p:nvPr/>
            </p:nvSpPr>
            <p:spPr>
              <a:xfrm>
                <a:off x="1980729" y="5866263"/>
                <a:ext cx="455148" cy="132483"/>
              </a:xfrm>
              <a:custGeom>
                <a:avLst/>
                <a:gdLst>
                  <a:gd name="connsiteX0" fmla="*/ 76881 w 455148"/>
                  <a:gd name="connsiteY0" fmla="*/ 46981 h 132483"/>
                  <a:gd name="connsiteX1" fmla="*/ 69815 w 455148"/>
                  <a:gd name="connsiteY1" fmla="*/ 56484 h 132483"/>
                  <a:gd name="connsiteX2" fmla="*/ 77159 w 455148"/>
                  <a:gd name="connsiteY2" fmla="*/ 63271 h 132483"/>
                  <a:gd name="connsiteX3" fmla="*/ 86912 w 455148"/>
                  <a:gd name="connsiteY3" fmla="*/ 52411 h 132483"/>
                  <a:gd name="connsiteX4" fmla="*/ 66016 w 455148"/>
                  <a:gd name="connsiteY4" fmla="*/ 38838 h 132483"/>
                  <a:gd name="connsiteX5" fmla="*/ 40510 w 455148"/>
                  <a:gd name="connsiteY5" fmla="*/ 53226 h 132483"/>
                  <a:gd name="connsiteX6" fmla="*/ 36155 w 455148"/>
                  <a:gd name="connsiteY6" fmla="*/ 44539 h 132483"/>
                  <a:gd name="connsiteX7" fmla="*/ 22580 w 455148"/>
                  <a:gd name="connsiteY7" fmla="*/ 38838 h 132483"/>
                  <a:gd name="connsiteX8" fmla="*/ 872 w 455148"/>
                  <a:gd name="connsiteY8" fmla="*/ 67344 h 132483"/>
                  <a:gd name="connsiteX9" fmla="*/ 316 w 455148"/>
                  <a:gd name="connsiteY9" fmla="*/ 70330 h 132483"/>
                  <a:gd name="connsiteX10" fmla="*/ 3305 w 455148"/>
                  <a:gd name="connsiteY10" fmla="*/ 73043 h 132483"/>
                  <a:gd name="connsiteX11" fmla="*/ 8726 w 455148"/>
                  <a:gd name="connsiteY11" fmla="*/ 66258 h 132483"/>
                  <a:gd name="connsiteX12" fmla="*/ 22301 w 455148"/>
                  <a:gd name="connsiteY12" fmla="*/ 43995 h 132483"/>
                  <a:gd name="connsiteX13" fmla="*/ 27189 w 455148"/>
                  <a:gd name="connsiteY13" fmla="*/ 51869 h 132483"/>
                  <a:gd name="connsiteX14" fmla="*/ 25568 w 455148"/>
                  <a:gd name="connsiteY14" fmla="*/ 64629 h 132483"/>
                  <a:gd name="connsiteX15" fmla="*/ 11182 w 455148"/>
                  <a:gd name="connsiteY15" fmla="*/ 121368 h 132483"/>
                  <a:gd name="connsiteX16" fmla="*/ 10093 w 455148"/>
                  <a:gd name="connsiteY16" fmla="*/ 127069 h 132483"/>
                  <a:gd name="connsiteX17" fmla="*/ 16070 w 455148"/>
                  <a:gd name="connsiteY17" fmla="*/ 132770 h 132483"/>
                  <a:gd name="connsiteX18" fmla="*/ 16602 w 455148"/>
                  <a:gd name="connsiteY18" fmla="*/ 132770 h 132483"/>
                  <a:gd name="connsiteX19" fmla="*/ 25568 w 455148"/>
                  <a:gd name="connsiteY19" fmla="*/ 121368 h 132483"/>
                  <a:gd name="connsiteX20" fmla="*/ 37244 w 455148"/>
                  <a:gd name="connsiteY20" fmla="*/ 74129 h 132483"/>
                  <a:gd name="connsiteX21" fmla="*/ 66016 w 455148"/>
                  <a:gd name="connsiteY21" fmla="*/ 43995 h 132483"/>
                  <a:gd name="connsiteX22" fmla="*/ 76881 w 455148"/>
                  <a:gd name="connsiteY22" fmla="*/ 46981 h 132483"/>
                  <a:gd name="connsiteX23" fmla="*/ 136396 w 455148"/>
                  <a:gd name="connsiteY23" fmla="*/ 38838 h 132483"/>
                  <a:gd name="connsiteX24" fmla="*/ 86727 w 455148"/>
                  <a:gd name="connsiteY24" fmla="*/ 95848 h 132483"/>
                  <a:gd name="connsiteX25" fmla="*/ 117932 w 455148"/>
                  <a:gd name="connsiteY25" fmla="*/ 132770 h 132483"/>
                  <a:gd name="connsiteX26" fmla="*/ 161369 w 455148"/>
                  <a:gd name="connsiteY26" fmla="*/ 111594 h 132483"/>
                  <a:gd name="connsiteX27" fmla="*/ 162458 w 455148"/>
                  <a:gd name="connsiteY27" fmla="*/ 108879 h 132483"/>
                  <a:gd name="connsiteX28" fmla="*/ 158658 w 455148"/>
                  <a:gd name="connsiteY28" fmla="*/ 105351 h 132483"/>
                  <a:gd name="connsiteX29" fmla="*/ 154581 w 455148"/>
                  <a:gd name="connsiteY29" fmla="*/ 109150 h 132483"/>
                  <a:gd name="connsiteX30" fmla="*/ 117677 w 455148"/>
                  <a:gd name="connsiteY30" fmla="*/ 127611 h 132483"/>
                  <a:gd name="connsiteX31" fmla="*/ 101391 w 455148"/>
                  <a:gd name="connsiteY31" fmla="*/ 105080 h 132483"/>
                  <a:gd name="connsiteX32" fmla="*/ 107090 w 455148"/>
                  <a:gd name="connsiteY32" fmla="*/ 82546 h 132483"/>
                  <a:gd name="connsiteX33" fmla="*/ 109800 w 455148"/>
                  <a:gd name="connsiteY33" fmla="*/ 82817 h 132483"/>
                  <a:gd name="connsiteX34" fmla="*/ 160836 w 455148"/>
                  <a:gd name="connsiteY34" fmla="*/ 56484 h 132483"/>
                  <a:gd name="connsiteX35" fmla="*/ 139106 w 455148"/>
                  <a:gd name="connsiteY35" fmla="*/ 38567 h 132483"/>
                  <a:gd name="connsiteX36" fmla="*/ 136396 w 455148"/>
                  <a:gd name="connsiteY36" fmla="*/ 38838 h 132483"/>
                  <a:gd name="connsiteX37" fmla="*/ 106001 w 455148"/>
                  <a:gd name="connsiteY37" fmla="*/ 77660 h 132483"/>
                  <a:gd name="connsiteX38" fmla="*/ 130164 w 455148"/>
                  <a:gd name="connsiteY38" fmla="*/ 45897 h 132483"/>
                  <a:gd name="connsiteX39" fmla="*/ 139106 w 455148"/>
                  <a:gd name="connsiteY39" fmla="*/ 43995 h 132483"/>
                  <a:gd name="connsiteX40" fmla="*/ 152149 w 455148"/>
                  <a:gd name="connsiteY40" fmla="*/ 56484 h 132483"/>
                  <a:gd name="connsiteX41" fmla="*/ 106001 w 455148"/>
                  <a:gd name="connsiteY41" fmla="*/ 77660 h 132483"/>
                  <a:gd name="connsiteX42" fmla="*/ 183979 w 455148"/>
                  <a:gd name="connsiteY42" fmla="*/ 116209 h 132483"/>
                  <a:gd name="connsiteX43" fmla="*/ 193755 w 455148"/>
                  <a:gd name="connsiteY43" fmla="*/ 106164 h 132483"/>
                  <a:gd name="connsiteX44" fmla="*/ 186690 w 455148"/>
                  <a:gd name="connsiteY44" fmla="*/ 99649 h 132483"/>
                  <a:gd name="connsiteX45" fmla="*/ 176380 w 455148"/>
                  <a:gd name="connsiteY45" fmla="*/ 112409 h 132483"/>
                  <a:gd name="connsiteX46" fmla="*/ 204064 w 455148"/>
                  <a:gd name="connsiteY46" fmla="*/ 132770 h 132483"/>
                  <a:gd name="connsiteX47" fmla="*/ 225238 w 455148"/>
                  <a:gd name="connsiteY47" fmla="*/ 128156 h 132483"/>
                  <a:gd name="connsiteX48" fmla="*/ 244235 w 455148"/>
                  <a:gd name="connsiteY48" fmla="*/ 98021 h 132483"/>
                  <a:gd name="connsiteX49" fmla="*/ 226605 w 455148"/>
                  <a:gd name="connsiteY49" fmla="*/ 75758 h 132483"/>
                  <a:gd name="connsiteX50" fmla="*/ 205153 w 455148"/>
                  <a:gd name="connsiteY50" fmla="*/ 62456 h 132483"/>
                  <a:gd name="connsiteX51" fmla="*/ 226049 w 455148"/>
                  <a:gd name="connsiteY51" fmla="*/ 43995 h 132483"/>
                  <a:gd name="connsiteX52" fmla="*/ 241802 w 455148"/>
                  <a:gd name="connsiteY52" fmla="*/ 53769 h 132483"/>
                  <a:gd name="connsiteX53" fmla="*/ 234481 w 455148"/>
                  <a:gd name="connsiteY53" fmla="*/ 62185 h 132483"/>
                  <a:gd name="connsiteX54" fmla="*/ 240713 w 455148"/>
                  <a:gd name="connsiteY54" fmla="*/ 67886 h 132483"/>
                  <a:gd name="connsiteX55" fmla="*/ 249401 w 455148"/>
                  <a:gd name="connsiteY55" fmla="*/ 56755 h 132483"/>
                  <a:gd name="connsiteX56" fmla="*/ 226327 w 455148"/>
                  <a:gd name="connsiteY56" fmla="*/ 38838 h 132483"/>
                  <a:gd name="connsiteX57" fmla="*/ 194566 w 455148"/>
                  <a:gd name="connsiteY57" fmla="*/ 59470 h 132483"/>
                  <a:gd name="connsiteX58" fmla="*/ 192666 w 455148"/>
                  <a:gd name="connsiteY58" fmla="*/ 69244 h 132483"/>
                  <a:gd name="connsiteX59" fmla="*/ 198365 w 455148"/>
                  <a:gd name="connsiteY59" fmla="*/ 83632 h 132483"/>
                  <a:gd name="connsiteX60" fmla="*/ 232026 w 455148"/>
                  <a:gd name="connsiteY60" fmla="*/ 104806 h 132483"/>
                  <a:gd name="connsiteX61" fmla="*/ 204875 w 455148"/>
                  <a:gd name="connsiteY61" fmla="*/ 127611 h 132483"/>
                  <a:gd name="connsiteX62" fmla="*/ 183979 w 455148"/>
                  <a:gd name="connsiteY62" fmla="*/ 116209 h 132483"/>
                  <a:gd name="connsiteX63" fmla="*/ 288505 w 455148"/>
                  <a:gd name="connsiteY63" fmla="*/ 47525 h 132483"/>
                  <a:gd name="connsiteX64" fmla="*/ 283617 w 455148"/>
                  <a:gd name="connsiteY64" fmla="*/ 67071 h 132483"/>
                  <a:gd name="connsiteX65" fmla="*/ 274374 w 455148"/>
                  <a:gd name="connsiteY65" fmla="*/ 104264 h 132483"/>
                  <a:gd name="connsiteX66" fmla="*/ 272752 w 455148"/>
                  <a:gd name="connsiteY66" fmla="*/ 113494 h 132483"/>
                  <a:gd name="connsiteX67" fmla="*/ 291749 w 455148"/>
                  <a:gd name="connsiteY67" fmla="*/ 132770 h 132483"/>
                  <a:gd name="connsiteX68" fmla="*/ 322699 w 455148"/>
                  <a:gd name="connsiteY68" fmla="*/ 103993 h 132483"/>
                  <a:gd name="connsiteX69" fmla="*/ 324066 w 455148"/>
                  <a:gd name="connsiteY69" fmla="*/ 100736 h 132483"/>
                  <a:gd name="connsiteX70" fmla="*/ 320799 w 455148"/>
                  <a:gd name="connsiteY70" fmla="*/ 98292 h 132483"/>
                  <a:gd name="connsiteX71" fmla="*/ 314567 w 455148"/>
                  <a:gd name="connsiteY71" fmla="*/ 105622 h 132483"/>
                  <a:gd name="connsiteX72" fmla="*/ 292838 w 455148"/>
                  <a:gd name="connsiteY72" fmla="*/ 127611 h 132483"/>
                  <a:gd name="connsiteX73" fmla="*/ 286050 w 455148"/>
                  <a:gd name="connsiteY73" fmla="*/ 118653 h 132483"/>
                  <a:gd name="connsiteX74" fmla="*/ 288227 w 455148"/>
                  <a:gd name="connsiteY74" fmla="*/ 105893 h 132483"/>
                  <a:gd name="connsiteX75" fmla="*/ 301247 w 455148"/>
                  <a:gd name="connsiteY75" fmla="*/ 54855 h 132483"/>
                  <a:gd name="connsiteX76" fmla="*/ 302892 w 455148"/>
                  <a:gd name="connsiteY76" fmla="*/ 47525 h 132483"/>
                  <a:gd name="connsiteX77" fmla="*/ 323510 w 455148"/>
                  <a:gd name="connsiteY77" fmla="*/ 47525 h 132483"/>
                  <a:gd name="connsiteX78" fmla="*/ 326498 w 455148"/>
                  <a:gd name="connsiteY78" fmla="*/ 44268 h 132483"/>
                  <a:gd name="connsiteX79" fmla="*/ 322421 w 455148"/>
                  <a:gd name="connsiteY79" fmla="*/ 41009 h 132483"/>
                  <a:gd name="connsiteX80" fmla="*/ 304513 w 455148"/>
                  <a:gd name="connsiteY80" fmla="*/ 41009 h 132483"/>
                  <a:gd name="connsiteX81" fmla="*/ 310212 w 455148"/>
                  <a:gd name="connsiteY81" fmla="*/ 17933 h 132483"/>
                  <a:gd name="connsiteX82" fmla="*/ 312112 w 455148"/>
                  <a:gd name="connsiteY82" fmla="*/ 10876 h 132483"/>
                  <a:gd name="connsiteX83" fmla="*/ 312923 w 455148"/>
                  <a:gd name="connsiteY83" fmla="*/ 6259 h 132483"/>
                  <a:gd name="connsiteX84" fmla="*/ 307224 w 455148"/>
                  <a:gd name="connsiteY84" fmla="*/ 287 h 132483"/>
                  <a:gd name="connsiteX85" fmla="*/ 297170 w 455148"/>
                  <a:gd name="connsiteY85" fmla="*/ 13047 h 132483"/>
                  <a:gd name="connsiteX86" fmla="*/ 290938 w 455148"/>
                  <a:gd name="connsiteY86" fmla="*/ 37751 h 132483"/>
                  <a:gd name="connsiteX87" fmla="*/ 288227 w 455148"/>
                  <a:gd name="connsiteY87" fmla="*/ 41009 h 132483"/>
                  <a:gd name="connsiteX88" fmla="*/ 273285 w 455148"/>
                  <a:gd name="connsiteY88" fmla="*/ 41009 h 132483"/>
                  <a:gd name="connsiteX89" fmla="*/ 270297 w 455148"/>
                  <a:gd name="connsiteY89" fmla="*/ 41009 h 132483"/>
                  <a:gd name="connsiteX90" fmla="*/ 266498 w 455148"/>
                  <a:gd name="connsiteY90" fmla="*/ 44539 h 132483"/>
                  <a:gd name="connsiteX91" fmla="*/ 271108 w 455148"/>
                  <a:gd name="connsiteY91" fmla="*/ 47796 h 132483"/>
                  <a:gd name="connsiteX92" fmla="*/ 275463 w 455148"/>
                  <a:gd name="connsiteY92" fmla="*/ 47525 h 132483"/>
                  <a:gd name="connsiteX93" fmla="*/ 412028 w 455148"/>
                  <a:gd name="connsiteY93" fmla="*/ 46981 h 132483"/>
                  <a:gd name="connsiteX94" fmla="*/ 404963 w 455148"/>
                  <a:gd name="connsiteY94" fmla="*/ 56484 h 132483"/>
                  <a:gd name="connsiteX95" fmla="*/ 412283 w 455148"/>
                  <a:gd name="connsiteY95" fmla="*/ 63271 h 132483"/>
                  <a:gd name="connsiteX96" fmla="*/ 422060 w 455148"/>
                  <a:gd name="connsiteY96" fmla="*/ 52411 h 132483"/>
                  <a:gd name="connsiteX97" fmla="*/ 401163 w 455148"/>
                  <a:gd name="connsiteY97" fmla="*/ 38838 h 132483"/>
                  <a:gd name="connsiteX98" fmla="*/ 375634 w 455148"/>
                  <a:gd name="connsiteY98" fmla="*/ 53226 h 132483"/>
                  <a:gd name="connsiteX99" fmla="*/ 371302 w 455148"/>
                  <a:gd name="connsiteY99" fmla="*/ 44539 h 132483"/>
                  <a:gd name="connsiteX100" fmla="*/ 357726 w 455148"/>
                  <a:gd name="connsiteY100" fmla="*/ 38838 h 132483"/>
                  <a:gd name="connsiteX101" fmla="*/ 335997 w 455148"/>
                  <a:gd name="connsiteY101" fmla="*/ 67342 h 132483"/>
                  <a:gd name="connsiteX102" fmla="*/ 335464 w 455148"/>
                  <a:gd name="connsiteY102" fmla="*/ 70330 h 132483"/>
                  <a:gd name="connsiteX103" fmla="*/ 338452 w 455148"/>
                  <a:gd name="connsiteY103" fmla="*/ 73043 h 132483"/>
                  <a:gd name="connsiteX104" fmla="*/ 343873 w 455148"/>
                  <a:gd name="connsiteY104" fmla="*/ 66258 h 132483"/>
                  <a:gd name="connsiteX105" fmla="*/ 357449 w 455148"/>
                  <a:gd name="connsiteY105" fmla="*/ 43995 h 132483"/>
                  <a:gd name="connsiteX106" fmla="*/ 362337 w 455148"/>
                  <a:gd name="connsiteY106" fmla="*/ 51869 h 132483"/>
                  <a:gd name="connsiteX107" fmla="*/ 360715 w 455148"/>
                  <a:gd name="connsiteY107" fmla="*/ 64629 h 132483"/>
                  <a:gd name="connsiteX108" fmla="*/ 346329 w 455148"/>
                  <a:gd name="connsiteY108" fmla="*/ 121368 h 132483"/>
                  <a:gd name="connsiteX109" fmla="*/ 345240 w 455148"/>
                  <a:gd name="connsiteY109" fmla="*/ 127069 h 132483"/>
                  <a:gd name="connsiteX110" fmla="*/ 351217 w 455148"/>
                  <a:gd name="connsiteY110" fmla="*/ 132770 h 132483"/>
                  <a:gd name="connsiteX111" fmla="*/ 351750 w 455148"/>
                  <a:gd name="connsiteY111" fmla="*/ 132770 h 132483"/>
                  <a:gd name="connsiteX112" fmla="*/ 360715 w 455148"/>
                  <a:gd name="connsiteY112" fmla="*/ 121368 h 132483"/>
                  <a:gd name="connsiteX113" fmla="*/ 372391 w 455148"/>
                  <a:gd name="connsiteY113" fmla="*/ 74129 h 132483"/>
                  <a:gd name="connsiteX114" fmla="*/ 401163 w 455148"/>
                  <a:gd name="connsiteY114" fmla="*/ 43995 h 132483"/>
                  <a:gd name="connsiteX115" fmla="*/ 412028 w 455148"/>
                  <a:gd name="connsiteY115" fmla="*/ 46981 h 132483"/>
                  <a:gd name="connsiteX116" fmla="*/ 444600 w 455148"/>
                  <a:gd name="connsiteY116" fmla="*/ 108066 h 132483"/>
                  <a:gd name="connsiteX117" fmla="*/ 432391 w 455148"/>
                  <a:gd name="connsiteY117" fmla="*/ 121368 h 132483"/>
                  <a:gd name="connsiteX118" fmla="*/ 441612 w 455148"/>
                  <a:gd name="connsiteY118" fmla="*/ 130326 h 132483"/>
                  <a:gd name="connsiteX119" fmla="*/ 443234 w 455148"/>
                  <a:gd name="connsiteY119" fmla="*/ 130326 h 132483"/>
                  <a:gd name="connsiteX120" fmla="*/ 455465 w 455148"/>
                  <a:gd name="connsiteY120" fmla="*/ 117024 h 132483"/>
                  <a:gd name="connsiteX121" fmla="*/ 445944 w 455148"/>
                  <a:gd name="connsiteY121" fmla="*/ 108066 h 132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455148" h="132483">
                    <a:moveTo>
                      <a:pt x="76881" y="46981"/>
                    </a:moveTo>
                    <a:cubicBezTo>
                      <a:pt x="73082" y="48612"/>
                      <a:pt x="69815" y="51598"/>
                      <a:pt x="69815" y="56484"/>
                    </a:cubicBezTo>
                    <a:cubicBezTo>
                      <a:pt x="69815" y="60285"/>
                      <a:pt x="72804" y="63271"/>
                      <a:pt x="77159" y="63271"/>
                    </a:cubicBezTo>
                    <a:cubicBezTo>
                      <a:pt x="83391" y="63271"/>
                      <a:pt x="86912" y="57570"/>
                      <a:pt x="86912" y="52411"/>
                    </a:cubicBezTo>
                    <a:cubicBezTo>
                      <a:pt x="86912" y="40737"/>
                      <a:pt x="72271" y="38838"/>
                      <a:pt x="66016" y="38838"/>
                    </a:cubicBezTo>
                    <a:cubicBezTo>
                      <a:pt x="55985" y="38838"/>
                      <a:pt x="44564" y="45352"/>
                      <a:pt x="40510" y="53226"/>
                    </a:cubicBezTo>
                    <a:cubicBezTo>
                      <a:pt x="39143" y="50240"/>
                      <a:pt x="38333" y="46981"/>
                      <a:pt x="36155" y="44539"/>
                    </a:cubicBezTo>
                    <a:cubicBezTo>
                      <a:pt x="32634" y="41009"/>
                      <a:pt x="27468" y="38838"/>
                      <a:pt x="22580" y="38838"/>
                    </a:cubicBezTo>
                    <a:cubicBezTo>
                      <a:pt x="7915" y="38838"/>
                      <a:pt x="3027" y="58383"/>
                      <a:pt x="872" y="67344"/>
                    </a:cubicBezTo>
                    <a:cubicBezTo>
                      <a:pt x="595" y="68428"/>
                      <a:pt x="316" y="69244"/>
                      <a:pt x="316" y="70330"/>
                    </a:cubicBezTo>
                    <a:cubicBezTo>
                      <a:pt x="316" y="72230"/>
                      <a:pt x="1406" y="73043"/>
                      <a:pt x="3305" y="73043"/>
                    </a:cubicBezTo>
                    <a:cubicBezTo>
                      <a:pt x="7660" y="73043"/>
                      <a:pt x="7660" y="70330"/>
                      <a:pt x="8726" y="66258"/>
                    </a:cubicBezTo>
                    <a:cubicBezTo>
                      <a:pt x="10625" y="58112"/>
                      <a:pt x="13892" y="43995"/>
                      <a:pt x="22301" y="43995"/>
                    </a:cubicBezTo>
                    <a:cubicBezTo>
                      <a:pt x="26378" y="43995"/>
                      <a:pt x="27189" y="48612"/>
                      <a:pt x="27189" y="51869"/>
                    </a:cubicBezTo>
                    <a:cubicBezTo>
                      <a:pt x="27189" y="56213"/>
                      <a:pt x="26378" y="60285"/>
                      <a:pt x="25568" y="64629"/>
                    </a:cubicBezTo>
                    <a:lnTo>
                      <a:pt x="11182" y="121368"/>
                    </a:lnTo>
                    <a:cubicBezTo>
                      <a:pt x="10649" y="122997"/>
                      <a:pt x="10093" y="124896"/>
                      <a:pt x="10093" y="127069"/>
                    </a:cubicBezTo>
                    <a:cubicBezTo>
                      <a:pt x="10093" y="130326"/>
                      <a:pt x="13081" y="132770"/>
                      <a:pt x="16070" y="132770"/>
                    </a:cubicBezTo>
                    <a:lnTo>
                      <a:pt x="16602" y="132770"/>
                    </a:lnTo>
                    <a:cubicBezTo>
                      <a:pt x="22857" y="132226"/>
                      <a:pt x="23946" y="127069"/>
                      <a:pt x="25568" y="121368"/>
                    </a:cubicBezTo>
                    <a:lnTo>
                      <a:pt x="37244" y="74129"/>
                    </a:lnTo>
                    <a:cubicBezTo>
                      <a:pt x="40510" y="61098"/>
                      <a:pt x="51097" y="44268"/>
                      <a:pt x="66016" y="43995"/>
                    </a:cubicBezTo>
                    <a:cubicBezTo>
                      <a:pt x="70094" y="43995"/>
                      <a:pt x="73337" y="45081"/>
                      <a:pt x="76881" y="46981"/>
                    </a:cubicBezTo>
                    <a:close/>
                    <a:moveTo>
                      <a:pt x="136396" y="38838"/>
                    </a:moveTo>
                    <a:cubicBezTo>
                      <a:pt x="108156" y="41824"/>
                      <a:pt x="86727" y="65713"/>
                      <a:pt x="86727" y="95848"/>
                    </a:cubicBezTo>
                    <a:cubicBezTo>
                      <a:pt x="86727" y="113223"/>
                      <a:pt x="94858" y="132770"/>
                      <a:pt x="117932" y="132770"/>
                    </a:cubicBezTo>
                    <a:cubicBezTo>
                      <a:pt x="133685" y="132770"/>
                      <a:pt x="153493" y="124083"/>
                      <a:pt x="161369" y="111594"/>
                    </a:cubicBezTo>
                    <a:cubicBezTo>
                      <a:pt x="161925" y="110779"/>
                      <a:pt x="162458" y="109965"/>
                      <a:pt x="162458" y="108879"/>
                    </a:cubicBezTo>
                    <a:cubicBezTo>
                      <a:pt x="162458" y="108066"/>
                      <a:pt x="160836" y="105351"/>
                      <a:pt x="158658" y="105351"/>
                    </a:cubicBezTo>
                    <a:cubicBezTo>
                      <a:pt x="156759" y="105351"/>
                      <a:pt x="155415" y="107792"/>
                      <a:pt x="154581" y="109150"/>
                    </a:cubicBezTo>
                    <a:cubicBezTo>
                      <a:pt x="145361" y="119468"/>
                      <a:pt x="132063" y="127611"/>
                      <a:pt x="117677" y="127611"/>
                    </a:cubicBezTo>
                    <a:cubicBezTo>
                      <a:pt x="106001" y="127611"/>
                      <a:pt x="101391" y="115396"/>
                      <a:pt x="101391" y="105080"/>
                    </a:cubicBezTo>
                    <a:cubicBezTo>
                      <a:pt x="101391" y="95035"/>
                      <a:pt x="103013" y="82546"/>
                      <a:pt x="107090" y="82546"/>
                    </a:cubicBezTo>
                    <a:cubicBezTo>
                      <a:pt x="108156" y="82546"/>
                      <a:pt x="108990" y="82817"/>
                      <a:pt x="109800" y="82817"/>
                    </a:cubicBezTo>
                    <a:cubicBezTo>
                      <a:pt x="129353" y="82817"/>
                      <a:pt x="160836" y="81459"/>
                      <a:pt x="160836" y="56484"/>
                    </a:cubicBezTo>
                    <a:cubicBezTo>
                      <a:pt x="160836" y="44810"/>
                      <a:pt x="149693" y="38567"/>
                      <a:pt x="139106" y="38567"/>
                    </a:cubicBezTo>
                    <a:cubicBezTo>
                      <a:pt x="138040" y="38567"/>
                      <a:pt x="137207" y="38838"/>
                      <a:pt x="136396" y="38838"/>
                    </a:cubicBezTo>
                    <a:close/>
                    <a:moveTo>
                      <a:pt x="106001" y="77660"/>
                    </a:moveTo>
                    <a:cubicBezTo>
                      <a:pt x="110611" y="63813"/>
                      <a:pt x="116310" y="51324"/>
                      <a:pt x="130164" y="45897"/>
                    </a:cubicBezTo>
                    <a:cubicBezTo>
                      <a:pt x="132874" y="44810"/>
                      <a:pt x="136118" y="43995"/>
                      <a:pt x="139106" y="43995"/>
                    </a:cubicBezTo>
                    <a:cubicBezTo>
                      <a:pt x="145361" y="43995"/>
                      <a:pt x="152149" y="48067"/>
                      <a:pt x="152149" y="56484"/>
                    </a:cubicBezTo>
                    <a:cubicBezTo>
                      <a:pt x="152149" y="77116"/>
                      <a:pt x="122287" y="77660"/>
                      <a:pt x="106001" y="77660"/>
                    </a:cubicBezTo>
                    <a:close/>
                    <a:moveTo>
                      <a:pt x="183979" y="116209"/>
                    </a:moveTo>
                    <a:cubicBezTo>
                      <a:pt x="189400" y="116209"/>
                      <a:pt x="193755" y="111865"/>
                      <a:pt x="193755" y="106164"/>
                    </a:cubicBezTo>
                    <a:cubicBezTo>
                      <a:pt x="193755" y="102636"/>
                      <a:pt x="190489" y="99649"/>
                      <a:pt x="186690" y="99649"/>
                    </a:cubicBezTo>
                    <a:cubicBezTo>
                      <a:pt x="180180" y="99649"/>
                      <a:pt x="176380" y="106437"/>
                      <a:pt x="176380" y="112409"/>
                    </a:cubicBezTo>
                    <a:cubicBezTo>
                      <a:pt x="176380" y="127340"/>
                      <a:pt x="192111" y="132770"/>
                      <a:pt x="204064" y="132770"/>
                    </a:cubicBezTo>
                    <a:cubicBezTo>
                      <a:pt x="211385" y="132770"/>
                      <a:pt x="218728" y="131413"/>
                      <a:pt x="225238" y="128156"/>
                    </a:cubicBezTo>
                    <a:cubicBezTo>
                      <a:pt x="235825" y="122181"/>
                      <a:pt x="244235" y="110508"/>
                      <a:pt x="244235" y="98021"/>
                    </a:cubicBezTo>
                    <a:cubicBezTo>
                      <a:pt x="244235" y="86889"/>
                      <a:pt x="236103" y="78473"/>
                      <a:pt x="226605" y="75758"/>
                    </a:cubicBezTo>
                    <a:cubicBezTo>
                      <a:pt x="218173" y="73587"/>
                      <a:pt x="205153" y="74129"/>
                      <a:pt x="205153" y="62456"/>
                    </a:cubicBezTo>
                    <a:cubicBezTo>
                      <a:pt x="205153" y="50511"/>
                      <a:pt x="216551" y="43995"/>
                      <a:pt x="226049" y="43995"/>
                    </a:cubicBezTo>
                    <a:cubicBezTo>
                      <a:pt x="232304" y="43995"/>
                      <a:pt x="240180" y="46710"/>
                      <a:pt x="241802" y="53769"/>
                    </a:cubicBezTo>
                    <a:cubicBezTo>
                      <a:pt x="237725" y="54040"/>
                      <a:pt x="234481" y="57841"/>
                      <a:pt x="234481" y="62185"/>
                    </a:cubicBezTo>
                    <a:cubicBezTo>
                      <a:pt x="234481" y="64900"/>
                      <a:pt x="236636" y="67886"/>
                      <a:pt x="240713" y="67886"/>
                    </a:cubicBezTo>
                    <a:cubicBezTo>
                      <a:pt x="246412" y="67886"/>
                      <a:pt x="249401" y="61914"/>
                      <a:pt x="249401" y="56755"/>
                    </a:cubicBezTo>
                    <a:cubicBezTo>
                      <a:pt x="249401" y="44268"/>
                      <a:pt x="236914" y="38838"/>
                      <a:pt x="226327" y="38838"/>
                    </a:cubicBezTo>
                    <a:cubicBezTo>
                      <a:pt x="211663" y="38838"/>
                      <a:pt x="200543" y="46168"/>
                      <a:pt x="194566" y="59470"/>
                    </a:cubicBezTo>
                    <a:cubicBezTo>
                      <a:pt x="193477" y="62456"/>
                      <a:pt x="192666" y="65713"/>
                      <a:pt x="192666" y="69244"/>
                    </a:cubicBezTo>
                    <a:cubicBezTo>
                      <a:pt x="192666" y="74400"/>
                      <a:pt x="194566" y="79831"/>
                      <a:pt x="198365" y="83632"/>
                    </a:cubicBezTo>
                    <a:cubicBezTo>
                      <a:pt x="207331" y="92049"/>
                      <a:pt x="232026" y="87161"/>
                      <a:pt x="232026" y="104806"/>
                    </a:cubicBezTo>
                    <a:cubicBezTo>
                      <a:pt x="232026" y="119195"/>
                      <a:pt x="217640" y="127611"/>
                      <a:pt x="204875" y="127611"/>
                    </a:cubicBezTo>
                    <a:cubicBezTo>
                      <a:pt x="196999" y="127611"/>
                      <a:pt x="186967" y="124896"/>
                      <a:pt x="183979" y="116209"/>
                    </a:cubicBezTo>
                    <a:close/>
                    <a:moveTo>
                      <a:pt x="288505" y="47525"/>
                    </a:moveTo>
                    <a:cubicBezTo>
                      <a:pt x="287139" y="54040"/>
                      <a:pt x="285239" y="60556"/>
                      <a:pt x="283617" y="67071"/>
                    </a:cubicBezTo>
                    <a:lnTo>
                      <a:pt x="274374" y="104264"/>
                    </a:lnTo>
                    <a:cubicBezTo>
                      <a:pt x="273563" y="107250"/>
                      <a:pt x="272752" y="110508"/>
                      <a:pt x="272752" y="113494"/>
                    </a:cubicBezTo>
                    <a:cubicBezTo>
                      <a:pt x="272752" y="123539"/>
                      <a:pt x="279262" y="132770"/>
                      <a:pt x="291749" y="132770"/>
                    </a:cubicBezTo>
                    <a:cubicBezTo>
                      <a:pt x="307502" y="132499"/>
                      <a:pt x="318622" y="115125"/>
                      <a:pt x="322699" y="103993"/>
                    </a:cubicBezTo>
                    <a:cubicBezTo>
                      <a:pt x="323255" y="102907"/>
                      <a:pt x="324066" y="101820"/>
                      <a:pt x="324066" y="100736"/>
                    </a:cubicBezTo>
                    <a:cubicBezTo>
                      <a:pt x="324066" y="99105"/>
                      <a:pt x="322166" y="98292"/>
                      <a:pt x="320799" y="98292"/>
                    </a:cubicBezTo>
                    <a:cubicBezTo>
                      <a:pt x="316467" y="98292"/>
                      <a:pt x="315911" y="102636"/>
                      <a:pt x="314567" y="105622"/>
                    </a:cubicBezTo>
                    <a:cubicBezTo>
                      <a:pt x="310212" y="114851"/>
                      <a:pt x="303703" y="125712"/>
                      <a:pt x="292838" y="127611"/>
                    </a:cubicBezTo>
                    <a:cubicBezTo>
                      <a:pt x="287139" y="127611"/>
                      <a:pt x="286050" y="123268"/>
                      <a:pt x="286050" y="118653"/>
                    </a:cubicBezTo>
                    <a:cubicBezTo>
                      <a:pt x="286050" y="114309"/>
                      <a:pt x="287139" y="109965"/>
                      <a:pt x="288227" y="105893"/>
                    </a:cubicBezTo>
                    <a:lnTo>
                      <a:pt x="301247" y="54855"/>
                    </a:lnTo>
                    <a:cubicBezTo>
                      <a:pt x="301803" y="52411"/>
                      <a:pt x="302336" y="49969"/>
                      <a:pt x="302892" y="47525"/>
                    </a:cubicBezTo>
                    <a:lnTo>
                      <a:pt x="323510" y="47525"/>
                    </a:lnTo>
                    <a:cubicBezTo>
                      <a:pt x="325154" y="47254"/>
                      <a:pt x="326498" y="45897"/>
                      <a:pt x="326498" y="44268"/>
                    </a:cubicBezTo>
                    <a:cubicBezTo>
                      <a:pt x="326498" y="41553"/>
                      <a:pt x="324321" y="41009"/>
                      <a:pt x="322421" y="41009"/>
                    </a:cubicBezTo>
                    <a:lnTo>
                      <a:pt x="304513" y="41009"/>
                    </a:lnTo>
                    <a:cubicBezTo>
                      <a:pt x="306413" y="33408"/>
                      <a:pt x="308313" y="25807"/>
                      <a:pt x="310212" y="17933"/>
                    </a:cubicBezTo>
                    <a:lnTo>
                      <a:pt x="312112" y="10876"/>
                    </a:lnTo>
                    <a:cubicBezTo>
                      <a:pt x="312390" y="9245"/>
                      <a:pt x="312923" y="7617"/>
                      <a:pt x="312923" y="6259"/>
                    </a:cubicBezTo>
                    <a:cubicBezTo>
                      <a:pt x="312923" y="2189"/>
                      <a:pt x="309935" y="287"/>
                      <a:pt x="307224" y="287"/>
                    </a:cubicBezTo>
                    <a:cubicBezTo>
                      <a:pt x="299903" y="287"/>
                      <a:pt x="298537" y="7346"/>
                      <a:pt x="297170" y="13047"/>
                    </a:cubicBezTo>
                    <a:lnTo>
                      <a:pt x="290938" y="37751"/>
                    </a:lnTo>
                    <a:cubicBezTo>
                      <a:pt x="290660" y="39380"/>
                      <a:pt x="290127" y="41009"/>
                      <a:pt x="288227" y="41009"/>
                    </a:cubicBezTo>
                    <a:lnTo>
                      <a:pt x="273285" y="41009"/>
                    </a:lnTo>
                    <a:cubicBezTo>
                      <a:pt x="272475" y="41009"/>
                      <a:pt x="271386" y="41009"/>
                      <a:pt x="270297" y="41009"/>
                    </a:cubicBezTo>
                    <a:cubicBezTo>
                      <a:pt x="267864" y="41009"/>
                      <a:pt x="266498" y="42637"/>
                      <a:pt x="266498" y="44539"/>
                    </a:cubicBezTo>
                    <a:cubicBezTo>
                      <a:pt x="266498" y="46981"/>
                      <a:pt x="268397" y="47796"/>
                      <a:pt x="271108" y="47796"/>
                    </a:cubicBezTo>
                    <a:cubicBezTo>
                      <a:pt x="272475" y="47796"/>
                      <a:pt x="273841" y="47525"/>
                      <a:pt x="275463" y="47525"/>
                    </a:cubicBezTo>
                    <a:close/>
                    <a:moveTo>
                      <a:pt x="412028" y="46981"/>
                    </a:moveTo>
                    <a:cubicBezTo>
                      <a:pt x="408229" y="48612"/>
                      <a:pt x="404963" y="51598"/>
                      <a:pt x="404963" y="56484"/>
                    </a:cubicBezTo>
                    <a:cubicBezTo>
                      <a:pt x="404963" y="60285"/>
                      <a:pt x="407951" y="63271"/>
                      <a:pt x="412283" y="63271"/>
                    </a:cubicBezTo>
                    <a:cubicBezTo>
                      <a:pt x="418538" y="63271"/>
                      <a:pt x="422060" y="57570"/>
                      <a:pt x="422060" y="52411"/>
                    </a:cubicBezTo>
                    <a:cubicBezTo>
                      <a:pt x="422060" y="40737"/>
                      <a:pt x="407395" y="38838"/>
                      <a:pt x="401163" y="38838"/>
                    </a:cubicBezTo>
                    <a:cubicBezTo>
                      <a:pt x="391109" y="38838"/>
                      <a:pt x="379711" y="45352"/>
                      <a:pt x="375634" y="53226"/>
                    </a:cubicBezTo>
                    <a:cubicBezTo>
                      <a:pt x="374290" y="50240"/>
                      <a:pt x="373479" y="46981"/>
                      <a:pt x="371302" y="44539"/>
                    </a:cubicBezTo>
                    <a:cubicBezTo>
                      <a:pt x="367758" y="41009"/>
                      <a:pt x="362615" y="38838"/>
                      <a:pt x="357726" y="38838"/>
                    </a:cubicBezTo>
                    <a:cubicBezTo>
                      <a:pt x="343062" y="38838"/>
                      <a:pt x="338174" y="58383"/>
                      <a:pt x="335997" y="67342"/>
                    </a:cubicBezTo>
                    <a:cubicBezTo>
                      <a:pt x="335741" y="68428"/>
                      <a:pt x="335464" y="69244"/>
                      <a:pt x="335464" y="70330"/>
                    </a:cubicBezTo>
                    <a:cubicBezTo>
                      <a:pt x="335464" y="72230"/>
                      <a:pt x="336552" y="73043"/>
                      <a:pt x="338452" y="73043"/>
                    </a:cubicBezTo>
                    <a:cubicBezTo>
                      <a:pt x="342784" y="73043"/>
                      <a:pt x="342784" y="70330"/>
                      <a:pt x="343873" y="66258"/>
                    </a:cubicBezTo>
                    <a:cubicBezTo>
                      <a:pt x="345773" y="58112"/>
                      <a:pt x="349039" y="43995"/>
                      <a:pt x="357449" y="43995"/>
                    </a:cubicBezTo>
                    <a:cubicBezTo>
                      <a:pt x="361526" y="43995"/>
                      <a:pt x="362337" y="48612"/>
                      <a:pt x="362337" y="51869"/>
                    </a:cubicBezTo>
                    <a:cubicBezTo>
                      <a:pt x="362337" y="56213"/>
                      <a:pt x="361526" y="60285"/>
                      <a:pt x="360715" y="64629"/>
                    </a:cubicBezTo>
                    <a:lnTo>
                      <a:pt x="346329" y="121368"/>
                    </a:lnTo>
                    <a:cubicBezTo>
                      <a:pt x="345773" y="122997"/>
                      <a:pt x="345240" y="124896"/>
                      <a:pt x="345240" y="127069"/>
                    </a:cubicBezTo>
                    <a:cubicBezTo>
                      <a:pt x="345240" y="130326"/>
                      <a:pt x="348228" y="132770"/>
                      <a:pt x="351217" y="132770"/>
                    </a:cubicBezTo>
                    <a:lnTo>
                      <a:pt x="351750" y="132770"/>
                    </a:lnTo>
                    <a:cubicBezTo>
                      <a:pt x="358004" y="132226"/>
                      <a:pt x="359070" y="127069"/>
                      <a:pt x="360715" y="121368"/>
                    </a:cubicBezTo>
                    <a:lnTo>
                      <a:pt x="372391" y="74129"/>
                    </a:lnTo>
                    <a:cubicBezTo>
                      <a:pt x="375634" y="61098"/>
                      <a:pt x="386221" y="44268"/>
                      <a:pt x="401163" y="43995"/>
                    </a:cubicBezTo>
                    <a:cubicBezTo>
                      <a:pt x="405240" y="43995"/>
                      <a:pt x="408484" y="45081"/>
                      <a:pt x="412028" y="46981"/>
                    </a:cubicBezTo>
                    <a:close/>
                    <a:moveTo>
                      <a:pt x="444600" y="108066"/>
                    </a:moveTo>
                    <a:cubicBezTo>
                      <a:pt x="438090" y="108879"/>
                      <a:pt x="432391" y="114851"/>
                      <a:pt x="432391" y="121368"/>
                    </a:cubicBezTo>
                    <a:cubicBezTo>
                      <a:pt x="432391" y="126254"/>
                      <a:pt x="436191" y="130326"/>
                      <a:pt x="441612" y="130326"/>
                    </a:cubicBezTo>
                    <a:lnTo>
                      <a:pt x="443234" y="130326"/>
                    </a:lnTo>
                    <a:cubicBezTo>
                      <a:pt x="449488" y="129511"/>
                      <a:pt x="455465" y="123539"/>
                      <a:pt x="455465" y="117024"/>
                    </a:cubicBezTo>
                    <a:cubicBezTo>
                      <a:pt x="455465" y="112136"/>
                      <a:pt x="451666" y="108066"/>
                      <a:pt x="445944" y="1080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en-AE" sz="135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BFE41BC7-856B-F574-2C84-CD81982CF44F}"/>
                  </a:ext>
                </a:extLst>
              </p:cNvPr>
              <p:cNvSpPr/>
              <p:nvPr/>
            </p:nvSpPr>
            <p:spPr>
              <a:xfrm>
                <a:off x="1970953" y="5849975"/>
                <a:ext cx="7672314" cy="402605"/>
              </a:xfrm>
              <a:custGeom>
                <a:avLst/>
                <a:gdLst>
                  <a:gd name="connsiteX0" fmla="*/ 511580 w 7672314"/>
                  <a:gd name="connsiteY0" fmla="*/ 57572 h 402605"/>
                  <a:gd name="connsiteX1" fmla="*/ 501804 w 7672314"/>
                  <a:gd name="connsiteY1" fmla="*/ 68701 h 402605"/>
                  <a:gd name="connsiteX2" fmla="*/ 513202 w 7672314"/>
                  <a:gd name="connsiteY2" fmla="*/ 79832 h 402605"/>
                  <a:gd name="connsiteX3" fmla="*/ 524321 w 7672314"/>
                  <a:gd name="connsiteY3" fmla="*/ 68701 h 402605"/>
                  <a:gd name="connsiteX4" fmla="*/ 513479 w 7672314"/>
                  <a:gd name="connsiteY4" fmla="*/ 57298 h 402605"/>
                  <a:gd name="connsiteX5" fmla="*/ 511580 w 7672314"/>
                  <a:gd name="connsiteY5" fmla="*/ 57572 h 402605"/>
                  <a:gd name="connsiteX6" fmla="*/ 511580 w 7672314"/>
                  <a:gd name="connsiteY6" fmla="*/ 124356 h 402605"/>
                  <a:gd name="connsiteX7" fmla="*/ 501804 w 7672314"/>
                  <a:gd name="connsiteY7" fmla="*/ 135485 h 402605"/>
                  <a:gd name="connsiteX8" fmla="*/ 512668 w 7672314"/>
                  <a:gd name="connsiteY8" fmla="*/ 146616 h 402605"/>
                  <a:gd name="connsiteX9" fmla="*/ 524321 w 7672314"/>
                  <a:gd name="connsiteY9" fmla="*/ 135485 h 402605"/>
                  <a:gd name="connsiteX10" fmla="*/ 513202 w 7672314"/>
                  <a:gd name="connsiteY10" fmla="*/ 124356 h 402605"/>
                  <a:gd name="connsiteX11" fmla="*/ 511580 w 7672314"/>
                  <a:gd name="connsiteY11" fmla="*/ 124356 h 402605"/>
                  <a:gd name="connsiteX12" fmla="*/ 636307 w 7672314"/>
                  <a:gd name="connsiteY12" fmla="*/ 5990 h 402605"/>
                  <a:gd name="connsiteX13" fmla="*/ 631975 w 7672314"/>
                  <a:gd name="connsiteY13" fmla="*/ 52684 h 402605"/>
                  <a:gd name="connsiteX14" fmla="*/ 637952 w 7672314"/>
                  <a:gd name="connsiteY14" fmla="*/ 52684 h 402605"/>
                  <a:gd name="connsiteX15" fmla="*/ 647983 w 7672314"/>
                  <a:gd name="connsiteY15" fmla="*/ 18479 h 402605"/>
                  <a:gd name="connsiteX16" fmla="*/ 674323 w 7672314"/>
                  <a:gd name="connsiteY16" fmla="*/ 12233 h 402605"/>
                  <a:gd name="connsiteX17" fmla="*/ 681922 w 7672314"/>
                  <a:gd name="connsiteY17" fmla="*/ 12233 h 402605"/>
                  <a:gd name="connsiteX18" fmla="*/ 691976 w 7672314"/>
                  <a:gd name="connsiteY18" fmla="*/ 20107 h 402605"/>
                  <a:gd name="connsiteX19" fmla="*/ 691976 w 7672314"/>
                  <a:gd name="connsiteY19" fmla="*/ 130599 h 402605"/>
                  <a:gd name="connsiteX20" fmla="*/ 676223 w 7672314"/>
                  <a:gd name="connsiteY20" fmla="*/ 140373 h 402605"/>
                  <a:gd name="connsiteX21" fmla="*/ 668902 w 7672314"/>
                  <a:gd name="connsiteY21" fmla="*/ 140373 h 402605"/>
                  <a:gd name="connsiteX22" fmla="*/ 662114 w 7672314"/>
                  <a:gd name="connsiteY22" fmla="*/ 140373 h 402605"/>
                  <a:gd name="connsiteX23" fmla="*/ 662114 w 7672314"/>
                  <a:gd name="connsiteY23" fmla="*/ 146616 h 402605"/>
                  <a:gd name="connsiteX24" fmla="*/ 740556 w 7672314"/>
                  <a:gd name="connsiteY24" fmla="*/ 146616 h 402605"/>
                  <a:gd name="connsiteX25" fmla="*/ 740556 w 7672314"/>
                  <a:gd name="connsiteY25" fmla="*/ 140373 h 402605"/>
                  <a:gd name="connsiteX26" fmla="*/ 727003 w 7672314"/>
                  <a:gd name="connsiteY26" fmla="*/ 140373 h 402605"/>
                  <a:gd name="connsiteX27" fmla="*/ 710694 w 7672314"/>
                  <a:gd name="connsiteY27" fmla="*/ 130599 h 402605"/>
                  <a:gd name="connsiteX28" fmla="*/ 710694 w 7672314"/>
                  <a:gd name="connsiteY28" fmla="*/ 20107 h 402605"/>
                  <a:gd name="connsiteX29" fmla="*/ 722370 w 7672314"/>
                  <a:gd name="connsiteY29" fmla="*/ 12233 h 402605"/>
                  <a:gd name="connsiteX30" fmla="*/ 729436 w 7672314"/>
                  <a:gd name="connsiteY30" fmla="*/ 12233 h 402605"/>
                  <a:gd name="connsiteX31" fmla="*/ 762008 w 7672314"/>
                  <a:gd name="connsiteY31" fmla="*/ 32594 h 402605"/>
                  <a:gd name="connsiteX32" fmla="*/ 764718 w 7672314"/>
                  <a:gd name="connsiteY32" fmla="*/ 52684 h 402605"/>
                  <a:gd name="connsiteX33" fmla="*/ 770695 w 7672314"/>
                  <a:gd name="connsiteY33" fmla="*/ 52684 h 402605"/>
                  <a:gd name="connsiteX34" fmla="*/ 766363 w 7672314"/>
                  <a:gd name="connsiteY34" fmla="*/ 5990 h 402605"/>
                  <a:gd name="connsiteX35" fmla="*/ 785846 w 7672314"/>
                  <a:gd name="connsiteY35" fmla="*/ 4903 h 402605"/>
                  <a:gd name="connsiteX36" fmla="*/ 785846 w 7672314"/>
                  <a:gd name="connsiteY36" fmla="*/ 11149 h 402605"/>
                  <a:gd name="connsiteX37" fmla="*/ 789367 w 7672314"/>
                  <a:gd name="connsiteY37" fmla="*/ 11149 h 402605"/>
                  <a:gd name="connsiteX38" fmla="*/ 801854 w 7672314"/>
                  <a:gd name="connsiteY38" fmla="*/ 22007 h 402605"/>
                  <a:gd name="connsiteX39" fmla="*/ 801854 w 7672314"/>
                  <a:gd name="connsiteY39" fmla="*/ 126797 h 402605"/>
                  <a:gd name="connsiteX40" fmla="*/ 801854 w 7672314"/>
                  <a:gd name="connsiteY40" fmla="*/ 131415 h 402605"/>
                  <a:gd name="connsiteX41" fmla="*/ 786912 w 7672314"/>
                  <a:gd name="connsiteY41" fmla="*/ 140373 h 402605"/>
                  <a:gd name="connsiteX42" fmla="*/ 785846 w 7672314"/>
                  <a:gd name="connsiteY42" fmla="*/ 140373 h 402605"/>
                  <a:gd name="connsiteX43" fmla="*/ 785846 w 7672314"/>
                  <a:gd name="connsiteY43" fmla="*/ 146616 h 402605"/>
                  <a:gd name="connsiteX44" fmla="*/ 800487 w 7672314"/>
                  <a:gd name="connsiteY44" fmla="*/ 146074 h 402605"/>
                  <a:gd name="connsiteX45" fmla="*/ 833082 w 7672314"/>
                  <a:gd name="connsiteY45" fmla="*/ 146074 h 402605"/>
                  <a:gd name="connsiteX46" fmla="*/ 833082 w 7672314"/>
                  <a:gd name="connsiteY46" fmla="*/ 140373 h 402605"/>
                  <a:gd name="connsiteX47" fmla="*/ 828449 w 7672314"/>
                  <a:gd name="connsiteY47" fmla="*/ 140373 h 402605"/>
                  <a:gd name="connsiteX48" fmla="*/ 817051 w 7672314"/>
                  <a:gd name="connsiteY48" fmla="*/ 131686 h 402605"/>
                  <a:gd name="connsiteX49" fmla="*/ 817051 w 7672314"/>
                  <a:gd name="connsiteY49" fmla="*/ 94221 h 402605"/>
                  <a:gd name="connsiteX50" fmla="*/ 846102 w 7672314"/>
                  <a:gd name="connsiteY50" fmla="*/ 60285 h 402605"/>
                  <a:gd name="connsiteX51" fmla="*/ 860766 w 7672314"/>
                  <a:gd name="connsiteY51" fmla="*/ 83634 h 402605"/>
                  <a:gd name="connsiteX52" fmla="*/ 860766 w 7672314"/>
                  <a:gd name="connsiteY52" fmla="*/ 132228 h 402605"/>
                  <a:gd name="connsiteX53" fmla="*/ 848001 w 7672314"/>
                  <a:gd name="connsiteY53" fmla="*/ 140373 h 402605"/>
                  <a:gd name="connsiteX54" fmla="*/ 844758 w 7672314"/>
                  <a:gd name="connsiteY54" fmla="*/ 140373 h 402605"/>
                  <a:gd name="connsiteX55" fmla="*/ 844758 w 7672314"/>
                  <a:gd name="connsiteY55" fmla="*/ 146616 h 402605"/>
                  <a:gd name="connsiteX56" fmla="*/ 859399 w 7672314"/>
                  <a:gd name="connsiteY56" fmla="*/ 146074 h 402605"/>
                  <a:gd name="connsiteX57" fmla="*/ 891994 w 7672314"/>
                  <a:gd name="connsiteY57" fmla="*/ 146074 h 402605"/>
                  <a:gd name="connsiteX58" fmla="*/ 891994 w 7672314"/>
                  <a:gd name="connsiteY58" fmla="*/ 140373 h 402605"/>
                  <a:gd name="connsiteX59" fmla="*/ 888195 w 7672314"/>
                  <a:gd name="connsiteY59" fmla="*/ 140373 h 402605"/>
                  <a:gd name="connsiteX60" fmla="*/ 876241 w 7672314"/>
                  <a:gd name="connsiteY60" fmla="*/ 132228 h 402605"/>
                  <a:gd name="connsiteX61" fmla="*/ 876241 w 7672314"/>
                  <a:gd name="connsiteY61" fmla="*/ 85263 h 402605"/>
                  <a:gd name="connsiteX62" fmla="*/ 872719 w 7672314"/>
                  <a:gd name="connsiteY62" fmla="*/ 67072 h 402605"/>
                  <a:gd name="connsiteX63" fmla="*/ 847468 w 7672314"/>
                  <a:gd name="connsiteY63" fmla="*/ 55128 h 402605"/>
                  <a:gd name="connsiteX64" fmla="*/ 816773 w 7672314"/>
                  <a:gd name="connsiteY64" fmla="*/ 74402 h 402605"/>
                  <a:gd name="connsiteX65" fmla="*/ 816518 w 7672314"/>
                  <a:gd name="connsiteY65" fmla="*/ 2459 h 402605"/>
                  <a:gd name="connsiteX66" fmla="*/ 920975 w 7672314"/>
                  <a:gd name="connsiteY66" fmla="*/ 99107 h 402605"/>
                  <a:gd name="connsiteX67" fmla="*/ 982319 w 7672314"/>
                  <a:gd name="connsiteY67" fmla="*/ 99107 h 402605"/>
                  <a:gd name="connsiteX68" fmla="*/ 985841 w 7672314"/>
                  <a:gd name="connsiteY68" fmla="*/ 95579 h 402605"/>
                  <a:gd name="connsiteX69" fmla="*/ 947848 w 7672314"/>
                  <a:gd name="connsiteY69" fmla="*/ 53770 h 402605"/>
                  <a:gd name="connsiteX70" fmla="*/ 902766 w 7672314"/>
                  <a:gd name="connsiteY70" fmla="*/ 101280 h 402605"/>
                  <a:gd name="connsiteX71" fmla="*/ 951369 w 7672314"/>
                  <a:gd name="connsiteY71" fmla="*/ 149060 h 402605"/>
                  <a:gd name="connsiteX72" fmla="*/ 985308 w 7672314"/>
                  <a:gd name="connsiteY72" fmla="*/ 124356 h 402605"/>
                  <a:gd name="connsiteX73" fmla="*/ 985841 w 7672314"/>
                  <a:gd name="connsiteY73" fmla="*/ 121912 h 402605"/>
                  <a:gd name="connsiteX74" fmla="*/ 983130 w 7672314"/>
                  <a:gd name="connsiteY74" fmla="*/ 119197 h 402605"/>
                  <a:gd name="connsiteX75" fmla="*/ 977153 w 7672314"/>
                  <a:gd name="connsiteY75" fmla="*/ 128428 h 402605"/>
                  <a:gd name="connsiteX76" fmla="*/ 951647 w 7672314"/>
                  <a:gd name="connsiteY76" fmla="*/ 143088 h 402605"/>
                  <a:gd name="connsiteX77" fmla="*/ 950280 w 7672314"/>
                  <a:gd name="connsiteY77" fmla="*/ 143088 h 402605"/>
                  <a:gd name="connsiteX78" fmla="*/ 925307 w 7672314"/>
                  <a:gd name="connsiteY78" fmla="*/ 125713 h 402605"/>
                  <a:gd name="connsiteX79" fmla="*/ 920975 w 7672314"/>
                  <a:gd name="connsiteY79" fmla="*/ 99107 h 402605"/>
                  <a:gd name="connsiteX80" fmla="*/ 921230 w 7672314"/>
                  <a:gd name="connsiteY80" fmla="*/ 94221 h 402605"/>
                  <a:gd name="connsiteX81" fmla="*/ 942149 w 7672314"/>
                  <a:gd name="connsiteY81" fmla="*/ 59743 h 402605"/>
                  <a:gd name="connsiteX82" fmla="*/ 947037 w 7672314"/>
                  <a:gd name="connsiteY82" fmla="*/ 58927 h 402605"/>
                  <a:gd name="connsiteX83" fmla="*/ 971732 w 7672314"/>
                  <a:gd name="connsiteY83" fmla="*/ 94221 h 402605"/>
                  <a:gd name="connsiteX84" fmla="*/ 1092406 w 7672314"/>
                  <a:gd name="connsiteY84" fmla="*/ 139829 h 402605"/>
                  <a:gd name="connsiteX85" fmla="*/ 1116290 w 7672314"/>
                  <a:gd name="connsiteY85" fmla="*/ 149060 h 402605"/>
                  <a:gd name="connsiteX86" fmla="*/ 1150229 w 7672314"/>
                  <a:gd name="connsiteY86" fmla="*/ 120012 h 402605"/>
                  <a:gd name="connsiteX87" fmla="*/ 1150229 w 7672314"/>
                  <a:gd name="connsiteY87" fmla="*/ 117839 h 402605"/>
                  <a:gd name="connsiteX88" fmla="*/ 1129866 w 7672314"/>
                  <a:gd name="connsiteY88" fmla="*/ 93406 h 402605"/>
                  <a:gd name="connsiteX89" fmla="*/ 1113580 w 7672314"/>
                  <a:gd name="connsiteY89" fmla="*/ 89606 h 402605"/>
                  <a:gd name="connsiteX90" fmla="*/ 1091039 w 7672314"/>
                  <a:gd name="connsiteY90" fmla="*/ 73316 h 402605"/>
                  <a:gd name="connsiteX91" fmla="*/ 1115202 w 7672314"/>
                  <a:gd name="connsiteY91" fmla="*/ 58385 h 402605"/>
                  <a:gd name="connsiteX92" fmla="*/ 1139109 w 7672314"/>
                  <a:gd name="connsiteY92" fmla="*/ 80919 h 402605"/>
                  <a:gd name="connsiteX93" fmla="*/ 1141820 w 7672314"/>
                  <a:gd name="connsiteY93" fmla="*/ 84718 h 402605"/>
                  <a:gd name="connsiteX94" fmla="*/ 1144808 w 7672314"/>
                  <a:gd name="connsiteY94" fmla="*/ 82276 h 402605"/>
                  <a:gd name="connsiteX95" fmla="*/ 1144808 w 7672314"/>
                  <a:gd name="connsiteY95" fmla="*/ 57298 h 402605"/>
                  <a:gd name="connsiteX96" fmla="*/ 1142353 w 7672314"/>
                  <a:gd name="connsiteY96" fmla="*/ 53770 h 402605"/>
                  <a:gd name="connsiteX97" fmla="*/ 1134476 w 7672314"/>
                  <a:gd name="connsiteY97" fmla="*/ 58929 h 402605"/>
                  <a:gd name="connsiteX98" fmla="*/ 1133943 w 7672314"/>
                  <a:gd name="connsiteY98" fmla="*/ 58929 h 402605"/>
                  <a:gd name="connsiteX99" fmla="*/ 1129866 w 7672314"/>
                  <a:gd name="connsiteY99" fmla="*/ 56756 h 402605"/>
                  <a:gd name="connsiteX100" fmla="*/ 1115202 w 7672314"/>
                  <a:gd name="connsiteY100" fmla="*/ 53770 h 402605"/>
                  <a:gd name="connsiteX101" fmla="*/ 1080452 w 7672314"/>
                  <a:gd name="connsiteY101" fmla="*/ 79832 h 402605"/>
                  <a:gd name="connsiteX102" fmla="*/ 1119835 w 7672314"/>
                  <a:gd name="connsiteY102" fmla="*/ 107252 h 402605"/>
                  <a:gd name="connsiteX103" fmla="*/ 1139642 w 7672314"/>
                  <a:gd name="connsiteY103" fmla="*/ 124356 h 402605"/>
                  <a:gd name="connsiteX104" fmla="*/ 1116290 w 7672314"/>
                  <a:gd name="connsiteY104" fmla="*/ 143901 h 402605"/>
                  <a:gd name="connsiteX105" fmla="*/ 1114136 w 7672314"/>
                  <a:gd name="connsiteY105" fmla="*/ 143901 h 402605"/>
                  <a:gd name="connsiteX106" fmla="*/ 1086985 w 7672314"/>
                  <a:gd name="connsiteY106" fmla="*/ 117297 h 402605"/>
                  <a:gd name="connsiteX107" fmla="*/ 1083441 w 7672314"/>
                  <a:gd name="connsiteY107" fmla="*/ 111596 h 402605"/>
                  <a:gd name="connsiteX108" fmla="*/ 1080452 w 7672314"/>
                  <a:gd name="connsiteY108" fmla="*/ 115124 h 402605"/>
                  <a:gd name="connsiteX109" fmla="*/ 1080452 w 7672314"/>
                  <a:gd name="connsiteY109" fmla="*/ 142002 h 402605"/>
                  <a:gd name="connsiteX110" fmla="*/ 1080197 w 7672314"/>
                  <a:gd name="connsiteY110" fmla="*/ 144717 h 402605"/>
                  <a:gd name="connsiteX111" fmla="*/ 1082908 w 7672314"/>
                  <a:gd name="connsiteY111" fmla="*/ 149060 h 402605"/>
                  <a:gd name="connsiteX112" fmla="*/ 1087796 w 7672314"/>
                  <a:gd name="connsiteY112" fmla="*/ 145259 h 402605"/>
                  <a:gd name="connsiteX113" fmla="*/ 1088885 w 7672314"/>
                  <a:gd name="connsiteY113" fmla="*/ 143901 h 402605"/>
                  <a:gd name="connsiteX114" fmla="*/ 1092406 w 7672314"/>
                  <a:gd name="connsiteY114" fmla="*/ 139829 h 402605"/>
                  <a:gd name="connsiteX115" fmla="*/ 1166052 w 7672314"/>
                  <a:gd name="connsiteY115" fmla="*/ 57298 h 402605"/>
                  <a:gd name="connsiteX116" fmla="*/ 1166052 w 7672314"/>
                  <a:gd name="connsiteY116" fmla="*/ 63815 h 402605"/>
                  <a:gd name="connsiteX117" fmla="*/ 1169295 w 7672314"/>
                  <a:gd name="connsiteY117" fmla="*/ 63815 h 402605"/>
                  <a:gd name="connsiteX118" fmla="*/ 1180971 w 7672314"/>
                  <a:gd name="connsiteY118" fmla="*/ 74131 h 402605"/>
                  <a:gd name="connsiteX119" fmla="*/ 1180971 w 7672314"/>
                  <a:gd name="connsiteY119" fmla="*/ 131686 h 402605"/>
                  <a:gd name="connsiteX120" fmla="*/ 1165218 w 7672314"/>
                  <a:gd name="connsiteY120" fmla="*/ 140373 h 402605"/>
                  <a:gd name="connsiteX121" fmla="*/ 1165218 w 7672314"/>
                  <a:gd name="connsiteY121" fmla="*/ 146616 h 402605"/>
                  <a:gd name="connsiteX122" fmla="*/ 1210299 w 7672314"/>
                  <a:gd name="connsiteY122" fmla="*/ 146616 h 402605"/>
                  <a:gd name="connsiteX123" fmla="*/ 1210299 w 7672314"/>
                  <a:gd name="connsiteY123" fmla="*/ 140373 h 402605"/>
                  <a:gd name="connsiteX124" fmla="*/ 1206755 w 7672314"/>
                  <a:gd name="connsiteY124" fmla="*/ 140373 h 402605"/>
                  <a:gd name="connsiteX125" fmla="*/ 1195913 w 7672314"/>
                  <a:gd name="connsiteY125" fmla="*/ 133043 h 402605"/>
                  <a:gd name="connsiteX126" fmla="*/ 1195913 w 7672314"/>
                  <a:gd name="connsiteY126" fmla="*/ 55128 h 402605"/>
                  <a:gd name="connsiteX127" fmla="*/ 1183681 w 7672314"/>
                  <a:gd name="connsiteY127" fmla="*/ 7618 h 402605"/>
                  <a:gd name="connsiteX128" fmla="*/ 1173905 w 7672314"/>
                  <a:gd name="connsiteY128" fmla="*/ 18750 h 402605"/>
                  <a:gd name="connsiteX129" fmla="*/ 1185326 w 7672314"/>
                  <a:gd name="connsiteY129" fmla="*/ 29879 h 402605"/>
                  <a:gd name="connsiteX130" fmla="*/ 1186670 w 7672314"/>
                  <a:gd name="connsiteY130" fmla="*/ 29879 h 402605"/>
                  <a:gd name="connsiteX131" fmla="*/ 1196446 w 7672314"/>
                  <a:gd name="connsiteY131" fmla="*/ 18750 h 402605"/>
                  <a:gd name="connsiteX132" fmla="*/ 1185326 w 7672314"/>
                  <a:gd name="connsiteY132" fmla="*/ 7618 h 402605"/>
                  <a:gd name="connsiteX133" fmla="*/ 1239420 w 7672314"/>
                  <a:gd name="connsiteY133" fmla="*/ 106710 h 402605"/>
                  <a:gd name="connsiteX134" fmla="*/ 1232887 w 7672314"/>
                  <a:gd name="connsiteY134" fmla="*/ 123811 h 402605"/>
                  <a:gd name="connsiteX135" fmla="*/ 1241852 w 7672314"/>
                  <a:gd name="connsiteY135" fmla="*/ 142002 h 402605"/>
                  <a:gd name="connsiteX136" fmla="*/ 1222856 w 7672314"/>
                  <a:gd name="connsiteY136" fmla="*/ 162905 h 402605"/>
                  <a:gd name="connsiteX137" fmla="*/ 1270370 w 7672314"/>
                  <a:gd name="connsiteY137" fmla="*/ 189511 h 402605"/>
                  <a:gd name="connsiteX138" fmla="*/ 1317328 w 7672314"/>
                  <a:gd name="connsiteY138" fmla="*/ 162362 h 402605"/>
                  <a:gd name="connsiteX139" fmla="*/ 1270625 w 7672314"/>
                  <a:gd name="connsiteY139" fmla="*/ 132499 h 402605"/>
                  <a:gd name="connsiteX140" fmla="*/ 1251906 w 7672314"/>
                  <a:gd name="connsiteY140" fmla="*/ 132499 h 402605"/>
                  <a:gd name="connsiteX141" fmla="*/ 1240230 w 7672314"/>
                  <a:gd name="connsiteY141" fmla="*/ 118926 h 402605"/>
                  <a:gd name="connsiteX142" fmla="*/ 1243219 w 7672314"/>
                  <a:gd name="connsiteY142" fmla="*/ 110238 h 402605"/>
                  <a:gd name="connsiteX143" fmla="*/ 1243752 w 7672314"/>
                  <a:gd name="connsiteY143" fmla="*/ 110238 h 402605"/>
                  <a:gd name="connsiteX144" fmla="*/ 1252161 w 7672314"/>
                  <a:gd name="connsiteY144" fmla="*/ 114040 h 402605"/>
                  <a:gd name="connsiteX145" fmla="*/ 1264393 w 7672314"/>
                  <a:gd name="connsiteY145" fmla="*/ 115939 h 402605"/>
                  <a:gd name="connsiteX146" fmla="*/ 1298864 w 7672314"/>
                  <a:gd name="connsiteY146" fmla="*/ 86076 h 402605"/>
                  <a:gd name="connsiteX147" fmla="*/ 1290455 w 7672314"/>
                  <a:gd name="connsiteY147" fmla="*/ 65715 h 402605"/>
                  <a:gd name="connsiteX148" fmla="*/ 1290455 w 7672314"/>
                  <a:gd name="connsiteY148" fmla="*/ 65444 h 402605"/>
                  <a:gd name="connsiteX149" fmla="*/ 1310818 w 7672314"/>
                  <a:gd name="connsiteY149" fmla="*/ 58114 h 402605"/>
                  <a:gd name="connsiteX150" fmla="*/ 1307830 w 7672314"/>
                  <a:gd name="connsiteY150" fmla="*/ 63273 h 402605"/>
                  <a:gd name="connsiteX151" fmla="*/ 1314061 w 7672314"/>
                  <a:gd name="connsiteY151" fmla="*/ 69516 h 402605"/>
                  <a:gd name="connsiteX152" fmla="*/ 1320594 w 7672314"/>
                  <a:gd name="connsiteY152" fmla="*/ 63273 h 402605"/>
                  <a:gd name="connsiteX153" fmla="*/ 1309173 w 7672314"/>
                  <a:gd name="connsiteY153" fmla="*/ 52684 h 402605"/>
                  <a:gd name="connsiteX154" fmla="*/ 1307552 w 7672314"/>
                  <a:gd name="connsiteY154" fmla="*/ 52684 h 402605"/>
                  <a:gd name="connsiteX155" fmla="*/ 1289366 w 7672314"/>
                  <a:gd name="connsiteY155" fmla="*/ 60014 h 402605"/>
                  <a:gd name="connsiteX156" fmla="*/ 1286911 w 7672314"/>
                  <a:gd name="connsiteY156" fmla="*/ 61642 h 402605"/>
                  <a:gd name="connsiteX157" fmla="*/ 1286656 w 7672314"/>
                  <a:gd name="connsiteY157" fmla="*/ 61642 h 402605"/>
                  <a:gd name="connsiteX158" fmla="*/ 1277412 w 7672314"/>
                  <a:gd name="connsiteY158" fmla="*/ 57298 h 402605"/>
                  <a:gd name="connsiteX159" fmla="*/ 1264926 w 7672314"/>
                  <a:gd name="connsiteY159" fmla="*/ 55128 h 402605"/>
                  <a:gd name="connsiteX160" fmla="*/ 1229643 w 7672314"/>
                  <a:gd name="connsiteY160" fmla="*/ 85534 h 402605"/>
                  <a:gd name="connsiteX161" fmla="*/ 1239420 w 7672314"/>
                  <a:gd name="connsiteY161" fmla="*/ 106708 h 402605"/>
                  <a:gd name="connsiteX162" fmla="*/ 1234531 w 7672314"/>
                  <a:gd name="connsiteY162" fmla="*/ 163991 h 402605"/>
                  <a:gd name="connsiteX163" fmla="*/ 1234531 w 7672314"/>
                  <a:gd name="connsiteY163" fmla="*/ 162362 h 402605"/>
                  <a:gd name="connsiteX164" fmla="*/ 1255150 w 7672314"/>
                  <a:gd name="connsiteY164" fmla="*/ 145530 h 402605"/>
                  <a:gd name="connsiteX165" fmla="*/ 1261404 w 7672314"/>
                  <a:gd name="connsiteY165" fmla="*/ 145530 h 402605"/>
                  <a:gd name="connsiteX166" fmla="*/ 1271991 w 7672314"/>
                  <a:gd name="connsiteY166" fmla="*/ 145530 h 402605"/>
                  <a:gd name="connsiteX167" fmla="*/ 1305652 w 7672314"/>
                  <a:gd name="connsiteY167" fmla="*/ 161547 h 402605"/>
                  <a:gd name="connsiteX168" fmla="*/ 1305652 w 7672314"/>
                  <a:gd name="connsiteY168" fmla="*/ 163178 h 402605"/>
                  <a:gd name="connsiteX169" fmla="*/ 1269814 w 7672314"/>
                  <a:gd name="connsiteY169" fmla="*/ 183810 h 402605"/>
                  <a:gd name="connsiteX170" fmla="*/ 1234531 w 7672314"/>
                  <a:gd name="connsiteY170" fmla="*/ 163991 h 402605"/>
                  <a:gd name="connsiteX171" fmla="*/ 1245651 w 7672314"/>
                  <a:gd name="connsiteY171" fmla="*/ 89062 h 402605"/>
                  <a:gd name="connsiteX172" fmla="*/ 1245651 w 7672314"/>
                  <a:gd name="connsiteY172" fmla="*/ 86891 h 402605"/>
                  <a:gd name="connsiteX173" fmla="*/ 1264115 w 7672314"/>
                  <a:gd name="connsiteY173" fmla="*/ 60829 h 402605"/>
                  <a:gd name="connsiteX174" fmla="*/ 1282856 w 7672314"/>
                  <a:gd name="connsiteY174" fmla="*/ 86347 h 402605"/>
                  <a:gd name="connsiteX175" fmla="*/ 1264115 w 7672314"/>
                  <a:gd name="connsiteY175" fmla="*/ 110238 h 402605"/>
                  <a:gd name="connsiteX176" fmla="*/ 1250261 w 7672314"/>
                  <a:gd name="connsiteY176" fmla="*/ 103722 h 402605"/>
                  <a:gd name="connsiteX177" fmla="*/ 1245651 w 7672314"/>
                  <a:gd name="connsiteY177" fmla="*/ 89062 h 402605"/>
                  <a:gd name="connsiteX178" fmla="*/ 1330973 w 7672314"/>
                  <a:gd name="connsiteY178" fmla="*/ 57298 h 402605"/>
                  <a:gd name="connsiteX179" fmla="*/ 1330973 w 7672314"/>
                  <a:gd name="connsiteY179" fmla="*/ 63815 h 402605"/>
                  <a:gd name="connsiteX180" fmla="*/ 1334216 w 7672314"/>
                  <a:gd name="connsiteY180" fmla="*/ 63815 h 402605"/>
                  <a:gd name="connsiteX181" fmla="*/ 1346981 w 7672314"/>
                  <a:gd name="connsiteY181" fmla="*/ 74131 h 402605"/>
                  <a:gd name="connsiteX182" fmla="*/ 1346981 w 7672314"/>
                  <a:gd name="connsiteY182" fmla="*/ 131415 h 402605"/>
                  <a:gd name="connsiteX183" fmla="*/ 1330973 w 7672314"/>
                  <a:gd name="connsiteY183" fmla="*/ 140373 h 402605"/>
                  <a:gd name="connsiteX184" fmla="*/ 1330973 w 7672314"/>
                  <a:gd name="connsiteY184" fmla="*/ 146616 h 402605"/>
                  <a:gd name="connsiteX185" fmla="*/ 1345637 w 7672314"/>
                  <a:gd name="connsiteY185" fmla="*/ 146074 h 402605"/>
                  <a:gd name="connsiteX186" fmla="*/ 1378209 w 7672314"/>
                  <a:gd name="connsiteY186" fmla="*/ 146074 h 402605"/>
                  <a:gd name="connsiteX187" fmla="*/ 1378209 w 7672314"/>
                  <a:gd name="connsiteY187" fmla="*/ 140373 h 402605"/>
                  <a:gd name="connsiteX188" fmla="*/ 1373599 w 7672314"/>
                  <a:gd name="connsiteY188" fmla="*/ 140373 h 402605"/>
                  <a:gd name="connsiteX189" fmla="*/ 1362178 w 7672314"/>
                  <a:gd name="connsiteY189" fmla="*/ 131686 h 402605"/>
                  <a:gd name="connsiteX190" fmla="*/ 1362178 w 7672314"/>
                  <a:gd name="connsiteY190" fmla="*/ 94221 h 402605"/>
                  <a:gd name="connsiteX191" fmla="*/ 1391228 w 7672314"/>
                  <a:gd name="connsiteY191" fmla="*/ 60285 h 402605"/>
                  <a:gd name="connsiteX192" fmla="*/ 1405893 w 7672314"/>
                  <a:gd name="connsiteY192" fmla="*/ 83634 h 402605"/>
                  <a:gd name="connsiteX193" fmla="*/ 1405893 w 7672314"/>
                  <a:gd name="connsiteY193" fmla="*/ 132228 h 402605"/>
                  <a:gd name="connsiteX194" fmla="*/ 1393128 w 7672314"/>
                  <a:gd name="connsiteY194" fmla="*/ 140373 h 402605"/>
                  <a:gd name="connsiteX195" fmla="*/ 1389885 w 7672314"/>
                  <a:gd name="connsiteY195" fmla="*/ 140373 h 402605"/>
                  <a:gd name="connsiteX196" fmla="*/ 1389885 w 7672314"/>
                  <a:gd name="connsiteY196" fmla="*/ 146616 h 402605"/>
                  <a:gd name="connsiteX197" fmla="*/ 1404549 w 7672314"/>
                  <a:gd name="connsiteY197" fmla="*/ 146074 h 402605"/>
                  <a:gd name="connsiteX198" fmla="*/ 1437121 w 7672314"/>
                  <a:gd name="connsiteY198" fmla="*/ 146074 h 402605"/>
                  <a:gd name="connsiteX199" fmla="*/ 1437121 w 7672314"/>
                  <a:gd name="connsiteY199" fmla="*/ 140373 h 402605"/>
                  <a:gd name="connsiteX200" fmla="*/ 1433322 w 7672314"/>
                  <a:gd name="connsiteY200" fmla="*/ 140373 h 402605"/>
                  <a:gd name="connsiteX201" fmla="*/ 1421368 w 7672314"/>
                  <a:gd name="connsiteY201" fmla="*/ 132228 h 402605"/>
                  <a:gd name="connsiteX202" fmla="*/ 1421368 w 7672314"/>
                  <a:gd name="connsiteY202" fmla="*/ 85263 h 402605"/>
                  <a:gd name="connsiteX203" fmla="*/ 1417847 w 7672314"/>
                  <a:gd name="connsiteY203" fmla="*/ 67343 h 402605"/>
                  <a:gd name="connsiteX204" fmla="*/ 1391784 w 7672314"/>
                  <a:gd name="connsiteY204" fmla="*/ 55128 h 402605"/>
                  <a:gd name="connsiteX205" fmla="*/ 1361112 w 7672314"/>
                  <a:gd name="connsiteY205" fmla="*/ 75760 h 402605"/>
                  <a:gd name="connsiteX206" fmla="*/ 1361112 w 7672314"/>
                  <a:gd name="connsiteY206" fmla="*/ 55128 h 402605"/>
                  <a:gd name="connsiteX207" fmla="*/ 1467446 w 7672314"/>
                  <a:gd name="connsiteY207" fmla="*/ 66259 h 402605"/>
                  <a:gd name="connsiteX208" fmla="*/ 1489176 w 7672314"/>
                  <a:gd name="connsiteY208" fmla="*/ 58929 h 402605"/>
                  <a:gd name="connsiteX209" fmla="*/ 1507083 w 7672314"/>
                  <a:gd name="connsiteY209" fmla="*/ 69245 h 402605"/>
                  <a:gd name="connsiteX210" fmla="*/ 1511438 w 7672314"/>
                  <a:gd name="connsiteY210" fmla="*/ 88249 h 402605"/>
                  <a:gd name="connsiteX211" fmla="*/ 1511438 w 7672314"/>
                  <a:gd name="connsiteY211" fmla="*/ 91777 h 402605"/>
                  <a:gd name="connsiteX212" fmla="*/ 1462836 w 7672314"/>
                  <a:gd name="connsiteY212" fmla="*/ 104537 h 402605"/>
                  <a:gd name="connsiteX213" fmla="*/ 1450627 w 7672314"/>
                  <a:gd name="connsiteY213" fmla="*/ 126255 h 402605"/>
                  <a:gd name="connsiteX214" fmla="*/ 1484821 w 7672314"/>
                  <a:gd name="connsiteY214" fmla="*/ 149060 h 402605"/>
                  <a:gd name="connsiteX215" fmla="*/ 1513338 w 7672314"/>
                  <a:gd name="connsiteY215" fmla="*/ 131686 h 402605"/>
                  <a:gd name="connsiteX216" fmla="*/ 1529346 w 7672314"/>
                  <a:gd name="connsiteY216" fmla="*/ 147974 h 402605"/>
                  <a:gd name="connsiteX217" fmla="*/ 1547532 w 7672314"/>
                  <a:gd name="connsiteY217" fmla="*/ 125984 h 402605"/>
                  <a:gd name="connsiteX218" fmla="*/ 1547532 w 7672314"/>
                  <a:gd name="connsiteY218" fmla="*/ 116482 h 402605"/>
                  <a:gd name="connsiteX219" fmla="*/ 1541578 w 7672314"/>
                  <a:gd name="connsiteY219" fmla="*/ 116482 h 402605"/>
                  <a:gd name="connsiteX220" fmla="*/ 1541578 w 7672314"/>
                  <a:gd name="connsiteY220" fmla="*/ 127071 h 402605"/>
                  <a:gd name="connsiteX221" fmla="*/ 1533956 w 7672314"/>
                  <a:gd name="connsiteY221" fmla="*/ 140644 h 402605"/>
                  <a:gd name="connsiteX222" fmla="*/ 1526636 w 7672314"/>
                  <a:gd name="connsiteY222" fmla="*/ 127071 h 402605"/>
                  <a:gd name="connsiteX223" fmla="*/ 1526636 w 7672314"/>
                  <a:gd name="connsiteY223" fmla="*/ 86347 h 402605"/>
                  <a:gd name="connsiteX224" fmla="*/ 1489454 w 7672314"/>
                  <a:gd name="connsiteY224" fmla="*/ 53770 h 402605"/>
                  <a:gd name="connsiteX225" fmla="*/ 1457415 w 7672314"/>
                  <a:gd name="connsiteY225" fmla="*/ 75760 h 402605"/>
                  <a:gd name="connsiteX226" fmla="*/ 1468280 w 7672314"/>
                  <a:gd name="connsiteY226" fmla="*/ 85534 h 402605"/>
                  <a:gd name="connsiteX227" fmla="*/ 1476689 w 7672314"/>
                  <a:gd name="connsiteY227" fmla="*/ 75760 h 402605"/>
                  <a:gd name="connsiteX228" fmla="*/ 1467446 w 7672314"/>
                  <a:gd name="connsiteY228" fmla="*/ 66259 h 402605"/>
                  <a:gd name="connsiteX229" fmla="*/ 1511438 w 7672314"/>
                  <a:gd name="connsiteY229" fmla="*/ 96936 h 402605"/>
                  <a:gd name="connsiteX230" fmla="*/ 1511438 w 7672314"/>
                  <a:gd name="connsiteY230" fmla="*/ 117297 h 402605"/>
                  <a:gd name="connsiteX231" fmla="*/ 1486720 w 7672314"/>
                  <a:gd name="connsiteY231" fmla="*/ 143901 h 402605"/>
                  <a:gd name="connsiteX232" fmla="*/ 1485098 w 7672314"/>
                  <a:gd name="connsiteY232" fmla="*/ 143901 h 402605"/>
                  <a:gd name="connsiteX233" fmla="*/ 1468001 w 7672314"/>
                  <a:gd name="connsiteY233" fmla="*/ 126255 h 402605"/>
                  <a:gd name="connsiteX234" fmla="*/ 1511438 w 7672314"/>
                  <a:gd name="connsiteY234" fmla="*/ 96936 h 402605"/>
                  <a:gd name="connsiteX235" fmla="*/ 1580382 w 7672314"/>
                  <a:gd name="connsiteY235" fmla="*/ 19021 h 402605"/>
                  <a:gd name="connsiteX236" fmla="*/ 1552976 w 7672314"/>
                  <a:gd name="connsiteY236" fmla="*/ 58656 h 402605"/>
                  <a:gd name="connsiteX237" fmla="*/ 1552976 w 7672314"/>
                  <a:gd name="connsiteY237" fmla="*/ 63815 h 402605"/>
                  <a:gd name="connsiteX238" fmla="*/ 1570883 w 7672314"/>
                  <a:gd name="connsiteY238" fmla="*/ 63815 h 402605"/>
                  <a:gd name="connsiteX239" fmla="*/ 1570883 w 7672314"/>
                  <a:gd name="connsiteY239" fmla="*/ 118655 h 402605"/>
                  <a:gd name="connsiteX240" fmla="*/ 1574683 w 7672314"/>
                  <a:gd name="connsiteY240" fmla="*/ 136842 h 402605"/>
                  <a:gd name="connsiteX241" fmla="*/ 1599656 w 7672314"/>
                  <a:gd name="connsiteY241" fmla="*/ 149060 h 402605"/>
                  <a:gd name="connsiteX242" fmla="*/ 1601556 w 7672314"/>
                  <a:gd name="connsiteY242" fmla="*/ 149060 h 402605"/>
                  <a:gd name="connsiteX243" fmla="*/ 1620019 w 7672314"/>
                  <a:gd name="connsiteY243" fmla="*/ 116753 h 402605"/>
                  <a:gd name="connsiteX244" fmla="*/ 1620019 w 7672314"/>
                  <a:gd name="connsiteY244" fmla="*/ 109152 h 402605"/>
                  <a:gd name="connsiteX245" fmla="*/ 1614042 w 7672314"/>
                  <a:gd name="connsiteY245" fmla="*/ 109152 h 402605"/>
                  <a:gd name="connsiteX246" fmla="*/ 1614320 w 7672314"/>
                  <a:gd name="connsiteY246" fmla="*/ 118110 h 402605"/>
                  <a:gd name="connsiteX247" fmla="*/ 1599934 w 7672314"/>
                  <a:gd name="connsiteY247" fmla="*/ 143088 h 402605"/>
                  <a:gd name="connsiteX248" fmla="*/ 1586358 w 7672314"/>
                  <a:gd name="connsiteY248" fmla="*/ 120012 h 402605"/>
                  <a:gd name="connsiteX249" fmla="*/ 1586358 w 7672314"/>
                  <a:gd name="connsiteY249" fmla="*/ 63815 h 402605"/>
                  <a:gd name="connsiteX250" fmla="*/ 1616498 w 7672314"/>
                  <a:gd name="connsiteY250" fmla="*/ 63815 h 402605"/>
                  <a:gd name="connsiteX251" fmla="*/ 1616498 w 7672314"/>
                  <a:gd name="connsiteY251" fmla="*/ 57298 h 402605"/>
                  <a:gd name="connsiteX252" fmla="*/ 1586358 w 7672314"/>
                  <a:gd name="connsiteY252" fmla="*/ 57298 h 402605"/>
                  <a:gd name="connsiteX253" fmla="*/ 1586358 w 7672314"/>
                  <a:gd name="connsiteY253" fmla="*/ 19021 h 402605"/>
                  <a:gd name="connsiteX254" fmla="*/ 1639224 w 7672314"/>
                  <a:gd name="connsiteY254" fmla="*/ 57298 h 402605"/>
                  <a:gd name="connsiteX255" fmla="*/ 1639224 w 7672314"/>
                  <a:gd name="connsiteY255" fmla="*/ 63815 h 402605"/>
                  <a:gd name="connsiteX256" fmla="*/ 1641124 w 7672314"/>
                  <a:gd name="connsiteY256" fmla="*/ 63815 h 402605"/>
                  <a:gd name="connsiteX257" fmla="*/ 1654699 w 7672314"/>
                  <a:gd name="connsiteY257" fmla="*/ 70330 h 402605"/>
                  <a:gd name="connsiteX258" fmla="*/ 1655255 w 7672314"/>
                  <a:gd name="connsiteY258" fmla="*/ 76846 h 402605"/>
                  <a:gd name="connsiteX259" fmla="*/ 1655255 w 7672314"/>
                  <a:gd name="connsiteY259" fmla="*/ 118383 h 402605"/>
                  <a:gd name="connsiteX260" fmla="*/ 1658498 w 7672314"/>
                  <a:gd name="connsiteY260" fmla="*/ 136300 h 402605"/>
                  <a:gd name="connsiteX261" fmla="*/ 1688105 w 7672314"/>
                  <a:gd name="connsiteY261" fmla="*/ 149060 h 402605"/>
                  <a:gd name="connsiteX262" fmla="*/ 1714422 w 7672314"/>
                  <a:gd name="connsiteY262" fmla="*/ 131415 h 402605"/>
                  <a:gd name="connsiteX263" fmla="*/ 1714700 w 7672314"/>
                  <a:gd name="connsiteY263" fmla="*/ 149060 h 402605"/>
                  <a:gd name="connsiteX264" fmla="*/ 1745372 w 7672314"/>
                  <a:gd name="connsiteY264" fmla="*/ 146616 h 402605"/>
                  <a:gd name="connsiteX265" fmla="*/ 1745372 w 7672314"/>
                  <a:gd name="connsiteY265" fmla="*/ 140373 h 402605"/>
                  <a:gd name="connsiteX266" fmla="*/ 1741851 w 7672314"/>
                  <a:gd name="connsiteY266" fmla="*/ 140373 h 402605"/>
                  <a:gd name="connsiteX267" fmla="*/ 1729642 w 7672314"/>
                  <a:gd name="connsiteY267" fmla="*/ 130328 h 402605"/>
                  <a:gd name="connsiteX268" fmla="*/ 1729642 w 7672314"/>
                  <a:gd name="connsiteY268" fmla="*/ 55128 h 402605"/>
                  <a:gd name="connsiteX269" fmla="*/ 1698136 w 7672314"/>
                  <a:gd name="connsiteY269" fmla="*/ 57298 h 402605"/>
                  <a:gd name="connsiteX270" fmla="*/ 1698136 w 7672314"/>
                  <a:gd name="connsiteY270" fmla="*/ 63815 h 402605"/>
                  <a:gd name="connsiteX271" fmla="*/ 1701124 w 7672314"/>
                  <a:gd name="connsiteY271" fmla="*/ 63815 h 402605"/>
                  <a:gd name="connsiteX272" fmla="*/ 1714167 w 7672314"/>
                  <a:gd name="connsiteY272" fmla="*/ 73860 h 402605"/>
                  <a:gd name="connsiteX273" fmla="*/ 1714167 w 7672314"/>
                  <a:gd name="connsiteY273" fmla="*/ 115124 h 402605"/>
                  <a:gd name="connsiteX274" fmla="*/ 1688638 w 7672314"/>
                  <a:gd name="connsiteY274" fmla="*/ 143901 h 402605"/>
                  <a:gd name="connsiteX275" fmla="*/ 1670985 w 7672314"/>
                  <a:gd name="connsiteY275" fmla="*/ 130870 h 402605"/>
                  <a:gd name="connsiteX276" fmla="*/ 1670452 w 7672314"/>
                  <a:gd name="connsiteY276" fmla="*/ 119197 h 402605"/>
                  <a:gd name="connsiteX277" fmla="*/ 1670452 w 7672314"/>
                  <a:gd name="connsiteY277" fmla="*/ 55128 h 402605"/>
                  <a:gd name="connsiteX278" fmla="*/ 1756724 w 7672314"/>
                  <a:gd name="connsiteY278" fmla="*/ 57298 h 402605"/>
                  <a:gd name="connsiteX279" fmla="*/ 1756724 w 7672314"/>
                  <a:gd name="connsiteY279" fmla="*/ 63815 h 402605"/>
                  <a:gd name="connsiteX280" fmla="*/ 1759967 w 7672314"/>
                  <a:gd name="connsiteY280" fmla="*/ 63815 h 402605"/>
                  <a:gd name="connsiteX281" fmla="*/ 1772732 w 7672314"/>
                  <a:gd name="connsiteY281" fmla="*/ 74131 h 402605"/>
                  <a:gd name="connsiteX282" fmla="*/ 1772732 w 7672314"/>
                  <a:gd name="connsiteY282" fmla="*/ 131415 h 402605"/>
                  <a:gd name="connsiteX283" fmla="*/ 1756724 w 7672314"/>
                  <a:gd name="connsiteY283" fmla="*/ 140373 h 402605"/>
                  <a:gd name="connsiteX284" fmla="*/ 1756724 w 7672314"/>
                  <a:gd name="connsiteY284" fmla="*/ 146616 h 402605"/>
                  <a:gd name="connsiteX285" fmla="*/ 1771110 w 7672314"/>
                  <a:gd name="connsiteY285" fmla="*/ 146074 h 402605"/>
                  <a:gd name="connsiteX286" fmla="*/ 1807481 w 7672314"/>
                  <a:gd name="connsiteY286" fmla="*/ 146074 h 402605"/>
                  <a:gd name="connsiteX287" fmla="*/ 1807481 w 7672314"/>
                  <a:gd name="connsiteY287" fmla="*/ 140373 h 402605"/>
                  <a:gd name="connsiteX288" fmla="*/ 1800416 w 7672314"/>
                  <a:gd name="connsiteY288" fmla="*/ 140373 h 402605"/>
                  <a:gd name="connsiteX289" fmla="*/ 1787396 w 7672314"/>
                  <a:gd name="connsiteY289" fmla="*/ 131415 h 402605"/>
                  <a:gd name="connsiteX290" fmla="*/ 1787396 w 7672314"/>
                  <a:gd name="connsiteY290" fmla="*/ 96665 h 402605"/>
                  <a:gd name="connsiteX291" fmla="*/ 1813736 w 7672314"/>
                  <a:gd name="connsiteY291" fmla="*/ 60285 h 402605"/>
                  <a:gd name="connsiteX292" fmla="*/ 1813736 w 7672314"/>
                  <a:gd name="connsiteY292" fmla="*/ 60558 h 402605"/>
                  <a:gd name="connsiteX293" fmla="*/ 1809659 w 7672314"/>
                  <a:gd name="connsiteY293" fmla="*/ 68159 h 402605"/>
                  <a:gd name="connsiteX294" fmla="*/ 1818879 w 7672314"/>
                  <a:gd name="connsiteY294" fmla="*/ 77388 h 402605"/>
                  <a:gd name="connsiteX295" fmla="*/ 1827844 w 7672314"/>
                  <a:gd name="connsiteY295" fmla="*/ 67888 h 402605"/>
                  <a:gd name="connsiteX296" fmla="*/ 1812091 w 7672314"/>
                  <a:gd name="connsiteY296" fmla="*/ 55128 h 402605"/>
                  <a:gd name="connsiteX297" fmla="*/ 1786307 w 7672314"/>
                  <a:gd name="connsiteY297" fmla="*/ 77388 h 402605"/>
                  <a:gd name="connsiteX298" fmla="*/ 1786307 w 7672314"/>
                  <a:gd name="connsiteY298" fmla="*/ 55128 h 402605"/>
                  <a:gd name="connsiteX299" fmla="*/ 1857845 w 7672314"/>
                  <a:gd name="connsiteY299" fmla="*/ 99107 h 402605"/>
                  <a:gd name="connsiteX300" fmla="*/ 1919189 w 7672314"/>
                  <a:gd name="connsiteY300" fmla="*/ 99107 h 402605"/>
                  <a:gd name="connsiteX301" fmla="*/ 1922734 w 7672314"/>
                  <a:gd name="connsiteY301" fmla="*/ 95579 h 402605"/>
                  <a:gd name="connsiteX302" fmla="*/ 1884718 w 7672314"/>
                  <a:gd name="connsiteY302" fmla="*/ 53770 h 402605"/>
                  <a:gd name="connsiteX303" fmla="*/ 1839659 w 7672314"/>
                  <a:gd name="connsiteY303" fmla="*/ 101280 h 402605"/>
                  <a:gd name="connsiteX304" fmla="*/ 1888239 w 7672314"/>
                  <a:gd name="connsiteY304" fmla="*/ 149060 h 402605"/>
                  <a:gd name="connsiteX305" fmla="*/ 1922178 w 7672314"/>
                  <a:gd name="connsiteY305" fmla="*/ 124356 h 402605"/>
                  <a:gd name="connsiteX306" fmla="*/ 1922734 w 7672314"/>
                  <a:gd name="connsiteY306" fmla="*/ 121912 h 402605"/>
                  <a:gd name="connsiteX307" fmla="*/ 1920023 w 7672314"/>
                  <a:gd name="connsiteY307" fmla="*/ 119197 h 402605"/>
                  <a:gd name="connsiteX308" fmla="*/ 1914046 w 7672314"/>
                  <a:gd name="connsiteY308" fmla="*/ 128428 h 402605"/>
                  <a:gd name="connsiteX309" fmla="*/ 1888517 w 7672314"/>
                  <a:gd name="connsiteY309" fmla="*/ 143088 h 402605"/>
                  <a:gd name="connsiteX310" fmla="*/ 1887173 w 7672314"/>
                  <a:gd name="connsiteY310" fmla="*/ 143088 h 402605"/>
                  <a:gd name="connsiteX311" fmla="*/ 1862177 w 7672314"/>
                  <a:gd name="connsiteY311" fmla="*/ 125713 h 402605"/>
                  <a:gd name="connsiteX312" fmla="*/ 1857845 w 7672314"/>
                  <a:gd name="connsiteY312" fmla="*/ 99107 h 402605"/>
                  <a:gd name="connsiteX313" fmla="*/ 1858123 w 7672314"/>
                  <a:gd name="connsiteY313" fmla="*/ 94221 h 402605"/>
                  <a:gd name="connsiteX314" fmla="*/ 1879019 w 7672314"/>
                  <a:gd name="connsiteY314" fmla="*/ 59743 h 402605"/>
                  <a:gd name="connsiteX315" fmla="*/ 1883907 w 7672314"/>
                  <a:gd name="connsiteY315" fmla="*/ 58927 h 402605"/>
                  <a:gd name="connsiteX316" fmla="*/ 1908602 w 7672314"/>
                  <a:gd name="connsiteY316" fmla="*/ 94221 h 402605"/>
                  <a:gd name="connsiteX317" fmla="*/ 2016580 w 7672314"/>
                  <a:gd name="connsiteY317" fmla="*/ 57298 h 402605"/>
                  <a:gd name="connsiteX318" fmla="*/ 2016580 w 7672314"/>
                  <a:gd name="connsiteY318" fmla="*/ 63815 h 402605"/>
                  <a:gd name="connsiteX319" fmla="*/ 2019847 w 7672314"/>
                  <a:gd name="connsiteY319" fmla="*/ 63815 h 402605"/>
                  <a:gd name="connsiteX320" fmla="*/ 2032612 w 7672314"/>
                  <a:gd name="connsiteY320" fmla="*/ 74131 h 402605"/>
                  <a:gd name="connsiteX321" fmla="*/ 2032612 w 7672314"/>
                  <a:gd name="connsiteY321" fmla="*/ 131415 h 402605"/>
                  <a:gd name="connsiteX322" fmla="*/ 2016580 w 7672314"/>
                  <a:gd name="connsiteY322" fmla="*/ 140373 h 402605"/>
                  <a:gd name="connsiteX323" fmla="*/ 2016580 w 7672314"/>
                  <a:gd name="connsiteY323" fmla="*/ 146616 h 402605"/>
                  <a:gd name="connsiteX324" fmla="*/ 2030990 w 7672314"/>
                  <a:gd name="connsiteY324" fmla="*/ 146074 h 402605"/>
                  <a:gd name="connsiteX325" fmla="*/ 2067361 w 7672314"/>
                  <a:gd name="connsiteY325" fmla="*/ 146074 h 402605"/>
                  <a:gd name="connsiteX326" fmla="*/ 2067361 w 7672314"/>
                  <a:gd name="connsiteY326" fmla="*/ 140373 h 402605"/>
                  <a:gd name="connsiteX327" fmla="*/ 2060295 w 7672314"/>
                  <a:gd name="connsiteY327" fmla="*/ 140373 h 402605"/>
                  <a:gd name="connsiteX328" fmla="*/ 2047276 w 7672314"/>
                  <a:gd name="connsiteY328" fmla="*/ 131415 h 402605"/>
                  <a:gd name="connsiteX329" fmla="*/ 2047276 w 7672314"/>
                  <a:gd name="connsiteY329" fmla="*/ 96665 h 402605"/>
                  <a:gd name="connsiteX330" fmla="*/ 2073593 w 7672314"/>
                  <a:gd name="connsiteY330" fmla="*/ 60285 h 402605"/>
                  <a:gd name="connsiteX331" fmla="*/ 2073593 w 7672314"/>
                  <a:gd name="connsiteY331" fmla="*/ 60558 h 402605"/>
                  <a:gd name="connsiteX332" fmla="*/ 2069539 w 7672314"/>
                  <a:gd name="connsiteY332" fmla="*/ 68159 h 402605"/>
                  <a:gd name="connsiteX333" fmla="*/ 2078759 w 7672314"/>
                  <a:gd name="connsiteY333" fmla="*/ 77388 h 402605"/>
                  <a:gd name="connsiteX334" fmla="*/ 2087724 w 7672314"/>
                  <a:gd name="connsiteY334" fmla="*/ 67888 h 402605"/>
                  <a:gd name="connsiteX335" fmla="*/ 2071971 w 7672314"/>
                  <a:gd name="connsiteY335" fmla="*/ 55128 h 402605"/>
                  <a:gd name="connsiteX336" fmla="*/ 2046187 w 7672314"/>
                  <a:gd name="connsiteY336" fmla="*/ 77388 h 402605"/>
                  <a:gd name="connsiteX337" fmla="*/ 2046187 w 7672314"/>
                  <a:gd name="connsiteY337" fmla="*/ 55128 h 402605"/>
                  <a:gd name="connsiteX338" fmla="*/ 2117725 w 7672314"/>
                  <a:gd name="connsiteY338" fmla="*/ 99107 h 402605"/>
                  <a:gd name="connsiteX339" fmla="*/ 2179069 w 7672314"/>
                  <a:gd name="connsiteY339" fmla="*/ 99107 h 402605"/>
                  <a:gd name="connsiteX340" fmla="*/ 2182590 w 7672314"/>
                  <a:gd name="connsiteY340" fmla="*/ 95579 h 402605"/>
                  <a:gd name="connsiteX341" fmla="*/ 2144598 w 7672314"/>
                  <a:gd name="connsiteY341" fmla="*/ 53770 h 402605"/>
                  <a:gd name="connsiteX342" fmla="*/ 2099539 w 7672314"/>
                  <a:gd name="connsiteY342" fmla="*/ 101280 h 402605"/>
                  <a:gd name="connsiteX343" fmla="*/ 2148119 w 7672314"/>
                  <a:gd name="connsiteY343" fmla="*/ 149060 h 402605"/>
                  <a:gd name="connsiteX344" fmla="*/ 2182058 w 7672314"/>
                  <a:gd name="connsiteY344" fmla="*/ 124356 h 402605"/>
                  <a:gd name="connsiteX345" fmla="*/ 2182590 w 7672314"/>
                  <a:gd name="connsiteY345" fmla="*/ 121912 h 402605"/>
                  <a:gd name="connsiteX346" fmla="*/ 2179880 w 7672314"/>
                  <a:gd name="connsiteY346" fmla="*/ 119197 h 402605"/>
                  <a:gd name="connsiteX347" fmla="*/ 2173903 w 7672314"/>
                  <a:gd name="connsiteY347" fmla="*/ 128428 h 402605"/>
                  <a:gd name="connsiteX348" fmla="*/ 2148397 w 7672314"/>
                  <a:gd name="connsiteY348" fmla="*/ 143088 h 402605"/>
                  <a:gd name="connsiteX349" fmla="*/ 2147030 w 7672314"/>
                  <a:gd name="connsiteY349" fmla="*/ 143088 h 402605"/>
                  <a:gd name="connsiteX350" fmla="*/ 2122057 w 7672314"/>
                  <a:gd name="connsiteY350" fmla="*/ 125713 h 402605"/>
                  <a:gd name="connsiteX351" fmla="*/ 2117725 w 7672314"/>
                  <a:gd name="connsiteY351" fmla="*/ 99107 h 402605"/>
                  <a:gd name="connsiteX352" fmla="*/ 2117979 w 7672314"/>
                  <a:gd name="connsiteY352" fmla="*/ 94221 h 402605"/>
                  <a:gd name="connsiteX353" fmla="*/ 2138899 w 7672314"/>
                  <a:gd name="connsiteY353" fmla="*/ 59743 h 402605"/>
                  <a:gd name="connsiteX354" fmla="*/ 2143787 w 7672314"/>
                  <a:gd name="connsiteY354" fmla="*/ 58927 h 402605"/>
                  <a:gd name="connsiteX355" fmla="*/ 2168482 w 7672314"/>
                  <a:gd name="connsiteY355" fmla="*/ 94221 h 402605"/>
                  <a:gd name="connsiteX356" fmla="*/ 2264252 w 7672314"/>
                  <a:gd name="connsiteY356" fmla="*/ 65173 h 402605"/>
                  <a:gd name="connsiteX357" fmla="*/ 2255842 w 7672314"/>
                  <a:gd name="connsiteY357" fmla="*/ 74947 h 402605"/>
                  <a:gd name="connsiteX358" fmla="*/ 2265341 w 7672314"/>
                  <a:gd name="connsiteY358" fmla="*/ 84447 h 402605"/>
                  <a:gd name="connsiteX359" fmla="*/ 2275117 w 7672314"/>
                  <a:gd name="connsiteY359" fmla="*/ 74131 h 402605"/>
                  <a:gd name="connsiteX360" fmla="*/ 2244977 w 7672314"/>
                  <a:gd name="connsiteY360" fmla="*/ 53770 h 402605"/>
                  <a:gd name="connsiteX361" fmla="*/ 2242800 w 7672314"/>
                  <a:gd name="connsiteY361" fmla="*/ 53770 h 402605"/>
                  <a:gd name="connsiteX362" fmla="*/ 2195842 w 7672314"/>
                  <a:gd name="connsiteY362" fmla="*/ 101551 h 402605"/>
                  <a:gd name="connsiteX363" fmla="*/ 2242267 w 7672314"/>
                  <a:gd name="connsiteY363" fmla="*/ 149060 h 402605"/>
                  <a:gd name="connsiteX364" fmla="*/ 2275927 w 7672314"/>
                  <a:gd name="connsiteY364" fmla="*/ 126526 h 402605"/>
                  <a:gd name="connsiteX365" fmla="*/ 2277549 w 7672314"/>
                  <a:gd name="connsiteY365" fmla="*/ 121912 h 402605"/>
                  <a:gd name="connsiteX366" fmla="*/ 2274561 w 7672314"/>
                  <a:gd name="connsiteY366" fmla="*/ 119468 h 402605"/>
                  <a:gd name="connsiteX367" fmla="*/ 2269140 w 7672314"/>
                  <a:gd name="connsiteY367" fmla="*/ 127884 h 402605"/>
                  <a:gd name="connsiteX368" fmla="*/ 2243611 w 7672314"/>
                  <a:gd name="connsiteY368" fmla="*/ 143088 h 402605"/>
                  <a:gd name="connsiteX369" fmla="*/ 2214027 w 7672314"/>
                  <a:gd name="connsiteY369" fmla="*/ 101280 h 402605"/>
                  <a:gd name="connsiteX370" fmla="*/ 2243078 w 7672314"/>
                  <a:gd name="connsiteY370" fmla="*/ 59743 h 402605"/>
                  <a:gd name="connsiteX371" fmla="*/ 2259897 w 7672314"/>
                  <a:gd name="connsiteY371" fmla="*/ 62729 h 402605"/>
                  <a:gd name="connsiteX372" fmla="*/ 2264252 w 7672314"/>
                  <a:gd name="connsiteY372" fmla="*/ 65173 h 402605"/>
                  <a:gd name="connsiteX373" fmla="*/ 2333890 w 7672314"/>
                  <a:gd name="connsiteY373" fmla="*/ 53770 h 402605"/>
                  <a:gd name="connsiteX374" fmla="*/ 2289897 w 7672314"/>
                  <a:gd name="connsiteY374" fmla="*/ 102366 h 402605"/>
                  <a:gd name="connsiteX375" fmla="*/ 2337133 w 7672314"/>
                  <a:gd name="connsiteY375" fmla="*/ 149060 h 402605"/>
                  <a:gd name="connsiteX376" fmla="*/ 2384114 w 7672314"/>
                  <a:gd name="connsiteY376" fmla="*/ 102637 h 402605"/>
                  <a:gd name="connsiteX377" fmla="*/ 2336878 w 7672314"/>
                  <a:gd name="connsiteY377" fmla="*/ 53770 h 402605"/>
                  <a:gd name="connsiteX378" fmla="*/ 2333890 w 7672314"/>
                  <a:gd name="connsiteY378" fmla="*/ 53770 h 402605"/>
                  <a:gd name="connsiteX379" fmla="*/ 2307828 w 7672314"/>
                  <a:gd name="connsiteY379" fmla="*/ 107252 h 402605"/>
                  <a:gd name="connsiteX380" fmla="*/ 2307828 w 7672314"/>
                  <a:gd name="connsiteY380" fmla="*/ 98294 h 402605"/>
                  <a:gd name="connsiteX381" fmla="*/ 2337133 w 7672314"/>
                  <a:gd name="connsiteY381" fmla="*/ 58929 h 402605"/>
                  <a:gd name="connsiteX382" fmla="*/ 2365651 w 7672314"/>
                  <a:gd name="connsiteY382" fmla="*/ 88520 h 402605"/>
                  <a:gd name="connsiteX383" fmla="*/ 2366184 w 7672314"/>
                  <a:gd name="connsiteY383" fmla="*/ 101551 h 402605"/>
                  <a:gd name="connsiteX384" fmla="*/ 2358052 w 7672314"/>
                  <a:gd name="connsiteY384" fmla="*/ 133314 h 402605"/>
                  <a:gd name="connsiteX385" fmla="*/ 2336878 w 7672314"/>
                  <a:gd name="connsiteY385" fmla="*/ 143088 h 402605"/>
                  <a:gd name="connsiteX386" fmla="*/ 2308360 w 7672314"/>
                  <a:gd name="connsiteY386" fmla="*/ 115124 h 402605"/>
                  <a:gd name="connsiteX387" fmla="*/ 2307828 w 7672314"/>
                  <a:gd name="connsiteY387" fmla="*/ 107252 h 402605"/>
                  <a:gd name="connsiteX388" fmla="*/ 2388585 w 7672314"/>
                  <a:gd name="connsiteY388" fmla="*/ 57298 h 402605"/>
                  <a:gd name="connsiteX389" fmla="*/ 2388585 w 7672314"/>
                  <a:gd name="connsiteY389" fmla="*/ 63815 h 402605"/>
                  <a:gd name="connsiteX390" fmla="*/ 2391852 w 7672314"/>
                  <a:gd name="connsiteY390" fmla="*/ 63815 h 402605"/>
                  <a:gd name="connsiteX391" fmla="*/ 2410315 w 7672314"/>
                  <a:gd name="connsiteY391" fmla="*/ 83361 h 402605"/>
                  <a:gd name="connsiteX392" fmla="*/ 2435289 w 7672314"/>
                  <a:gd name="connsiteY392" fmla="*/ 143359 h 402605"/>
                  <a:gd name="connsiteX393" fmla="*/ 2440710 w 7672314"/>
                  <a:gd name="connsiteY393" fmla="*/ 149060 h 402605"/>
                  <a:gd name="connsiteX394" fmla="*/ 2453196 w 7672314"/>
                  <a:gd name="connsiteY394" fmla="*/ 126526 h 402605"/>
                  <a:gd name="connsiteX395" fmla="*/ 2471660 w 7672314"/>
                  <a:gd name="connsiteY395" fmla="*/ 82548 h 402605"/>
                  <a:gd name="connsiteX396" fmla="*/ 2476270 w 7672314"/>
                  <a:gd name="connsiteY396" fmla="*/ 72232 h 402605"/>
                  <a:gd name="connsiteX397" fmla="*/ 2492834 w 7672314"/>
                  <a:gd name="connsiteY397" fmla="*/ 63815 h 402605"/>
                  <a:gd name="connsiteX398" fmla="*/ 2492834 w 7672314"/>
                  <a:gd name="connsiteY398" fmla="*/ 57298 h 402605"/>
                  <a:gd name="connsiteX399" fmla="*/ 2482525 w 7672314"/>
                  <a:gd name="connsiteY399" fmla="*/ 58114 h 402605"/>
                  <a:gd name="connsiteX400" fmla="*/ 2458895 w 7672314"/>
                  <a:gd name="connsiteY400" fmla="*/ 58114 h 402605"/>
                  <a:gd name="connsiteX401" fmla="*/ 2458895 w 7672314"/>
                  <a:gd name="connsiteY401" fmla="*/ 63815 h 402605"/>
                  <a:gd name="connsiteX402" fmla="*/ 2468139 w 7672314"/>
                  <a:gd name="connsiteY402" fmla="*/ 72232 h 402605"/>
                  <a:gd name="connsiteX403" fmla="*/ 2468139 w 7672314"/>
                  <a:gd name="connsiteY403" fmla="*/ 73045 h 402605"/>
                  <a:gd name="connsiteX404" fmla="*/ 2461073 w 7672314"/>
                  <a:gd name="connsiteY404" fmla="*/ 91777 h 402605"/>
                  <a:gd name="connsiteX405" fmla="*/ 2445598 w 7672314"/>
                  <a:gd name="connsiteY405" fmla="*/ 129786 h 402605"/>
                  <a:gd name="connsiteX406" fmla="*/ 2439621 w 7672314"/>
                  <a:gd name="connsiteY406" fmla="*/ 115124 h 402605"/>
                  <a:gd name="connsiteX407" fmla="*/ 2427134 w 7672314"/>
                  <a:gd name="connsiteY407" fmla="*/ 85263 h 402605"/>
                  <a:gd name="connsiteX408" fmla="*/ 2422246 w 7672314"/>
                  <a:gd name="connsiteY408" fmla="*/ 73860 h 402605"/>
                  <a:gd name="connsiteX409" fmla="*/ 2420903 w 7672314"/>
                  <a:gd name="connsiteY409" fmla="*/ 69516 h 402605"/>
                  <a:gd name="connsiteX410" fmla="*/ 2432300 w 7672314"/>
                  <a:gd name="connsiteY410" fmla="*/ 63815 h 402605"/>
                  <a:gd name="connsiteX411" fmla="*/ 2432300 w 7672314"/>
                  <a:gd name="connsiteY411" fmla="*/ 57298 h 402605"/>
                  <a:gd name="connsiteX412" fmla="*/ 2515027 w 7672314"/>
                  <a:gd name="connsiteY412" fmla="*/ 99107 h 402605"/>
                  <a:gd name="connsiteX413" fmla="*/ 2576395 w 7672314"/>
                  <a:gd name="connsiteY413" fmla="*/ 99107 h 402605"/>
                  <a:gd name="connsiteX414" fmla="*/ 2579916 w 7672314"/>
                  <a:gd name="connsiteY414" fmla="*/ 95579 h 402605"/>
                  <a:gd name="connsiteX415" fmla="*/ 2541900 w 7672314"/>
                  <a:gd name="connsiteY415" fmla="*/ 53770 h 402605"/>
                  <a:gd name="connsiteX416" fmla="*/ 2496842 w 7672314"/>
                  <a:gd name="connsiteY416" fmla="*/ 101280 h 402605"/>
                  <a:gd name="connsiteX417" fmla="*/ 2545445 w 7672314"/>
                  <a:gd name="connsiteY417" fmla="*/ 149060 h 402605"/>
                  <a:gd name="connsiteX418" fmla="*/ 2579360 w 7672314"/>
                  <a:gd name="connsiteY418" fmla="*/ 124356 h 402605"/>
                  <a:gd name="connsiteX419" fmla="*/ 2579916 w 7672314"/>
                  <a:gd name="connsiteY419" fmla="*/ 121912 h 402605"/>
                  <a:gd name="connsiteX420" fmla="*/ 2577206 w 7672314"/>
                  <a:gd name="connsiteY420" fmla="*/ 119197 h 402605"/>
                  <a:gd name="connsiteX421" fmla="*/ 2571229 w 7672314"/>
                  <a:gd name="connsiteY421" fmla="*/ 128428 h 402605"/>
                  <a:gd name="connsiteX422" fmla="*/ 2545699 w 7672314"/>
                  <a:gd name="connsiteY422" fmla="*/ 143088 h 402605"/>
                  <a:gd name="connsiteX423" fmla="*/ 2544356 w 7672314"/>
                  <a:gd name="connsiteY423" fmla="*/ 143088 h 402605"/>
                  <a:gd name="connsiteX424" fmla="*/ 2519382 w 7672314"/>
                  <a:gd name="connsiteY424" fmla="*/ 125713 h 402605"/>
                  <a:gd name="connsiteX425" fmla="*/ 2515027 w 7672314"/>
                  <a:gd name="connsiteY425" fmla="*/ 99107 h 402605"/>
                  <a:gd name="connsiteX426" fmla="*/ 2515305 w 7672314"/>
                  <a:gd name="connsiteY426" fmla="*/ 94221 h 402605"/>
                  <a:gd name="connsiteX427" fmla="*/ 2536201 w 7672314"/>
                  <a:gd name="connsiteY427" fmla="*/ 59743 h 402605"/>
                  <a:gd name="connsiteX428" fmla="*/ 2541090 w 7672314"/>
                  <a:gd name="connsiteY428" fmla="*/ 58927 h 402605"/>
                  <a:gd name="connsiteX429" fmla="*/ 2565785 w 7672314"/>
                  <a:gd name="connsiteY429" fmla="*/ 94221 h 402605"/>
                  <a:gd name="connsiteX430" fmla="*/ 2592333 w 7672314"/>
                  <a:gd name="connsiteY430" fmla="*/ 57298 h 402605"/>
                  <a:gd name="connsiteX431" fmla="*/ 2592333 w 7672314"/>
                  <a:gd name="connsiteY431" fmla="*/ 63815 h 402605"/>
                  <a:gd name="connsiteX432" fmla="*/ 2595600 w 7672314"/>
                  <a:gd name="connsiteY432" fmla="*/ 63815 h 402605"/>
                  <a:gd name="connsiteX433" fmla="*/ 2608341 w 7672314"/>
                  <a:gd name="connsiteY433" fmla="*/ 74131 h 402605"/>
                  <a:gd name="connsiteX434" fmla="*/ 2608341 w 7672314"/>
                  <a:gd name="connsiteY434" fmla="*/ 131415 h 402605"/>
                  <a:gd name="connsiteX435" fmla="*/ 2592333 w 7672314"/>
                  <a:gd name="connsiteY435" fmla="*/ 140373 h 402605"/>
                  <a:gd name="connsiteX436" fmla="*/ 2592333 w 7672314"/>
                  <a:gd name="connsiteY436" fmla="*/ 146616 h 402605"/>
                  <a:gd name="connsiteX437" fmla="*/ 2606720 w 7672314"/>
                  <a:gd name="connsiteY437" fmla="*/ 146074 h 402605"/>
                  <a:gd name="connsiteX438" fmla="*/ 2643091 w 7672314"/>
                  <a:gd name="connsiteY438" fmla="*/ 146074 h 402605"/>
                  <a:gd name="connsiteX439" fmla="*/ 2643091 w 7672314"/>
                  <a:gd name="connsiteY439" fmla="*/ 140373 h 402605"/>
                  <a:gd name="connsiteX440" fmla="*/ 2636048 w 7672314"/>
                  <a:gd name="connsiteY440" fmla="*/ 140373 h 402605"/>
                  <a:gd name="connsiteX441" fmla="*/ 2623006 w 7672314"/>
                  <a:gd name="connsiteY441" fmla="*/ 131415 h 402605"/>
                  <a:gd name="connsiteX442" fmla="*/ 2623006 w 7672314"/>
                  <a:gd name="connsiteY442" fmla="*/ 96665 h 402605"/>
                  <a:gd name="connsiteX443" fmla="*/ 2649346 w 7672314"/>
                  <a:gd name="connsiteY443" fmla="*/ 60285 h 402605"/>
                  <a:gd name="connsiteX444" fmla="*/ 2649346 w 7672314"/>
                  <a:gd name="connsiteY444" fmla="*/ 60558 h 402605"/>
                  <a:gd name="connsiteX445" fmla="*/ 2645268 w 7672314"/>
                  <a:gd name="connsiteY445" fmla="*/ 68159 h 402605"/>
                  <a:gd name="connsiteX446" fmla="*/ 2654512 w 7672314"/>
                  <a:gd name="connsiteY446" fmla="*/ 77388 h 402605"/>
                  <a:gd name="connsiteX447" fmla="*/ 2663454 w 7672314"/>
                  <a:gd name="connsiteY447" fmla="*/ 67888 h 402605"/>
                  <a:gd name="connsiteX448" fmla="*/ 2647724 w 7672314"/>
                  <a:gd name="connsiteY448" fmla="*/ 55128 h 402605"/>
                  <a:gd name="connsiteX449" fmla="*/ 2621917 w 7672314"/>
                  <a:gd name="connsiteY449" fmla="*/ 77388 h 402605"/>
                  <a:gd name="connsiteX450" fmla="*/ 2621917 w 7672314"/>
                  <a:gd name="connsiteY450" fmla="*/ 55128 h 402605"/>
                  <a:gd name="connsiteX451" fmla="*/ 2673902 w 7672314"/>
                  <a:gd name="connsiteY451" fmla="*/ 57298 h 402605"/>
                  <a:gd name="connsiteX452" fmla="*/ 2673902 w 7672314"/>
                  <a:gd name="connsiteY452" fmla="*/ 63815 h 402605"/>
                  <a:gd name="connsiteX453" fmla="*/ 2676891 w 7672314"/>
                  <a:gd name="connsiteY453" fmla="*/ 63815 h 402605"/>
                  <a:gd name="connsiteX454" fmla="*/ 2691277 w 7672314"/>
                  <a:gd name="connsiteY454" fmla="*/ 73045 h 402605"/>
                  <a:gd name="connsiteX455" fmla="*/ 2695632 w 7672314"/>
                  <a:gd name="connsiteY455" fmla="*/ 83634 h 402605"/>
                  <a:gd name="connsiteX456" fmla="*/ 2713285 w 7672314"/>
                  <a:gd name="connsiteY456" fmla="*/ 124627 h 402605"/>
                  <a:gd name="connsiteX457" fmla="*/ 2720073 w 7672314"/>
                  <a:gd name="connsiteY457" fmla="*/ 140915 h 402605"/>
                  <a:gd name="connsiteX458" fmla="*/ 2722227 w 7672314"/>
                  <a:gd name="connsiteY458" fmla="*/ 146616 h 402605"/>
                  <a:gd name="connsiteX459" fmla="*/ 2718428 w 7672314"/>
                  <a:gd name="connsiteY459" fmla="*/ 156390 h 402605"/>
                  <a:gd name="connsiteX460" fmla="*/ 2715995 w 7672314"/>
                  <a:gd name="connsiteY460" fmla="*/ 162362 h 402605"/>
                  <a:gd name="connsiteX461" fmla="*/ 2694010 w 7672314"/>
                  <a:gd name="connsiteY461" fmla="*/ 184081 h 402605"/>
                  <a:gd name="connsiteX462" fmla="*/ 2683956 w 7672314"/>
                  <a:gd name="connsiteY462" fmla="*/ 180824 h 402605"/>
                  <a:gd name="connsiteX463" fmla="*/ 2691277 w 7672314"/>
                  <a:gd name="connsiteY463" fmla="*/ 172136 h 402605"/>
                  <a:gd name="connsiteX464" fmla="*/ 2681779 w 7672314"/>
                  <a:gd name="connsiteY464" fmla="*/ 163178 h 402605"/>
                  <a:gd name="connsiteX465" fmla="*/ 2673647 w 7672314"/>
                  <a:gd name="connsiteY465" fmla="*/ 172407 h 402605"/>
                  <a:gd name="connsiteX466" fmla="*/ 2692921 w 7672314"/>
                  <a:gd name="connsiteY466" fmla="*/ 189240 h 402605"/>
                  <a:gd name="connsiteX467" fmla="*/ 2729293 w 7672314"/>
                  <a:gd name="connsiteY467" fmla="*/ 145530 h 402605"/>
                  <a:gd name="connsiteX468" fmla="*/ 2756722 w 7672314"/>
                  <a:gd name="connsiteY468" fmla="*/ 82003 h 402605"/>
                  <a:gd name="connsiteX469" fmla="*/ 2777618 w 7672314"/>
                  <a:gd name="connsiteY469" fmla="*/ 63815 h 402605"/>
                  <a:gd name="connsiteX470" fmla="*/ 2777618 w 7672314"/>
                  <a:gd name="connsiteY470" fmla="*/ 57298 h 402605"/>
                  <a:gd name="connsiteX471" fmla="*/ 2743679 w 7672314"/>
                  <a:gd name="connsiteY471" fmla="*/ 57298 h 402605"/>
                  <a:gd name="connsiteX472" fmla="*/ 2743679 w 7672314"/>
                  <a:gd name="connsiteY472" fmla="*/ 63815 h 402605"/>
                  <a:gd name="connsiteX473" fmla="*/ 2753177 w 7672314"/>
                  <a:gd name="connsiteY473" fmla="*/ 72232 h 402605"/>
                  <a:gd name="connsiteX474" fmla="*/ 2746135 w 7672314"/>
                  <a:gd name="connsiteY474" fmla="*/ 91777 h 402605"/>
                  <a:gd name="connsiteX475" fmla="*/ 2730660 w 7672314"/>
                  <a:gd name="connsiteY475" fmla="*/ 127884 h 402605"/>
                  <a:gd name="connsiteX476" fmla="*/ 2707586 w 7672314"/>
                  <a:gd name="connsiteY476" fmla="*/ 73860 h 402605"/>
                  <a:gd name="connsiteX477" fmla="*/ 2706219 w 7672314"/>
                  <a:gd name="connsiteY477" fmla="*/ 69516 h 402605"/>
                  <a:gd name="connsiteX478" fmla="*/ 2717339 w 7672314"/>
                  <a:gd name="connsiteY478" fmla="*/ 63815 h 402605"/>
                  <a:gd name="connsiteX479" fmla="*/ 2717339 w 7672314"/>
                  <a:gd name="connsiteY479" fmla="*/ 57298 h 402605"/>
                  <a:gd name="connsiteX480" fmla="*/ 2869912 w 7672314"/>
                  <a:gd name="connsiteY480" fmla="*/ 57298 h 402605"/>
                  <a:gd name="connsiteX481" fmla="*/ 2869912 w 7672314"/>
                  <a:gd name="connsiteY481" fmla="*/ 63815 h 402605"/>
                  <a:gd name="connsiteX482" fmla="*/ 2873711 w 7672314"/>
                  <a:gd name="connsiteY482" fmla="*/ 63815 h 402605"/>
                  <a:gd name="connsiteX483" fmla="*/ 2885943 w 7672314"/>
                  <a:gd name="connsiteY483" fmla="*/ 72774 h 402605"/>
                  <a:gd name="connsiteX484" fmla="*/ 2885943 w 7672314"/>
                  <a:gd name="connsiteY484" fmla="*/ 172136 h 402605"/>
                  <a:gd name="connsiteX485" fmla="*/ 2869912 w 7672314"/>
                  <a:gd name="connsiteY485" fmla="*/ 180553 h 402605"/>
                  <a:gd name="connsiteX486" fmla="*/ 2869912 w 7672314"/>
                  <a:gd name="connsiteY486" fmla="*/ 187067 h 402605"/>
                  <a:gd name="connsiteX487" fmla="*/ 2884577 w 7672314"/>
                  <a:gd name="connsiteY487" fmla="*/ 186252 h 402605"/>
                  <a:gd name="connsiteX488" fmla="*/ 2917148 w 7672314"/>
                  <a:gd name="connsiteY488" fmla="*/ 186252 h 402605"/>
                  <a:gd name="connsiteX489" fmla="*/ 2917148 w 7672314"/>
                  <a:gd name="connsiteY489" fmla="*/ 180550 h 402605"/>
                  <a:gd name="connsiteX490" fmla="*/ 2912005 w 7672314"/>
                  <a:gd name="connsiteY490" fmla="*/ 180550 h 402605"/>
                  <a:gd name="connsiteX491" fmla="*/ 2901140 w 7672314"/>
                  <a:gd name="connsiteY491" fmla="*/ 172136 h 402605"/>
                  <a:gd name="connsiteX492" fmla="*/ 2901140 w 7672314"/>
                  <a:gd name="connsiteY492" fmla="*/ 136842 h 402605"/>
                  <a:gd name="connsiteX493" fmla="*/ 2927480 w 7672314"/>
                  <a:gd name="connsiteY493" fmla="*/ 149060 h 402605"/>
                  <a:gd name="connsiteX494" fmla="*/ 2974995 w 7672314"/>
                  <a:gd name="connsiteY494" fmla="*/ 102093 h 402605"/>
                  <a:gd name="connsiteX495" fmla="*/ 2930191 w 7672314"/>
                  <a:gd name="connsiteY495" fmla="*/ 55128 h 402605"/>
                  <a:gd name="connsiteX496" fmla="*/ 2900608 w 7672314"/>
                  <a:gd name="connsiteY496" fmla="*/ 68159 h 402605"/>
                  <a:gd name="connsiteX497" fmla="*/ 2900608 w 7672314"/>
                  <a:gd name="connsiteY497" fmla="*/ 55128 h 402605"/>
                  <a:gd name="connsiteX498" fmla="*/ 2956786 w 7672314"/>
                  <a:gd name="connsiteY498" fmla="*/ 105079 h 402605"/>
                  <a:gd name="connsiteX499" fmla="*/ 2925581 w 7672314"/>
                  <a:gd name="connsiteY499" fmla="*/ 143901 h 402605"/>
                  <a:gd name="connsiteX500" fmla="*/ 2901140 w 7672314"/>
                  <a:gd name="connsiteY500" fmla="*/ 124085 h 402605"/>
                  <a:gd name="connsiteX501" fmla="*/ 2901140 w 7672314"/>
                  <a:gd name="connsiteY501" fmla="*/ 89877 h 402605"/>
                  <a:gd name="connsiteX502" fmla="*/ 2901140 w 7672314"/>
                  <a:gd name="connsiteY502" fmla="*/ 82003 h 402605"/>
                  <a:gd name="connsiteX503" fmla="*/ 2928014 w 7672314"/>
                  <a:gd name="connsiteY503" fmla="*/ 60829 h 402605"/>
                  <a:gd name="connsiteX504" fmla="*/ 2956786 w 7672314"/>
                  <a:gd name="connsiteY504" fmla="*/ 101280 h 402605"/>
                  <a:gd name="connsiteX505" fmla="*/ 2956786 w 7672314"/>
                  <a:gd name="connsiteY505" fmla="*/ 105079 h 402605"/>
                  <a:gd name="connsiteX506" fmla="*/ 3038517 w 7672314"/>
                  <a:gd name="connsiteY506" fmla="*/ 53770 h 402605"/>
                  <a:gd name="connsiteX507" fmla="*/ 2994524 w 7672314"/>
                  <a:gd name="connsiteY507" fmla="*/ 102366 h 402605"/>
                  <a:gd name="connsiteX508" fmla="*/ 3041760 w 7672314"/>
                  <a:gd name="connsiteY508" fmla="*/ 149060 h 402605"/>
                  <a:gd name="connsiteX509" fmla="*/ 3088742 w 7672314"/>
                  <a:gd name="connsiteY509" fmla="*/ 102637 h 402605"/>
                  <a:gd name="connsiteX510" fmla="*/ 3041505 w 7672314"/>
                  <a:gd name="connsiteY510" fmla="*/ 53770 h 402605"/>
                  <a:gd name="connsiteX511" fmla="*/ 3038517 w 7672314"/>
                  <a:gd name="connsiteY511" fmla="*/ 53770 h 402605"/>
                  <a:gd name="connsiteX512" fmla="*/ 3012455 w 7672314"/>
                  <a:gd name="connsiteY512" fmla="*/ 107252 h 402605"/>
                  <a:gd name="connsiteX513" fmla="*/ 3012455 w 7672314"/>
                  <a:gd name="connsiteY513" fmla="*/ 98294 h 402605"/>
                  <a:gd name="connsiteX514" fmla="*/ 3041760 w 7672314"/>
                  <a:gd name="connsiteY514" fmla="*/ 58929 h 402605"/>
                  <a:gd name="connsiteX515" fmla="*/ 3070278 w 7672314"/>
                  <a:gd name="connsiteY515" fmla="*/ 88520 h 402605"/>
                  <a:gd name="connsiteX516" fmla="*/ 3070811 w 7672314"/>
                  <a:gd name="connsiteY516" fmla="*/ 101551 h 402605"/>
                  <a:gd name="connsiteX517" fmla="*/ 3062679 w 7672314"/>
                  <a:gd name="connsiteY517" fmla="*/ 133314 h 402605"/>
                  <a:gd name="connsiteX518" fmla="*/ 3041505 w 7672314"/>
                  <a:gd name="connsiteY518" fmla="*/ 143088 h 402605"/>
                  <a:gd name="connsiteX519" fmla="*/ 3012988 w 7672314"/>
                  <a:gd name="connsiteY519" fmla="*/ 115124 h 402605"/>
                  <a:gd name="connsiteX520" fmla="*/ 3012455 w 7672314"/>
                  <a:gd name="connsiteY520" fmla="*/ 107252 h 402605"/>
                  <a:gd name="connsiteX521" fmla="*/ 3102572 w 7672314"/>
                  <a:gd name="connsiteY521" fmla="*/ 4903 h 402605"/>
                  <a:gd name="connsiteX522" fmla="*/ 3102572 w 7672314"/>
                  <a:gd name="connsiteY522" fmla="*/ 11149 h 402605"/>
                  <a:gd name="connsiteX523" fmla="*/ 3105027 w 7672314"/>
                  <a:gd name="connsiteY523" fmla="*/ 11149 h 402605"/>
                  <a:gd name="connsiteX524" fmla="*/ 3118325 w 7672314"/>
                  <a:gd name="connsiteY524" fmla="*/ 22007 h 402605"/>
                  <a:gd name="connsiteX525" fmla="*/ 3118325 w 7672314"/>
                  <a:gd name="connsiteY525" fmla="*/ 126797 h 402605"/>
                  <a:gd name="connsiteX526" fmla="*/ 3118603 w 7672314"/>
                  <a:gd name="connsiteY526" fmla="*/ 131415 h 402605"/>
                  <a:gd name="connsiteX527" fmla="*/ 3103661 w 7672314"/>
                  <a:gd name="connsiteY527" fmla="*/ 140373 h 402605"/>
                  <a:gd name="connsiteX528" fmla="*/ 3102572 w 7672314"/>
                  <a:gd name="connsiteY528" fmla="*/ 140373 h 402605"/>
                  <a:gd name="connsiteX529" fmla="*/ 3102572 w 7672314"/>
                  <a:gd name="connsiteY529" fmla="*/ 146616 h 402605"/>
                  <a:gd name="connsiteX530" fmla="*/ 3149275 w 7672314"/>
                  <a:gd name="connsiteY530" fmla="*/ 146616 h 402605"/>
                  <a:gd name="connsiteX531" fmla="*/ 3149275 w 7672314"/>
                  <a:gd name="connsiteY531" fmla="*/ 140373 h 402605"/>
                  <a:gd name="connsiteX532" fmla="*/ 3144109 w 7672314"/>
                  <a:gd name="connsiteY532" fmla="*/ 140373 h 402605"/>
                  <a:gd name="connsiteX533" fmla="*/ 3133267 w 7672314"/>
                  <a:gd name="connsiteY533" fmla="*/ 132228 h 402605"/>
                  <a:gd name="connsiteX534" fmla="*/ 3133267 w 7672314"/>
                  <a:gd name="connsiteY534" fmla="*/ 2461 h 402605"/>
                  <a:gd name="connsiteX535" fmla="*/ 3158634 w 7672314"/>
                  <a:gd name="connsiteY535" fmla="*/ 57298 h 402605"/>
                  <a:gd name="connsiteX536" fmla="*/ 3158634 w 7672314"/>
                  <a:gd name="connsiteY536" fmla="*/ 63815 h 402605"/>
                  <a:gd name="connsiteX537" fmla="*/ 3161623 w 7672314"/>
                  <a:gd name="connsiteY537" fmla="*/ 63815 h 402605"/>
                  <a:gd name="connsiteX538" fmla="*/ 3176009 w 7672314"/>
                  <a:gd name="connsiteY538" fmla="*/ 73045 h 402605"/>
                  <a:gd name="connsiteX539" fmla="*/ 3180364 w 7672314"/>
                  <a:gd name="connsiteY539" fmla="*/ 83634 h 402605"/>
                  <a:gd name="connsiteX540" fmla="*/ 3197994 w 7672314"/>
                  <a:gd name="connsiteY540" fmla="*/ 124627 h 402605"/>
                  <a:gd name="connsiteX541" fmla="*/ 3204781 w 7672314"/>
                  <a:gd name="connsiteY541" fmla="*/ 140915 h 402605"/>
                  <a:gd name="connsiteX542" fmla="*/ 3206959 w 7672314"/>
                  <a:gd name="connsiteY542" fmla="*/ 146616 h 402605"/>
                  <a:gd name="connsiteX543" fmla="*/ 3203160 w 7672314"/>
                  <a:gd name="connsiteY543" fmla="*/ 156390 h 402605"/>
                  <a:gd name="connsiteX544" fmla="*/ 3200728 w 7672314"/>
                  <a:gd name="connsiteY544" fmla="*/ 162362 h 402605"/>
                  <a:gd name="connsiteX545" fmla="*/ 3178719 w 7672314"/>
                  <a:gd name="connsiteY545" fmla="*/ 184081 h 402605"/>
                  <a:gd name="connsiteX546" fmla="*/ 3168688 w 7672314"/>
                  <a:gd name="connsiteY546" fmla="*/ 180824 h 402605"/>
                  <a:gd name="connsiteX547" fmla="*/ 3176009 w 7672314"/>
                  <a:gd name="connsiteY547" fmla="*/ 172136 h 402605"/>
                  <a:gd name="connsiteX548" fmla="*/ 3166511 w 7672314"/>
                  <a:gd name="connsiteY548" fmla="*/ 163178 h 402605"/>
                  <a:gd name="connsiteX549" fmla="*/ 3158380 w 7672314"/>
                  <a:gd name="connsiteY549" fmla="*/ 172407 h 402605"/>
                  <a:gd name="connsiteX550" fmla="*/ 3177654 w 7672314"/>
                  <a:gd name="connsiteY550" fmla="*/ 189240 h 402605"/>
                  <a:gd name="connsiteX551" fmla="*/ 3214025 w 7672314"/>
                  <a:gd name="connsiteY551" fmla="*/ 145530 h 402605"/>
                  <a:gd name="connsiteX552" fmla="*/ 3241431 w 7672314"/>
                  <a:gd name="connsiteY552" fmla="*/ 82003 h 402605"/>
                  <a:gd name="connsiteX553" fmla="*/ 3262350 w 7672314"/>
                  <a:gd name="connsiteY553" fmla="*/ 63815 h 402605"/>
                  <a:gd name="connsiteX554" fmla="*/ 3262350 w 7672314"/>
                  <a:gd name="connsiteY554" fmla="*/ 57298 h 402605"/>
                  <a:gd name="connsiteX555" fmla="*/ 3228411 w 7672314"/>
                  <a:gd name="connsiteY555" fmla="*/ 57298 h 402605"/>
                  <a:gd name="connsiteX556" fmla="*/ 3228411 w 7672314"/>
                  <a:gd name="connsiteY556" fmla="*/ 63815 h 402605"/>
                  <a:gd name="connsiteX557" fmla="*/ 3237910 w 7672314"/>
                  <a:gd name="connsiteY557" fmla="*/ 72232 h 402605"/>
                  <a:gd name="connsiteX558" fmla="*/ 3230844 w 7672314"/>
                  <a:gd name="connsiteY558" fmla="*/ 91777 h 402605"/>
                  <a:gd name="connsiteX559" fmla="*/ 3215369 w 7672314"/>
                  <a:gd name="connsiteY559" fmla="*/ 127884 h 402605"/>
                  <a:gd name="connsiteX560" fmla="*/ 3192295 w 7672314"/>
                  <a:gd name="connsiteY560" fmla="*/ 73860 h 402605"/>
                  <a:gd name="connsiteX561" fmla="*/ 3190951 w 7672314"/>
                  <a:gd name="connsiteY561" fmla="*/ 69516 h 402605"/>
                  <a:gd name="connsiteX562" fmla="*/ 3202071 w 7672314"/>
                  <a:gd name="connsiteY562" fmla="*/ 63815 h 402605"/>
                  <a:gd name="connsiteX563" fmla="*/ 3202071 w 7672314"/>
                  <a:gd name="connsiteY563" fmla="*/ 57298 h 402605"/>
                  <a:gd name="connsiteX564" fmla="*/ 3274234 w 7672314"/>
                  <a:gd name="connsiteY564" fmla="*/ 57298 h 402605"/>
                  <a:gd name="connsiteX565" fmla="*/ 3274234 w 7672314"/>
                  <a:gd name="connsiteY565" fmla="*/ 63815 h 402605"/>
                  <a:gd name="connsiteX566" fmla="*/ 3277477 w 7672314"/>
                  <a:gd name="connsiteY566" fmla="*/ 63815 h 402605"/>
                  <a:gd name="connsiteX567" fmla="*/ 3290242 w 7672314"/>
                  <a:gd name="connsiteY567" fmla="*/ 74131 h 402605"/>
                  <a:gd name="connsiteX568" fmla="*/ 3290242 w 7672314"/>
                  <a:gd name="connsiteY568" fmla="*/ 131415 h 402605"/>
                  <a:gd name="connsiteX569" fmla="*/ 3274234 w 7672314"/>
                  <a:gd name="connsiteY569" fmla="*/ 140373 h 402605"/>
                  <a:gd name="connsiteX570" fmla="*/ 3274234 w 7672314"/>
                  <a:gd name="connsiteY570" fmla="*/ 146616 h 402605"/>
                  <a:gd name="connsiteX571" fmla="*/ 3288875 w 7672314"/>
                  <a:gd name="connsiteY571" fmla="*/ 146074 h 402605"/>
                  <a:gd name="connsiteX572" fmla="*/ 3321470 w 7672314"/>
                  <a:gd name="connsiteY572" fmla="*/ 146074 h 402605"/>
                  <a:gd name="connsiteX573" fmla="*/ 3321470 w 7672314"/>
                  <a:gd name="connsiteY573" fmla="*/ 140373 h 402605"/>
                  <a:gd name="connsiteX574" fmla="*/ 3316837 w 7672314"/>
                  <a:gd name="connsiteY574" fmla="*/ 140373 h 402605"/>
                  <a:gd name="connsiteX575" fmla="*/ 3305439 w 7672314"/>
                  <a:gd name="connsiteY575" fmla="*/ 131686 h 402605"/>
                  <a:gd name="connsiteX576" fmla="*/ 3305439 w 7672314"/>
                  <a:gd name="connsiteY576" fmla="*/ 94221 h 402605"/>
                  <a:gd name="connsiteX577" fmla="*/ 3334490 w 7672314"/>
                  <a:gd name="connsiteY577" fmla="*/ 60285 h 402605"/>
                  <a:gd name="connsiteX578" fmla="*/ 3349154 w 7672314"/>
                  <a:gd name="connsiteY578" fmla="*/ 83634 h 402605"/>
                  <a:gd name="connsiteX579" fmla="*/ 3349154 w 7672314"/>
                  <a:gd name="connsiteY579" fmla="*/ 132228 h 402605"/>
                  <a:gd name="connsiteX580" fmla="*/ 3336389 w 7672314"/>
                  <a:gd name="connsiteY580" fmla="*/ 140373 h 402605"/>
                  <a:gd name="connsiteX581" fmla="*/ 3333146 w 7672314"/>
                  <a:gd name="connsiteY581" fmla="*/ 140373 h 402605"/>
                  <a:gd name="connsiteX582" fmla="*/ 3333146 w 7672314"/>
                  <a:gd name="connsiteY582" fmla="*/ 146616 h 402605"/>
                  <a:gd name="connsiteX583" fmla="*/ 3347787 w 7672314"/>
                  <a:gd name="connsiteY583" fmla="*/ 146074 h 402605"/>
                  <a:gd name="connsiteX584" fmla="*/ 3380382 w 7672314"/>
                  <a:gd name="connsiteY584" fmla="*/ 146074 h 402605"/>
                  <a:gd name="connsiteX585" fmla="*/ 3380382 w 7672314"/>
                  <a:gd name="connsiteY585" fmla="*/ 140373 h 402605"/>
                  <a:gd name="connsiteX586" fmla="*/ 3376583 w 7672314"/>
                  <a:gd name="connsiteY586" fmla="*/ 140373 h 402605"/>
                  <a:gd name="connsiteX587" fmla="*/ 3364629 w 7672314"/>
                  <a:gd name="connsiteY587" fmla="*/ 132228 h 402605"/>
                  <a:gd name="connsiteX588" fmla="*/ 3364629 w 7672314"/>
                  <a:gd name="connsiteY588" fmla="*/ 85263 h 402605"/>
                  <a:gd name="connsiteX589" fmla="*/ 3361108 w 7672314"/>
                  <a:gd name="connsiteY589" fmla="*/ 67343 h 402605"/>
                  <a:gd name="connsiteX590" fmla="*/ 3335046 w 7672314"/>
                  <a:gd name="connsiteY590" fmla="*/ 55128 h 402605"/>
                  <a:gd name="connsiteX591" fmla="*/ 3304350 w 7672314"/>
                  <a:gd name="connsiteY591" fmla="*/ 75760 h 402605"/>
                  <a:gd name="connsiteX592" fmla="*/ 3304350 w 7672314"/>
                  <a:gd name="connsiteY592" fmla="*/ 55128 h 402605"/>
                  <a:gd name="connsiteX593" fmla="*/ 3435681 w 7672314"/>
                  <a:gd name="connsiteY593" fmla="*/ 53770 h 402605"/>
                  <a:gd name="connsiteX594" fmla="*/ 3391711 w 7672314"/>
                  <a:gd name="connsiteY594" fmla="*/ 102366 h 402605"/>
                  <a:gd name="connsiteX595" fmla="*/ 3438947 w 7672314"/>
                  <a:gd name="connsiteY595" fmla="*/ 149060 h 402605"/>
                  <a:gd name="connsiteX596" fmla="*/ 3485905 w 7672314"/>
                  <a:gd name="connsiteY596" fmla="*/ 102637 h 402605"/>
                  <a:gd name="connsiteX597" fmla="*/ 3438669 w 7672314"/>
                  <a:gd name="connsiteY597" fmla="*/ 53770 h 402605"/>
                  <a:gd name="connsiteX598" fmla="*/ 3435681 w 7672314"/>
                  <a:gd name="connsiteY598" fmla="*/ 53770 h 402605"/>
                  <a:gd name="connsiteX599" fmla="*/ 3409618 w 7672314"/>
                  <a:gd name="connsiteY599" fmla="*/ 107252 h 402605"/>
                  <a:gd name="connsiteX600" fmla="*/ 3409618 w 7672314"/>
                  <a:gd name="connsiteY600" fmla="*/ 98294 h 402605"/>
                  <a:gd name="connsiteX601" fmla="*/ 3438947 w 7672314"/>
                  <a:gd name="connsiteY601" fmla="*/ 58929 h 402605"/>
                  <a:gd name="connsiteX602" fmla="*/ 3467442 w 7672314"/>
                  <a:gd name="connsiteY602" fmla="*/ 88520 h 402605"/>
                  <a:gd name="connsiteX603" fmla="*/ 3467997 w 7672314"/>
                  <a:gd name="connsiteY603" fmla="*/ 101551 h 402605"/>
                  <a:gd name="connsiteX604" fmla="*/ 3459843 w 7672314"/>
                  <a:gd name="connsiteY604" fmla="*/ 133314 h 402605"/>
                  <a:gd name="connsiteX605" fmla="*/ 3438669 w 7672314"/>
                  <a:gd name="connsiteY605" fmla="*/ 143088 h 402605"/>
                  <a:gd name="connsiteX606" fmla="*/ 3410174 w 7672314"/>
                  <a:gd name="connsiteY606" fmla="*/ 115124 h 402605"/>
                  <a:gd name="connsiteX607" fmla="*/ 3409618 w 7672314"/>
                  <a:gd name="connsiteY607" fmla="*/ 107252 h 402605"/>
                  <a:gd name="connsiteX608" fmla="*/ 3499550 w 7672314"/>
                  <a:gd name="connsiteY608" fmla="*/ 57298 h 402605"/>
                  <a:gd name="connsiteX609" fmla="*/ 3499550 w 7672314"/>
                  <a:gd name="connsiteY609" fmla="*/ 63815 h 402605"/>
                  <a:gd name="connsiteX610" fmla="*/ 3502816 w 7672314"/>
                  <a:gd name="connsiteY610" fmla="*/ 63815 h 402605"/>
                  <a:gd name="connsiteX611" fmla="*/ 3515581 w 7672314"/>
                  <a:gd name="connsiteY611" fmla="*/ 74131 h 402605"/>
                  <a:gd name="connsiteX612" fmla="*/ 3515581 w 7672314"/>
                  <a:gd name="connsiteY612" fmla="*/ 131415 h 402605"/>
                  <a:gd name="connsiteX613" fmla="*/ 3499550 w 7672314"/>
                  <a:gd name="connsiteY613" fmla="*/ 140373 h 402605"/>
                  <a:gd name="connsiteX614" fmla="*/ 3499550 w 7672314"/>
                  <a:gd name="connsiteY614" fmla="*/ 146616 h 402605"/>
                  <a:gd name="connsiteX615" fmla="*/ 3514214 w 7672314"/>
                  <a:gd name="connsiteY615" fmla="*/ 146074 h 402605"/>
                  <a:gd name="connsiteX616" fmla="*/ 3546786 w 7672314"/>
                  <a:gd name="connsiteY616" fmla="*/ 146074 h 402605"/>
                  <a:gd name="connsiteX617" fmla="*/ 3546786 w 7672314"/>
                  <a:gd name="connsiteY617" fmla="*/ 140373 h 402605"/>
                  <a:gd name="connsiteX618" fmla="*/ 3542176 w 7672314"/>
                  <a:gd name="connsiteY618" fmla="*/ 140373 h 402605"/>
                  <a:gd name="connsiteX619" fmla="*/ 3530778 w 7672314"/>
                  <a:gd name="connsiteY619" fmla="*/ 131686 h 402605"/>
                  <a:gd name="connsiteX620" fmla="*/ 3530778 w 7672314"/>
                  <a:gd name="connsiteY620" fmla="*/ 89877 h 402605"/>
                  <a:gd name="connsiteX621" fmla="*/ 3559829 w 7672314"/>
                  <a:gd name="connsiteY621" fmla="*/ 60285 h 402605"/>
                  <a:gd name="connsiteX622" fmla="*/ 3574748 w 7672314"/>
                  <a:gd name="connsiteY622" fmla="*/ 83634 h 402605"/>
                  <a:gd name="connsiteX623" fmla="*/ 3574748 w 7672314"/>
                  <a:gd name="connsiteY623" fmla="*/ 132228 h 402605"/>
                  <a:gd name="connsiteX624" fmla="*/ 3561728 w 7672314"/>
                  <a:gd name="connsiteY624" fmla="*/ 140373 h 402605"/>
                  <a:gd name="connsiteX625" fmla="*/ 3558740 w 7672314"/>
                  <a:gd name="connsiteY625" fmla="*/ 140373 h 402605"/>
                  <a:gd name="connsiteX626" fmla="*/ 3558740 w 7672314"/>
                  <a:gd name="connsiteY626" fmla="*/ 146616 h 402605"/>
                  <a:gd name="connsiteX627" fmla="*/ 3573404 w 7672314"/>
                  <a:gd name="connsiteY627" fmla="*/ 146074 h 402605"/>
                  <a:gd name="connsiteX628" fmla="*/ 3605976 w 7672314"/>
                  <a:gd name="connsiteY628" fmla="*/ 146074 h 402605"/>
                  <a:gd name="connsiteX629" fmla="*/ 3605976 w 7672314"/>
                  <a:gd name="connsiteY629" fmla="*/ 140373 h 402605"/>
                  <a:gd name="connsiteX630" fmla="*/ 3601366 w 7672314"/>
                  <a:gd name="connsiteY630" fmla="*/ 140373 h 402605"/>
                  <a:gd name="connsiteX631" fmla="*/ 3589945 w 7672314"/>
                  <a:gd name="connsiteY631" fmla="*/ 131686 h 402605"/>
                  <a:gd name="connsiteX632" fmla="*/ 3589945 w 7672314"/>
                  <a:gd name="connsiteY632" fmla="*/ 89877 h 402605"/>
                  <a:gd name="connsiteX633" fmla="*/ 3618996 w 7672314"/>
                  <a:gd name="connsiteY633" fmla="*/ 60285 h 402605"/>
                  <a:gd name="connsiteX634" fmla="*/ 3633938 w 7672314"/>
                  <a:gd name="connsiteY634" fmla="*/ 83634 h 402605"/>
                  <a:gd name="connsiteX635" fmla="*/ 3633938 w 7672314"/>
                  <a:gd name="connsiteY635" fmla="*/ 132228 h 402605"/>
                  <a:gd name="connsiteX636" fmla="*/ 3620895 w 7672314"/>
                  <a:gd name="connsiteY636" fmla="*/ 140373 h 402605"/>
                  <a:gd name="connsiteX637" fmla="*/ 3617907 w 7672314"/>
                  <a:gd name="connsiteY637" fmla="*/ 140373 h 402605"/>
                  <a:gd name="connsiteX638" fmla="*/ 3617907 w 7672314"/>
                  <a:gd name="connsiteY638" fmla="*/ 146616 h 402605"/>
                  <a:gd name="connsiteX639" fmla="*/ 3665166 w 7672314"/>
                  <a:gd name="connsiteY639" fmla="*/ 146616 h 402605"/>
                  <a:gd name="connsiteX640" fmla="*/ 3665166 w 7672314"/>
                  <a:gd name="connsiteY640" fmla="*/ 140373 h 402605"/>
                  <a:gd name="connsiteX641" fmla="*/ 3661344 w 7672314"/>
                  <a:gd name="connsiteY641" fmla="*/ 140373 h 402605"/>
                  <a:gd name="connsiteX642" fmla="*/ 3649135 w 7672314"/>
                  <a:gd name="connsiteY642" fmla="*/ 132228 h 402605"/>
                  <a:gd name="connsiteX643" fmla="*/ 3649135 w 7672314"/>
                  <a:gd name="connsiteY643" fmla="*/ 85263 h 402605"/>
                  <a:gd name="connsiteX644" fmla="*/ 3645892 w 7672314"/>
                  <a:gd name="connsiteY644" fmla="*/ 67072 h 402605"/>
                  <a:gd name="connsiteX645" fmla="*/ 3619552 w 7672314"/>
                  <a:gd name="connsiteY645" fmla="*/ 55128 h 402605"/>
                  <a:gd name="connsiteX646" fmla="*/ 3589412 w 7672314"/>
                  <a:gd name="connsiteY646" fmla="*/ 74947 h 402605"/>
                  <a:gd name="connsiteX647" fmla="*/ 3589134 w 7672314"/>
                  <a:gd name="connsiteY647" fmla="*/ 74947 h 402605"/>
                  <a:gd name="connsiteX648" fmla="*/ 3561451 w 7672314"/>
                  <a:gd name="connsiteY648" fmla="*/ 55128 h 402605"/>
                  <a:gd name="connsiteX649" fmla="*/ 3529689 w 7672314"/>
                  <a:gd name="connsiteY649" fmla="*/ 75760 h 402605"/>
                  <a:gd name="connsiteX650" fmla="*/ 3529689 w 7672314"/>
                  <a:gd name="connsiteY650" fmla="*/ 55128 h 402605"/>
                  <a:gd name="connsiteX651" fmla="*/ 3678464 w 7672314"/>
                  <a:gd name="connsiteY651" fmla="*/ 57298 h 402605"/>
                  <a:gd name="connsiteX652" fmla="*/ 3678464 w 7672314"/>
                  <a:gd name="connsiteY652" fmla="*/ 63815 h 402605"/>
                  <a:gd name="connsiteX653" fmla="*/ 3681707 w 7672314"/>
                  <a:gd name="connsiteY653" fmla="*/ 63815 h 402605"/>
                  <a:gd name="connsiteX654" fmla="*/ 3693383 w 7672314"/>
                  <a:gd name="connsiteY654" fmla="*/ 74131 h 402605"/>
                  <a:gd name="connsiteX655" fmla="*/ 3693383 w 7672314"/>
                  <a:gd name="connsiteY655" fmla="*/ 131686 h 402605"/>
                  <a:gd name="connsiteX656" fmla="*/ 3677653 w 7672314"/>
                  <a:gd name="connsiteY656" fmla="*/ 140373 h 402605"/>
                  <a:gd name="connsiteX657" fmla="*/ 3677653 w 7672314"/>
                  <a:gd name="connsiteY657" fmla="*/ 146616 h 402605"/>
                  <a:gd name="connsiteX658" fmla="*/ 3722711 w 7672314"/>
                  <a:gd name="connsiteY658" fmla="*/ 146616 h 402605"/>
                  <a:gd name="connsiteX659" fmla="*/ 3722711 w 7672314"/>
                  <a:gd name="connsiteY659" fmla="*/ 140373 h 402605"/>
                  <a:gd name="connsiteX660" fmla="*/ 3719190 w 7672314"/>
                  <a:gd name="connsiteY660" fmla="*/ 140373 h 402605"/>
                  <a:gd name="connsiteX661" fmla="*/ 3708325 w 7672314"/>
                  <a:gd name="connsiteY661" fmla="*/ 133043 h 402605"/>
                  <a:gd name="connsiteX662" fmla="*/ 3708325 w 7672314"/>
                  <a:gd name="connsiteY662" fmla="*/ 55128 h 402605"/>
                  <a:gd name="connsiteX663" fmla="*/ 3696093 w 7672314"/>
                  <a:gd name="connsiteY663" fmla="*/ 7618 h 402605"/>
                  <a:gd name="connsiteX664" fmla="*/ 3686340 w 7672314"/>
                  <a:gd name="connsiteY664" fmla="*/ 18750 h 402605"/>
                  <a:gd name="connsiteX665" fmla="*/ 3697738 w 7672314"/>
                  <a:gd name="connsiteY665" fmla="*/ 29879 h 402605"/>
                  <a:gd name="connsiteX666" fmla="*/ 3699082 w 7672314"/>
                  <a:gd name="connsiteY666" fmla="*/ 29879 h 402605"/>
                  <a:gd name="connsiteX667" fmla="*/ 3708858 w 7672314"/>
                  <a:gd name="connsiteY667" fmla="*/ 18750 h 402605"/>
                  <a:gd name="connsiteX668" fmla="*/ 3697738 w 7672314"/>
                  <a:gd name="connsiteY668" fmla="*/ 7618 h 402605"/>
                  <a:gd name="connsiteX669" fmla="*/ 3754611 w 7672314"/>
                  <a:gd name="connsiteY669" fmla="*/ 66259 h 402605"/>
                  <a:gd name="connsiteX670" fmla="*/ 3776318 w 7672314"/>
                  <a:gd name="connsiteY670" fmla="*/ 58929 h 402605"/>
                  <a:gd name="connsiteX671" fmla="*/ 3794249 w 7672314"/>
                  <a:gd name="connsiteY671" fmla="*/ 69245 h 402605"/>
                  <a:gd name="connsiteX672" fmla="*/ 3798581 w 7672314"/>
                  <a:gd name="connsiteY672" fmla="*/ 88249 h 402605"/>
                  <a:gd name="connsiteX673" fmla="*/ 3798581 w 7672314"/>
                  <a:gd name="connsiteY673" fmla="*/ 91777 h 402605"/>
                  <a:gd name="connsiteX674" fmla="*/ 3750001 w 7672314"/>
                  <a:gd name="connsiteY674" fmla="*/ 104537 h 402605"/>
                  <a:gd name="connsiteX675" fmla="*/ 3737769 w 7672314"/>
                  <a:gd name="connsiteY675" fmla="*/ 126255 h 402605"/>
                  <a:gd name="connsiteX676" fmla="*/ 3771986 w 7672314"/>
                  <a:gd name="connsiteY676" fmla="*/ 149060 h 402605"/>
                  <a:gd name="connsiteX677" fmla="*/ 3800481 w 7672314"/>
                  <a:gd name="connsiteY677" fmla="*/ 131686 h 402605"/>
                  <a:gd name="connsiteX678" fmla="*/ 3816512 w 7672314"/>
                  <a:gd name="connsiteY678" fmla="*/ 147974 h 402605"/>
                  <a:gd name="connsiteX679" fmla="*/ 3834697 w 7672314"/>
                  <a:gd name="connsiteY679" fmla="*/ 125984 h 402605"/>
                  <a:gd name="connsiteX680" fmla="*/ 3834697 w 7672314"/>
                  <a:gd name="connsiteY680" fmla="*/ 116482 h 402605"/>
                  <a:gd name="connsiteX681" fmla="*/ 3828720 w 7672314"/>
                  <a:gd name="connsiteY681" fmla="*/ 116482 h 402605"/>
                  <a:gd name="connsiteX682" fmla="*/ 3828720 w 7672314"/>
                  <a:gd name="connsiteY682" fmla="*/ 127071 h 402605"/>
                  <a:gd name="connsiteX683" fmla="*/ 3821122 w 7672314"/>
                  <a:gd name="connsiteY683" fmla="*/ 140644 h 402605"/>
                  <a:gd name="connsiteX684" fmla="*/ 3813801 w 7672314"/>
                  <a:gd name="connsiteY684" fmla="*/ 127071 h 402605"/>
                  <a:gd name="connsiteX685" fmla="*/ 3813801 w 7672314"/>
                  <a:gd name="connsiteY685" fmla="*/ 86347 h 402605"/>
                  <a:gd name="connsiteX686" fmla="*/ 3776596 w 7672314"/>
                  <a:gd name="connsiteY686" fmla="*/ 53770 h 402605"/>
                  <a:gd name="connsiteX687" fmla="*/ 3744557 w 7672314"/>
                  <a:gd name="connsiteY687" fmla="*/ 75760 h 402605"/>
                  <a:gd name="connsiteX688" fmla="*/ 3755422 w 7672314"/>
                  <a:gd name="connsiteY688" fmla="*/ 85534 h 402605"/>
                  <a:gd name="connsiteX689" fmla="*/ 3763831 w 7672314"/>
                  <a:gd name="connsiteY689" fmla="*/ 75760 h 402605"/>
                  <a:gd name="connsiteX690" fmla="*/ 3754611 w 7672314"/>
                  <a:gd name="connsiteY690" fmla="*/ 66259 h 402605"/>
                  <a:gd name="connsiteX691" fmla="*/ 3798581 w 7672314"/>
                  <a:gd name="connsiteY691" fmla="*/ 96936 h 402605"/>
                  <a:gd name="connsiteX692" fmla="*/ 3798581 w 7672314"/>
                  <a:gd name="connsiteY692" fmla="*/ 117297 h 402605"/>
                  <a:gd name="connsiteX693" fmla="*/ 3773886 w 7672314"/>
                  <a:gd name="connsiteY693" fmla="*/ 143901 h 402605"/>
                  <a:gd name="connsiteX694" fmla="*/ 3772264 w 7672314"/>
                  <a:gd name="connsiteY694" fmla="*/ 143901 h 402605"/>
                  <a:gd name="connsiteX695" fmla="*/ 3755144 w 7672314"/>
                  <a:gd name="connsiteY695" fmla="*/ 126255 h 402605"/>
                  <a:gd name="connsiteX696" fmla="*/ 3798581 w 7672314"/>
                  <a:gd name="connsiteY696" fmla="*/ 96936 h 402605"/>
                  <a:gd name="connsiteX697" fmla="*/ 3843663 w 7672314"/>
                  <a:gd name="connsiteY697" fmla="*/ 4903 h 402605"/>
                  <a:gd name="connsiteX698" fmla="*/ 3843663 w 7672314"/>
                  <a:gd name="connsiteY698" fmla="*/ 11149 h 402605"/>
                  <a:gd name="connsiteX699" fmla="*/ 3846095 w 7672314"/>
                  <a:gd name="connsiteY699" fmla="*/ 11149 h 402605"/>
                  <a:gd name="connsiteX700" fmla="*/ 3859393 w 7672314"/>
                  <a:gd name="connsiteY700" fmla="*/ 22007 h 402605"/>
                  <a:gd name="connsiteX701" fmla="*/ 3859393 w 7672314"/>
                  <a:gd name="connsiteY701" fmla="*/ 126797 h 402605"/>
                  <a:gd name="connsiteX702" fmla="*/ 3859671 w 7672314"/>
                  <a:gd name="connsiteY702" fmla="*/ 131415 h 402605"/>
                  <a:gd name="connsiteX703" fmla="*/ 3844728 w 7672314"/>
                  <a:gd name="connsiteY703" fmla="*/ 140373 h 402605"/>
                  <a:gd name="connsiteX704" fmla="*/ 3843663 w 7672314"/>
                  <a:gd name="connsiteY704" fmla="*/ 140373 h 402605"/>
                  <a:gd name="connsiteX705" fmla="*/ 3843663 w 7672314"/>
                  <a:gd name="connsiteY705" fmla="*/ 146616 h 402605"/>
                  <a:gd name="connsiteX706" fmla="*/ 3890343 w 7672314"/>
                  <a:gd name="connsiteY706" fmla="*/ 146616 h 402605"/>
                  <a:gd name="connsiteX707" fmla="*/ 3890343 w 7672314"/>
                  <a:gd name="connsiteY707" fmla="*/ 140373 h 402605"/>
                  <a:gd name="connsiteX708" fmla="*/ 3885200 w 7672314"/>
                  <a:gd name="connsiteY708" fmla="*/ 140373 h 402605"/>
                  <a:gd name="connsiteX709" fmla="*/ 3874335 w 7672314"/>
                  <a:gd name="connsiteY709" fmla="*/ 132228 h 402605"/>
                  <a:gd name="connsiteX710" fmla="*/ 3874335 w 7672314"/>
                  <a:gd name="connsiteY710" fmla="*/ 2461 h 402605"/>
                  <a:gd name="connsiteX711" fmla="*/ 3903779 w 7672314"/>
                  <a:gd name="connsiteY711" fmla="*/ 57298 h 402605"/>
                  <a:gd name="connsiteX712" fmla="*/ 3903779 w 7672314"/>
                  <a:gd name="connsiteY712" fmla="*/ 63815 h 402605"/>
                  <a:gd name="connsiteX713" fmla="*/ 3907046 w 7672314"/>
                  <a:gd name="connsiteY713" fmla="*/ 63815 h 402605"/>
                  <a:gd name="connsiteX714" fmla="*/ 3918722 w 7672314"/>
                  <a:gd name="connsiteY714" fmla="*/ 74131 h 402605"/>
                  <a:gd name="connsiteX715" fmla="*/ 3918722 w 7672314"/>
                  <a:gd name="connsiteY715" fmla="*/ 131686 h 402605"/>
                  <a:gd name="connsiteX716" fmla="*/ 3902969 w 7672314"/>
                  <a:gd name="connsiteY716" fmla="*/ 140373 h 402605"/>
                  <a:gd name="connsiteX717" fmla="*/ 3902969 w 7672314"/>
                  <a:gd name="connsiteY717" fmla="*/ 146616 h 402605"/>
                  <a:gd name="connsiteX718" fmla="*/ 3948027 w 7672314"/>
                  <a:gd name="connsiteY718" fmla="*/ 146616 h 402605"/>
                  <a:gd name="connsiteX719" fmla="*/ 3948027 w 7672314"/>
                  <a:gd name="connsiteY719" fmla="*/ 140373 h 402605"/>
                  <a:gd name="connsiteX720" fmla="*/ 3944506 w 7672314"/>
                  <a:gd name="connsiteY720" fmla="*/ 140373 h 402605"/>
                  <a:gd name="connsiteX721" fmla="*/ 3933641 w 7672314"/>
                  <a:gd name="connsiteY721" fmla="*/ 133043 h 402605"/>
                  <a:gd name="connsiteX722" fmla="*/ 3933641 w 7672314"/>
                  <a:gd name="connsiteY722" fmla="*/ 55128 h 402605"/>
                  <a:gd name="connsiteX723" fmla="*/ 3921432 w 7672314"/>
                  <a:gd name="connsiteY723" fmla="*/ 7618 h 402605"/>
                  <a:gd name="connsiteX724" fmla="*/ 3911656 w 7672314"/>
                  <a:gd name="connsiteY724" fmla="*/ 18750 h 402605"/>
                  <a:gd name="connsiteX725" fmla="*/ 3923054 w 7672314"/>
                  <a:gd name="connsiteY725" fmla="*/ 29879 h 402605"/>
                  <a:gd name="connsiteX726" fmla="*/ 3924420 w 7672314"/>
                  <a:gd name="connsiteY726" fmla="*/ 29879 h 402605"/>
                  <a:gd name="connsiteX727" fmla="*/ 3934197 w 7672314"/>
                  <a:gd name="connsiteY727" fmla="*/ 18750 h 402605"/>
                  <a:gd name="connsiteX728" fmla="*/ 3923054 w 7672314"/>
                  <a:gd name="connsiteY728" fmla="*/ 7618 h 402605"/>
                  <a:gd name="connsiteX729" fmla="*/ 3986112 w 7672314"/>
                  <a:gd name="connsiteY729" fmla="*/ 19021 h 402605"/>
                  <a:gd name="connsiteX730" fmla="*/ 3958684 w 7672314"/>
                  <a:gd name="connsiteY730" fmla="*/ 58656 h 402605"/>
                  <a:gd name="connsiteX731" fmla="*/ 3958684 w 7672314"/>
                  <a:gd name="connsiteY731" fmla="*/ 63815 h 402605"/>
                  <a:gd name="connsiteX732" fmla="*/ 3976614 w 7672314"/>
                  <a:gd name="connsiteY732" fmla="*/ 63815 h 402605"/>
                  <a:gd name="connsiteX733" fmla="*/ 3976614 w 7672314"/>
                  <a:gd name="connsiteY733" fmla="*/ 118655 h 402605"/>
                  <a:gd name="connsiteX734" fmla="*/ 3980413 w 7672314"/>
                  <a:gd name="connsiteY734" fmla="*/ 136842 h 402605"/>
                  <a:gd name="connsiteX735" fmla="*/ 4005387 w 7672314"/>
                  <a:gd name="connsiteY735" fmla="*/ 149060 h 402605"/>
                  <a:gd name="connsiteX736" fmla="*/ 4007287 w 7672314"/>
                  <a:gd name="connsiteY736" fmla="*/ 149060 h 402605"/>
                  <a:gd name="connsiteX737" fmla="*/ 4025750 w 7672314"/>
                  <a:gd name="connsiteY737" fmla="*/ 116753 h 402605"/>
                  <a:gd name="connsiteX738" fmla="*/ 4025750 w 7672314"/>
                  <a:gd name="connsiteY738" fmla="*/ 109152 h 402605"/>
                  <a:gd name="connsiteX739" fmla="*/ 4019773 w 7672314"/>
                  <a:gd name="connsiteY739" fmla="*/ 109152 h 402605"/>
                  <a:gd name="connsiteX740" fmla="*/ 4020051 w 7672314"/>
                  <a:gd name="connsiteY740" fmla="*/ 118110 h 402605"/>
                  <a:gd name="connsiteX741" fmla="*/ 4005665 w 7672314"/>
                  <a:gd name="connsiteY741" fmla="*/ 143088 h 402605"/>
                  <a:gd name="connsiteX742" fmla="*/ 3992089 w 7672314"/>
                  <a:gd name="connsiteY742" fmla="*/ 120012 h 402605"/>
                  <a:gd name="connsiteX743" fmla="*/ 3992089 w 7672314"/>
                  <a:gd name="connsiteY743" fmla="*/ 63815 h 402605"/>
                  <a:gd name="connsiteX744" fmla="*/ 4022229 w 7672314"/>
                  <a:gd name="connsiteY744" fmla="*/ 63815 h 402605"/>
                  <a:gd name="connsiteX745" fmla="*/ 4022229 w 7672314"/>
                  <a:gd name="connsiteY745" fmla="*/ 57298 h 402605"/>
                  <a:gd name="connsiteX746" fmla="*/ 3992089 w 7672314"/>
                  <a:gd name="connsiteY746" fmla="*/ 57298 h 402605"/>
                  <a:gd name="connsiteX747" fmla="*/ 3992089 w 7672314"/>
                  <a:gd name="connsiteY747" fmla="*/ 19021 h 402605"/>
                  <a:gd name="connsiteX748" fmla="*/ 4035990 w 7672314"/>
                  <a:gd name="connsiteY748" fmla="*/ 57298 h 402605"/>
                  <a:gd name="connsiteX749" fmla="*/ 4035990 w 7672314"/>
                  <a:gd name="connsiteY749" fmla="*/ 63815 h 402605"/>
                  <a:gd name="connsiteX750" fmla="*/ 4038978 w 7672314"/>
                  <a:gd name="connsiteY750" fmla="*/ 63815 h 402605"/>
                  <a:gd name="connsiteX751" fmla="*/ 4053364 w 7672314"/>
                  <a:gd name="connsiteY751" fmla="*/ 73045 h 402605"/>
                  <a:gd name="connsiteX752" fmla="*/ 4057720 w 7672314"/>
                  <a:gd name="connsiteY752" fmla="*/ 83634 h 402605"/>
                  <a:gd name="connsiteX753" fmla="*/ 4075372 w 7672314"/>
                  <a:gd name="connsiteY753" fmla="*/ 124627 h 402605"/>
                  <a:gd name="connsiteX754" fmla="*/ 4082160 w 7672314"/>
                  <a:gd name="connsiteY754" fmla="*/ 140915 h 402605"/>
                  <a:gd name="connsiteX755" fmla="*/ 4084315 w 7672314"/>
                  <a:gd name="connsiteY755" fmla="*/ 146616 h 402605"/>
                  <a:gd name="connsiteX756" fmla="*/ 4080515 w 7672314"/>
                  <a:gd name="connsiteY756" fmla="*/ 156390 h 402605"/>
                  <a:gd name="connsiteX757" fmla="*/ 4078083 w 7672314"/>
                  <a:gd name="connsiteY757" fmla="*/ 162362 h 402605"/>
                  <a:gd name="connsiteX758" fmla="*/ 4056075 w 7672314"/>
                  <a:gd name="connsiteY758" fmla="*/ 184081 h 402605"/>
                  <a:gd name="connsiteX759" fmla="*/ 4046044 w 7672314"/>
                  <a:gd name="connsiteY759" fmla="*/ 180824 h 402605"/>
                  <a:gd name="connsiteX760" fmla="*/ 4053364 w 7672314"/>
                  <a:gd name="connsiteY760" fmla="*/ 172136 h 402605"/>
                  <a:gd name="connsiteX761" fmla="*/ 4043866 w 7672314"/>
                  <a:gd name="connsiteY761" fmla="*/ 163178 h 402605"/>
                  <a:gd name="connsiteX762" fmla="*/ 4035735 w 7672314"/>
                  <a:gd name="connsiteY762" fmla="*/ 172407 h 402605"/>
                  <a:gd name="connsiteX763" fmla="*/ 4055009 w 7672314"/>
                  <a:gd name="connsiteY763" fmla="*/ 189240 h 402605"/>
                  <a:gd name="connsiteX764" fmla="*/ 4091380 w 7672314"/>
                  <a:gd name="connsiteY764" fmla="*/ 145530 h 402605"/>
                  <a:gd name="connsiteX765" fmla="*/ 4118809 w 7672314"/>
                  <a:gd name="connsiteY765" fmla="*/ 82003 h 402605"/>
                  <a:gd name="connsiteX766" fmla="*/ 4139705 w 7672314"/>
                  <a:gd name="connsiteY766" fmla="*/ 63815 h 402605"/>
                  <a:gd name="connsiteX767" fmla="*/ 4139705 w 7672314"/>
                  <a:gd name="connsiteY767" fmla="*/ 57298 h 402605"/>
                  <a:gd name="connsiteX768" fmla="*/ 4105767 w 7672314"/>
                  <a:gd name="connsiteY768" fmla="*/ 57298 h 402605"/>
                  <a:gd name="connsiteX769" fmla="*/ 4105767 w 7672314"/>
                  <a:gd name="connsiteY769" fmla="*/ 63815 h 402605"/>
                  <a:gd name="connsiteX770" fmla="*/ 4115265 w 7672314"/>
                  <a:gd name="connsiteY770" fmla="*/ 72232 h 402605"/>
                  <a:gd name="connsiteX771" fmla="*/ 4108199 w 7672314"/>
                  <a:gd name="connsiteY771" fmla="*/ 91777 h 402605"/>
                  <a:gd name="connsiteX772" fmla="*/ 4092747 w 7672314"/>
                  <a:gd name="connsiteY772" fmla="*/ 127884 h 402605"/>
                  <a:gd name="connsiteX773" fmla="*/ 4069650 w 7672314"/>
                  <a:gd name="connsiteY773" fmla="*/ 73860 h 402605"/>
                  <a:gd name="connsiteX774" fmla="*/ 4068307 w 7672314"/>
                  <a:gd name="connsiteY774" fmla="*/ 69516 h 402605"/>
                  <a:gd name="connsiteX775" fmla="*/ 4079426 w 7672314"/>
                  <a:gd name="connsiteY775" fmla="*/ 63815 h 402605"/>
                  <a:gd name="connsiteX776" fmla="*/ 4079426 w 7672314"/>
                  <a:gd name="connsiteY776" fmla="*/ 57298 h 402605"/>
                  <a:gd name="connsiteX777" fmla="*/ 4234317 w 7672314"/>
                  <a:gd name="connsiteY777" fmla="*/ 57298 h 402605"/>
                  <a:gd name="connsiteX778" fmla="*/ 4234317 w 7672314"/>
                  <a:gd name="connsiteY778" fmla="*/ 63815 h 402605"/>
                  <a:gd name="connsiteX779" fmla="*/ 4237583 w 7672314"/>
                  <a:gd name="connsiteY779" fmla="*/ 63815 h 402605"/>
                  <a:gd name="connsiteX780" fmla="*/ 4249236 w 7672314"/>
                  <a:gd name="connsiteY780" fmla="*/ 74131 h 402605"/>
                  <a:gd name="connsiteX781" fmla="*/ 4249236 w 7672314"/>
                  <a:gd name="connsiteY781" fmla="*/ 131686 h 402605"/>
                  <a:gd name="connsiteX782" fmla="*/ 4233506 w 7672314"/>
                  <a:gd name="connsiteY782" fmla="*/ 140373 h 402605"/>
                  <a:gd name="connsiteX783" fmla="*/ 4233506 w 7672314"/>
                  <a:gd name="connsiteY783" fmla="*/ 146616 h 402605"/>
                  <a:gd name="connsiteX784" fmla="*/ 4278564 w 7672314"/>
                  <a:gd name="connsiteY784" fmla="*/ 146616 h 402605"/>
                  <a:gd name="connsiteX785" fmla="*/ 4278564 w 7672314"/>
                  <a:gd name="connsiteY785" fmla="*/ 140373 h 402605"/>
                  <a:gd name="connsiteX786" fmla="*/ 4275043 w 7672314"/>
                  <a:gd name="connsiteY786" fmla="*/ 140373 h 402605"/>
                  <a:gd name="connsiteX787" fmla="*/ 4264178 w 7672314"/>
                  <a:gd name="connsiteY787" fmla="*/ 133043 h 402605"/>
                  <a:gd name="connsiteX788" fmla="*/ 4264178 w 7672314"/>
                  <a:gd name="connsiteY788" fmla="*/ 55128 h 402605"/>
                  <a:gd name="connsiteX789" fmla="*/ 4251969 w 7672314"/>
                  <a:gd name="connsiteY789" fmla="*/ 7618 h 402605"/>
                  <a:gd name="connsiteX790" fmla="*/ 4242193 w 7672314"/>
                  <a:gd name="connsiteY790" fmla="*/ 18750 h 402605"/>
                  <a:gd name="connsiteX791" fmla="*/ 4253591 w 7672314"/>
                  <a:gd name="connsiteY791" fmla="*/ 29879 h 402605"/>
                  <a:gd name="connsiteX792" fmla="*/ 4254958 w 7672314"/>
                  <a:gd name="connsiteY792" fmla="*/ 29879 h 402605"/>
                  <a:gd name="connsiteX793" fmla="*/ 4264711 w 7672314"/>
                  <a:gd name="connsiteY793" fmla="*/ 18750 h 402605"/>
                  <a:gd name="connsiteX794" fmla="*/ 4253591 w 7672314"/>
                  <a:gd name="connsiteY794" fmla="*/ 7618 h 402605"/>
                  <a:gd name="connsiteX795" fmla="*/ 4304210 w 7672314"/>
                  <a:gd name="connsiteY795" fmla="*/ 139829 h 402605"/>
                  <a:gd name="connsiteX796" fmla="*/ 4328117 w 7672314"/>
                  <a:gd name="connsiteY796" fmla="*/ 149060 h 402605"/>
                  <a:gd name="connsiteX797" fmla="*/ 4362056 w 7672314"/>
                  <a:gd name="connsiteY797" fmla="*/ 120012 h 402605"/>
                  <a:gd name="connsiteX798" fmla="*/ 4362056 w 7672314"/>
                  <a:gd name="connsiteY798" fmla="*/ 117839 h 402605"/>
                  <a:gd name="connsiteX799" fmla="*/ 4341693 w 7672314"/>
                  <a:gd name="connsiteY799" fmla="*/ 93406 h 402605"/>
                  <a:gd name="connsiteX800" fmla="*/ 4325407 w 7672314"/>
                  <a:gd name="connsiteY800" fmla="*/ 89606 h 402605"/>
                  <a:gd name="connsiteX801" fmla="*/ 4302866 w 7672314"/>
                  <a:gd name="connsiteY801" fmla="*/ 73316 h 402605"/>
                  <a:gd name="connsiteX802" fmla="*/ 4327028 w 7672314"/>
                  <a:gd name="connsiteY802" fmla="*/ 58385 h 402605"/>
                  <a:gd name="connsiteX803" fmla="*/ 4350913 w 7672314"/>
                  <a:gd name="connsiteY803" fmla="*/ 80919 h 402605"/>
                  <a:gd name="connsiteX804" fmla="*/ 4353623 w 7672314"/>
                  <a:gd name="connsiteY804" fmla="*/ 84718 h 402605"/>
                  <a:gd name="connsiteX805" fmla="*/ 4356612 w 7672314"/>
                  <a:gd name="connsiteY805" fmla="*/ 82276 h 402605"/>
                  <a:gd name="connsiteX806" fmla="*/ 4356612 w 7672314"/>
                  <a:gd name="connsiteY806" fmla="*/ 57298 h 402605"/>
                  <a:gd name="connsiteX807" fmla="*/ 4354179 w 7672314"/>
                  <a:gd name="connsiteY807" fmla="*/ 53770 h 402605"/>
                  <a:gd name="connsiteX808" fmla="*/ 4346303 w 7672314"/>
                  <a:gd name="connsiteY808" fmla="*/ 58929 h 402605"/>
                  <a:gd name="connsiteX809" fmla="*/ 4345747 w 7672314"/>
                  <a:gd name="connsiteY809" fmla="*/ 58929 h 402605"/>
                  <a:gd name="connsiteX810" fmla="*/ 4341693 w 7672314"/>
                  <a:gd name="connsiteY810" fmla="*/ 56756 h 402605"/>
                  <a:gd name="connsiteX811" fmla="*/ 4327028 w 7672314"/>
                  <a:gd name="connsiteY811" fmla="*/ 53770 h 402605"/>
                  <a:gd name="connsiteX812" fmla="*/ 4292279 w 7672314"/>
                  <a:gd name="connsiteY812" fmla="*/ 79832 h 402605"/>
                  <a:gd name="connsiteX813" fmla="*/ 4331638 w 7672314"/>
                  <a:gd name="connsiteY813" fmla="*/ 107252 h 402605"/>
                  <a:gd name="connsiteX814" fmla="*/ 4351469 w 7672314"/>
                  <a:gd name="connsiteY814" fmla="*/ 124356 h 402605"/>
                  <a:gd name="connsiteX815" fmla="*/ 4328117 w 7672314"/>
                  <a:gd name="connsiteY815" fmla="*/ 143901 h 402605"/>
                  <a:gd name="connsiteX816" fmla="*/ 4325939 w 7672314"/>
                  <a:gd name="connsiteY816" fmla="*/ 143901 h 402605"/>
                  <a:gd name="connsiteX817" fmla="*/ 4298789 w 7672314"/>
                  <a:gd name="connsiteY817" fmla="*/ 117297 h 402605"/>
                  <a:gd name="connsiteX818" fmla="*/ 4295267 w 7672314"/>
                  <a:gd name="connsiteY818" fmla="*/ 111596 h 402605"/>
                  <a:gd name="connsiteX819" fmla="*/ 4292279 w 7672314"/>
                  <a:gd name="connsiteY819" fmla="*/ 115124 h 402605"/>
                  <a:gd name="connsiteX820" fmla="*/ 4292279 w 7672314"/>
                  <a:gd name="connsiteY820" fmla="*/ 142002 h 402605"/>
                  <a:gd name="connsiteX821" fmla="*/ 4292001 w 7672314"/>
                  <a:gd name="connsiteY821" fmla="*/ 144717 h 402605"/>
                  <a:gd name="connsiteX822" fmla="*/ 4294711 w 7672314"/>
                  <a:gd name="connsiteY822" fmla="*/ 149060 h 402605"/>
                  <a:gd name="connsiteX823" fmla="*/ 4299599 w 7672314"/>
                  <a:gd name="connsiteY823" fmla="*/ 145259 h 402605"/>
                  <a:gd name="connsiteX824" fmla="*/ 4300688 w 7672314"/>
                  <a:gd name="connsiteY824" fmla="*/ 143901 h 402605"/>
                  <a:gd name="connsiteX825" fmla="*/ 4304233 w 7672314"/>
                  <a:gd name="connsiteY825" fmla="*/ 139829 h 402605"/>
                  <a:gd name="connsiteX826" fmla="*/ 4501045 w 7672314"/>
                  <a:gd name="connsiteY826" fmla="*/ 53770 h 402605"/>
                  <a:gd name="connsiteX827" fmla="*/ 4457061 w 7672314"/>
                  <a:gd name="connsiteY827" fmla="*/ 102366 h 402605"/>
                  <a:gd name="connsiteX828" fmla="*/ 4504302 w 7672314"/>
                  <a:gd name="connsiteY828" fmla="*/ 149060 h 402605"/>
                  <a:gd name="connsiteX829" fmla="*/ 4551267 w 7672314"/>
                  <a:gd name="connsiteY829" fmla="*/ 102637 h 402605"/>
                  <a:gd name="connsiteX830" fmla="*/ 4504031 w 7672314"/>
                  <a:gd name="connsiteY830" fmla="*/ 53770 h 402605"/>
                  <a:gd name="connsiteX831" fmla="*/ 4501045 w 7672314"/>
                  <a:gd name="connsiteY831" fmla="*/ 53770 h 402605"/>
                  <a:gd name="connsiteX832" fmla="*/ 4474992 w 7672314"/>
                  <a:gd name="connsiteY832" fmla="*/ 107252 h 402605"/>
                  <a:gd name="connsiteX833" fmla="*/ 4474992 w 7672314"/>
                  <a:gd name="connsiteY833" fmla="*/ 98294 h 402605"/>
                  <a:gd name="connsiteX834" fmla="*/ 4504302 w 7672314"/>
                  <a:gd name="connsiteY834" fmla="*/ 58929 h 402605"/>
                  <a:gd name="connsiteX835" fmla="*/ 4532808 w 7672314"/>
                  <a:gd name="connsiteY835" fmla="*/ 88520 h 402605"/>
                  <a:gd name="connsiteX836" fmla="*/ 4533350 w 7672314"/>
                  <a:gd name="connsiteY836" fmla="*/ 101551 h 402605"/>
                  <a:gd name="connsiteX837" fmla="*/ 4525205 w 7672314"/>
                  <a:gd name="connsiteY837" fmla="*/ 133314 h 402605"/>
                  <a:gd name="connsiteX838" fmla="*/ 4504031 w 7672314"/>
                  <a:gd name="connsiteY838" fmla="*/ 143088 h 402605"/>
                  <a:gd name="connsiteX839" fmla="*/ 4475524 w 7672314"/>
                  <a:gd name="connsiteY839" fmla="*/ 115124 h 402605"/>
                  <a:gd name="connsiteX840" fmla="*/ 4474992 w 7672314"/>
                  <a:gd name="connsiteY840" fmla="*/ 107252 h 402605"/>
                  <a:gd name="connsiteX841" fmla="*/ 4564842 w 7672314"/>
                  <a:gd name="connsiteY841" fmla="*/ 57298 h 402605"/>
                  <a:gd name="connsiteX842" fmla="*/ 4564842 w 7672314"/>
                  <a:gd name="connsiteY842" fmla="*/ 63815 h 402605"/>
                  <a:gd name="connsiteX843" fmla="*/ 4568100 w 7672314"/>
                  <a:gd name="connsiteY843" fmla="*/ 63815 h 402605"/>
                  <a:gd name="connsiteX844" fmla="*/ 4580859 w 7672314"/>
                  <a:gd name="connsiteY844" fmla="*/ 74131 h 402605"/>
                  <a:gd name="connsiteX845" fmla="*/ 4580859 w 7672314"/>
                  <a:gd name="connsiteY845" fmla="*/ 131415 h 402605"/>
                  <a:gd name="connsiteX846" fmla="*/ 4564842 w 7672314"/>
                  <a:gd name="connsiteY846" fmla="*/ 140373 h 402605"/>
                  <a:gd name="connsiteX847" fmla="*/ 4564842 w 7672314"/>
                  <a:gd name="connsiteY847" fmla="*/ 146616 h 402605"/>
                  <a:gd name="connsiteX848" fmla="*/ 4579502 w 7672314"/>
                  <a:gd name="connsiteY848" fmla="*/ 146074 h 402605"/>
                  <a:gd name="connsiteX849" fmla="*/ 4612078 w 7672314"/>
                  <a:gd name="connsiteY849" fmla="*/ 146074 h 402605"/>
                  <a:gd name="connsiteX850" fmla="*/ 4612078 w 7672314"/>
                  <a:gd name="connsiteY850" fmla="*/ 140373 h 402605"/>
                  <a:gd name="connsiteX851" fmla="*/ 4607464 w 7672314"/>
                  <a:gd name="connsiteY851" fmla="*/ 140373 h 402605"/>
                  <a:gd name="connsiteX852" fmla="*/ 4596061 w 7672314"/>
                  <a:gd name="connsiteY852" fmla="*/ 131686 h 402605"/>
                  <a:gd name="connsiteX853" fmla="*/ 4596061 w 7672314"/>
                  <a:gd name="connsiteY853" fmla="*/ 94221 h 402605"/>
                  <a:gd name="connsiteX854" fmla="*/ 4625110 w 7672314"/>
                  <a:gd name="connsiteY854" fmla="*/ 60285 h 402605"/>
                  <a:gd name="connsiteX855" fmla="*/ 4639772 w 7672314"/>
                  <a:gd name="connsiteY855" fmla="*/ 83634 h 402605"/>
                  <a:gd name="connsiteX856" fmla="*/ 4639772 w 7672314"/>
                  <a:gd name="connsiteY856" fmla="*/ 132228 h 402605"/>
                  <a:gd name="connsiteX857" fmla="*/ 4627011 w 7672314"/>
                  <a:gd name="connsiteY857" fmla="*/ 140373 h 402605"/>
                  <a:gd name="connsiteX858" fmla="*/ 4623754 w 7672314"/>
                  <a:gd name="connsiteY858" fmla="*/ 140373 h 402605"/>
                  <a:gd name="connsiteX859" fmla="*/ 4623754 w 7672314"/>
                  <a:gd name="connsiteY859" fmla="*/ 146616 h 402605"/>
                  <a:gd name="connsiteX860" fmla="*/ 4638414 w 7672314"/>
                  <a:gd name="connsiteY860" fmla="*/ 146074 h 402605"/>
                  <a:gd name="connsiteX861" fmla="*/ 4670990 w 7672314"/>
                  <a:gd name="connsiteY861" fmla="*/ 146074 h 402605"/>
                  <a:gd name="connsiteX862" fmla="*/ 4670990 w 7672314"/>
                  <a:gd name="connsiteY862" fmla="*/ 140373 h 402605"/>
                  <a:gd name="connsiteX863" fmla="*/ 4667191 w 7672314"/>
                  <a:gd name="connsiteY863" fmla="*/ 140373 h 402605"/>
                  <a:gd name="connsiteX864" fmla="*/ 4655244 w 7672314"/>
                  <a:gd name="connsiteY864" fmla="*/ 132228 h 402605"/>
                  <a:gd name="connsiteX865" fmla="*/ 4655244 w 7672314"/>
                  <a:gd name="connsiteY865" fmla="*/ 85263 h 402605"/>
                  <a:gd name="connsiteX866" fmla="*/ 4651716 w 7672314"/>
                  <a:gd name="connsiteY866" fmla="*/ 67343 h 402605"/>
                  <a:gd name="connsiteX867" fmla="*/ 4625654 w 7672314"/>
                  <a:gd name="connsiteY867" fmla="*/ 55128 h 402605"/>
                  <a:gd name="connsiteX868" fmla="*/ 4594977 w 7672314"/>
                  <a:gd name="connsiteY868" fmla="*/ 75760 h 402605"/>
                  <a:gd name="connsiteX869" fmla="*/ 4594977 w 7672314"/>
                  <a:gd name="connsiteY869" fmla="*/ 55128 h 402605"/>
                  <a:gd name="connsiteX870" fmla="*/ 4683683 w 7672314"/>
                  <a:gd name="connsiteY870" fmla="*/ 4903 h 402605"/>
                  <a:gd name="connsiteX871" fmla="*/ 4683683 w 7672314"/>
                  <a:gd name="connsiteY871" fmla="*/ 11149 h 402605"/>
                  <a:gd name="connsiteX872" fmla="*/ 4686125 w 7672314"/>
                  <a:gd name="connsiteY872" fmla="*/ 11149 h 402605"/>
                  <a:gd name="connsiteX873" fmla="*/ 4699429 w 7672314"/>
                  <a:gd name="connsiteY873" fmla="*/ 22007 h 402605"/>
                  <a:gd name="connsiteX874" fmla="*/ 4699429 w 7672314"/>
                  <a:gd name="connsiteY874" fmla="*/ 126797 h 402605"/>
                  <a:gd name="connsiteX875" fmla="*/ 4699701 w 7672314"/>
                  <a:gd name="connsiteY875" fmla="*/ 131415 h 402605"/>
                  <a:gd name="connsiteX876" fmla="*/ 4684768 w 7672314"/>
                  <a:gd name="connsiteY876" fmla="*/ 140373 h 402605"/>
                  <a:gd name="connsiteX877" fmla="*/ 4683683 w 7672314"/>
                  <a:gd name="connsiteY877" fmla="*/ 140373 h 402605"/>
                  <a:gd name="connsiteX878" fmla="*/ 4683683 w 7672314"/>
                  <a:gd name="connsiteY878" fmla="*/ 146616 h 402605"/>
                  <a:gd name="connsiteX879" fmla="*/ 4730377 w 7672314"/>
                  <a:gd name="connsiteY879" fmla="*/ 146616 h 402605"/>
                  <a:gd name="connsiteX880" fmla="*/ 4730377 w 7672314"/>
                  <a:gd name="connsiteY880" fmla="*/ 140373 h 402605"/>
                  <a:gd name="connsiteX881" fmla="*/ 4725218 w 7672314"/>
                  <a:gd name="connsiteY881" fmla="*/ 140373 h 402605"/>
                  <a:gd name="connsiteX882" fmla="*/ 4714360 w 7672314"/>
                  <a:gd name="connsiteY882" fmla="*/ 132228 h 402605"/>
                  <a:gd name="connsiteX883" fmla="*/ 4714360 w 7672314"/>
                  <a:gd name="connsiteY883" fmla="*/ 2461 h 402605"/>
                  <a:gd name="connsiteX884" fmla="*/ 4739744 w 7672314"/>
                  <a:gd name="connsiteY884" fmla="*/ 57298 h 402605"/>
                  <a:gd name="connsiteX885" fmla="*/ 4739744 w 7672314"/>
                  <a:gd name="connsiteY885" fmla="*/ 63815 h 402605"/>
                  <a:gd name="connsiteX886" fmla="*/ 4742730 w 7672314"/>
                  <a:gd name="connsiteY886" fmla="*/ 63815 h 402605"/>
                  <a:gd name="connsiteX887" fmla="*/ 4757118 w 7672314"/>
                  <a:gd name="connsiteY887" fmla="*/ 73045 h 402605"/>
                  <a:gd name="connsiteX888" fmla="*/ 4761462 w 7672314"/>
                  <a:gd name="connsiteY888" fmla="*/ 83634 h 402605"/>
                  <a:gd name="connsiteX889" fmla="*/ 4779108 w 7672314"/>
                  <a:gd name="connsiteY889" fmla="*/ 124627 h 402605"/>
                  <a:gd name="connsiteX890" fmla="*/ 4785895 w 7672314"/>
                  <a:gd name="connsiteY890" fmla="*/ 140915 h 402605"/>
                  <a:gd name="connsiteX891" fmla="*/ 4788066 w 7672314"/>
                  <a:gd name="connsiteY891" fmla="*/ 146616 h 402605"/>
                  <a:gd name="connsiteX892" fmla="*/ 4784267 w 7672314"/>
                  <a:gd name="connsiteY892" fmla="*/ 156390 h 402605"/>
                  <a:gd name="connsiteX893" fmla="*/ 4781823 w 7672314"/>
                  <a:gd name="connsiteY893" fmla="*/ 162362 h 402605"/>
                  <a:gd name="connsiteX894" fmla="*/ 4759833 w 7672314"/>
                  <a:gd name="connsiteY894" fmla="*/ 184081 h 402605"/>
                  <a:gd name="connsiteX895" fmla="*/ 4749789 w 7672314"/>
                  <a:gd name="connsiteY895" fmla="*/ 180824 h 402605"/>
                  <a:gd name="connsiteX896" fmla="*/ 4757118 w 7672314"/>
                  <a:gd name="connsiteY896" fmla="*/ 172136 h 402605"/>
                  <a:gd name="connsiteX897" fmla="*/ 4747615 w 7672314"/>
                  <a:gd name="connsiteY897" fmla="*/ 163178 h 402605"/>
                  <a:gd name="connsiteX898" fmla="*/ 4739472 w 7672314"/>
                  <a:gd name="connsiteY898" fmla="*/ 172407 h 402605"/>
                  <a:gd name="connsiteX899" fmla="*/ 4758747 w 7672314"/>
                  <a:gd name="connsiteY899" fmla="*/ 189240 h 402605"/>
                  <a:gd name="connsiteX900" fmla="*/ 4795125 w 7672314"/>
                  <a:gd name="connsiteY900" fmla="*/ 145530 h 402605"/>
                  <a:gd name="connsiteX901" fmla="*/ 4822545 w 7672314"/>
                  <a:gd name="connsiteY901" fmla="*/ 82003 h 402605"/>
                  <a:gd name="connsiteX902" fmla="*/ 4843447 w 7672314"/>
                  <a:gd name="connsiteY902" fmla="*/ 63815 h 402605"/>
                  <a:gd name="connsiteX903" fmla="*/ 4843447 w 7672314"/>
                  <a:gd name="connsiteY903" fmla="*/ 57298 h 402605"/>
                  <a:gd name="connsiteX904" fmla="*/ 4809514 w 7672314"/>
                  <a:gd name="connsiteY904" fmla="*/ 57298 h 402605"/>
                  <a:gd name="connsiteX905" fmla="*/ 4809514 w 7672314"/>
                  <a:gd name="connsiteY905" fmla="*/ 63815 h 402605"/>
                  <a:gd name="connsiteX906" fmla="*/ 4819016 w 7672314"/>
                  <a:gd name="connsiteY906" fmla="*/ 72232 h 402605"/>
                  <a:gd name="connsiteX907" fmla="*/ 4811958 w 7672314"/>
                  <a:gd name="connsiteY907" fmla="*/ 91777 h 402605"/>
                  <a:gd name="connsiteX908" fmla="*/ 4796482 w 7672314"/>
                  <a:gd name="connsiteY908" fmla="*/ 127884 h 402605"/>
                  <a:gd name="connsiteX909" fmla="*/ 4773406 w 7672314"/>
                  <a:gd name="connsiteY909" fmla="*/ 73860 h 402605"/>
                  <a:gd name="connsiteX910" fmla="*/ 4772049 w 7672314"/>
                  <a:gd name="connsiteY910" fmla="*/ 69516 h 402605"/>
                  <a:gd name="connsiteX911" fmla="*/ 4783180 w 7672314"/>
                  <a:gd name="connsiteY911" fmla="*/ 63815 h 402605"/>
                  <a:gd name="connsiteX912" fmla="*/ 4783180 w 7672314"/>
                  <a:gd name="connsiteY912" fmla="*/ 57298 h 402605"/>
                  <a:gd name="connsiteX913" fmla="*/ 4954688 w 7672314"/>
                  <a:gd name="connsiteY913" fmla="*/ 66259 h 402605"/>
                  <a:gd name="connsiteX914" fmla="*/ 4976406 w 7672314"/>
                  <a:gd name="connsiteY914" fmla="*/ 58929 h 402605"/>
                  <a:gd name="connsiteX915" fmla="*/ 4994323 w 7672314"/>
                  <a:gd name="connsiteY915" fmla="*/ 69245 h 402605"/>
                  <a:gd name="connsiteX916" fmla="*/ 4998667 w 7672314"/>
                  <a:gd name="connsiteY916" fmla="*/ 88249 h 402605"/>
                  <a:gd name="connsiteX917" fmla="*/ 4998667 w 7672314"/>
                  <a:gd name="connsiteY917" fmla="*/ 91777 h 402605"/>
                  <a:gd name="connsiteX918" fmla="*/ 4950073 w 7672314"/>
                  <a:gd name="connsiteY918" fmla="*/ 104537 h 402605"/>
                  <a:gd name="connsiteX919" fmla="*/ 4937855 w 7672314"/>
                  <a:gd name="connsiteY919" fmla="*/ 126255 h 402605"/>
                  <a:gd name="connsiteX920" fmla="*/ 4972062 w 7672314"/>
                  <a:gd name="connsiteY920" fmla="*/ 149060 h 402605"/>
                  <a:gd name="connsiteX921" fmla="*/ 5000569 w 7672314"/>
                  <a:gd name="connsiteY921" fmla="*/ 131686 h 402605"/>
                  <a:gd name="connsiteX922" fmla="*/ 5016586 w 7672314"/>
                  <a:gd name="connsiteY922" fmla="*/ 147974 h 402605"/>
                  <a:gd name="connsiteX923" fmla="*/ 5034774 w 7672314"/>
                  <a:gd name="connsiteY923" fmla="*/ 125984 h 402605"/>
                  <a:gd name="connsiteX924" fmla="*/ 5034774 w 7672314"/>
                  <a:gd name="connsiteY924" fmla="*/ 116482 h 402605"/>
                  <a:gd name="connsiteX925" fmla="*/ 5028801 w 7672314"/>
                  <a:gd name="connsiteY925" fmla="*/ 116482 h 402605"/>
                  <a:gd name="connsiteX926" fmla="*/ 5028801 w 7672314"/>
                  <a:gd name="connsiteY926" fmla="*/ 127071 h 402605"/>
                  <a:gd name="connsiteX927" fmla="*/ 5021201 w 7672314"/>
                  <a:gd name="connsiteY927" fmla="*/ 140644 h 402605"/>
                  <a:gd name="connsiteX928" fmla="*/ 5013871 w 7672314"/>
                  <a:gd name="connsiteY928" fmla="*/ 127071 h 402605"/>
                  <a:gd name="connsiteX929" fmla="*/ 5013871 w 7672314"/>
                  <a:gd name="connsiteY929" fmla="*/ 86347 h 402605"/>
                  <a:gd name="connsiteX930" fmla="*/ 4976677 w 7672314"/>
                  <a:gd name="connsiteY930" fmla="*/ 53770 h 402605"/>
                  <a:gd name="connsiteX931" fmla="*/ 4944643 w 7672314"/>
                  <a:gd name="connsiteY931" fmla="*/ 75760 h 402605"/>
                  <a:gd name="connsiteX932" fmla="*/ 4955503 w 7672314"/>
                  <a:gd name="connsiteY932" fmla="*/ 85534 h 402605"/>
                  <a:gd name="connsiteX933" fmla="*/ 4963917 w 7672314"/>
                  <a:gd name="connsiteY933" fmla="*/ 75760 h 402605"/>
                  <a:gd name="connsiteX934" fmla="*/ 4954688 w 7672314"/>
                  <a:gd name="connsiteY934" fmla="*/ 66259 h 402605"/>
                  <a:gd name="connsiteX935" fmla="*/ 4998667 w 7672314"/>
                  <a:gd name="connsiteY935" fmla="*/ 96936 h 402605"/>
                  <a:gd name="connsiteX936" fmla="*/ 4998667 w 7672314"/>
                  <a:gd name="connsiteY936" fmla="*/ 117297 h 402605"/>
                  <a:gd name="connsiteX937" fmla="*/ 4973962 w 7672314"/>
                  <a:gd name="connsiteY937" fmla="*/ 143901 h 402605"/>
                  <a:gd name="connsiteX938" fmla="*/ 4972334 w 7672314"/>
                  <a:gd name="connsiteY938" fmla="*/ 143901 h 402605"/>
                  <a:gd name="connsiteX939" fmla="*/ 4955230 w 7672314"/>
                  <a:gd name="connsiteY939" fmla="*/ 126255 h 402605"/>
                  <a:gd name="connsiteX940" fmla="*/ 4998667 w 7672314"/>
                  <a:gd name="connsiteY940" fmla="*/ 96936 h 402605"/>
                  <a:gd name="connsiteX941" fmla="*/ 5111672 w 7672314"/>
                  <a:gd name="connsiteY941" fmla="*/ 65173 h 402605"/>
                  <a:gd name="connsiteX942" fmla="*/ 5103256 w 7672314"/>
                  <a:gd name="connsiteY942" fmla="*/ 74947 h 402605"/>
                  <a:gd name="connsiteX943" fmla="*/ 5112756 w 7672314"/>
                  <a:gd name="connsiteY943" fmla="*/ 84447 h 402605"/>
                  <a:gd name="connsiteX944" fmla="*/ 5122530 w 7672314"/>
                  <a:gd name="connsiteY944" fmla="*/ 74131 h 402605"/>
                  <a:gd name="connsiteX945" fmla="*/ 5092395 w 7672314"/>
                  <a:gd name="connsiteY945" fmla="*/ 53770 h 402605"/>
                  <a:gd name="connsiteX946" fmla="*/ 5090225 w 7672314"/>
                  <a:gd name="connsiteY946" fmla="*/ 53770 h 402605"/>
                  <a:gd name="connsiteX947" fmla="*/ 5043257 w 7672314"/>
                  <a:gd name="connsiteY947" fmla="*/ 101551 h 402605"/>
                  <a:gd name="connsiteX948" fmla="*/ 5089683 w 7672314"/>
                  <a:gd name="connsiteY948" fmla="*/ 149060 h 402605"/>
                  <a:gd name="connsiteX949" fmla="*/ 5123346 w 7672314"/>
                  <a:gd name="connsiteY949" fmla="*/ 126526 h 402605"/>
                  <a:gd name="connsiteX950" fmla="*/ 5124974 w 7672314"/>
                  <a:gd name="connsiteY950" fmla="*/ 121912 h 402605"/>
                  <a:gd name="connsiteX951" fmla="*/ 5121988 w 7672314"/>
                  <a:gd name="connsiteY951" fmla="*/ 119468 h 402605"/>
                  <a:gd name="connsiteX952" fmla="*/ 5116558 w 7672314"/>
                  <a:gd name="connsiteY952" fmla="*/ 127884 h 402605"/>
                  <a:gd name="connsiteX953" fmla="*/ 5091038 w 7672314"/>
                  <a:gd name="connsiteY953" fmla="*/ 143088 h 402605"/>
                  <a:gd name="connsiteX954" fmla="*/ 5061447 w 7672314"/>
                  <a:gd name="connsiteY954" fmla="*/ 101280 h 402605"/>
                  <a:gd name="connsiteX955" fmla="*/ 5090496 w 7672314"/>
                  <a:gd name="connsiteY955" fmla="*/ 59743 h 402605"/>
                  <a:gd name="connsiteX956" fmla="*/ 5107328 w 7672314"/>
                  <a:gd name="connsiteY956" fmla="*/ 62729 h 402605"/>
                  <a:gd name="connsiteX957" fmla="*/ 5111672 w 7672314"/>
                  <a:gd name="connsiteY957" fmla="*/ 65173 h 402605"/>
                  <a:gd name="connsiteX958" fmla="*/ 5132371 w 7672314"/>
                  <a:gd name="connsiteY958" fmla="*/ 4903 h 402605"/>
                  <a:gd name="connsiteX959" fmla="*/ 5132371 w 7672314"/>
                  <a:gd name="connsiteY959" fmla="*/ 11149 h 402605"/>
                  <a:gd name="connsiteX960" fmla="*/ 5135902 w 7672314"/>
                  <a:gd name="connsiteY960" fmla="*/ 11149 h 402605"/>
                  <a:gd name="connsiteX961" fmla="*/ 5148388 w 7672314"/>
                  <a:gd name="connsiteY961" fmla="*/ 22007 h 402605"/>
                  <a:gd name="connsiteX962" fmla="*/ 5148388 w 7672314"/>
                  <a:gd name="connsiteY962" fmla="*/ 126797 h 402605"/>
                  <a:gd name="connsiteX963" fmla="*/ 5148388 w 7672314"/>
                  <a:gd name="connsiteY963" fmla="*/ 131415 h 402605"/>
                  <a:gd name="connsiteX964" fmla="*/ 5133458 w 7672314"/>
                  <a:gd name="connsiteY964" fmla="*/ 140373 h 402605"/>
                  <a:gd name="connsiteX965" fmla="*/ 5132371 w 7672314"/>
                  <a:gd name="connsiteY965" fmla="*/ 140373 h 402605"/>
                  <a:gd name="connsiteX966" fmla="*/ 5132371 w 7672314"/>
                  <a:gd name="connsiteY966" fmla="*/ 146616 h 402605"/>
                  <a:gd name="connsiteX967" fmla="*/ 5147031 w 7672314"/>
                  <a:gd name="connsiteY967" fmla="*/ 146074 h 402605"/>
                  <a:gd name="connsiteX968" fmla="*/ 5179610 w 7672314"/>
                  <a:gd name="connsiteY968" fmla="*/ 146074 h 402605"/>
                  <a:gd name="connsiteX969" fmla="*/ 5179610 w 7672314"/>
                  <a:gd name="connsiteY969" fmla="*/ 140373 h 402605"/>
                  <a:gd name="connsiteX970" fmla="*/ 5174995 w 7672314"/>
                  <a:gd name="connsiteY970" fmla="*/ 140373 h 402605"/>
                  <a:gd name="connsiteX971" fmla="*/ 5163592 w 7672314"/>
                  <a:gd name="connsiteY971" fmla="*/ 131686 h 402605"/>
                  <a:gd name="connsiteX972" fmla="*/ 5163592 w 7672314"/>
                  <a:gd name="connsiteY972" fmla="*/ 94221 h 402605"/>
                  <a:gd name="connsiteX973" fmla="*/ 5192641 w 7672314"/>
                  <a:gd name="connsiteY973" fmla="*/ 60285 h 402605"/>
                  <a:gd name="connsiteX974" fmla="*/ 5207300 w 7672314"/>
                  <a:gd name="connsiteY974" fmla="*/ 83634 h 402605"/>
                  <a:gd name="connsiteX975" fmla="*/ 5207300 w 7672314"/>
                  <a:gd name="connsiteY975" fmla="*/ 132228 h 402605"/>
                  <a:gd name="connsiteX976" fmla="*/ 5194540 w 7672314"/>
                  <a:gd name="connsiteY976" fmla="*/ 140373 h 402605"/>
                  <a:gd name="connsiteX977" fmla="*/ 5191283 w 7672314"/>
                  <a:gd name="connsiteY977" fmla="*/ 140373 h 402605"/>
                  <a:gd name="connsiteX978" fmla="*/ 5191283 w 7672314"/>
                  <a:gd name="connsiteY978" fmla="*/ 146616 h 402605"/>
                  <a:gd name="connsiteX979" fmla="*/ 5205943 w 7672314"/>
                  <a:gd name="connsiteY979" fmla="*/ 146074 h 402605"/>
                  <a:gd name="connsiteX980" fmla="*/ 5238522 w 7672314"/>
                  <a:gd name="connsiteY980" fmla="*/ 146074 h 402605"/>
                  <a:gd name="connsiteX981" fmla="*/ 5238522 w 7672314"/>
                  <a:gd name="connsiteY981" fmla="*/ 140373 h 402605"/>
                  <a:gd name="connsiteX982" fmla="*/ 5234720 w 7672314"/>
                  <a:gd name="connsiteY982" fmla="*/ 140373 h 402605"/>
                  <a:gd name="connsiteX983" fmla="*/ 5222776 w 7672314"/>
                  <a:gd name="connsiteY983" fmla="*/ 132228 h 402605"/>
                  <a:gd name="connsiteX984" fmla="*/ 5222776 w 7672314"/>
                  <a:gd name="connsiteY984" fmla="*/ 85263 h 402605"/>
                  <a:gd name="connsiteX985" fmla="*/ 5219245 w 7672314"/>
                  <a:gd name="connsiteY985" fmla="*/ 67072 h 402605"/>
                  <a:gd name="connsiteX986" fmla="*/ 5193998 w 7672314"/>
                  <a:gd name="connsiteY986" fmla="*/ 55128 h 402605"/>
                  <a:gd name="connsiteX987" fmla="*/ 5163321 w 7672314"/>
                  <a:gd name="connsiteY987" fmla="*/ 74402 h 402605"/>
                  <a:gd name="connsiteX988" fmla="*/ 5163048 w 7672314"/>
                  <a:gd name="connsiteY988" fmla="*/ 2459 h 402605"/>
                  <a:gd name="connsiteX989" fmla="*/ 5252028 w 7672314"/>
                  <a:gd name="connsiteY989" fmla="*/ 57298 h 402605"/>
                  <a:gd name="connsiteX990" fmla="*/ 5252028 w 7672314"/>
                  <a:gd name="connsiteY990" fmla="*/ 63815 h 402605"/>
                  <a:gd name="connsiteX991" fmla="*/ 5255285 w 7672314"/>
                  <a:gd name="connsiteY991" fmla="*/ 63815 h 402605"/>
                  <a:gd name="connsiteX992" fmla="*/ 5266958 w 7672314"/>
                  <a:gd name="connsiteY992" fmla="*/ 74131 h 402605"/>
                  <a:gd name="connsiteX993" fmla="*/ 5266958 w 7672314"/>
                  <a:gd name="connsiteY993" fmla="*/ 131686 h 402605"/>
                  <a:gd name="connsiteX994" fmla="*/ 5251212 w 7672314"/>
                  <a:gd name="connsiteY994" fmla="*/ 140373 h 402605"/>
                  <a:gd name="connsiteX995" fmla="*/ 5251212 w 7672314"/>
                  <a:gd name="connsiteY995" fmla="*/ 146616 h 402605"/>
                  <a:gd name="connsiteX996" fmla="*/ 5296278 w 7672314"/>
                  <a:gd name="connsiteY996" fmla="*/ 146616 h 402605"/>
                  <a:gd name="connsiteX997" fmla="*/ 5296278 w 7672314"/>
                  <a:gd name="connsiteY997" fmla="*/ 140373 h 402605"/>
                  <a:gd name="connsiteX998" fmla="*/ 5292749 w 7672314"/>
                  <a:gd name="connsiteY998" fmla="*/ 140373 h 402605"/>
                  <a:gd name="connsiteX999" fmla="*/ 5281889 w 7672314"/>
                  <a:gd name="connsiteY999" fmla="*/ 133043 h 402605"/>
                  <a:gd name="connsiteX1000" fmla="*/ 5281889 w 7672314"/>
                  <a:gd name="connsiteY1000" fmla="*/ 55128 h 402605"/>
                  <a:gd name="connsiteX1001" fmla="*/ 5269673 w 7672314"/>
                  <a:gd name="connsiteY1001" fmla="*/ 7618 h 402605"/>
                  <a:gd name="connsiteX1002" fmla="*/ 5259899 w 7672314"/>
                  <a:gd name="connsiteY1002" fmla="*/ 18750 h 402605"/>
                  <a:gd name="connsiteX1003" fmla="*/ 5271302 w 7672314"/>
                  <a:gd name="connsiteY1003" fmla="*/ 29879 h 402605"/>
                  <a:gd name="connsiteX1004" fmla="*/ 5272660 w 7672314"/>
                  <a:gd name="connsiteY1004" fmla="*/ 29879 h 402605"/>
                  <a:gd name="connsiteX1005" fmla="*/ 5282433 w 7672314"/>
                  <a:gd name="connsiteY1005" fmla="*/ 18750 h 402605"/>
                  <a:gd name="connsiteX1006" fmla="*/ 5271302 w 7672314"/>
                  <a:gd name="connsiteY1006" fmla="*/ 7618 h 402605"/>
                  <a:gd name="connsiteX1007" fmla="*/ 5326753 w 7672314"/>
                  <a:gd name="connsiteY1007" fmla="*/ 99107 h 402605"/>
                  <a:gd name="connsiteX1008" fmla="*/ 5388107 w 7672314"/>
                  <a:gd name="connsiteY1008" fmla="*/ 99107 h 402605"/>
                  <a:gd name="connsiteX1009" fmla="*/ 5391635 w 7672314"/>
                  <a:gd name="connsiteY1009" fmla="*/ 95579 h 402605"/>
                  <a:gd name="connsiteX1010" fmla="*/ 5353628 w 7672314"/>
                  <a:gd name="connsiteY1010" fmla="*/ 53770 h 402605"/>
                  <a:gd name="connsiteX1011" fmla="*/ 5308563 w 7672314"/>
                  <a:gd name="connsiteY1011" fmla="*/ 101280 h 402605"/>
                  <a:gd name="connsiteX1012" fmla="*/ 5357159 w 7672314"/>
                  <a:gd name="connsiteY1012" fmla="*/ 149060 h 402605"/>
                  <a:gd name="connsiteX1013" fmla="*/ 5391093 w 7672314"/>
                  <a:gd name="connsiteY1013" fmla="*/ 124356 h 402605"/>
                  <a:gd name="connsiteX1014" fmla="*/ 5391635 w 7672314"/>
                  <a:gd name="connsiteY1014" fmla="*/ 121912 h 402605"/>
                  <a:gd name="connsiteX1015" fmla="*/ 5388920 w 7672314"/>
                  <a:gd name="connsiteY1015" fmla="*/ 119197 h 402605"/>
                  <a:gd name="connsiteX1016" fmla="*/ 5382947 w 7672314"/>
                  <a:gd name="connsiteY1016" fmla="*/ 128428 h 402605"/>
                  <a:gd name="connsiteX1017" fmla="*/ 5357430 w 7672314"/>
                  <a:gd name="connsiteY1017" fmla="*/ 143088 h 402605"/>
                  <a:gd name="connsiteX1018" fmla="*/ 5356072 w 7672314"/>
                  <a:gd name="connsiteY1018" fmla="*/ 143088 h 402605"/>
                  <a:gd name="connsiteX1019" fmla="*/ 5331097 w 7672314"/>
                  <a:gd name="connsiteY1019" fmla="*/ 125713 h 402605"/>
                  <a:gd name="connsiteX1020" fmla="*/ 5326753 w 7672314"/>
                  <a:gd name="connsiteY1020" fmla="*/ 99107 h 402605"/>
                  <a:gd name="connsiteX1021" fmla="*/ 5327024 w 7672314"/>
                  <a:gd name="connsiteY1021" fmla="*/ 94221 h 402605"/>
                  <a:gd name="connsiteX1022" fmla="*/ 5347927 w 7672314"/>
                  <a:gd name="connsiteY1022" fmla="*/ 59743 h 402605"/>
                  <a:gd name="connsiteX1023" fmla="*/ 5352815 w 7672314"/>
                  <a:gd name="connsiteY1023" fmla="*/ 58927 h 402605"/>
                  <a:gd name="connsiteX1024" fmla="*/ 5377520 w 7672314"/>
                  <a:gd name="connsiteY1024" fmla="*/ 94221 h 402605"/>
                  <a:gd name="connsiteX1025" fmla="*/ 5401884 w 7672314"/>
                  <a:gd name="connsiteY1025" fmla="*/ 57298 h 402605"/>
                  <a:gd name="connsiteX1026" fmla="*/ 5401884 w 7672314"/>
                  <a:gd name="connsiteY1026" fmla="*/ 63815 h 402605"/>
                  <a:gd name="connsiteX1027" fmla="*/ 5405141 w 7672314"/>
                  <a:gd name="connsiteY1027" fmla="*/ 63815 h 402605"/>
                  <a:gd name="connsiteX1028" fmla="*/ 5423602 w 7672314"/>
                  <a:gd name="connsiteY1028" fmla="*/ 83361 h 402605"/>
                  <a:gd name="connsiteX1029" fmla="*/ 5448578 w 7672314"/>
                  <a:gd name="connsiteY1029" fmla="*/ 143359 h 402605"/>
                  <a:gd name="connsiteX1030" fmla="*/ 5454008 w 7672314"/>
                  <a:gd name="connsiteY1030" fmla="*/ 149060 h 402605"/>
                  <a:gd name="connsiteX1031" fmla="*/ 5466497 w 7672314"/>
                  <a:gd name="connsiteY1031" fmla="*/ 126526 h 402605"/>
                  <a:gd name="connsiteX1032" fmla="*/ 5484958 w 7672314"/>
                  <a:gd name="connsiteY1032" fmla="*/ 82548 h 402605"/>
                  <a:gd name="connsiteX1033" fmla="*/ 5489573 w 7672314"/>
                  <a:gd name="connsiteY1033" fmla="*/ 72232 h 402605"/>
                  <a:gd name="connsiteX1034" fmla="*/ 5506132 w 7672314"/>
                  <a:gd name="connsiteY1034" fmla="*/ 63815 h 402605"/>
                  <a:gd name="connsiteX1035" fmla="*/ 5506132 w 7672314"/>
                  <a:gd name="connsiteY1035" fmla="*/ 57298 h 402605"/>
                  <a:gd name="connsiteX1036" fmla="*/ 5495816 w 7672314"/>
                  <a:gd name="connsiteY1036" fmla="*/ 58114 h 402605"/>
                  <a:gd name="connsiteX1037" fmla="*/ 5472198 w 7672314"/>
                  <a:gd name="connsiteY1037" fmla="*/ 58114 h 402605"/>
                  <a:gd name="connsiteX1038" fmla="*/ 5472198 w 7672314"/>
                  <a:gd name="connsiteY1038" fmla="*/ 63815 h 402605"/>
                  <a:gd name="connsiteX1039" fmla="*/ 5481428 w 7672314"/>
                  <a:gd name="connsiteY1039" fmla="*/ 72232 h 402605"/>
                  <a:gd name="connsiteX1040" fmla="*/ 5481428 w 7672314"/>
                  <a:gd name="connsiteY1040" fmla="*/ 73045 h 402605"/>
                  <a:gd name="connsiteX1041" fmla="*/ 5474369 w 7672314"/>
                  <a:gd name="connsiteY1041" fmla="*/ 91777 h 402605"/>
                  <a:gd name="connsiteX1042" fmla="*/ 5458896 w 7672314"/>
                  <a:gd name="connsiteY1042" fmla="*/ 129786 h 402605"/>
                  <a:gd name="connsiteX1043" fmla="*/ 5452921 w 7672314"/>
                  <a:gd name="connsiteY1043" fmla="*/ 115124 h 402605"/>
                  <a:gd name="connsiteX1044" fmla="*/ 5440435 w 7672314"/>
                  <a:gd name="connsiteY1044" fmla="*/ 85263 h 402605"/>
                  <a:gd name="connsiteX1045" fmla="*/ 5435547 w 7672314"/>
                  <a:gd name="connsiteY1045" fmla="*/ 73860 h 402605"/>
                  <a:gd name="connsiteX1046" fmla="*/ 5434191 w 7672314"/>
                  <a:gd name="connsiteY1046" fmla="*/ 69516 h 402605"/>
                  <a:gd name="connsiteX1047" fmla="*/ 5445591 w 7672314"/>
                  <a:gd name="connsiteY1047" fmla="*/ 63815 h 402605"/>
                  <a:gd name="connsiteX1048" fmla="*/ 5445591 w 7672314"/>
                  <a:gd name="connsiteY1048" fmla="*/ 57298 h 402605"/>
                  <a:gd name="connsiteX1049" fmla="*/ 5528529 w 7672314"/>
                  <a:gd name="connsiteY1049" fmla="*/ 99107 h 402605"/>
                  <a:gd name="connsiteX1050" fmla="*/ 5589885 w 7672314"/>
                  <a:gd name="connsiteY1050" fmla="*/ 99107 h 402605"/>
                  <a:gd name="connsiteX1051" fmla="*/ 5593414 w 7672314"/>
                  <a:gd name="connsiteY1051" fmla="*/ 95579 h 402605"/>
                  <a:gd name="connsiteX1052" fmla="*/ 5555407 w 7672314"/>
                  <a:gd name="connsiteY1052" fmla="*/ 53770 h 402605"/>
                  <a:gd name="connsiteX1053" fmla="*/ 5510341 w 7672314"/>
                  <a:gd name="connsiteY1053" fmla="*/ 101280 h 402605"/>
                  <a:gd name="connsiteX1054" fmla="*/ 5558935 w 7672314"/>
                  <a:gd name="connsiteY1054" fmla="*/ 149060 h 402605"/>
                  <a:gd name="connsiteX1055" fmla="*/ 5592871 w 7672314"/>
                  <a:gd name="connsiteY1055" fmla="*/ 124356 h 402605"/>
                  <a:gd name="connsiteX1056" fmla="*/ 5593414 w 7672314"/>
                  <a:gd name="connsiteY1056" fmla="*/ 121912 h 402605"/>
                  <a:gd name="connsiteX1057" fmla="*/ 5590698 w 7672314"/>
                  <a:gd name="connsiteY1057" fmla="*/ 119197 h 402605"/>
                  <a:gd name="connsiteX1058" fmla="*/ 5584726 w 7672314"/>
                  <a:gd name="connsiteY1058" fmla="*/ 128428 h 402605"/>
                  <a:gd name="connsiteX1059" fmla="*/ 5559206 w 7672314"/>
                  <a:gd name="connsiteY1059" fmla="*/ 143088 h 402605"/>
                  <a:gd name="connsiteX1060" fmla="*/ 5557849 w 7672314"/>
                  <a:gd name="connsiteY1060" fmla="*/ 143088 h 402605"/>
                  <a:gd name="connsiteX1061" fmla="*/ 5532873 w 7672314"/>
                  <a:gd name="connsiteY1061" fmla="*/ 125713 h 402605"/>
                  <a:gd name="connsiteX1062" fmla="*/ 5528529 w 7672314"/>
                  <a:gd name="connsiteY1062" fmla="*/ 99107 h 402605"/>
                  <a:gd name="connsiteX1063" fmla="*/ 5528800 w 7672314"/>
                  <a:gd name="connsiteY1063" fmla="*/ 94221 h 402605"/>
                  <a:gd name="connsiteX1064" fmla="*/ 5549706 w 7672314"/>
                  <a:gd name="connsiteY1064" fmla="*/ 59743 h 402605"/>
                  <a:gd name="connsiteX1065" fmla="*/ 5554591 w 7672314"/>
                  <a:gd name="connsiteY1065" fmla="*/ 58927 h 402605"/>
                  <a:gd name="connsiteX1066" fmla="*/ 5579296 w 7672314"/>
                  <a:gd name="connsiteY1066" fmla="*/ 94221 h 402605"/>
                  <a:gd name="connsiteX1067" fmla="*/ 5665016 w 7672314"/>
                  <a:gd name="connsiteY1067" fmla="*/ 4903 h 402605"/>
                  <a:gd name="connsiteX1068" fmla="*/ 5665016 w 7672314"/>
                  <a:gd name="connsiteY1068" fmla="*/ 11149 h 402605"/>
                  <a:gd name="connsiteX1069" fmla="*/ 5667189 w 7672314"/>
                  <a:gd name="connsiteY1069" fmla="*/ 11149 h 402605"/>
                  <a:gd name="connsiteX1070" fmla="*/ 5681033 w 7672314"/>
                  <a:gd name="connsiteY1070" fmla="*/ 23907 h 402605"/>
                  <a:gd name="connsiteX1071" fmla="*/ 5681033 w 7672314"/>
                  <a:gd name="connsiteY1071" fmla="*/ 67343 h 402605"/>
                  <a:gd name="connsiteX1072" fmla="*/ 5653885 w 7672314"/>
                  <a:gd name="connsiteY1072" fmla="*/ 55128 h 402605"/>
                  <a:gd name="connsiteX1073" fmla="*/ 5606649 w 7672314"/>
                  <a:gd name="connsiteY1073" fmla="*/ 102366 h 402605"/>
                  <a:gd name="connsiteX1074" fmla="*/ 5651985 w 7672314"/>
                  <a:gd name="connsiteY1074" fmla="*/ 149060 h 402605"/>
                  <a:gd name="connsiteX1075" fmla="*/ 5680220 w 7672314"/>
                  <a:gd name="connsiteY1075" fmla="*/ 135758 h 402605"/>
                  <a:gd name="connsiteX1076" fmla="*/ 5680491 w 7672314"/>
                  <a:gd name="connsiteY1076" fmla="*/ 149060 h 402605"/>
                  <a:gd name="connsiteX1077" fmla="*/ 5711710 w 7672314"/>
                  <a:gd name="connsiteY1077" fmla="*/ 146616 h 402605"/>
                  <a:gd name="connsiteX1078" fmla="*/ 5711710 w 7672314"/>
                  <a:gd name="connsiteY1078" fmla="*/ 140373 h 402605"/>
                  <a:gd name="connsiteX1079" fmla="*/ 5708724 w 7672314"/>
                  <a:gd name="connsiteY1079" fmla="*/ 140373 h 402605"/>
                  <a:gd name="connsiteX1080" fmla="*/ 5695693 w 7672314"/>
                  <a:gd name="connsiteY1080" fmla="*/ 129784 h 402605"/>
                  <a:gd name="connsiteX1081" fmla="*/ 5695693 w 7672314"/>
                  <a:gd name="connsiteY1081" fmla="*/ 2461 h 402605"/>
                  <a:gd name="connsiteX1082" fmla="*/ 5624836 w 7672314"/>
                  <a:gd name="connsiteY1082" fmla="*/ 106710 h 402605"/>
                  <a:gd name="connsiteX1083" fmla="*/ 5624836 w 7672314"/>
                  <a:gd name="connsiteY1083" fmla="*/ 103995 h 402605"/>
                  <a:gd name="connsiteX1084" fmla="*/ 5654971 w 7672314"/>
                  <a:gd name="connsiteY1084" fmla="*/ 60558 h 402605"/>
                  <a:gd name="connsiteX1085" fmla="*/ 5680491 w 7672314"/>
                  <a:gd name="connsiteY1085" fmla="*/ 81190 h 402605"/>
                  <a:gd name="connsiteX1086" fmla="*/ 5680491 w 7672314"/>
                  <a:gd name="connsiteY1086" fmla="*/ 89062 h 402605"/>
                  <a:gd name="connsiteX1087" fmla="*/ 5680491 w 7672314"/>
                  <a:gd name="connsiteY1087" fmla="*/ 123269 h 402605"/>
                  <a:gd name="connsiteX1088" fmla="*/ 5677776 w 7672314"/>
                  <a:gd name="connsiteY1088" fmla="*/ 129784 h 402605"/>
                  <a:gd name="connsiteX1089" fmla="*/ 5653071 w 7672314"/>
                  <a:gd name="connsiteY1089" fmla="*/ 143901 h 402605"/>
                  <a:gd name="connsiteX1090" fmla="*/ 5632711 w 7672314"/>
                  <a:gd name="connsiteY1090" fmla="*/ 133314 h 402605"/>
                  <a:gd name="connsiteX1091" fmla="*/ 5624836 w 7672314"/>
                  <a:gd name="connsiteY1091" fmla="*/ 106710 h 402605"/>
                  <a:gd name="connsiteX1092" fmla="*/ 5822950 w 7672314"/>
                  <a:gd name="connsiteY1092" fmla="*/ 57298 h 402605"/>
                  <a:gd name="connsiteX1093" fmla="*/ 5806391 w 7672314"/>
                  <a:gd name="connsiteY1093" fmla="*/ 57298 h 402605"/>
                  <a:gd name="connsiteX1094" fmla="*/ 5806391 w 7672314"/>
                  <a:gd name="connsiteY1094" fmla="*/ 63815 h 402605"/>
                  <a:gd name="connsiteX1095" fmla="*/ 5822950 w 7672314"/>
                  <a:gd name="connsiteY1095" fmla="*/ 63815 h 402605"/>
                  <a:gd name="connsiteX1096" fmla="*/ 5822950 w 7672314"/>
                  <a:gd name="connsiteY1096" fmla="*/ 132228 h 402605"/>
                  <a:gd name="connsiteX1097" fmla="*/ 5810190 w 7672314"/>
                  <a:gd name="connsiteY1097" fmla="*/ 140373 h 402605"/>
                  <a:gd name="connsiteX1098" fmla="*/ 5807204 w 7672314"/>
                  <a:gd name="connsiteY1098" fmla="*/ 140373 h 402605"/>
                  <a:gd name="connsiteX1099" fmla="*/ 5807204 w 7672314"/>
                  <a:gd name="connsiteY1099" fmla="*/ 146616 h 402605"/>
                  <a:gd name="connsiteX1100" fmla="*/ 5821864 w 7672314"/>
                  <a:gd name="connsiteY1100" fmla="*/ 146074 h 402605"/>
                  <a:gd name="connsiteX1101" fmla="*/ 5857700 w 7672314"/>
                  <a:gd name="connsiteY1101" fmla="*/ 146074 h 402605"/>
                  <a:gd name="connsiteX1102" fmla="*/ 5857700 w 7672314"/>
                  <a:gd name="connsiteY1102" fmla="*/ 140373 h 402605"/>
                  <a:gd name="connsiteX1103" fmla="*/ 5850912 w 7672314"/>
                  <a:gd name="connsiteY1103" fmla="*/ 140373 h 402605"/>
                  <a:gd name="connsiteX1104" fmla="*/ 5837881 w 7672314"/>
                  <a:gd name="connsiteY1104" fmla="*/ 130599 h 402605"/>
                  <a:gd name="connsiteX1105" fmla="*/ 5837881 w 7672314"/>
                  <a:gd name="connsiteY1105" fmla="*/ 63815 h 402605"/>
                  <a:gd name="connsiteX1106" fmla="*/ 5861772 w 7672314"/>
                  <a:gd name="connsiteY1106" fmla="*/ 63815 h 402605"/>
                  <a:gd name="connsiteX1107" fmla="*/ 5861772 w 7672314"/>
                  <a:gd name="connsiteY1107" fmla="*/ 57298 h 402605"/>
                  <a:gd name="connsiteX1108" fmla="*/ 5837068 w 7672314"/>
                  <a:gd name="connsiteY1108" fmla="*/ 57298 h 402605"/>
                  <a:gd name="connsiteX1109" fmla="*/ 5837068 w 7672314"/>
                  <a:gd name="connsiteY1109" fmla="*/ 38566 h 402605"/>
                  <a:gd name="connsiteX1110" fmla="*/ 5856342 w 7672314"/>
                  <a:gd name="connsiteY1110" fmla="*/ 5448 h 402605"/>
                  <a:gd name="connsiteX1111" fmla="*/ 5862585 w 7672314"/>
                  <a:gd name="connsiteY1111" fmla="*/ 6803 h 402605"/>
                  <a:gd name="connsiteX1112" fmla="*/ 5857158 w 7672314"/>
                  <a:gd name="connsiteY1112" fmla="*/ 15219 h 402605"/>
                  <a:gd name="connsiteX1113" fmla="*/ 5866387 w 7672314"/>
                  <a:gd name="connsiteY1113" fmla="*/ 24451 h 402605"/>
                  <a:gd name="connsiteX1114" fmla="*/ 5875617 w 7672314"/>
                  <a:gd name="connsiteY1114" fmla="*/ 14948 h 402605"/>
                  <a:gd name="connsiteX1115" fmla="*/ 5856342 w 7672314"/>
                  <a:gd name="connsiteY1115" fmla="*/ 288 h 402605"/>
                  <a:gd name="connsiteX1116" fmla="*/ 5824308 w 7672314"/>
                  <a:gd name="connsiteY1116" fmla="*/ 23364 h 402605"/>
                  <a:gd name="connsiteX1117" fmla="*/ 5822950 w 7672314"/>
                  <a:gd name="connsiteY1117" fmla="*/ 35038 h 402605"/>
                  <a:gd name="connsiteX1118" fmla="*/ 5915050 w 7672314"/>
                  <a:gd name="connsiteY1118" fmla="*/ 53770 h 402605"/>
                  <a:gd name="connsiteX1119" fmla="*/ 5871069 w 7672314"/>
                  <a:gd name="connsiteY1119" fmla="*/ 102366 h 402605"/>
                  <a:gd name="connsiteX1120" fmla="*/ 5918307 w 7672314"/>
                  <a:gd name="connsiteY1120" fmla="*/ 149060 h 402605"/>
                  <a:gd name="connsiteX1121" fmla="*/ 5965275 w 7672314"/>
                  <a:gd name="connsiteY1121" fmla="*/ 102637 h 402605"/>
                  <a:gd name="connsiteX1122" fmla="*/ 5918036 w 7672314"/>
                  <a:gd name="connsiteY1122" fmla="*/ 53770 h 402605"/>
                  <a:gd name="connsiteX1123" fmla="*/ 5915050 w 7672314"/>
                  <a:gd name="connsiteY1123" fmla="*/ 53770 h 402605"/>
                  <a:gd name="connsiteX1124" fmla="*/ 5888988 w 7672314"/>
                  <a:gd name="connsiteY1124" fmla="*/ 107252 h 402605"/>
                  <a:gd name="connsiteX1125" fmla="*/ 5888988 w 7672314"/>
                  <a:gd name="connsiteY1125" fmla="*/ 98294 h 402605"/>
                  <a:gd name="connsiteX1126" fmla="*/ 5918307 w 7672314"/>
                  <a:gd name="connsiteY1126" fmla="*/ 58929 h 402605"/>
                  <a:gd name="connsiteX1127" fmla="*/ 5946814 w 7672314"/>
                  <a:gd name="connsiteY1127" fmla="*/ 88520 h 402605"/>
                  <a:gd name="connsiteX1128" fmla="*/ 5947356 w 7672314"/>
                  <a:gd name="connsiteY1128" fmla="*/ 101551 h 402605"/>
                  <a:gd name="connsiteX1129" fmla="*/ 5939213 w 7672314"/>
                  <a:gd name="connsiteY1129" fmla="*/ 133314 h 402605"/>
                  <a:gd name="connsiteX1130" fmla="*/ 5918036 w 7672314"/>
                  <a:gd name="connsiteY1130" fmla="*/ 143088 h 402605"/>
                  <a:gd name="connsiteX1131" fmla="*/ 5889530 w 7672314"/>
                  <a:gd name="connsiteY1131" fmla="*/ 115124 h 402605"/>
                  <a:gd name="connsiteX1132" fmla="*/ 5888988 w 7672314"/>
                  <a:gd name="connsiteY1132" fmla="*/ 107252 h 402605"/>
                  <a:gd name="connsiteX1133" fmla="*/ 5977762 w 7672314"/>
                  <a:gd name="connsiteY1133" fmla="*/ 57298 h 402605"/>
                  <a:gd name="connsiteX1134" fmla="*/ 5977762 w 7672314"/>
                  <a:gd name="connsiteY1134" fmla="*/ 63815 h 402605"/>
                  <a:gd name="connsiteX1135" fmla="*/ 5981019 w 7672314"/>
                  <a:gd name="connsiteY1135" fmla="*/ 63815 h 402605"/>
                  <a:gd name="connsiteX1136" fmla="*/ 5993779 w 7672314"/>
                  <a:gd name="connsiteY1136" fmla="*/ 74131 h 402605"/>
                  <a:gd name="connsiteX1137" fmla="*/ 5993779 w 7672314"/>
                  <a:gd name="connsiteY1137" fmla="*/ 131415 h 402605"/>
                  <a:gd name="connsiteX1138" fmla="*/ 5977762 w 7672314"/>
                  <a:gd name="connsiteY1138" fmla="*/ 140373 h 402605"/>
                  <a:gd name="connsiteX1139" fmla="*/ 5977762 w 7672314"/>
                  <a:gd name="connsiteY1139" fmla="*/ 146616 h 402605"/>
                  <a:gd name="connsiteX1140" fmla="*/ 5992150 w 7672314"/>
                  <a:gd name="connsiteY1140" fmla="*/ 146074 h 402605"/>
                  <a:gd name="connsiteX1141" fmla="*/ 6028528 w 7672314"/>
                  <a:gd name="connsiteY1141" fmla="*/ 146074 h 402605"/>
                  <a:gd name="connsiteX1142" fmla="*/ 6028528 w 7672314"/>
                  <a:gd name="connsiteY1142" fmla="*/ 140373 h 402605"/>
                  <a:gd name="connsiteX1143" fmla="*/ 6021469 w 7672314"/>
                  <a:gd name="connsiteY1143" fmla="*/ 140373 h 402605"/>
                  <a:gd name="connsiteX1144" fmla="*/ 6008438 w 7672314"/>
                  <a:gd name="connsiteY1144" fmla="*/ 131415 h 402605"/>
                  <a:gd name="connsiteX1145" fmla="*/ 6008438 w 7672314"/>
                  <a:gd name="connsiteY1145" fmla="*/ 96665 h 402605"/>
                  <a:gd name="connsiteX1146" fmla="*/ 6034774 w 7672314"/>
                  <a:gd name="connsiteY1146" fmla="*/ 60285 h 402605"/>
                  <a:gd name="connsiteX1147" fmla="*/ 6034774 w 7672314"/>
                  <a:gd name="connsiteY1147" fmla="*/ 60558 h 402605"/>
                  <a:gd name="connsiteX1148" fmla="*/ 6030701 w 7672314"/>
                  <a:gd name="connsiteY1148" fmla="*/ 68159 h 402605"/>
                  <a:gd name="connsiteX1149" fmla="*/ 6039931 w 7672314"/>
                  <a:gd name="connsiteY1149" fmla="*/ 77388 h 402605"/>
                  <a:gd name="connsiteX1150" fmla="*/ 6048889 w 7672314"/>
                  <a:gd name="connsiteY1150" fmla="*/ 67888 h 402605"/>
                  <a:gd name="connsiteX1151" fmla="*/ 6033143 w 7672314"/>
                  <a:gd name="connsiteY1151" fmla="*/ 55128 h 402605"/>
                  <a:gd name="connsiteX1152" fmla="*/ 6007354 w 7672314"/>
                  <a:gd name="connsiteY1152" fmla="*/ 77388 h 402605"/>
                  <a:gd name="connsiteX1153" fmla="*/ 6007354 w 7672314"/>
                  <a:gd name="connsiteY1153" fmla="*/ 55128 h 402605"/>
                  <a:gd name="connsiteX1154" fmla="*/ 6211913 w 7672314"/>
                  <a:gd name="connsiteY1154" fmla="*/ 65173 h 402605"/>
                  <a:gd name="connsiteX1155" fmla="*/ 6203499 w 7672314"/>
                  <a:gd name="connsiteY1155" fmla="*/ 74947 h 402605"/>
                  <a:gd name="connsiteX1156" fmla="*/ 6212999 w 7672314"/>
                  <a:gd name="connsiteY1156" fmla="*/ 84447 h 402605"/>
                  <a:gd name="connsiteX1157" fmla="*/ 6222773 w 7672314"/>
                  <a:gd name="connsiteY1157" fmla="*/ 74131 h 402605"/>
                  <a:gd name="connsiteX1158" fmla="*/ 6192639 w 7672314"/>
                  <a:gd name="connsiteY1158" fmla="*/ 53770 h 402605"/>
                  <a:gd name="connsiteX1159" fmla="*/ 6190468 w 7672314"/>
                  <a:gd name="connsiteY1159" fmla="*/ 53770 h 402605"/>
                  <a:gd name="connsiteX1160" fmla="*/ 6143500 w 7672314"/>
                  <a:gd name="connsiteY1160" fmla="*/ 101551 h 402605"/>
                  <a:gd name="connsiteX1161" fmla="*/ 6189923 w 7672314"/>
                  <a:gd name="connsiteY1161" fmla="*/ 149060 h 402605"/>
                  <a:gd name="connsiteX1162" fmla="*/ 6223586 w 7672314"/>
                  <a:gd name="connsiteY1162" fmla="*/ 126526 h 402605"/>
                  <a:gd name="connsiteX1163" fmla="*/ 6225217 w 7672314"/>
                  <a:gd name="connsiteY1163" fmla="*/ 121912 h 402605"/>
                  <a:gd name="connsiteX1164" fmla="*/ 6222229 w 7672314"/>
                  <a:gd name="connsiteY1164" fmla="*/ 119468 h 402605"/>
                  <a:gd name="connsiteX1165" fmla="*/ 6216801 w 7672314"/>
                  <a:gd name="connsiteY1165" fmla="*/ 127884 h 402605"/>
                  <a:gd name="connsiteX1166" fmla="*/ 6191281 w 7672314"/>
                  <a:gd name="connsiteY1166" fmla="*/ 143088 h 402605"/>
                  <a:gd name="connsiteX1167" fmla="*/ 6161691 w 7672314"/>
                  <a:gd name="connsiteY1167" fmla="*/ 101280 h 402605"/>
                  <a:gd name="connsiteX1168" fmla="*/ 6190739 w 7672314"/>
                  <a:gd name="connsiteY1168" fmla="*/ 59743 h 402605"/>
                  <a:gd name="connsiteX1169" fmla="*/ 6207569 w 7672314"/>
                  <a:gd name="connsiteY1169" fmla="*/ 62729 h 402605"/>
                  <a:gd name="connsiteX1170" fmla="*/ 6211913 w 7672314"/>
                  <a:gd name="connsiteY1170" fmla="*/ 65173 h 402605"/>
                  <a:gd name="connsiteX1171" fmla="*/ 6255215 w 7672314"/>
                  <a:gd name="connsiteY1171" fmla="*/ 99107 h 402605"/>
                  <a:gd name="connsiteX1172" fmla="*/ 6316569 w 7672314"/>
                  <a:gd name="connsiteY1172" fmla="*/ 99107 h 402605"/>
                  <a:gd name="connsiteX1173" fmla="*/ 6320100 w 7672314"/>
                  <a:gd name="connsiteY1173" fmla="*/ 95579 h 402605"/>
                  <a:gd name="connsiteX1174" fmla="*/ 6282091 w 7672314"/>
                  <a:gd name="connsiteY1174" fmla="*/ 53770 h 402605"/>
                  <a:gd name="connsiteX1175" fmla="*/ 6237025 w 7672314"/>
                  <a:gd name="connsiteY1175" fmla="*/ 101280 h 402605"/>
                  <a:gd name="connsiteX1176" fmla="*/ 6285621 w 7672314"/>
                  <a:gd name="connsiteY1176" fmla="*/ 149060 h 402605"/>
                  <a:gd name="connsiteX1177" fmla="*/ 6319555 w 7672314"/>
                  <a:gd name="connsiteY1177" fmla="*/ 124356 h 402605"/>
                  <a:gd name="connsiteX1178" fmla="*/ 6320100 w 7672314"/>
                  <a:gd name="connsiteY1178" fmla="*/ 121912 h 402605"/>
                  <a:gd name="connsiteX1179" fmla="*/ 6317385 w 7672314"/>
                  <a:gd name="connsiteY1179" fmla="*/ 119197 h 402605"/>
                  <a:gd name="connsiteX1180" fmla="*/ 6311412 w 7672314"/>
                  <a:gd name="connsiteY1180" fmla="*/ 128428 h 402605"/>
                  <a:gd name="connsiteX1181" fmla="*/ 6285892 w 7672314"/>
                  <a:gd name="connsiteY1181" fmla="*/ 143088 h 402605"/>
                  <a:gd name="connsiteX1182" fmla="*/ 6284535 w 7672314"/>
                  <a:gd name="connsiteY1182" fmla="*/ 143088 h 402605"/>
                  <a:gd name="connsiteX1183" fmla="*/ 6259559 w 7672314"/>
                  <a:gd name="connsiteY1183" fmla="*/ 125713 h 402605"/>
                  <a:gd name="connsiteX1184" fmla="*/ 6255215 w 7672314"/>
                  <a:gd name="connsiteY1184" fmla="*/ 99107 h 402605"/>
                  <a:gd name="connsiteX1185" fmla="*/ 6255486 w 7672314"/>
                  <a:gd name="connsiteY1185" fmla="*/ 94221 h 402605"/>
                  <a:gd name="connsiteX1186" fmla="*/ 6276389 w 7672314"/>
                  <a:gd name="connsiteY1186" fmla="*/ 59743 h 402605"/>
                  <a:gd name="connsiteX1187" fmla="*/ 6281278 w 7672314"/>
                  <a:gd name="connsiteY1187" fmla="*/ 58927 h 402605"/>
                  <a:gd name="connsiteX1188" fmla="*/ 6305982 w 7672314"/>
                  <a:gd name="connsiteY1188" fmla="*/ 94221 h 402605"/>
                  <a:gd name="connsiteX1189" fmla="*/ 6332519 w 7672314"/>
                  <a:gd name="connsiteY1189" fmla="*/ 57298 h 402605"/>
                  <a:gd name="connsiteX1190" fmla="*/ 6332519 w 7672314"/>
                  <a:gd name="connsiteY1190" fmla="*/ 63815 h 402605"/>
                  <a:gd name="connsiteX1191" fmla="*/ 6335776 w 7672314"/>
                  <a:gd name="connsiteY1191" fmla="*/ 63815 h 402605"/>
                  <a:gd name="connsiteX1192" fmla="*/ 6348536 w 7672314"/>
                  <a:gd name="connsiteY1192" fmla="*/ 74131 h 402605"/>
                  <a:gd name="connsiteX1193" fmla="*/ 6348536 w 7672314"/>
                  <a:gd name="connsiteY1193" fmla="*/ 131415 h 402605"/>
                  <a:gd name="connsiteX1194" fmla="*/ 6332519 w 7672314"/>
                  <a:gd name="connsiteY1194" fmla="*/ 140373 h 402605"/>
                  <a:gd name="connsiteX1195" fmla="*/ 6332519 w 7672314"/>
                  <a:gd name="connsiteY1195" fmla="*/ 146616 h 402605"/>
                  <a:gd name="connsiteX1196" fmla="*/ 6346908 w 7672314"/>
                  <a:gd name="connsiteY1196" fmla="*/ 146074 h 402605"/>
                  <a:gd name="connsiteX1197" fmla="*/ 6383286 w 7672314"/>
                  <a:gd name="connsiteY1197" fmla="*/ 146074 h 402605"/>
                  <a:gd name="connsiteX1198" fmla="*/ 6383286 w 7672314"/>
                  <a:gd name="connsiteY1198" fmla="*/ 140373 h 402605"/>
                  <a:gd name="connsiteX1199" fmla="*/ 6376227 w 7672314"/>
                  <a:gd name="connsiteY1199" fmla="*/ 140373 h 402605"/>
                  <a:gd name="connsiteX1200" fmla="*/ 6363196 w 7672314"/>
                  <a:gd name="connsiteY1200" fmla="*/ 131415 h 402605"/>
                  <a:gd name="connsiteX1201" fmla="*/ 6363196 w 7672314"/>
                  <a:gd name="connsiteY1201" fmla="*/ 96665 h 402605"/>
                  <a:gd name="connsiteX1202" fmla="*/ 6389529 w 7672314"/>
                  <a:gd name="connsiteY1202" fmla="*/ 60285 h 402605"/>
                  <a:gd name="connsiteX1203" fmla="*/ 6389529 w 7672314"/>
                  <a:gd name="connsiteY1203" fmla="*/ 60558 h 402605"/>
                  <a:gd name="connsiteX1204" fmla="*/ 6385457 w 7672314"/>
                  <a:gd name="connsiteY1204" fmla="*/ 68159 h 402605"/>
                  <a:gd name="connsiteX1205" fmla="*/ 6394688 w 7672314"/>
                  <a:gd name="connsiteY1205" fmla="*/ 77388 h 402605"/>
                  <a:gd name="connsiteX1206" fmla="*/ 6403647 w 7672314"/>
                  <a:gd name="connsiteY1206" fmla="*/ 67888 h 402605"/>
                  <a:gd name="connsiteX1207" fmla="*/ 6387901 w 7672314"/>
                  <a:gd name="connsiteY1207" fmla="*/ 55128 h 402605"/>
                  <a:gd name="connsiteX1208" fmla="*/ 6362110 w 7672314"/>
                  <a:gd name="connsiteY1208" fmla="*/ 77388 h 402605"/>
                  <a:gd name="connsiteX1209" fmla="*/ 6362110 w 7672314"/>
                  <a:gd name="connsiteY1209" fmla="*/ 55128 h 402605"/>
                  <a:gd name="connsiteX1210" fmla="*/ 6441248 w 7672314"/>
                  <a:gd name="connsiteY1210" fmla="*/ 19021 h 402605"/>
                  <a:gd name="connsiteX1211" fmla="*/ 6413828 w 7672314"/>
                  <a:gd name="connsiteY1211" fmla="*/ 58656 h 402605"/>
                  <a:gd name="connsiteX1212" fmla="*/ 6413828 w 7672314"/>
                  <a:gd name="connsiteY1212" fmla="*/ 63815 h 402605"/>
                  <a:gd name="connsiteX1213" fmla="*/ 6431745 w 7672314"/>
                  <a:gd name="connsiteY1213" fmla="*/ 63815 h 402605"/>
                  <a:gd name="connsiteX1214" fmla="*/ 6431745 w 7672314"/>
                  <a:gd name="connsiteY1214" fmla="*/ 118655 h 402605"/>
                  <a:gd name="connsiteX1215" fmla="*/ 6435547 w 7672314"/>
                  <a:gd name="connsiteY1215" fmla="*/ 136842 h 402605"/>
                  <a:gd name="connsiteX1216" fmla="*/ 6460522 w 7672314"/>
                  <a:gd name="connsiteY1216" fmla="*/ 149060 h 402605"/>
                  <a:gd name="connsiteX1217" fmla="*/ 6462422 w 7672314"/>
                  <a:gd name="connsiteY1217" fmla="*/ 149060 h 402605"/>
                  <a:gd name="connsiteX1218" fmla="*/ 6480883 w 7672314"/>
                  <a:gd name="connsiteY1218" fmla="*/ 116753 h 402605"/>
                  <a:gd name="connsiteX1219" fmla="*/ 6480883 w 7672314"/>
                  <a:gd name="connsiteY1219" fmla="*/ 109152 h 402605"/>
                  <a:gd name="connsiteX1220" fmla="*/ 6474911 w 7672314"/>
                  <a:gd name="connsiteY1220" fmla="*/ 109152 h 402605"/>
                  <a:gd name="connsiteX1221" fmla="*/ 6475182 w 7672314"/>
                  <a:gd name="connsiteY1221" fmla="*/ 118110 h 402605"/>
                  <a:gd name="connsiteX1222" fmla="*/ 6460793 w 7672314"/>
                  <a:gd name="connsiteY1222" fmla="*/ 143088 h 402605"/>
                  <a:gd name="connsiteX1223" fmla="*/ 6447220 w 7672314"/>
                  <a:gd name="connsiteY1223" fmla="*/ 120012 h 402605"/>
                  <a:gd name="connsiteX1224" fmla="*/ 6447220 w 7672314"/>
                  <a:gd name="connsiteY1224" fmla="*/ 63815 h 402605"/>
                  <a:gd name="connsiteX1225" fmla="*/ 6477353 w 7672314"/>
                  <a:gd name="connsiteY1225" fmla="*/ 63815 h 402605"/>
                  <a:gd name="connsiteX1226" fmla="*/ 6477353 w 7672314"/>
                  <a:gd name="connsiteY1226" fmla="*/ 57298 h 402605"/>
                  <a:gd name="connsiteX1227" fmla="*/ 6447220 w 7672314"/>
                  <a:gd name="connsiteY1227" fmla="*/ 57298 h 402605"/>
                  <a:gd name="connsiteX1228" fmla="*/ 6447220 w 7672314"/>
                  <a:gd name="connsiteY1228" fmla="*/ 19021 h 402605"/>
                  <a:gd name="connsiteX1229" fmla="*/ 6518007 w 7672314"/>
                  <a:gd name="connsiteY1229" fmla="*/ 66259 h 402605"/>
                  <a:gd name="connsiteX1230" fmla="*/ 6539726 w 7672314"/>
                  <a:gd name="connsiteY1230" fmla="*/ 58929 h 402605"/>
                  <a:gd name="connsiteX1231" fmla="*/ 6557645 w 7672314"/>
                  <a:gd name="connsiteY1231" fmla="*/ 69245 h 402605"/>
                  <a:gd name="connsiteX1232" fmla="*/ 6561989 w 7672314"/>
                  <a:gd name="connsiteY1232" fmla="*/ 88249 h 402605"/>
                  <a:gd name="connsiteX1233" fmla="*/ 6561989 w 7672314"/>
                  <a:gd name="connsiteY1233" fmla="*/ 91777 h 402605"/>
                  <a:gd name="connsiteX1234" fmla="*/ 6513393 w 7672314"/>
                  <a:gd name="connsiteY1234" fmla="*/ 104537 h 402605"/>
                  <a:gd name="connsiteX1235" fmla="*/ 6501177 w 7672314"/>
                  <a:gd name="connsiteY1235" fmla="*/ 126255 h 402605"/>
                  <a:gd name="connsiteX1236" fmla="*/ 6535382 w 7672314"/>
                  <a:gd name="connsiteY1236" fmla="*/ 149060 h 402605"/>
                  <a:gd name="connsiteX1237" fmla="*/ 6563888 w 7672314"/>
                  <a:gd name="connsiteY1237" fmla="*/ 131686 h 402605"/>
                  <a:gd name="connsiteX1238" fmla="*/ 6579905 w 7672314"/>
                  <a:gd name="connsiteY1238" fmla="*/ 147974 h 402605"/>
                  <a:gd name="connsiteX1239" fmla="*/ 6598095 w 7672314"/>
                  <a:gd name="connsiteY1239" fmla="*/ 125984 h 402605"/>
                  <a:gd name="connsiteX1240" fmla="*/ 6598095 w 7672314"/>
                  <a:gd name="connsiteY1240" fmla="*/ 116482 h 402605"/>
                  <a:gd name="connsiteX1241" fmla="*/ 6592122 w 7672314"/>
                  <a:gd name="connsiteY1241" fmla="*/ 116482 h 402605"/>
                  <a:gd name="connsiteX1242" fmla="*/ 6592122 w 7672314"/>
                  <a:gd name="connsiteY1242" fmla="*/ 127071 h 402605"/>
                  <a:gd name="connsiteX1243" fmla="*/ 6584521 w 7672314"/>
                  <a:gd name="connsiteY1243" fmla="*/ 140644 h 402605"/>
                  <a:gd name="connsiteX1244" fmla="*/ 6577190 w 7672314"/>
                  <a:gd name="connsiteY1244" fmla="*/ 127071 h 402605"/>
                  <a:gd name="connsiteX1245" fmla="*/ 6577190 w 7672314"/>
                  <a:gd name="connsiteY1245" fmla="*/ 86347 h 402605"/>
                  <a:gd name="connsiteX1246" fmla="*/ 6539997 w 7672314"/>
                  <a:gd name="connsiteY1246" fmla="*/ 53770 h 402605"/>
                  <a:gd name="connsiteX1247" fmla="*/ 6507962 w 7672314"/>
                  <a:gd name="connsiteY1247" fmla="*/ 75760 h 402605"/>
                  <a:gd name="connsiteX1248" fmla="*/ 6518823 w 7672314"/>
                  <a:gd name="connsiteY1248" fmla="*/ 85534 h 402605"/>
                  <a:gd name="connsiteX1249" fmla="*/ 6527239 w 7672314"/>
                  <a:gd name="connsiteY1249" fmla="*/ 75760 h 402605"/>
                  <a:gd name="connsiteX1250" fmla="*/ 6518007 w 7672314"/>
                  <a:gd name="connsiteY1250" fmla="*/ 66259 h 402605"/>
                  <a:gd name="connsiteX1251" fmla="*/ 6561989 w 7672314"/>
                  <a:gd name="connsiteY1251" fmla="*/ 96936 h 402605"/>
                  <a:gd name="connsiteX1252" fmla="*/ 6561989 w 7672314"/>
                  <a:gd name="connsiteY1252" fmla="*/ 117297 h 402605"/>
                  <a:gd name="connsiteX1253" fmla="*/ 6537284 w 7672314"/>
                  <a:gd name="connsiteY1253" fmla="*/ 143901 h 402605"/>
                  <a:gd name="connsiteX1254" fmla="*/ 6535655 w 7672314"/>
                  <a:gd name="connsiteY1254" fmla="*/ 143901 h 402605"/>
                  <a:gd name="connsiteX1255" fmla="*/ 6518552 w 7672314"/>
                  <a:gd name="connsiteY1255" fmla="*/ 126255 h 402605"/>
                  <a:gd name="connsiteX1256" fmla="*/ 6561989 w 7672314"/>
                  <a:gd name="connsiteY1256" fmla="*/ 96936 h 402605"/>
                  <a:gd name="connsiteX1257" fmla="*/ 6607868 w 7672314"/>
                  <a:gd name="connsiteY1257" fmla="*/ 57298 h 402605"/>
                  <a:gd name="connsiteX1258" fmla="*/ 6607868 w 7672314"/>
                  <a:gd name="connsiteY1258" fmla="*/ 63815 h 402605"/>
                  <a:gd name="connsiteX1259" fmla="*/ 6611126 w 7672314"/>
                  <a:gd name="connsiteY1259" fmla="*/ 63815 h 402605"/>
                  <a:gd name="connsiteX1260" fmla="*/ 6622800 w 7672314"/>
                  <a:gd name="connsiteY1260" fmla="*/ 74131 h 402605"/>
                  <a:gd name="connsiteX1261" fmla="*/ 6622800 w 7672314"/>
                  <a:gd name="connsiteY1261" fmla="*/ 131686 h 402605"/>
                  <a:gd name="connsiteX1262" fmla="*/ 6607054 w 7672314"/>
                  <a:gd name="connsiteY1262" fmla="*/ 140373 h 402605"/>
                  <a:gd name="connsiteX1263" fmla="*/ 6607054 w 7672314"/>
                  <a:gd name="connsiteY1263" fmla="*/ 146616 h 402605"/>
                  <a:gd name="connsiteX1264" fmla="*/ 6652119 w 7672314"/>
                  <a:gd name="connsiteY1264" fmla="*/ 146616 h 402605"/>
                  <a:gd name="connsiteX1265" fmla="*/ 6652119 w 7672314"/>
                  <a:gd name="connsiteY1265" fmla="*/ 140373 h 402605"/>
                  <a:gd name="connsiteX1266" fmla="*/ 6648590 w 7672314"/>
                  <a:gd name="connsiteY1266" fmla="*/ 140373 h 402605"/>
                  <a:gd name="connsiteX1267" fmla="*/ 6637731 w 7672314"/>
                  <a:gd name="connsiteY1267" fmla="*/ 133043 h 402605"/>
                  <a:gd name="connsiteX1268" fmla="*/ 6637731 w 7672314"/>
                  <a:gd name="connsiteY1268" fmla="*/ 55128 h 402605"/>
                  <a:gd name="connsiteX1269" fmla="*/ 6625514 w 7672314"/>
                  <a:gd name="connsiteY1269" fmla="*/ 7618 h 402605"/>
                  <a:gd name="connsiteX1270" fmla="*/ 6615741 w 7672314"/>
                  <a:gd name="connsiteY1270" fmla="*/ 18750 h 402605"/>
                  <a:gd name="connsiteX1271" fmla="*/ 6627143 w 7672314"/>
                  <a:gd name="connsiteY1271" fmla="*/ 29879 h 402605"/>
                  <a:gd name="connsiteX1272" fmla="*/ 6628501 w 7672314"/>
                  <a:gd name="connsiteY1272" fmla="*/ 29879 h 402605"/>
                  <a:gd name="connsiteX1273" fmla="*/ 6638274 w 7672314"/>
                  <a:gd name="connsiteY1273" fmla="*/ 18750 h 402605"/>
                  <a:gd name="connsiteX1274" fmla="*/ 6627143 w 7672314"/>
                  <a:gd name="connsiteY1274" fmla="*/ 7618 h 402605"/>
                  <a:gd name="connsiteX1275" fmla="*/ 6666101 w 7672314"/>
                  <a:gd name="connsiteY1275" fmla="*/ 57298 h 402605"/>
                  <a:gd name="connsiteX1276" fmla="*/ 6666101 w 7672314"/>
                  <a:gd name="connsiteY1276" fmla="*/ 63815 h 402605"/>
                  <a:gd name="connsiteX1277" fmla="*/ 6669358 w 7672314"/>
                  <a:gd name="connsiteY1277" fmla="*/ 63815 h 402605"/>
                  <a:gd name="connsiteX1278" fmla="*/ 6682118 w 7672314"/>
                  <a:gd name="connsiteY1278" fmla="*/ 74131 h 402605"/>
                  <a:gd name="connsiteX1279" fmla="*/ 6682118 w 7672314"/>
                  <a:gd name="connsiteY1279" fmla="*/ 131415 h 402605"/>
                  <a:gd name="connsiteX1280" fmla="*/ 6666101 w 7672314"/>
                  <a:gd name="connsiteY1280" fmla="*/ 140373 h 402605"/>
                  <a:gd name="connsiteX1281" fmla="*/ 6666101 w 7672314"/>
                  <a:gd name="connsiteY1281" fmla="*/ 146616 h 402605"/>
                  <a:gd name="connsiteX1282" fmla="*/ 6680761 w 7672314"/>
                  <a:gd name="connsiteY1282" fmla="*/ 146074 h 402605"/>
                  <a:gd name="connsiteX1283" fmla="*/ 6713338 w 7672314"/>
                  <a:gd name="connsiteY1283" fmla="*/ 146074 h 402605"/>
                  <a:gd name="connsiteX1284" fmla="*/ 6713338 w 7672314"/>
                  <a:gd name="connsiteY1284" fmla="*/ 140373 h 402605"/>
                  <a:gd name="connsiteX1285" fmla="*/ 6708725 w 7672314"/>
                  <a:gd name="connsiteY1285" fmla="*/ 140373 h 402605"/>
                  <a:gd name="connsiteX1286" fmla="*/ 6697323 w 7672314"/>
                  <a:gd name="connsiteY1286" fmla="*/ 131686 h 402605"/>
                  <a:gd name="connsiteX1287" fmla="*/ 6697323 w 7672314"/>
                  <a:gd name="connsiteY1287" fmla="*/ 94221 h 402605"/>
                  <a:gd name="connsiteX1288" fmla="*/ 6726371 w 7672314"/>
                  <a:gd name="connsiteY1288" fmla="*/ 60285 h 402605"/>
                  <a:gd name="connsiteX1289" fmla="*/ 6741031 w 7672314"/>
                  <a:gd name="connsiteY1289" fmla="*/ 83634 h 402605"/>
                  <a:gd name="connsiteX1290" fmla="*/ 6741031 w 7672314"/>
                  <a:gd name="connsiteY1290" fmla="*/ 132228 h 402605"/>
                  <a:gd name="connsiteX1291" fmla="*/ 6728271 w 7672314"/>
                  <a:gd name="connsiteY1291" fmla="*/ 140373 h 402605"/>
                  <a:gd name="connsiteX1292" fmla="*/ 6725014 w 7672314"/>
                  <a:gd name="connsiteY1292" fmla="*/ 140373 h 402605"/>
                  <a:gd name="connsiteX1293" fmla="*/ 6725014 w 7672314"/>
                  <a:gd name="connsiteY1293" fmla="*/ 146616 h 402605"/>
                  <a:gd name="connsiteX1294" fmla="*/ 6739674 w 7672314"/>
                  <a:gd name="connsiteY1294" fmla="*/ 146074 h 402605"/>
                  <a:gd name="connsiteX1295" fmla="*/ 6772251 w 7672314"/>
                  <a:gd name="connsiteY1295" fmla="*/ 146074 h 402605"/>
                  <a:gd name="connsiteX1296" fmla="*/ 6772251 w 7672314"/>
                  <a:gd name="connsiteY1296" fmla="*/ 140373 h 402605"/>
                  <a:gd name="connsiteX1297" fmla="*/ 6768450 w 7672314"/>
                  <a:gd name="connsiteY1297" fmla="*/ 140373 h 402605"/>
                  <a:gd name="connsiteX1298" fmla="*/ 6756505 w 7672314"/>
                  <a:gd name="connsiteY1298" fmla="*/ 132228 h 402605"/>
                  <a:gd name="connsiteX1299" fmla="*/ 6756505 w 7672314"/>
                  <a:gd name="connsiteY1299" fmla="*/ 85263 h 402605"/>
                  <a:gd name="connsiteX1300" fmla="*/ 6752976 w 7672314"/>
                  <a:gd name="connsiteY1300" fmla="*/ 67343 h 402605"/>
                  <a:gd name="connsiteX1301" fmla="*/ 6726914 w 7672314"/>
                  <a:gd name="connsiteY1301" fmla="*/ 55128 h 402605"/>
                  <a:gd name="connsiteX1302" fmla="*/ 6696237 w 7672314"/>
                  <a:gd name="connsiteY1302" fmla="*/ 75760 h 402605"/>
                  <a:gd name="connsiteX1303" fmla="*/ 6696237 w 7672314"/>
                  <a:gd name="connsiteY1303" fmla="*/ 55128 h 402605"/>
                  <a:gd name="connsiteX1304" fmla="*/ 6867132 w 7672314"/>
                  <a:gd name="connsiteY1304" fmla="*/ 4903 h 402605"/>
                  <a:gd name="connsiteX1305" fmla="*/ 6867132 w 7672314"/>
                  <a:gd name="connsiteY1305" fmla="*/ 11149 h 402605"/>
                  <a:gd name="connsiteX1306" fmla="*/ 6875005 w 7672314"/>
                  <a:gd name="connsiteY1306" fmla="*/ 11149 h 402605"/>
                  <a:gd name="connsiteX1307" fmla="*/ 6888307 w 7672314"/>
                  <a:gd name="connsiteY1307" fmla="*/ 20378 h 402605"/>
                  <a:gd name="connsiteX1308" fmla="*/ 6888307 w 7672314"/>
                  <a:gd name="connsiteY1308" fmla="*/ 131141 h 402605"/>
                  <a:gd name="connsiteX1309" fmla="*/ 6872833 w 7672314"/>
                  <a:gd name="connsiteY1309" fmla="*/ 140373 h 402605"/>
                  <a:gd name="connsiteX1310" fmla="*/ 6867134 w 7672314"/>
                  <a:gd name="connsiteY1310" fmla="*/ 140373 h 402605"/>
                  <a:gd name="connsiteX1311" fmla="*/ 6867134 w 7672314"/>
                  <a:gd name="connsiteY1311" fmla="*/ 146616 h 402605"/>
                  <a:gd name="connsiteX1312" fmla="*/ 6926316 w 7672314"/>
                  <a:gd name="connsiteY1312" fmla="*/ 146616 h 402605"/>
                  <a:gd name="connsiteX1313" fmla="*/ 6940162 w 7672314"/>
                  <a:gd name="connsiteY1313" fmla="*/ 146887 h 402605"/>
                  <a:gd name="connsiteX1314" fmla="*/ 7006946 w 7672314"/>
                  <a:gd name="connsiteY1314" fmla="*/ 97207 h 402605"/>
                  <a:gd name="connsiteX1315" fmla="*/ 7009661 w 7672314"/>
                  <a:gd name="connsiteY1315" fmla="*/ 77117 h 402605"/>
                  <a:gd name="connsiteX1316" fmla="*/ 6940433 w 7672314"/>
                  <a:gd name="connsiteY1316" fmla="*/ 4632 h 402605"/>
                  <a:gd name="connsiteX1317" fmla="*/ 6926316 w 7672314"/>
                  <a:gd name="connsiteY1317" fmla="*/ 4903 h 402605"/>
                  <a:gd name="connsiteX1318" fmla="*/ 6989027 w 7672314"/>
                  <a:gd name="connsiteY1318" fmla="*/ 83634 h 402605"/>
                  <a:gd name="connsiteX1319" fmla="*/ 6952920 w 7672314"/>
                  <a:gd name="connsiteY1319" fmla="*/ 138471 h 402605"/>
                  <a:gd name="connsiteX1320" fmla="*/ 6933102 w 7672314"/>
                  <a:gd name="connsiteY1320" fmla="*/ 140373 h 402605"/>
                  <a:gd name="connsiteX1321" fmla="*/ 6914641 w 7672314"/>
                  <a:gd name="connsiteY1321" fmla="*/ 140373 h 402605"/>
                  <a:gd name="connsiteX1322" fmla="*/ 6905954 w 7672314"/>
                  <a:gd name="connsiteY1322" fmla="*/ 132772 h 402605"/>
                  <a:gd name="connsiteX1323" fmla="*/ 6906225 w 7672314"/>
                  <a:gd name="connsiteY1323" fmla="*/ 128699 h 402605"/>
                  <a:gd name="connsiteX1324" fmla="*/ 6906225 w 7672314"/>
                  <a:gd name="connsiteY1324" fmla="*/ 26351 h 402605"/>
                  <a:gd name="connsiteX1325" fmla="*/ 6905954 w 7672314"/>
                  <a:gd name="connsiteY1325" fmla="*/ 20649 h 402605"/>
                  <a:gd name="connsiteX1326" fmla="*/ 6915455 w 7672314"/>
                  <a:gd name="connsiteY1326" fmla="*/ 11149 h 402605"/>
                  <a:gd name="connsiteX1327" fmla="*/ 6919528 w 7672314"/>
                  <a:gd name="connsiteY1327" fmla="*/ 11149 h 402605"/>
                  <a:gd name="connsiteX1328" fmla="*/ 6933373 w 7672314"/>
                  <a:gd name="connsiteY1328" fmla="*/ 11149 h 402605"/>
                  <a:gd name="connsiteX1329" fmla="*/ 6976810 w 7672314"/>
                  <a:gd name="connsiteY1329" fmla="*/ 29337 h 402605"/>
                  <a:gd name="connsiteX1330" fmla="*/ 6989298 w 7672314"/>
                  <a:gd name="connsiteY1330" fmla="*/ 78204 h 402605"/>
                  <a:gd name="connsiteX1331" fmla="*/ 6989027 w 7672314"/>
                  <a:gd name="connsiteY1331" fmla="*/ 83634 h 402605"/>
                  <a:gd name="connsiteX1332" fmla="*/ 7029613 w 7672314"/>
                  <a:gd name="connsiteY1332" fmla="*/ 4903 h 402605"/>
                  <a:gd name="connsiteX1333" fmla="*/ 7029613 w 7672314"/>
                  <a:gd name="connsiteY1333" fmla="*/ 11149 h 402605"/>
                  <a:gd name="connsiteX1334" fmla="*/ 7045090 w 7672314"/>
                  <a:gd name="connsiteY1334" fmla="*/ 11149 h 402605"/>
                  <a:gd name="connsiteX1335" fmla="*/ 7050791 w 7672314"/>
                  <a:gd name="connsiteY1335" fmla="*/ 12777 h 402605"/>
                  <a:gd name="connsiteX1336" fmla="*/ 7050791 w 7672314"/>
                  <a:gd name="connsiteY1336" fmla="*/ 118926 h 402605"/>
                  <a:gd name="connsiteX1337" fmla="*/ 7051062 w 7672314"/>
                  <a:gd name="connsiteY1337" fmla="*/ 124627 h 402605"/>
                  <a:gd name="connsiteX1338" fmla="*/ 7029615 w 7672314"/>
                  <a:gd name="connsiteY1338" fmla="*/ 140373 h 402605"/>
                  <a:gd name="connsiteX1339" fmla="*/ 7029615 w 7672314"/>
                  <a:gd name="connsiteY1339" fmla="*/ 146616 h 402605"/>
                  <a:gd name="connsiteX1340" fmla="*/ 7078482 w 7672314"/>
                  <a:gd name="connsiteY1340" fmla="*/ 146616 h 402605"/>
                  <a:gd name="connsiteX1341" fmla="*/ 7078482 w 7672314"/>
                  <a:gd name="connsiteY1341" fmla="*/ 140373 h 402605"/>
                  <a:gd name="connsiteX1342" fmla="*/ 7057035 w 7672314"/>
                  <a:gd name="connsiteY1342" fmla="*/ 124627 h 402605"/>
                  <a:gd name="connsiteX1343" fmla="*/ 7057306 w 7672314"/>
                  <a:gd name="connsiteY1343" fmla="*/ 119468 h 402605"/>
                  <a:gd name="connsiteX1344" fmla="*/ 7057577 w 7672314"/>
                  <a:gd name="connsiteY1344" fmla="*/ 17663 h 402605"/>
                  <a:gd name="connsiteX1345" fmla="*/ 7066264 w 7672314"/>
                  <a:gd name="connsiteY1345" fmla="*/ 30694 h 402605"/>
                  <a:gd name="connsiteX1346" fmla="*/ 7127347 w 7672314"/>
                  <a:gd name="connsiteY1346" fmla="*/ 118110 h 402605"/>
                  <a:gd name="connsiteX1347" fmla="*/ 7143637 w 7672314"/>
                  <a:gd name="connsiteY1347" fmla="*/ 141731 h 402605"/>
                  <a:gd name="connsiteX1348" fmla="*/ 7149339 w 7672314"/>
                  <a:gd name="connsiteY1348" fmla="*/ 146616 h 402605"/>
                  <a:gd name="connsiteX1349" fmla="*/ 7149610 w 7672314"/>
                  <a:gd name="connsiteY1349" fmla="*/ 146616 h 402605"/>
                  <a:gd name="connsiteX1350" fmla="*/ 7152325 w 7672314"/>
                  <a:gd name="connsiteY1350" fmla="*/ 142815 h 402605"/>
                  <a:gd name="connsiteX1351" fmla="*/ 7152325 w 7672314"/>
                  <a:gd name="connsiteY1351" fmla="*/ 26622 h 402605"/>
                  <a:gd name="connsiteX1352" fmla="*/ 7173499 w 7672314"/>
                  <a:gd name="connsiteY1352" fmla="*/ 11149 h 402605"/>
                  <a:gd name="connsiteX1353" fmla="*/ 7173499 w 7672314"/>
                  <a:gd name="connsiteY1353" fmla="*/ 4903 h 402605"/>
                  <a:gd name="connsiteX1354" fmla="*/ 7124634 w 7672314"/>
                  <a:gd name="connsiteY1354" fmla="*/ 4903 h 402605"/>
                  <a:gd name="connsiteX1355" fmla="*/ 7124634 w 7672314"/>
                  <a:gd name="connsiteY1355" fmla="*/ 11149 h 402605"/>
                  <a:gd name="connsiteX1356" fmla="*/ 7145808 w 7672314"/>
                  <a:gd name="connsiteY1356" fmla="*/ 26351 h 402605"/>
                  <a:gd name="connsiteX1357" fmla="*/ 7145808 w 7672314"/>
                  <a:gd name="connsiteY1357" fmla="*/ 115397 h 402605"/>
                  <a:gd name="connsiteX1358" fmla="*/ 7075496 w 7672314"/>
                  <a:gd name="connsiteY1358" fmla="*/ 14406 h 402605"/>
                  <a:gd name="connsiteX1359" fmla="*/ 7068708 w 7672314"/>
                  <a:gd name="connsiteY1359" fmla="*/ 5174 h 402605"/>
                  <a:gd name="connsiteX1360" fmla="*/ 7064907 w 7672314"/>
                  <a:gd name="connsiteY1360" fmla="*/ 4903 h 402605"/>
                  <a:gd name="connsiteX1361" fmla="*/ 7189650 w 7672314"/>
                  <a:gd name="connsiteY1361" fmla="*/ 4903 h 402605"/>
                  <a:gd name="connsiteX1362" fmla="*/ 7189650 w 7672314"/>
                  <a:gd name="connsiteY1362" fmla="*/ 11149 h 402605"/>
                  <a:gd name="connsiteX1363" fmla="*/ 7205125 w 7672314"/>
                  <a:gd name="connsiteY1363" fmla="*/ 11149 h 402605"/>
                  <a:gd name="connsiteX1364" fmla="*/ 7210827 w 7672314"/>
                  <a:gd name="connsiteY1364" fmla="*/ 12777 h 402605"/>
                  <a:gd name="connsiteX1365" fmla="*/ 7210827 w 7672314"/>
                  <a:gd name="connsiteY1365" fmla="*/ 118926 h 402605"/>
                  <a:gd name="connsiteX1366" fmla="*/ 7211098 w 7672314"/>
                  <a:gd name="connsiteY1366" fmla="*/ 124627 h 402605"/>
                  <a:gd name="connsiteX1367" fmla="*/ 7189650 w 7672314"/>
                  <a:gd name="connsiteY1367" fmla="*/ 140373 h 402605"/>
                  <a:gd name="connsiteX1368" fmla="*/ 7189650 w 7672314"/>
                  <a:gd name="connsiteY1368" fmla="*/ 146616 h 402605"/>
                  <a:gd name="connsiteX1369" fmla="*/ 7238517 w 7672314"/>
                  <a:gd name="connsiteY1369" fmla="*/ 146616 h 402605"/>
                  <a:gd name="connsiteX1370" fmla="*/ 7238517 w 7672314"/>
                  <a:gd name="connsiteY1370" fmla="*/ 140373 h 402605"/>
                  <a:gd name="connsiteX1371" fmla="*/ 7217070 w 7672314"/>
                  <a:gd name="connsiteY1371" fmla="*/ 124627 h 402605"/>
                  <a:gd name="connsiteX1372" fmla="*/ 7217341 w 7672314"/>
                  <a:gd name="connsiteY1372" fmla="*/ 119468 h 402605"/>
                  <a:gd name="connsiteX1373" fmla="*/ 7217614 w 7672314"/>
                  <a:gd name="connsiteY1373" fmla="*/ 17663 h 402605"/>
                  <a:gd name="connsiteX1374" fmla="*/ 7226302 w 7672314"/>
                  <a:gd name="connsiteY1374" fmla="*/ 30694 h 402605"/>
                  <a:gd name="connsiteX1375" fmla="*/ 7287384 w 7672314"/>
                  <a:gd name="connsiteY1375" fmla="*/ 118110 h 402605"/>
                  <a:gd name="connsiteX1376" fmla="*/ 7303673 w 7672314"/>
                  <a:gd name="connsiteY1376" fmla="*/ 141731 h 402605"/>
                  <a:gd name="connsiteX1377" fmla="*/ 7309374 w 7672314"/>
                  <a:gd name="connsiteY1377" fmla="*/ 146616 h 402605"/>
                  <a:gd name="connsiteX1378" fmla="*/ 7309645 w 7672314"/>
                  <a:gd name="connsiteY1378" fmla="*/ 146616 h 402605"/>
                  <a:gd name="connsiteX1379" fmla="*/ 7312360 w 7672314"/>
                  <a:gd name="connsiteY1379" fmla="*/ 142815 h 402605"/>
                  <a:gd name="connsiteX1380" fmla="*/ 7312360 w 7672314"/>
                  <a:gd name="connsiteY1380" fmla="*/ 26622 h 402605"/>
                  <a:gd name="connsiteX1381" fmla="*/ 7333536 w 7672314"/>
                  <a:gd name="connsiteY1381" fmla="*/ 11149 h 402605"/>
                  <a:gd name="connsiteX1382" fmla="*/ 7333536 w 7672314"/>
                  <a:gd name="connsiteY1382" fmla="*/ 4903 h 402605"/>
                  <a:gd name="connsiteX1383" fmla="*/ 7284669 w 7672314"/>
                  <a:gd name="connsiteY1383" fmla="*/ 4903 h 402605"/>
                  <a:gd name="connsiteX1384" fmla="*/ 7284669 w 7672314"/>
                  <a:gd name="connsiteY1384" fmla="*/ 11149 h 402605"/>
                  <a:gd name="connsiteX1385" fmla="*/ 7305843 w 7672314"/>
                  <a:gd name="connsiteY1385" fmla="*/ 26351 h 402605"/>
                  <a:gd name="connsiteX1386" fmla="*/ 7305843 w 7672314"/>
                  <a:gd name="connsiteY1386" fmla="*/ 115397 h 402605"/>
                  <a:gd name="connsiteX1387" fmla="*/ 7235531 w 7672314"/>
                  <a:gd name="connsiteY1387" fmla="*/ 14406 h 402605"/>
                  <a:gd name="connsiteX1388" fmla="*/ 7228743 w 7672314"/>
                  <a:gd name="connsiteY1388" fmla="*/ 5174 h 402605"/>
                  <a:gd name="connsiteX1389" fmla="*/ 7224944 w 7672314"/>
                  <a:gd name="connsiteY1389" fmla="*/ 4903 h 402605"/>
                  <a:gd name="connsiteX1390" fmla="*/ 7448506 w 7672314"/>
                  <a:gd name="connsiteY1390" fmla="*/ 66259 h 402605"/>
                  <a:gd name="connsiteX1391" fmla="*/ 7470225 w 7672314"/>
                  <a:gd name="connsiteY1391" fmla="*/ 58929 h 402605"/>
                  <a:gd name="connsiteX1392" fmla="*/ 7488144 w 7672314"/>
                  <a:gd name="connsiteY1392" fmla="*/ 69245 h 402605"/>
                  <a:gd name="connsiteX1393" fmla="*/ 7492487 w 7672314"/>
                  <a:gd name="connsiteY1393" fmla="*/ 88249 h 402605"/>
                  <a:gd name="connsiteX1394" fmla="*/ 7492487 w 7672314"/>
                  <a:gd name="connsiteY1394" fmla="*/ 91777 h 402605"/>
                  <a:gd name="connsiteX1395" fmla="*/ 7443891 w 7672314"/>
                  <a:gd name="connsiteY1395" fmla="*/ 104537 h 402605"/>
                  <a:gd name="connsiteX1396" fmla="*/ 7431676 w 7672314"/>
                  <a:gd name="connsiteY1396" fmla="*/ 126255 h 402605"/>
                  <a:gd name="connsiteX1397" fmla="*/ 7465881 w 7672314"/>
                  <a:gd name="connsiteY1397" fmla="*/ 149060 h 402605"/>
                  <a:gd name="connsiteX1398" fmla="*/ 7494387 w 7672314"/>
                  <a:gd name="connsiteY1398" fmla="*/ 131686 h 402605"/>
                  <a:gd name="connsiteX1399" fmla="*/ 7510404 w 7672314"/>
                  <a:gd name="connsiteY1399" fmla="*/ 147974 h 402605"/>
                  <a:gd name="connsiteX1400" fmla="*/ 7528595 w 7672314"/>
                  <a:gd name="connsiteY1400" fmla="*/ 125984 h 402605"/>
                  <a:gd name="connsiteX1401" fmla="*/ 7528595 w 7672314"/>
                  <a:gd name="connsiteY1401" fmla="*/ 116482 h 402605"/>
                  <a:gd name="connsiteX1402" fmla="*/ 7522622 w 7672314"/>
                  <a:gd name="connsiteY1402" fmla="*/ 116482 h 402605"/>
                  <a:gd name="connsiteX1403" fmla="*/ 7522622 w 7672314"/>
                  <a:gd name="connsiteY1403" fmla="*/ 127071 h 402605"/>
                  <a:gd name="connsiteX1404" fmla="*/ 7515019 w 7672314"/>
                  <a:gd name="connsiteY1404" fmla="*/ 140644 h 402605"/>
                  <a:gd name="connsiteX1405" fmla="*/ 7507689 w 7672314"/>
                  <a:gd name="connsiteY1405" fmla="*/ 127071 h 402605"/>
                  <a:gd name="connsiteX1406" fmla="*/ 7507689 w 7672314"/>
                  <a:gd name="connsiteY1406" fmla="*/ 86347 h 402605"/>
                  <a:gd name="connsiteX1407" fmla="*/ 7470498 w 7672314"/>
                  <a:gd name="connsiteY1407" fmla="*/ 53770 h 402605"/>
                  <a:gd name="connsiteX1408" fmla="*/ 7438464 w 7672314"/>
                  <a:gd name="connsiteY1408" fmla="*/ 75760 h 402605"/>
                  <a:gd name="connsiteX1409" fmla="*/ 7449322 w 7672314"/>
                  <a:gd name="connsiteY1409" fmla="*/ 85534 h 402605"/>
                  <a:gd name="connsiteX1410" fmla="*/ 7457738 w 7672314"/>
                  <a:gd name="connsiteY1410" fmla="*/ 75760 h 402605"/>
                  <a:gd name="connsiteX1411" fmla="*/ 7448506 w 7672314"/>
                  <a:gd name="connsiteY1411" fmla="*/ 66259 h 402605"/>
                  <a:gd name="connsiteX1412" fmla="*/ 7492487 w 7672314"/>
                  <a:gd name="connsiteY1412" fmla="*/ 96936 h 402605"/>
                  <a:gd name="connsiteX1413" fmla="*/ 7492487 w 7672314"/>
                  <a:gd name="connsiteY1413" fmla="*/ 117297 h 402605"/>
                  <a:gd name="connsiteX1414" fmla="*/ 7467783 w 7672314"/>
                  <a:gd name="connsiteY1414" fmla="*/ 143901 h 402605"/>
                  <a:gd name="connsiteX1415" fmla="*/ 7466154 w 7672314"/>
                  <a:gd name="connsiteY1415" fmla="*/ 143901 h 402605"/>
                  <a:gd name="connsiteX1416" fmla="*/ 7449051 w 7672314"/>
                  <a:gd name="connsiteY1416" fmla="*/ 126255 h 402605"/>
                  <a:gd name="connsiteX1417" fmla="*/ 7492487 w 7672314"/>
                  <a:gd name="connsiteY1417" fmla="*/ 96936 h 402605"/>
                  <a:gd name="connsiteX1418" fmla="*/ 7536263 w 7672314"/>
                  <a:gd name="connsiteY1418" fmla="*/ 57298 h 402605"/>
                  <a:gd name="connsiteX1419" fmla="*/ 7536263 w 7672314"/>
                  <a:gd name="connsiteY1419" fmla="*/ 63815 h 402605"/>
                  <a:gd name="connsiteX1420" fmla="*/ 7539522 w 7672314"/>
                  <a:gd name="connsiteY1420" fmla="*/ 63815 h 402605"/>
                  <a:gd name="connsiteX1421" fmla="*/ 7552280 w 7672314"/>
                  <a:gd name="connsiteY1421" fmla="*/ 74131 h 402605"/>
                  <a:gd name="connsiteX1422" fmla="*/ 7552280 w 7672314"/>
                  <a:gd name="connsiteY1422" fmla="*/ 131415 h 402605"/>
                  <a:gd name="connsiteX1423" fmla="*/ 7536263 w 7672314"/>
                  <a:gd name="connsiteY1423" fmla="*/ 140373 h 402605"/>
                  <a:gd name="connsiteX1424" fmla="*/ 7536263 w 7672314"/>
                  <a:gd name="connsiteY1424" fmla="*/ 146616 h 402605"/>
                  <a:gd name="connsiteX1425" fmla="*/ 7550651 w 7672314"/>
                  <a:gd name="connsiteY1425" fmla="*/ 146074 h 402605"/>
                  <a:gd name="connsiteX1426" fmla="*/ 7587029 w 7672314"/>
                  <a:gd name="connsiteY1426" fmla="*/ 146074 h 402605"/>
                  <a:gd name="connsiteX1427" fmla="*/ 7587029 w 7672314"/>
                  <a:gd name="connsiteY1427" fmla="*/ 140373 h 402605"/>
                  <a:gd name="connsiteX1428" fmla="*/ 7579971 w 7672314"/>
                  <a:gd name="connsiteY1428" fmla="*/ 140373 h 402605"/>
                  <a:gd name="connsiteX1429" fmla="*/ 7566939 w 7672314"/>
                  <a:gd name="connsiteY1429" fmla="*/ 131415 h 402605"/>
                  <a:gd name="connsiteX1430" fmla="*/ 7566939 w 7672314"/>
                  <a:gd name="connsiteY1430" fmla="*/ 96665 h 402605"/>
                  <a:gd name="connsiteX1431" fmla="*/ 7593275 w 7672314"/>
                  <a:gd name="connsiteY1431" fmla="*/ 60285 h 402605"/>
                  <a:gd name="connsiteX1432" fmla="*/ 7593275 w 7672314"/>
                  <a:gd name="connsiteY1432" fmla="*/ 60558 h 402605"/>
                  <a:gd name="connsiteX1433" fmla="*/ 7589202 w 7672314"/>
                  <a:gd name="connsiteY1433" fmla="*/ 68159 h 402605"/>
                  <a:gd name="connsiteX1434" fmla="*/ 7598432 w 7672314"/>
                  <a:gd name="connsiteY1434" fmla="*/ 77388 h 402605"/>
                  <a:gd name="connsiteX1435" fmla="*/ 7607390 w 7672314"/>
                  <a:gd name="connsiteY1435" fmla="*/ 67888 h 402605"/>
                  <a:gd name="connsiteX1436" fmla="*/ 7591646 w 7672314"/>
                  <a:gd name="connsiteY1436" fmla="*/ 55128 h 402605"/>
                  <a:gd name="connsiteX1437" fmla="*/ 7565855 w 7672314"/>
                  <a:gd name="connsiteY1437" fmla="*/ 77388 h 402605"/>
                  <a:gd name="connsiteX1438" fmla="*/ 7565855 w 7672314"/>
                  <a:gd name="connsiteY1438" fmla="*/ 55128 h 402605"/>
                  <a:gd name="connsiteX1439" fmla="*/ 7615672 w 7672314"/>
                  <a:gd name="connsiteY1439" fmla="*/ 95579 h 402605"/>
                  <a:gd name="connsiteX1440" fmla="*/ 7615672 w 7672314"/>
                  <a:gd name="connsiteY1440" fmla="*/ 108339 h 402605"/>
                  <a:gd name="connsiteX1441" fmla="*/ 7672682 w 7672314"/>
                  <a:gd name="connsiteY1441" fmla="*/ 108339 h 402605"/>
                  <a:gd name="connsiteX1442" fmla="*/ 7672682 w 7672314"/>
                  <a:gd name="connsiteY1442" fmla="*/ 95579 h 402605"/>
                  <a:gd name="connsiteX1443" fmla="*/ 68778 w 7672314"/>
                  <a:gd name="connsiteY1443" fmla="*/ 319006 h 402605"/>
                  <a:gd name="connsiteX1444" fmla="*/ 60369 w 7672314"/>
                  <a:gd name="connsiteY1444" fmla="*/ 328780 h 402605"/>
                  <a:gd name="connsiteX1445" fmla="*/ 69867 w 7672314"/>
                  <a:gd name="connsiteY1445" fmla="*/ 338281 h 402605"/>
                  <a:gd name="connsiteX1446" fmla="*/ 79643 w 7672314"/>
                  <a:gd name="connsiteY1446" fmla="*/ 327965 h 402605"/>
                  <a:gd name="connsiteX1447" fmla="*/ 49504 w 7672314"/>
                  <a:gd name="connsiteY1447" fmla="*/ 307604 h 402605"/>
                  <a:gd name="connsiteX1448" fmla="*/ 47350 w 7672314"/>
                  <a:gd name="connsiteY1448" fmla="*/ 307604 h 402605"/>
                  <a:gd name="connsiteX1449" fmla="*/ 368 w 7672314"/>
                  <a:gd name="connsiteY1449" fmla="*/ 355384 h 402605"/>
                  <a:gd name="connsiteX1450" fmla="*/ 46793 w 7672314"/>
                  <a:gd name="connsiteY1450" fmla="*/ 402894 h 402605"/>
                  <a:gd name="connsiteX1451" fmla="*/ 80454 w 7672314"/>
                  <a:gd name="connsiteY1451" fmla="*/ 380362 h 402605"/>
                  <a:gd name="connsiteX1452" fmla="*/ 82099 w 7672314"/>
                  <a:gd name="connsiteY1452" fmla="*/ 375745 h 402605"/>
                  <a:gd name="connsiteX1453" fmla="*/ 79111 w 7672314"/>
                  <a:gd name="connsiteY1453" fmla="*/ 373303 h 402605"/>
                  <a:gd name="connsiteX1454" fmla="*/ 73666 w 7672314"/>
                  <a:gd name="connsiteY1454" fmla="*/ 381717 h 402605"/>
                  <a:gd name="connsiteX1455" fmla="*/ 48160 w 7672314"/>
                  <a:gd name="connsiteY1455" fmla="*/ 396921 h 402605"/>
                  <a:gd name="connsiteX1456" fmla="*/ 18554 w 7672314"/>
                  <a:gd name="connsiteY1456" fmla="*/ 355113 h 402605"/>
                  <a:gd name="connsiteX1457" fmla="*/ 47604 w 7672314"/>
                  <a:gd name="connsiteY1457" fmla="*/ 313576 h 402605"/>
                  <a:gd name="connsiteX1458" fmla="*/ 64446 w 7672314"/>
                  <a:gd name="connsiteY1458" fmla="*/ 316562 h 402605"/>
                  <a:gd name="connsiteX1459" fmla="*/ 68778 w 7672314"/>
                  <a:gd name="connsiteY1459" fmla="*/ 319006 h 402605"/>
                  <a:gd name="connsiteX1460" fmla="*/ 89489 w 7672314"/>
                  <a:gd name="connsiteY1460" fmla="*/ 258739 h 402605"/>
                  <a:gd name="connsiteX1461" fmla="*/ 89489 w 7672314"/>
                  <a:gd name="connsiteY1461" fmla="*/ 264982 h 402605"/>
                  <a:gd name="connsiteX1462" fmla="*/ 93011 w 7672314"/>
                  <a:gd name="connsiteY1462" fmla="*/ 264982 h 402605"/>
                  <a:gd name="connsiteX1463" fmla="*/ 105497 w 7672314"/>
                  <a:gd name="connsiteY1463" fmla="*/ 275840 h 402605"/>
                  <a:gd name="connsiteX1464" fmla="*/ 105497 w 7672314"/>
                  <a:gd name="connsiteY1464" fmla="*/ 380633 h 402605"/>
                  <a:gd name="connsiteX1465" fmla="*/ 105497 w 7672314"/>
                  <a:gd name="connsiteY1465" fmla="*/ 385248 h 402605"/>
                  <a:gd name="connsiteX1466" fmla="*/ 90578 w 7672314"/>
                  <a:gd name="connsiteY1466" fmla="*/ 394206 h 402605"/>
                  <a:gd name="connsiteX1467" fmla="*/ 89489 w 7672314"/>
                  <a:gd name="connsiteY1467" fmla="*/ 394206 h 402605"/>
                  <a:gd name="connsiteX1468" fmla="*/ 89489 w 7672314"/>
                  <a:gd name="connsiteY1468" fmla="*/ 400450 h 402605"/>
                  <a:gd name="connsiteX1469" fmla="*/ 104153 w 7672314"/>
                  <a:gd name="connsiteY1469" fmla="*/ 399908 h 402605"/>
                  <a:gd name="connsiteX1470" fmla="*/ 136725 w 7672314"/>
                  <a:gd name="connsiteY1470" fmla="*/ 399908 h 402605"/>
                  <a:gd name="connsiteX1471" fmla="*/ 136725 w 7672314"/>
                  <a:gd name="connsiteY1471" fmla="*/ 394206 h 402605"/>
                  <a:gd name="connsiteX1472" fmla="*/ 132115 w 7672314"/>
                  <a:gd name="connsiteY1472" fmla="*/ 394206 h 402605"/>
                  <a:gd name="connsiteX1473" fmla="*/ 120717 w 7672314"/>
                  <a:gd name="connsiteY1473" fmla="*/ 385519 h 402605"/>
                  <a:gd name="connsiteX1474" fmla="*/ 120717 w 7672314"/>
                  <a:gd name="connsiteY1474" fmla="*/ 348054 h 402605"/>
                  <a:gd name="connsiteX1475" fmla="*/ 149744 w 7672314"/>
                  <a:gd name="connsiteY1475" fmla="*/ 314120 h 402605"/>
                  <a:gd name="connsiteX1476" fmla="*/ 164409 w 7672314"/>
                  <a:gd name="connsiteY1476" fmla="*/ 337467 h 402605"/>
                  <a:gd name="connsiteX1477" fmla="*/ 164409 w 7672314"/>
                  <a:gd name="connsiteY1477" fmla="*/ 386061 h 402605"/>
                  <a:gd name="connsiteX1478" fmla="*/ 151644 w 7672314"/>
                  <a:gd name="connsiteY1478" fmla="*/ 394206 h 402605"/>
                  <a:gd name="connsiteX1479" fmla="*/ 148401 w 7672314"/>
                  <a:gd name="connsiteY1479" fmla="*/ 394206 h 402605"/>
                  <a:gd name="connsiteX1480" fmla="*/ 148401 w 7672314"/>
                  <a:gd name="connsiteY1480" fmla="*/ 400450 h 402605"/>
                  <a:gd name="connsiteX1481" fmla="*/ 163065 w 7672314"/>
                  <a:gd name="connsiteY1481" fmla="*/ 399908 h 402605"/>
                  <a:gd name="connsiteX1482" fmla="*/ 195637 w 7672314"/>
                  <a:gd name="connsiteY1482" fmla="*/ 399908 h 402605"/>
                  <a:gd name="connsiteX1483" fmla="*/ 195637 w 7672314"/>
                  <a:gd name="connsiteY1483" fmla="*/ 394206 h 402605"/>
                  <a:gd name="connsiteX1484" fmla="*/ 191838 w 7672314"/>
                  <a:gd name="connsiteY1484" fmla="*/ 394206 h 402605"/>
                  <a:gd name="connsiteX1485" fmla="*/ 179884 w 7672314"/>
                  <a:gd name="connsiteY1485" fmla="*/ 386061 h 402605"/>
                  <a:gd name="connsiteX1486" fmla="*/ 179884 w 7672314"/>
                  <a:gd name="connsiteY1486" fmla="*/ 339096 h 402605"/>
                  <a:gd name="connsiteX1487" fmla="*/ 176363 w 7672314"/>
                  <a:gd name="connsiteY1487" fmla="*/ 320906 h 402605"/>
                  <a:gd name="connsiteX1488" fmla="*/ 151112 w 7672314"/>
                  <a:gd name="connsiteY1488" fmla="*/ 308961 h 402605"/>
                  <a:gd name="connsiteX1489" fmla="*/ 120439 w 7672314"/>
                  <a:gd name="connsiteY1489" fmla="*/ 328236 h 402605"/>
                  <a:gd name="connsiteX1490" fmla="*/ 120161 w 7672314"/>
                  <a:gd name="connsiteY1490" fmla="*/ 256295 h 402605"/>
                  <a:gd name="connsiteX1491" fmla="*/ 209352 w 7672314"/>
                  <a:gd name="connsiteY1491" fmla="*/ 311134 h 402605"/>
                  <a:gd name="connsiteX1492" fmla="*/ 209352 w 7672314"/>
                  <a:gd name="connsiteY1492" fmla="*/ 317649 h 402605"/>
                  <a:gd name="connsiteX1493" fmla="*/ 212595 w 7672314"/>
                  <a:gd name="connsiteY1493" fmla="*/ 317649 h 402605"/>
                  <a:gd name="connsiteX1494" fmla="*/ 224271 w 7672314"/>
                  <a:gd name="connsiteY1494" fmla="*/ 327965 h 402605"/>
                  <a:gd name="connsiteX1495" fmla="*/ 224271 w 7672314"/>
                  <a:gd name="connsiteY1495" fmla="*/ 385519 h 402605"/>
                  <a:gd name="connsiteX1496" fmla="*/ 208541 w 7672314"/>
                  <a:gd name="connsiteY1496" fmla="*/ 394206 h 402605"/>
                  <a:gd name="connsiteX1497" fmla="*/ 208541 w 7672314"/>
                  <a:gd name="connsiteY1497" fmla="*/ 400450 h 402605"/>
                  <a:gd name="connsiteX1498" fmla="*/ 253599 w 7672314"/>
                  <a:gd name="connsiteY1498" fmla="*/ 400450 h 402605"/>
                  <a:gd name="connsiteX1499" fmla="*/ 253599 w 7672314"/>
                  <a:gd name="connsiteY1499" fmla="*/ 394206 h 402605"/>
                  <a:gd name="connsiteX1500" fmla="*/ 250078 w 7672314"/>
                  <a:gd name="connsiteY1500" fmla="*/ 394206 h 402605"/>
                  <a:gd name="connsiteX1501" fmla="*/ 239213 w 7672314"/>
                  <a:gd name="connsiteY1501" fmla="*/ 386877 h 402605"/>
                  <a:gd name="connsiteX1502" fmla="*/ 239213 w 7672314"/>
                  <a:gd name="connsiteY1502" fmla="*/ 308961 h 402605"/>
                  <a:gd name="connsiteX1503" fmla="*/ 226981 w 7672314"/>
                  <a:gd name="connsiteY1503" fmla="*/ 261452 h 402605"/>
                  <a:gd name="connsiteX1504" fmla="*/ 217228 w 7672314"/>
                  <a:gd name="connsiteY1504" fmla="*/ 272583 h 402605"/>
                  <a:gd name="connsiteX1505" fmla="*/ 228626 w 7672314"/>
                  <a:gd name="connsiteY1505" fmla="*/ 283715 h 402605"/>
                  <a:gd name="connsiteX1506" fmla="*/ 229970 w 7672314"/>
                  <a:gd name="connsiteY1506" fmla="*/ 283715 h 402605"/>
                  <a:gd name="connsiteX1507" fmla="*/ 239746 w 7672314"/>
                  <a:gd name="connsiteY1507" fmla="*/ 272583 h 402605"/>
                  <a:gd name="connsiteX1508" fmla="*/ 228626 w 7672314"/>
                  <a:gd name="connsiteY1508" fmla="*/ 261452 h 402605"/>
                  <a:gd name="connsiteX1509" fmla="*/ 291661 w 7672314"/>
                  <a:gd name="connsiteY1509" fmla="*/ 272854 h 402605"/>
                  <a:gd name="connsiteX1510" fmla="*/ 264256 w 7672314"/>
                  <a:gd name="connsiteY1510" fmla="*/ 312492 h 402605"/>
                  <a:gd name="connsiteX1511" fmla="*/ 264256 w 7672314"/>
                  <a:gd name="connsiteY1511" fmla="*/ 317649 h 402605"/>
                  <a:gd name="connsiteX1512" fmla="*/ 282163 w 7672314"/>
                  <a:gd name="connsiteY1512" fmla="*/ 317649 h 402605"/>
                  <a:gd name="connsiteX1513" fmla="*/ 282163 w 7672314"/>
                  <a:gd name="connsiteY1513" fmla="*/ 372488 h 402605"/>
                  <a:gd name="connsiteX1514" fmla="*/ 285962 w 7672314"/>
                  <a:gd name="connsiteY1514" fmla="*/ 390678 h 402605"/>
                  <a:gd name="connsiteX1515" fmla="*/ 310936 w 7672314"/>
                  <a:gd name="connsiteY1515" fmla="*/ 402894 h 402605"/>
                  <a:gd name="connsiteX1516" fmla="*/ 312836 w 7672314"/>
                  <a:gd name="connsiteY1516" fmla="*/ 402894 h 402605"/>
                  <a:gd name="connsiteX1517" fmla="*/ 331299 w 7672314"/>
                  <a:gd name="connsiteY1517" fmla="*/ 370588 h 402605"/>
                  <a:gd name="connsiteX1518" fmla="*/ 331299 w 7672314"/>
                  <a:gd name="connsiteY1518" fmla="*/ 362988 h 402605"/>
                  <a:gd name="connsiteX1519" fmla="*/ 325346 w 7672314"/>
                  <a:gd name="connsiteY1519" fmla="*/ 362988 h 402605"/>
                  <a:gd name="connsiteX1520" fmla="*/ 325600 w 7672314"/>
                  <a:gd name="connsiteY1520" fmla="*/ 371946 h 402605"/>
                  <a:gd name="connsiteX1521" fmla="*/ 311214 w 7672314"/>
                  <a:gd name="connsiteY1521" fmla="*/ 396921 h 402605"/>
                  <a:gd name="connsiteX1522" fmla="*/ 297638 w 7672314"/>
                  <a:gd name="connsiteY1522" fmla="*/ 373846 h 402605"/>
                  <a:gd name="connsiteX1523" fmla="*/ 297638 w 7672314"/>
                  <a:gd name="connsiteY1523" fmla="*/ 317649 h 402605"/>
                  <a:gd name="connsiteX1524" fmla="*/ 327778 w 7672314"/>
                  <a:gd name="connsiteY1524" fmla="*/ 317649 h 402605"/>
                  <a:gd name="connsiteX1525" fmla="*/ 327778 w 7672314"/>
                  <a:gd name="connsiteY1525" fmla="*/ 311134 h 402605"/>
                  <a:gd name="connsiteX1526" fmla="*/ 297638 w 7672314"/>
                  <a:gd name="connsiteY1526" fmla="*/ 311134 h 402605"/>
                  <a:gd name="connsiteX1527" fmla="*/ 297638 w 7672314"/>
                  <a:gd name="connsiteY1527" fmla="*/ 272854 h 402605"/>
                  <a:gd name="connsiteX1528" fmla="*/ 367068 w 7672314"/>
                  <a:gd name="connsiteY1528" fmla="*/ 352943 h 402605"/>
                  <a:gd name="connsiteX1529" fmla="*/ 428436 w 7672314"/>
                  <a:gd name="connsiteY1529" fmla="*/ 352943 h 402605"/>
                  <a:gd name="connsiteX1530" fmla="*/ 431957 w 7672314"/>
                  <a:gd name="connsiteY1530" fmla="*/ 349412 h 402605"/>
                  <a:gd name="connsiteX1531" fmla="*/ 393941 w 7672314"/>
                  <a:gd name="connsiteY1531" fmla="*/ 307604 h 402605"/>
                  <a:gd name="connsiteX1532" fmla="*/ 348882 w 7672314"/>
                  <a:gd name="connsiteY1532" fmla="*/ 355113 h 402605"/>
                  <a:gd name="connsiteX1533" fmla="*/ 397485 w 7672314"/>
                  <a:gd name="connsiteY1533" fmla="*/ 402894 h 402605"/>
                  <a:gd name="connsiteX1534" fmla="*/ 431424 w 7672314"/>
                  <a:gd name="connsiteY1534" fmla="*/ 378189 h 402605"/>
                  <a:gd name="connsiteX1535" fmla="*/ 431957 w 7672314"/>
                  <a:gd name="connsiteY1535" fmla="*/ 375745 h 402605"/>
                  <a:gd name="connsiteX1536" fmla="*/ 429246 w 7672314"/>
                  <a:gd name="connsiteY1536" fmla="*/ 373030 h 402605"/>
                  <a:gd name="connsiteX1537" fmla="*/ 423269 w 7672314"/>
                  <a:gd name="connsiteY1537" fmla="*/ 382262 h 402605"/>
                  <a:gd name="connsiteX1538" fmla="*/ 397740 w 7672314"/>
                  <a:gd name="connsiteY1538" fmla="*/ 396921 h 402605"/>
                  <a:gd name="connsiteX1539" fmla="*/ 396396 w 7672314"/>
                  <a:gd name="connsiteY1539" fmla="*/ 396921 h 402605"/>
                  <a:gd name="connsiteX1540" fmla="*/ 371423 w 7672314"/>
                  <a:gd name="connsiteY1540" fmla="*/ 379547 h 402605"/>
                  <a:gd name="connsiteX1541" fmla="*/ 367068 w 7672314"/>
                  <a:gd name="connsiteY1541" fmla="*/ 352943 h 402605"/>
                  <a:gd name="connsiteX1542" fmla="*/ 367346 w 7672314"/>
                  <a:gd name="connsiteY1542" fmla="*/ 348054 h 402605"/>
                  <a:gd name="connsiteX1543" fmla="*/ 388242 w 7672314"/>
                  <a:gd name="connsiteY1543" fmla="*/ 313576 h 402605"/>
                  <a:gd name="connsiteX1544" fmla="*/ 393130 w 7672314"/>
                  <a:gd name="connsiteY1544" fmla="*/ 312763 h 402605"/>
                  <a:gd name="connsiteX1545" fmla="*/ 417849 w 7672314"/>
                  <a:gd name="connsiteY1545" fmla="*/ 348054 h 402605"/>
                  <a:gd name="connsiteX1546" fmla="*/ 513410 w 7672314"/>
                  <a:gd name="connsiteY1546" fmla="*/ 319006 h 402605"/>
                  <a:gd name="connsiteX1547" fmla="*/ 504977 w 7672314"/>
                  <a:gd name="connsiteY1547" fmla="*/ 328780 h 402605"/>
                  <a:gd name="connsiteX1548" fmla="*/ 514499 w 7672314"/>
                  <a:gd name="connsiteY1548" fmla="*/ 338281 h 402605"/>
                  <a:gd name="connsiteX1549" fmla="*/ 524252 w 7672314"/>
                  <a:gd name="connsiteY1549" fmla="*/ 327965 h 402605"/>
                  <a:gd name="connsiteX1550" fmla="*/ 494136 w 7672314"/>
                  <a:gd name="connsiteY1550" fmla="*/ 307604 h 402605"/>
                  <a:gd name="connsiteX1551" fmla="*/ 491957 w 7672314"/>
                  <a:gd name="connsiteY1551" fmla="*/ 307604 h 402605"/>
                  <a:gd name="connsiteX1552" fmla="*/ 445000 w 7672314"/>
                  <a:gd name="connsiteY1552" fmla="*/ 355384 h 402605"/>
                  <a:gd name="connsiteX1553" fmla="*/ 491425 w 7672314"/>
                  <a:gd name="connsiteY1553" fmla="*/ 402894 h 402605"/>
                  <a:gd name="connsiteX1554" fmla="*/ 525086 w 7672314"/>
                  <a:gd name="connsiteY1554" fmla="*/ 380362 h 402605"/>
                  <a:gd name="connsiteX1555" fmla="*/ 526707 w 7672314"/>
                  <a:gd name="connsiteY1555" fmla="*/ 375745 h 402605"/>
                  <a:gd name="connsiteX1556" fmla="*/ 523719 w 7672314"/>
                  <a:gd name="connsiteY1556" fmla="*/ 373303 h 402605"/>
                  <a:gd name="connsiteX1557" fmla="*/ 518298 w 7672314"/>
                  <a:gd name="connsiteY1557" fmla="*/ 381717 h 402605"/>
                  <a:gd name="connsiteX1558" fmla="*/ 492768 w 7672314"/>
                  <a:gd name="connsiteY1558" fmla="*/ 396921 h 402605"/>
                  <a:gd name="connsiteX1559" fmla="*/ 463185 w 7672314"/>
                  <a:gd name="connsiteY1559" fmla="*/ 355113 h 402605"/>
                  <a:gd name="connsiteX1560" fmla="*/ 492236 w 7672314"/>
                  <a:gd name="connsiteY1560" fmla="*/ 313576 h 402605"/>
                  <a:gd name="connsiteX1561" fmla="*/ 509054 w 7672314"/>
                  <a:gd name="connsiteY1561" fmla="*/ 316562 h 402605"/>
                  <a:gd name="connsiteX1562" fmla="*/ 513410 w 7672314"/>
                  <a:gd name="connsiteY1562" fmla="*/ 319006 h 402605"/>
                  <a:gd name="connsiteX1563" fmla="*/ 564306 w 7672314"/>
                  <a:gd name="connsiteY1563" fmla="*/ 272854 h 402605"/>
                  <a:gd name="connsiteX1564" fmla="*/ 536878 w 7672314"/>
                  <a:gd name="connsiteY1564" fmla="*/ 312492 h 402605"/>
                  <a:gd name="connsiteX1565" fmla="*/ 536878 w 7672314"/>
                  <a:gd name="connsiteY1565" fmla="*/ 317649 h 402605"/>
                  <a:gd name="connsiteX1566" fmla="*/ 554808 w 7672314"/>
                  <a:gd name="connsiteY1566" fmla="*/ 317649 h 402605"/>
                  <a:gd name="connsiteX1567" fmla="*/ 554808 w 7672314"/>
                  <a:gd name="connsiteY1567" fmla="*/ 372488 h 402605"/>
                  <a:gd name="connsiteX1568" fmla="*/ 558607 w 7672314"/>
                  <a:gd name="connsiteY1568" fmla="*/ 390678 h 402605"/>
                  <a:gd name="connsiteX1569" fmla="*/ 583581 w 7672314"/>
                  <a:gd name="connsiteY1569" fmla="*/ 402894 h 402605"/>
                  <a:gd name="connsiteX1570" fmla="*/ 585480 w 7672314"/>
                  <a:gd name="connsiteY1570" fmla="*/ 402894 h 402605"/>
                  <a:gd name="connsiteX1571" fmla="*/ 603944 w 7672314"/>
                  <a:gd name="connsiteY1571" fmla="*/ 370588 h 402605"/>
                  <a:gd name="connsiteX1572" fmla="*/ 603944 w 7672314"/>
                  <a:gd name="connsiteY1572" fmla="*/ 362988 h 402605"/>
                  <a:gd name="connsiteX1573" fmla="*/ 597967 w 7672314"/>
                  <a:gd name="connsiteY1573" fmla="*/ 362988 h 402605"/>
                  <a:gd name="connsiteX1574" fmla="*/ 598245 w 7672314"/>
                  <a:gd name="connsiteY1574" fmla="*/ 371946 h 402605"/>
                  <a:gd name="connsiteX1575" fmla="*/ 583859 w 7672314"/>
                  <a:gd name="connsiteY1575" fmla="*/ 396921 h 402605"/>
                  <a:gd name="connsiteX1576" fmla="*/ 570283 w 7672314"/>
                  <a:gd name="connsiteY1576" fmla="*/ 373846 h 402605"/>
                  <a:gd name="connsiteX1577" fmla="*/ 570283 w 7672314"/>
                  <a:gd name="connsiteY1577" fmla="*/ 317649 h 402605"/>
                  <a:gd name="connsiteX1578" fmla="*/ 600422 w 7672314"/>
                  <a:gd name="connsiteY1578" fmla="*/ 317649 h 402605"/>
                  <a:gd name="connsiteX1579" fmla="*/ 600422 w 7672314"/>
                  <a:gd name="connsiteY1579" fmla="*/ 311134 h 402605"/>
                  <a:gd name="connsiteX1580" fmla="*/ 570283 w 7672314"/>
                  <a:gd name="connsiteY1580" fmla="*/ 311134 h 402605"/>
                  <a:gd name="connsiteX1581" fmla="*/ 570283 w 7672314"/>
                  <a:gd name="connsiteY1581" fmla="*/ 272854 h 402605"/>
                  <a:gd name="connsiteX1582" fmla="*/ 623149 w 7672314"/>
                  <a:gd name="connsiteY1582" fmla="*/ 311134 h 402605"/>
                  <a:gd name="connsiteX1583" fmla="*/ 623149 w 7672314"/>
                  <a:gd name="connsiteY1583" fmla="*/ 317649 h 402605"/>
                  <a:gd name="connsiteX1584" fmla="*/ 625049 w 7672314"/>
                  <a:gd name="connsiteY1584" fmla="*/ 317649 h 402605"/>
                  <a:gd name="connsiteX1585" fmla="*/ 638624 w 7672314"/>
                  <a:gd name="connsiteY1585" fmla="*/ 324165 h 402605"/>
                  <a:gd name="connsiteX1586" fmla="*/ 639156 w 7672314"/>
                  <a:gd name="connsiteY1586" fmla="*/ 330680 h 402605"/>
                  <a:gd name="connsiteX1587" fmla="*/ 639156 w 7672314"/>
                  <a:gd name="connsiteY1587" fmla="*/ 372217 h 402605"/>
                  <a:gd name="connsiteX1588" fmla="*/ 642423 w 7672314"/>
                  <a:gd name="connsiteY1588" fmla="*/ 390134 h 402605"/>
                  <a:gd name="connsiteX1589" fmla="*/ 672006 w 7672314"/>
                  <a:gd name="connsiteY1589" fmla="*/ 402894 h 402605"/>
                  <a:gd name="connsiteX1590" fmla="*/ 698346 w 7672314"/>
                  <a:gd name="connsiteY1590" fmla="*/ 385248 h 402605"/>
                  <a:gd name="connsiteX1591" fmla="*/ 698625 w 7672314"/>
                  <a:gd name="connsiteY1591" fmla="*/ 402894 h 402605"/>
                  <a:gd name="connsiteX1592" fmla="*/ 729297 w 7672314"/>
                  <a:gd name="connsiteY1592" fmla="*/ 400450 h 402605"/>
                  <a:gd name="connsiteX1593" fmla="*/ 729297 w 7672314"/>
                  <a:gd name="connsiteY1593" fmla="*/ 394206 h 402605"/>
                  <a:gd name="connsiteX1594" fmla="*/ 725776 w 7672314"/>
                  <a:gd name="connsiteY1594" fmla="*/ 394206 h 402605"/>
                  <a:gd name="connsiteX1595" fmla="*/ 713543 w 7672314"/>
                  <a:gd name="connsiteY1595" fmla="*/ 384162 h 402605"/>
                  <a:gd name="connsiteX1596" fmla="*/ 713543 w 7672314"/>
                  <a:gd name="connsiteY1596" fmla="*/ 308961 h 402605"/>
                  <a:gd name="connsiteX1597" fmla="*/ 682061 w 7672314"/>
                  <a:gd name="connsiteY1597" fmla="*/ 311134 h 402605"/>
                  <a:gd name="connsiteX1598" fmla="*/ 682061 w 7672314"/>
                  <a:gd name="connsiteY1598" fmla="*/ 317649 h 402605"/>
                  <a:gd name="connsiteX1599" fmla="*/ 685049 w 7672314"/>
                  <a:gd name="connsiteY1599" fmla="*/ 317649 h 402605"/>
                  <a:gd name="connsiteX1600" fmla="*/ 698068 w 7672314"/>
                  <a:gd name="connsiteY1600" fmla="*/ 327694 h 402605"/>
                  <a:gd name="connsiteX1601" fmla="*/ 698068 w 7672314"/>
                  <a:gd name="connsiteY1601" fmla="*/ 368960 h 402605"/>
                  <a:gd name="connsiteX1602" fmla="*/ 672563 w 7672314"/>
                  <a:gd name="connsiteY1602" fmla="*/ 397737 h 402605"/>
                  <a:gd name="connsiteX1603" fmla="*/ 654909 w 7672314"/>
                  <a:gd name="connsiteY1603" fmla="*/ 384706 h 402605"/>
                  <a:gd name="connsiteX1604" fmla="*/ 654377 w 7672314"/>
                  <a:gd name="connsiteY1604" fmla="*/ 373030 h 402605"/>
                  <a:gd name="connsiteX1605" fmla="*/ 654377 w 7672314"/>
                  <a:gd name="connsiteY1605" fmla="*/ 308961 h 402605"/>
                  <a:gd name="connsiteX1606" fmla="*/ 740834 w 7672314"/>
                  <a:gd name="connsiteY1606" fmla="*/ 311134 h 402605"/>
                  <a:gd name="connsiteX1607" fmla="*/ 740834 w 7672314"/>
                  <a:gd name="connsiteY1607" fmla="*/ 317649 h 402605"/>
                  <a:gd name="connsiteX1608" fmla="*/ 744100 w 7672314"/>
                  <a:gd name="connsiteY1608" fmla="*/ 317649 h 402605"/>
                  <a:gd name="connsiteX1609" fmla="*/ 756842 w 7672314"/>
                  <a:gd name="connsiteY1609" fmla="*/ 327965 h 402605"/>
                  <a:gd name="connsiteX1610" fmla="*/ 756842 w 7672314"/>
                  <a:gd name="connsiteY1610" fmla="*/ 385248 h 402605"/>
                  <a:gd name="connsiteX1611" fmla="*/ 740834 w 7672314"/>
                  <a:gd name="connsiteY1611" fmla="*/ 394206 h 402605"/>
                  <a:gd name="connsiteX1612" fmla="*/ 740834 w 7672314"/>
                  <a:gd name="connsiteY1612" fmla="*/ 400450 h 402605"/>
                  <a:gd name="connsiteX1613" fmla="*/ 755220 w 7672314"/>
                  <a:gd name="connsiteY1613" fmla="*/ 399908 h 402605"/>
                  <a:gd name="connsiteX1614" fmla="*/ 791591 w 7672314"/>
                  <a:gd name="connsiteY1614" fmla="*/ 399908 h 402605"/>
                  <a:gd name="connsiteX1615" fmla="*/ 791591 w 7672314"/>
                  <a:gd name="connsiteY1615" fmla="*/ 394206 h 402605"/>
                  <a:gd name="connsiteX1616" fmla="*/ 784548 w 7672314"/>
                  <a:gd name="connsiteY1616" fmla="*/ 394206 h 402605"/>
                  <a:gd name="connsiteX1617" fmla="*/ 771506 w 7672314"/>
                  <a:gd name="connsiteY1617" fmla="*/ 385248 h 402605"/>
                  <a:gd name="connsiteX1618" fmla="*/ 771506 w 7672314"/>
                  <a:gd name="connsiteY1618" fmla="*/ 350499 h 402605"/>
                  <a:gd name="connsiteX1619" fmla="*/ 797846 w 7672314"/>
                  <a:gd name="connsiteY1619" fmla="*/ 314120 h 402605"/>
                  <a:gd name="connsiteX1620" fmla="*/ 797846 w 7672314"/>
                  <a:gd name="connsiteY1620" fmla="*/ 314391 h 402605"/>
                  <a:gd name="connsiteX1621" fmla="*/ 793769 w 7672314"/>
                  <a:gd name="connsiteY1621" fmla="*/ 321992 h 402605"/>
                  <a:gd name="connsiteX1622" fmla="*/ 803012 w 7672314"/>
                  <a:gd name="connsiteY1622" fmla="*/ 331224 h 402605"/>
                  <a:gd name="connsiteX1623" fmla="*/ 811954 w 7672314"/>
                  <a:gd name="connsiteY1623" fmla="*/ 321721 h 402605"/>
                  <a:gd name="connsiteX1624" fmla="*/ 796224 w 7672314"/>
                  <a:gd name="connsiteY1624" fmla="*/ 308961 h 402605"/>
                  <a:gd name="connsiteX1625" fmla="*/ 770417 w 7672314"/>
                  <a:gd name="connsiteY1625" fmla="*/ 331224 h 402605"/>
                  <a:gd name="connsiteX1626" fmla="*/ 770417 w 7672314"/>
                  <a:gd name="connsiteY1626" fmla="*/ 308961 h 402605"/>
                  <a:gd name="connsiteX1627" fmla="*/ 841954 w 7672314"/>
                  <a:gd name="connsiteY1627" fmla="*/ 352943 h 402605"/>
                  <a:gd name="connsiteX1628" fmla="*/ 903322 w 7672314"/>
                  <a:gd name="connsiteY1628" fmla="*/ 352943 h 402605"/>
                  <a:gd name="connsiteX1629" fmla="*/ 906844 w 7672314"/>
                  <a:gd name="connsiteY1629" fmla="*/ 349412 h 402605"/>
                  <a:gd name="connsiteX1630" fmla="*/ 868827 w 7672314"/>
                  <a:gd name="connsiteY1630" fmla="*/ 307604 h 402605"/>
                  <a:gd name="connsiteX1631" fmla="*/ 823769 w 7672314"/>
                  <a:gd name="connsiteY1631" fmla="*/ 355113 h 402605"/>
                  <a:gd name="connsiteX1632" fmla="*/ 872372 w 7672314"/>
                  <a:gd name="connsiteY1632" fmla="*/ 402894 h 402605"/>
                  <a:gd name="connsiteX1633" fmla="*/ 906311 w 7672314"/>
                  <a:gd name="connsiteY1633" fmla="*/ 378189 h 402605"/>
                  <a:gd name="connsiteX1634" fmla="*/ 906844 w 7672314"/>
                  <a:gd name="connsiteY1634" fmla="*/ 375745 h 402605"/>
                  <a:gd name="connsiteX1635" fmla="*/ 904133 w 7672314"/>
                  <a:gd name="connsiteY1635" fmla="*/ 373030 h 402605"/>
                  <a:gd name="connsiteX1636" fmla="*/ 898156 w 7672314"/>
                  <a:gd name="connsiteY1636" fmla="*/ 382262 h 402605"/>
                  <a:gd name="connsiteX1637" fmla="*/ 872650 w 7672314"/>
                  <a:gd name="connsiteY1637" fmla="*/ 396921 h 402605"/>
                  <a:gd name="connsiteX1638" fmla="*/ 871284 w 7672314"/>
                  <a:gd name="connsiteY1638" fmla="*/ 396921 h 402605"/>
                  <a:gd name="connsiteX1639" fmla="*/ 846310 w 7672314"/>
                  <a:gd name="connsiteY1639" fmla="*/ 379547 h 402605"/>
                  <a:gd name="connsiteX1640" fmla="*/ 841954 w 7672314"/>
                  <a:gd name="connsiteY1640" fmla="*/ 352943 h 402605"/>
                  <a:gd name="connsiteX1641" fmla="*/ 842233 w 7672314"/>
                  <a:gd name="connsiteY1641" fmla="*/ 348054 h 402605"/>
                  <a:gd name="connsiteX1642" fmla="*/ 863129 w 7672314"/>
                  <a:gd name="connsiteY1642" fmla="*/ 313576 h 402605"/>
                  <a:gd name="connsiteX1643" fmla="*/ 868017 w 7672314"/>
                  <a:gd name="connsiteY1643" fmla="*/ 312763 h 402605"/>
                  <a:gd name="connsiteX1644" fmla="*/ 892735 w 7672314"/>
                  <a:gd name="connsiteY1644" fmla="*/ 348054 h 402605"/>
                  <a:gd name="connsiteX1645" fmla="*/ 931817 w 7672314"/>
                  <a:gd name="connsiteY1645" fmla="*/ 393664 h 402605"/>
                  <a:gd name="connsiteX1646" fmla="*/ 955701 w 7672314"/>
                  <a:gd name="connsiteY1646" fmla="*/ 402894 h 402605"/>
                  <a:gd name="connsiteX1647" fmla="*/ 989640 w 7672314"/>
                  <a:gd name="connsiteY1647" fmla="*/ 373846 h 402605"/>
                  <a:gd name="connsiteX1648" fmla="*/ 989640 w 7672314"/>
                  <a:gd name="connsiteY1648" fmla="*/ 371675 h 402605"/>
                  <a:gd name="connsiteX1649" fmla="*/ 969277 w 7672314"/>
                  <a:gd name="connsiteY1649" fmla="*/ 347241 h 402605"/>
                  <a:gd name="connsiteX1650" fmla="*/ 952991 w 7672314"/>
                  <a:gd name="connsiteY1650" fmla="*/ 343440 h 402605"/>
                  <a:gd name="connsiteX1651" fmla="*/ 930473 w 7672314"/>
                  <a:gd name="connsiteY1651" fmla="*/ 327151 h 402605"/>
                  <a:gd name="connsiteX1652" fmla="*/ 954636 w 7672314"/>
                  <a:gd name="connsiteY1652" fmla="*/ 312218 h 402605"/>
                  <a:gd name="connsiteX1653" fmla="*/ 978520 w 7672314"/>
                  <a:gd name="connsiteY1653" fmla="*/ 334752 h 402605"/>
                  <a:gd name="connsiteX1654" fmla="*/ 981231 w 7672314"/>
                  <a:gd name="connsiteY1654" fmla="*/ 338554 h 402605"/>
                  <a:gd name="connsiteX1655" fmla="*/ 984219 w 7672314"/>
                  <a:gd name="connsiteY1655" fmla="*/ 336110 h 402605"/>
                  <a:gd name="connsiteX1656" fmla="*/ 984219 w 7672314"/>
                  <a:gd name="connsiteY1656" fmla="*/ 311134 h 402605"/>
                  <a:gd name="connsiteX1657" fmla="*/ 981763 w 7672314"/>
                  <a:gd name="connsiteY1657" fmla="*/ 307604 h 402605"/>
                  <a:gd name="connsiteX1658" fmla="*/ 973910 w 7672314"/>
                  <a:gd name="connsiteY1658" fmla="*/ 312763 h 402605"/>
                  <a:gd name="connsiteX1659" fmla="*/ 973354 w 7672314"/>
                  <a:gd name="connsiteY1659" fmla="*/ 312763 h 402605"/>
                  <a:gd name="connsiteX1660" fmla="*/ 969277 w 7672314"/>
                  <a:gd name="connsiteY1660" fmla="*/ 310590 h 402605"/>
                  <a:gd name="connsiteX1661" fmla="*/ 954636 w 7672314"/>
                  <a:gd name="connsiteY1661" fmla="*/ 307604 h 402605"/>
                  <a:gd name="connsiteX1662" fmla="*/ 919886 w 7672314"/>
                  <a:gd name="connsiteY1662" fmla="*/ 333666 h 402605"/>
                  <a:gd name="connsiteX1663" fmla="*/ 959246 w 7672314"/>
                  <a:gd name="connsiteY1663" fmla="*/ 361086 h 402605"/>
                  <a:gd name="connsiteX1664" fmla="*/ 979053 w 7672314"/>
                  <a:gd name="connsiteY1664" fmla="*/ 378189 h 402605"/>
                  <a:gd name="connsiteX1665" fmla="*/ 955701 w 7672314"/>
                  <a:gd name="connsiteY1665" fmla="*/ 397737 h 402605"/>
                  <a:gd name="connsiteX1666" fmla="*/ 953547 w 7672314"/>
                  <a:gd name="connsiteY1666" fmla="*/ 397737 h 402605"/>
                  <a:gd name="connsiteX1667" fmla="*/ 926396 w 7672314"/>
                  <a:gd name="connsiteY1667" fmla="*/ 371131 h 402605"/>
                  <a:gd name="connsiteX1668" fmla="*/ 922875 w 7672314"/>
                  <a:gd name="connsiteY1668" fmla="*/ 365429 h 402605"/>
                  <a:gd name="connsiteX1669" fmla="*/ 919886 w 7672314"/>
                  <a:gd name="connsiteY1669" fmla="*/ 368960 h 402605"/>
                  <a:gd name="connsiteX1670" fmla="*/ 919886 w 7672314"/>
                  <a:gd name="connsiteY1670" fmla="*/ 395835 h 402605"/>
                  <a:gd name="connsiteX1671" fmla="*/ 919608 w 7672314"/>
                  <a:gd name="connsiteY1671" fmla="*/ 398550 h 402605"/>
                  <a:gd name="connsiteX1672" fmla="*/ 922319 w 7672314"/>
                  <a:gd name="connsiteY1672" fmla="*/ 402894 h 402605"/>
                  <a:gd name="connsiteX1673" fmla="*/ 927207 w 7672314"/>
                  <a:gd name="connsiteY1673" fmla="*/ 399092 h 402605"/>
                  <a:gd name="connsiteX1674" fmla="*/ 928295 w 7672314"/>
                  <a:gd name="connsiteY1674" fmla="*/ 397737 h 402605"/>
                  <a:gd name="connsiteX1675" fmla="*/ 931817 w 7672314"/>
                  <a:gd name="connsiteY1675" fmla="*/ 393664 h 402605"/>
                  <a:gd name="connsiteX1676" fmla="*/ 1024945 w 7672314"/>
                  <a:gd name="connsiteY1676" fmla="*/ 378189 h 402605"/>
                  <a:gd name="connsiteX1677" fmla="*/ 1015169 w 7672314"/>
                  <a:gd name="connsiteY1677" fmla="*/ 389321 h 402605"/>
                  <a:gd name="connsiteX1678" fmla="*/ 1026034 w 7672314"/>
                  <a:gd name="connsiteY1678" fmla="*/ 400450 h 402605"/>
                  <a:gd name="connsiteX1679" fmla="*/ 1037710 w 7672314"/>
                  <a:gd name="connsiteY1679" fmla="*/ 389321 h 402605"/>
                  <a:gd name="connsiteX1680" fmla="*/ 1026567 w 7672314"/>
                  <a:gd name="connsiteY1680" fmla="*/ 378189 h 402605"/>
                  <a:gd name="connsiteX1681" fmla="*/ 1024945 w 7672314"/>
                  <a:gd name="connsiteY1681" fmla="*/ 378189 h 40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</a:cxnLst>
                <a:rect l="l" t="t" r="r" b="b"/>
                <a:pathLst>
                  <a:path w="7672314" h="402605">
                    <a:moveTo>
                      <a:pt x="511580" y="57572"/>
                    </a:moveTo>
                    <a:cubicBezTo>
                      <a:pt x="506135" y="58114"/>
                      <a:pt x="501804" y="62729"/>
                      <a:pt x="501804" y="68701"/>
                    </a:cubicBezTo>
                    <a:cubicBezTo>
                      <a:pt x="501804" y="74131"/>
                      <a:pt x="506135" y="79832"/>
                      <a:pt x="513202" y="79832"/>
                    </a:cubicBezTo>
                    <a:cubicBezTo>
                      <a:pt x="519178" y="79832"/>
                      <a:pt x="524321" y="74947"/>
                      <a:pt x="524321" y="68701"/>
                    </a:cubicBezTo>
                    <a:cubicBezTo>
                      <a:pt x="524321" y="63271"/>
                      <a:pt x="520267" y="57298"/>
                      <a:pt x="513479" y="57298"/>
                    </a:cubicBezTo>
                    <a:cubicBezTo>
                      <a:pt x="512923" y="57298"/>
                      <a:pt x="512113" y="57572"/>
                      <a:pt x="511580" y="57572"/>
                    </a:cubicBezTo>
                    <a:close/>
                    <a:moveTo>
                      <a:pt x="511580" y="124356"/>
                    </a:moveTo>
                    <a:cubicBezTo>
                      <a:pt x="506135" y="125169"/>
                      <a:pt x="501804" y="129784"/>
                      <a:pt x="501804" y="135485"/>
                    </a:cubicBezTo>
                    <a:cubicBezTo>
                      <a:pt x="501804" y="140915"/>
                      <a:pt x="506135" y="146616"/>
                      <a:pt x="512668" y="146616"/>
                    </a:cubicBezTo>
                    <a:cubicBezTo>
                      <a:pt x="517811" y="146616"/>
                      <a:pt x="524321" y="142815"/>
                      <a:pt x="524321" y="135485"/>
                    </a:cubicBezTo>
                    <a:cubicBezTo>
                      <a:pt x="524321" y="129784"/>
                      <a:pt x="519989" y="124356"/>
                      <a:pt x="513202" y="124356"/>
                    </a:cubicBezTo>
                    <a:cubicBezTo>
                      <a:pt x="512391" y="124356"/>
                      <a:pt x="512113" y="124356"/>
                      <a:pt x="511580" y="124356"/>
                    </a:cubicBezTo>
                    <a:close/>
                    <a:moveTo>
                      <a:pt x="636307" y="5990"/>
                    </a:moveTo>
                    <a:lnTo>
                      <a:pt x="631975" y="52684"/>
                    </a:lnTo>
                    <a:lnTo>
                      <a:pt x="637952" y="52684"/>
                    </a:lnTo>
                    <a:cubicBezTo>
                      <a:pt x="638485" y="41281"/>
                      <a:pt x="639574" y="25535"/>
                      <a:pt x="647983" y="18479"/>
                    </a:cubicBezTo>
                    <a:cubicBezTo>
                      <a:pt x="654771" y="12777"/>
                      <a:pt x="665358" y="12233"/>
                      <a:pt x="674323" y="12233"/>
                    </a:cubicBezTo>
                    <a:lnTo>
                      <a:pt x="681922" y="12233"/>
                    </a:lnTo>
                    <a:cubicBezTo>
                      <a:pt x="687088" y="12233"/>
                      <a:pt x="691976" y="12777"/>
                      <a:pt x="691976" y="20107"/>
                    </a:cubicBezTo>
                    <a:lnTo>
                      <a:pt x="691976" y="130599"/>
                    </a:lnTo>
                    <a:cubicBezTo>
                      <a:pt x="691976" y="139286"/>
                      <a:pt x="683821" y="140373"/>
                      <a:pt x="676223" y="140373"/>
                    </a:cubicBezTo>
                    <a:cubicBezTo>
                      <a:pt x="673512" y="140373"/>
                      <a:pt x="670802" y="140373"/>
                      <a:pt x="668902" y="140373"/>
                    </a:cubicBezTo>
                    <a:lnTo>
                      <a:pt x="662114" y="140373"/>
                    </a:lnTo>
                    <a:lnTo>
                      <a:pt x="662114" y="146616"/>
                    </a:lnTo>
                    <a:lnTo>
                      <a:pt x="740556" y="146616"/>
                    </a:lnTo>
                    <a:lnTo>
                      <a:pt x="740556" y="140373"/>
                    </a:lnTo>
                    <a:lnTo>
                      <a:pt x="727003" y="140373"/>
                    </a:lnTo>
                    <a:cubicBezTo>
                      <a:pt x="718849" y="140373"/>
                      <a:pt x="710694" y="139286"/>
                      <a:pt x="710694" y="130599"/>
                    </a:cubicBezTo>
                    <a:lnTo>
                      <a:pt x="710694" y="20107"/>
                    </a:lnTo>
                    <a:cubicBezTo>
                      <a:pt x="710694" y="13591"/>
                      <a:pt x="713961" y="12233"/>
                      <a:pt x="722370" y="12233"/>
                    </a:cubicBezTo>
                    <a:lnTo>
                      <a:pt x="729436" y="12233"/>
                    </a:lnTo>
                    <a:cubicBezTo>
                      <a:pt x="742733" y="12233"/>
                      <a:pt x="757675" y="13862"/>
                      <a:pt x="762008" y="32594"/>
                    </a:cubicBezTo>
                    <a:cubicBezTo>
                      <a:pt x="763652" y="39382"/>
                      <a:pt x="764463" y="46169"/>
                      <a:pt x="764718" y="52684"/>
                    </a:cubicBezTo>
                    <a:lnTo>
                      <a:pt x="770695" y="52684"/>
                    </a:lnTo>
                    <a:lnTo>
                      <a:pt x="766363" y="5990"/>
                    </a:lnTo>
                    <a:close/>
                    <a:moveTo>
                      <a:pt x="785846" y="4903"/>
                    </a:moveTo>
                    <a:lnTo>
                      <a:pt x="785846" y="11149"/>
                    </a:lnTo>
                    <a:lnTo>
                      <a:pt x="789367" y="11149"/>
                    </a:lnTo>
                    <a:cubicBezTo>
                      <a:pt x="795599" y="11149"/>
                      <a:pt x="801854" y="12233"/>
                      <a:pt x="801854" y="22007"/>
                    </a:cubicBezTo>
                    <a:lnTo>
                      <a:pt x="801854" y="126797"/>
                    </a:lnTo>
                    <a:cubicBezTo>
                      <a:pt x="801854" y="128155"/>
                      <a:pt x="801854" y="129784"/>
                      <a:pt x="801854" y="131415"/>
                    </a:cubicBezTo>
                    <a:cubicBezTo>
                      <a:pt x="801854" y="140102"/>
                      <a:pt x="795877" y="140373"/>
                      <a:pt x="786912" y="140373"/>
                    </a:cubicBezTo>
                    <a:lnTo>
                      <a:pt x="785846" y="140373"/>
                    </a:lnTo>
                    <a:lnTo>
                      <a:pt x="785846" y="146616"/>
                    </a:lnTo>
                    <a:lnTo>
                      <a:pt x="800487" y="146074"/>
                    </a:lnTo>
                    <a:lnTo>
                      <a:pt x="833082" y="146074"/>
                    </a:lnTo>
                    <a:lnTo>
                      <a:pt x="833082" y="140373"/>
                    </a:lnTo>
                    <a:lnTo>
                      <a:pt x="828449" y="140373"/>
                    </a:lnTo>
                    <a:cubicBezTo>
                      <a:pt x="822217" y="140373"/>
                      <a:pt x="817051" y="139286"/>
                      <a:pt x="817051" y="131686"/>
                    </a:cubicBezTo>
                    <a:lnTo>
                      <a:pt x="817051" y="94221"/>
                    </a:lnTo>
                    <a:cubicBezTo>
                      <a:pt x="817051" y="78475"/>
                      <a:pt x="826549" y="60285"/>
                      <a:pt x="846102" y="60285"/>
                    </a:cubicBezTo>
                    <a:cubicBezTo>
                      <a:pt x="857500" y="60285"/>
                      <a:pt x="860766" y="70603"/>
                      <a:pt x="860766" y="83634"/>
                    </a:cubicBezTo>
                    <a:lnTo>
                      <a:pt x="860766" y="132228"/>
                    </a:lnTo>
                    <a:cubicBezTo>
                      <a:pt x="860766" y="139829"/>
                      <a:pt x="854789" y="140373"/>
                      <a:pt x="848001" y="140373"/>
                    </a:cubicBezTo>
                    <a:lnTo>
                      <a:pt x="844758" y="140373"/>
                    </a:lnTo>
                    <a:lnTo>
                      <a:pt x="844758" y="146616"/>
                    </a:lnTo>
                    <a:lnTo>
                      <a:pt x="859399" y="146074"/>
                    </a:lnTo>
                    <a:lnTo>
                      <a:pt x="891994" y="146074"/>
                    </a:lnTo>
                    <a:lnTo>
                      <a:pt x="891994" y="140373"/>
                    </a:lnTo>
                    <a:lnTo>
                      <a:pt x="888195" y="140373"/>
                    </a:lnTo>
                    <a:cubicBezTo>
                      <a:pt x="882218" y="140373"/>
                      <a:pt x="876241" y="139558"/>
                      <a:pt x="876241" y="132228"/>
                    </a:cubicBezTo>
                    <a:lnTo>
                      <a:pt x="876241" y="85263"/>
                    </a:lnTo>
                    <a:cubicBezTo>
                      <a:pt x="876241" y="79017"/>
                      <a:pt x="875963" y="72774"/>
                      <a:pt x="872719" y="67072"/>
                    </a:cubicBezTo>
                    <a:cubicBezTo>
                      <a:pt x="867831" y="58114"/>
                      <a:pt x="857244" y="55128"/>
                      <a:pt x="847468" y="55128"/>
                    </a:cubicBezTo>
                    <a:cubicBezTo>
                      <a:pt x="835792" y="55128"/>
                      <a:pt x="821406" y="61642"/>
                      <a:pt x="816773" y="74402"/>
                    </a:cubicBezTo>
                    <a:lnTo>
                      <a:pt x="816518" y="2459"/>
                    </a:lnTo>
                    <a:close/>
                    <a:moveTo>
                      <a:pt x="920975" y="99107"/>
                    </a:moveTo>
                    <a:lnTo>
                      <a:pt x="982319" y="99107"/>
                    </a:lnTo>
                    <a:cubicBezTo>
                      <a:pt x="985030" y="99107"/>
                      <a:pt x="985841" y="97749"/>
                      <a:pt x="985841" y="95579"/>
                    </a:cubicBezTo>
                    <a:cubicBezTo>
                      <a:pt x="985841" y="69516"/>
                      <a:pt x="970111" y="53770"/>
                      <a:pt x="947848" y="53770"/>
                    </a:cubicBezTo>
                    <a:cubicBezTo>
                      <a:pt x="922597" y="53770"/>
                      <a:pt x="902766" y="75760"/>
                      <a:pt x="902766" y="101280"/>
                    </a:cubicBezTo>
                    <a:cubicBezTo>
                      <a:pt x="902766" y="126797"/>
                      <a:pt x="923130" y="149060"/>
                      <a:pt x="951369" y="149060"/>
                    </a:cubicBezTo>
                    <a:cubicBezTo>
                      <a:pt x="966312" y="149060"/>
                      <a:pt x="981231" y="138471"/>
                      <a:pt x="985308" y="124356"/>
                    </a:cubicBezTo>
                    <a:cubicBezTo>
                      <a:pt x="985586" y="123540"/>
                      <a:pt x="985841" y="122727"/>
                      <a:pt x="985841" y="121912"/>
                    </a:cubicBezTo>
                    <a:cubicBezTo>
                      <a:pt x="985841" y="120554"/>
                      <a:pt x="984752" y="119197"/>
                      <a:pt x="983130" y="119197"/>
                    </a:cubicBezTo>
                    <a:cubicBezTo>
                      <a:pt x="979331" y="119197"/>
                      <a:pt x="979053" y="125440"/>
                      <a:pt x="977153" y="128428"/>
                    </a:cubicBezTo>
                    <a:cubicBezTo>
                      <a:pt x="972011" y="137116"/>
                      <a:pt x="961956" y="143088"/>
                      <a:pt x="951647" y="143088"/>
                    </a:cubicBezTo>
                    <a:lnTo>
                      <a:pt x="950280" y="143088"/>
                    </a:lnTo>
                    <a:cubicBezTo>
                      <a:pt x="939416" y="142815"/>
                      <a:pt x="929917" y="135485"/>
                      <a:pt x="925307" y="125713"/>
                    </a:cubicBezTo>
                    <a:cubicBezTo>
                      <a:pt x="921508" y="117297"/>
                      <a:pt x="920975" y="108065"/>
                      <a:pt x="920975" y="99107"/>
                    </a:cubicBezTo>
                    <a:close/>
                    <a:moveTo>
                      <a:pt x="921230" y="94221"/>
                    </a:moveTo>
                    <a:cubicBezTo>
                      <a:pt x="921508" y="80374"/>
                      <a:pt x="927207" y="64357"/>
                      <a:pt x="942149" y="59743"/>
                    </a:cubicBezTo>
                    <a:cubicBezTo>
                      <a:pt x="943771" y="59200"/>
                      <a:pt x="945392" y="58927"/>
                      <a:pt x="947037" y="58927"/>
                    </a:cubicBezTo>
                    <a:cubicBezTo>
                      <a:pt x="964945" y="58927"/>
                      <a:pt x="971732" y="77388"/>
                      <a:pt x="971732" y="94221"/>
                    </a:cubicBezTo>
                    <a:close/>
                    <a:moveTo>
                      <a:pt x="1092406" y="139829"/>
                    </a:moveTo>
                    <a:cubicBezTo>
                      <a:pt x="1098916" y="146345"/>
                      <a:pt x="1107325" y="149060"/>
                      <a:pt x="1116290" y="149060"/>
                    </a:cubicBezTo>
                    <a:cubicBezTo>
                      <a:pt x="1133387" y="149060"/>
                      <a:pt x="1150229" y="140373"/>
                      <a:pt x="1150229" y="120012"/>
                    </a:cubicBezTo>
                    <a:lnTo>
                      <a:pt x="1150229" y="117839"/>
                    </a:lnTo>
                    <a:cubicBezTo>
                      <a:pt x="1149418" y="106166"/>
                      <a:pt x="1140175" y="97207"/>
                      <a:pt x="1129866" y="93406"/>
                    </a:cubicBezTo>
                    <a:cubicBezTo>
                      <a:pt x="1124700" y="91506"/>
                      <a:pt x="1119001" y="90690"/>
                      <a:pt x="1113580" y="89606"/>
                    </a:cubicBezTo>
                    <a:cubicBezTo>
                      <a:pt x="1104892" y="87978"/>
                      <a:pt x="1091039" y="85534"/>
                      <a:pt x="1091039" y="73316"/>
                    </a:cubicBezTo>
                    <a:cubicBezTo>
                      <a:pt x="1091039" y="61371"/>
                      <a:pt x="1106259" y="58385"/>
                      <a:pt x="1115202" y="58385"/>
                    </a:cubicBezTo>
                    <a:cubicBezTo>
                      <a:pt x="1128244" y="58385"/>
                      <a:pt x="1137742" y="65986"/>
                      <a:pt x="1139109" y="80919"/>
                    </a:cubicBezTo>
                    <a:cubicBezTo>
                      <a:pt x="1139109" y="82548"/>
                      <a:pt x="1139364" y="84718"/>
                      <a:pt x="1141820" y="84718"/>
                    </a:cubicBezTo>
                    <a:cubicBezTo>
                      <a:pt x="1143163" y="84718"/>
                      <a:pt x="1144530" y="83634"/>
                      <a:pt x="1144808" y="82276"/>
                    </a:cubicBezTo>
                    <a:lnTo>
                      <a:pt x="1144808" y="57298"/>
                    </a:lnTo>
                    <a:cubicBezTo>
                      <a:pt x="1144808" y="55670"/>
                      <a:pt x="1144252" y="53770"/>
                      <a:pt x="1142353" y="53770"/>
                    </a:cubicBezTo>
                    <a:cubicBezTo>
                      <a:pt x="1139364" y="53770"/>
                      <a:pt x="1136931" y="58929"/>
                      <a:pt x="1134476" y="58929"/>
                    </a:cubicBezTo>
                    <a:lnTo>
                      <a:pt x="1133943" y="58929"/>
                    </a:lnTo>
                    <a:cubicBezTo>
                      <a:pt x="1132576" y="58656"/>
                      <a:pt x="1131233" y="57298"/>
                      <a:pt x="1129866" y="56756"/>
                    </a:cubicBezTo>
                    <a:cubicBezTo>
                      <a:pt x="1125534" y="54586"/>
                      <a:pt x="1120090" y="53770"/>
                      <a:pt x="1115202" y="53770"/>
                    </a:cubicBezTo>
                    <a:cubicBezTo>
                      <a:pt x="1100283" y="53770"/>
                      <a:pt x="1080452" y="58656"/>
                      <a:pt x="1080452" y="79832"/>
                    </a:cubicBezTo>
                    <a:cubicBezTo>
                      <a:pt x="1080452" y="100735"/>
                      <a:pt x="1104892" y="104266"/>
                      <a:pt x="1119835" y="107252"/>
                    </a:cubicBezTo>
                    <a:cubicBezTo>
                      <a:pt x="1128777" y="108881"/>
                      <a:pt x="1138831" y="114311"/>
                      <a:pt x="1139642" y="124356"/>
                    </a:cubicBezTo>
                    <a:cubicBezTo>
                      <a:pt x="1139642" y="139286"/>
                      <a:pt x="1127155" y="143901"/>
                      <a:pt x="1116290" y="143901"/>
                    </a:cubicBezTo>
                    <a:lnTo>
                      <a:pt x="1114136" y="143901"/>
                    </a:lnTo>
                    <a:cubicBezTo>
                      <a:pt x="1098916" y="142817"/>
                      <a:pt x="1090506" y="131415"/>
                      <a:pt x="1086985" y="117297"/>
                    </a:cubicBezTo>
                    <a:cubicBezTo>
                      <a:pt x="1086429" y="114853"/>
                      <a:pt x="1086429" y="111596"/>
                      <a:pt x="1083441" y="111596"/>
                    </a:cubicBezTo>
                    <a:cubicBezTo>
                      <a:pt x="1081008" y="111596"/>
                      <a:pt x="1080452" y="113224"/>
                      <a:pt x="1080452" y="115124"/>
                    </a:cubicBezTo>
                    <a:lnTo>
                      <a:pt x="1080452" y="142002"/>
                    </a:lnTo>
                    <a:cubicBezTo>
                      <a:pt x="1080452" y="142815"/>
                      <a:pt x="1080197" y="143901"/>
                      <a:pt x="1080197" y="144717"/>
                    </a:cubicBezTo>
                    <a:cubicBezTo>
                      <a:pt x="1080197" y="146887"/>
                      <a:pt x="1080730" y="149060"/>
                      <a:pt x="1082908" y="149060"/>
                    </a:cubicBezTo>
                    <a:cubicBezTo>
                      <a:pt x="1084807" y="149060"/>
                      <a:pt x="1086429" y="146345"/>
                      <a:pt x="1087796" y="145259"/>
                    </a:cubicBezTo>
                    <a:lnTo>
                      <a:pt x="1088885" y="143901"/>
                    </a:lnTo>
                    <a:cubicBezTo>
                      <a:pt x="1089973" y="142544"/>
                      <a:pt x="1091317" y="141186"/>
                      <a:pt x="1092406" y="139829"/>
                    </a:cubicBezTo>
                    <a:close/>
                    <a:moveTo>
                      <a:pt x="1166052" y="57298"/>
                    </a:moveTo>
                    <a:lnTo>
                      <a:pt x="1166052" y="63815"/>
                    </a:lnTo>
                    <a:lnTo>
                      <a:pt x="1169295" y="63815"/>
                    </a:lnTo>
                    <a:cubicBezTo>
                      <a:pt x="1175828" y="63815"/>
                      <a:pt x="1180971" y="64902"/>
                      <a:pt x="1180971" y="74131"/>
                    </a:cubicBezTo>
                    <a:lnTo>
                      <a:pt x="1180971" y="131686"/>
                    </a:lnTo>
                    <a:cubicBezTo>
                      <a:pt x="1180971" y="140102"/>
                      <a:pt x="1175550" y="140373"/>
                      <a:pt x="1165218" y="140373"/>
                    </a:cubicBezTo>
                    <a:lnTo>
                      <a:pt x="1165218" y="146616"/>
                    </a:lnTo>
                    <a:lnTo>
                      <a:pt x="1210299" y="146616"/>
                    </a:lnTo>
                    <a:lnTo>
                      <a:pt x="1210299" y="140373"/>
                    </a:lnTo>
                    <a:lnTo>
                      <a:pt x="1206755" y="140373"/>
                    </a:lnTo>
                    <a:cubicBezTo>
                      <a:pt x="1201334" y="140373"/>
                      <a:pt x="1195913" y="139558"/>
                      <a:pt x="1195913" y="133043"/>
                    </a:cubicBezTo>
                    <a:lnTo>
                      <a:pt x="1195913" y="55128"/>
                    </a:lnTo>
                    <a:close/>
                    <a:moveTo>
                      <a:pt x="1183681" y="7618"/>
                    </a:moveTo>
                    <a:cubicBezTo>
                      <a:pt x="1178260" y="8705"/>
                      <a:pt x="1173905" y="13049"/>
                      <a:pt x="1173905" y="18750"/>
                    </a:cubicBezTo>
                    <a:cubicBezTo>
                      <a:pt x="1173905" y="24722"/>
                      <a:pt x="1179071" y="29879"/>
                      <a:pt x="1185326" y="29879"/>
                    </a:cubicBezTo>
                    <a:lnTo>
                      <a:pt x="1186670" y="29879"/>
                    </a:lnTo>
                    <a:cubicBezTo>
                      <a:pt x="1192114" y="28795"/>
                      <a:pt x="1196446" y="24451"/>
                      <a:pt x="1196446" y="18750"/>
                    </a:cubicBezTo>
                    <a:cubicBezTo>
                      <a:pt x="1196446" y="12777"/>
                      <a:pt x="1191558" y="7618"/>
                      <a:pt x="1185326" y="7618"/>
                    </a:cubicBezTo>
                    <a:close/>
                    <a:moveTo>
                      <a:pt x="1239420" y="106710"/>
                    </a:moveTo>
                    <a:cubicBezTo>
                      <a:pt x="1235064" y="111054"/>
                      <a:pt x="1232887" y="118110"/>
                      <a:pt x="1232887" y="123811"/>
                    </a:cubicBezTo>
                    <a:cubicBezTo>
                      <a:pt x="1232887" y="130599"/>
                      <a:pt x="1235875" y="138471"/>
                      <a:pt x="1241852" y="142002"/>
                    </a:cubicBezTo>
                    <a:cubicBezTo>
                      <a:pt x="1232354" y="146074"/>
                      <a:pt x="1222856" y="151775"/>
                      <a:pt x="1222856" y="162905"/>
                    </a:cubicBezTo>
                    <a:cubicBezTo>
                      <a:pt x="1222856" y="183810"/>
                      <a:pt x="1255427" y="189511"/>
                      <a:pt x="1270370" y="189511"/>
                    </a:cubicBezTo>
                    <a:cubicBezTo>
                      <a:pt x="1287999" y="189511"/>
                      <a:pt x="1317328" y="183265"/>
                      <a:pt x="1317328" y="162362"/>
                    </a:cubicBezTo>
                    <a:cubicBezTo>
                      <a:pt x="1317328" y="137387"/>
                      <a:pt x="1291544" y="132499"/>
                      <a:pt x="1270625" y="132499"/>
                    </a:cubicBezTo>
                    <a:lnTo>
                      <a:pt x="1251906" y="132499"/>
                    </a:lnTo>
                    <a:cubicBezTo>
                      <a:pt x="1244840" y="131686"/>
                      <a:pt x="1240230" y="125440"/>
                      <a:pt x="1240230" y="118926"/>
                    </a:cubicBezTo>
                    <a:cubicBezTo>
                      <a:pt x="1240230" y="116210"/>
                      <a:pt x="1241319" y="110238"/>
                      <a:pt x="1243219" y="110238"/>
                    </a:cubicBezTo>
                    <a:lnTo>
                      <a:pt x="1243752" y="110238"/>
                    </a:lnTo>
                    <a:cubicBezTo>
                      <a:pt x="1246462" y="111054"/>
                      <a:pt x="1249172" y="113224"/>
                      <a:pt x="1252161" y="114040"/>
                    </a:cubicBezTo>
                    <a:cubicBezTo>
                      <a:pt x="1256238" y="115395"/>
                      <a:pt x="1260315" y="115939"/>
                      <a:pt x="1264393" y="115939"/>
                    </a:cubicBezTo>
                    <a:cubicBezTo>
                      <a:pt x="1280957" y="115939"/>
                      <a:pt x="1298864" y="104266"/>
                      <a:pt x="1298864" y="86076"/>
                    </a:cubicBezTo>
                    <a:cubicBezTo>
                      <a:pt x="1298864" y="78746"/>
                      <a:pt x="1296154" y="70330"/>
                      <a:pt x="1290455" y="65715"/>
                    </a:cubicBezTo>
                    <a:lnTo>
                      <a:pt x="1290455" y="65444"/>
                    </a:lnTo>
                    <a:cubicBezTo>
                      <a:pt x="1297243" y="60829"/>
                      <a:pt x="1302941" y="58114"/>
                      <a:pt x="1310818" y="58114"/>
                    </a:cubicBezTo>
                    <a:cubicBezTo>
                      <a:pt x="1309173" y="59200"/>
                      <a:pt x="1307830" y="60829"/>
                      <a:pt x="1307830" y="63273"/>
                    </a:cubicBezTo>
                    <a:cubicBezTo>
                      <a:pt x="1307830" y="66801"/>
                      <a:pt x="1310818" y="69516"/>
                      <a:pt x="1314061" y="69516"/>
                    </a:cubicBezTo>
                    <a:cubicBezTo>
                      <a:pt x="1318417" y="69516"/>
                      <a:pt x="1320594" y="65986"/>
                      <a:pt x="1320594" y="63273"/>
                    </a:cubicBezTo>
                    <a:cubicBezTo>
                      <a:pt x="1320594" y="56214"/>
                      <a:pt x="1314618" y="52684"/>
                      <a:pt x="1309173" y="52684"/>
                    </a:cubicBezTo>
                    <a:lnTo>
                      <a:pt x="1307552" y="52684"/>
                    </a:lnTo>
                    <a:cubicBezTo>
                      <a:pt x="1301042" y="53770"/>
                      <a:pt x="1294532" y="55670"/>
                      <a:pt x="1289366" y="60014"/>
                    </a:cubicBezTo>
                    <a:cubicBezTo>
                      <a:pt x="1288810" y="60829"/>
                      <a:pt x="1287999" y="61642"/>
                      <a:pt x="1286911" y="61642"/>
                    </a:cubicBezTo>
                    <a:lnTo>
                      <a:pt x="1286656" y="61642"/>
                    </a:lnTo>
                    <a:cubicBezTo>
                      <a:pt x="1285289" y="61642"/>
                      <a:pt x="1280679" y="58656"/>
                      <a:pt x="1277412" y="57298"/>
                    </a:cubicBezTo>
                    <a:cubicBezTo>
                      <a:pt x="1273613" y="55670"/>
                      <a:pt x="1269281" y="55128"/>
                      <a:pt x="1264926" y="55128"/>
                    </a:cubicBezTo>
                    <a:cubicBezTo>
                      <a:pt x="1247829" y="55128"/>
                      <a:pt x="1229643" y="66801"/>
                      <a:pt x="1229643" y="85534"/>
                    </a:cubicBezTo>
                    <a:cubicBezTo>
                      <a:pt x="1229643" y="93406"/>
                      <a:pt x="1233165" y="101822"/>
                      <a:pt x="1239420" y="106708"/>
                    </a:cubicBezTo>
                    <a:close/>
                    <a:moveTo>
                      <a:pt x="1234531" y="163991"/>
                    </a:moveTo>
                    <a:lnTo>
                      <a:pt x="1234531" y="162362"/>
                    </a:lnTo>
                    <a:cubicBezTo>
                      <a:pt x="1234531" y="151502"/>
                      <a:pt x="1245373" y="145530"/>
                      <a:pt x="1255150" y="145530"/>
                    </a:cubicBezTo>
                    <a:cubicBezTo>
                      <a:pt x="1257049" y="145530"/>
                      <a:pt x="1259505" y="145530"/>
                      <a:pt x="1261404" y="145530"/>
                    </a:cubicBezTo>
                    <a:lnTo>
                      <a:pt x="1271991" y="145530"/>
                    </a:lnTo>
                    <a:cubicBezTo>
                      <a:pt x="1284478" y="145530"/>
                      <a:pt x="1303752" y="146616"/>
                      <a:pt x="1305652" y="161547"/>
                    </a:cubicBezTo>
                    <a:lnTo>
                      <a:pt x="1305652" y="163178"/>
                    </a:lnTo>
                    <a:cubicBezTo>
                      <a:pt x="1305652" y="181095"/>
                      <a:pt x="1275513" y="183810"/>
                      <a:pt x="1269814" y="183810"/>
                    </a:cubicBezTo>
                    <a:cubicBezTo>
                      <a:pt x="1256516" y="183810"/>
                      <a:pt x="1236686" y="178380"/>
                      <a:pt x="1234531" y="163991"/>
                    </a:cubicBezTo>
                    <a:close/>
                    <a:moveTo>
                      <a:pt x="1245651" y="89062"/>
                    </a:moveTo>
                    <a:lnTo>
                      <a:pt x="1245651" y="86891"/>
                    </a:lnTo>
                    <a:cubicBezTo>
                      <a:pt x="1245651" y="75489"/>
                      <a:pt x="1248362" y="60829"/>
                      <a:pt x="1264115" y="60829"/>
                    </a:cubicBezTo>
                    <a:cubicBezTo>
                      <a:pt x="1277157" y="60829"/>
                      <a:pt x="1282856" y="71687"/>
                      <a:pt x="1282856" y="86347"/>
                    </a:cubicBezTo>
                    <a:cubicBezTo>
                      <a:pt x="1282856" y="98294"/>
                      <a:pt x="1277412" y="110238"/>
                      <a:pt x="1264115" y="110238"/>
                    </a:cubicBezTo>
                    <a:cubicBezTo>
                      <a:pt x="1258949" y="110238"/>
                      <a:pt x="1253806" y="108065"/>
                      <a:pt x="1250261" y="103722"/>
                    </a:cubicBezTo>
                    <a:cubicBezTo>
                      <a:pt x="1247018" y="99651"/>
                      <a:pt x="1246462" y="94221"/>
                      <a:pt x="1245651" y="89062"/>
                    </a:cubicBezTo>
                    <a:close/>
                    <a:moveTo>
                      <a:pt x="1330973" y="57298"/>
                    </a:moveTo>
                    <a:lnTo>
                      <a:pt x="1330973" y="63815"/>
                    </a:lnTo>
                    <a:lnTo>
                      <a:pt x="1334216" y="63815"/>
                    </a:lnTo>
                    <a:cubicBezTo>
                      <a:pt x="1340471" y="63815"/>
                      <a:pt x="1346981" y="64357"/>
                      <a:pt x="1346981" y="74131"/>
                    </a:cubicBezTo>
                    <a:lnTo>
                      <a:pt x="1346981" y="131415"/>
                    </a:lnTo>
                    <a:cubicBezTo>
                      <a:pt x="1346981" y="140102"/>
                      <a:pt x="1341560" y="140373"/>
                      <a:pt x="1330973" y="140373"/>
                    </a:cubicBezTo>
                    <a:lnTo>
                      <a:pt x="1330973" y="146616"/>
                    </a:lnTo>
                    <a:lnTo>
                      <a:pt x="1345637" y="146074"/>
                    </a:lnTo>
                    <a:lnTo>
                      <a:pt x="1378209" y="146074"/>
                    </a:lnTo>
                    <a:lnTo>
                      <a:pt x="1378209" y="140373"/>
                    </a:lnTo>
                    <a:lnTo>
                      <a:pt x="1373599" y="140373"/>
                    </a:lnTo>
                    <a:cubicBezTo>
                      <a:pt x="1367344" y="140373"/>
                      <a:pt x="1362178" y="139286"/>
                      <a:pt x="1362178" y="131686"/>
                    </a:cubicBezTo>
                    <a:lnTo>
                      <a:pt x="1362178" y="94221"/>
                    </a:lnTo>
                    <a:cubicBezTo>
                      <a:pt x="1362178" y="78475"/>
                      <a:pt x="1371699" y="60285"/>
                      <a:pt x="1391228" y="60285"/>
                    </a:cubicBezTo>
                    <a:cubicBezTo>
                      <a:pt x="1402649" y="60285"/>
                      <a:pt x="1405893" y="70603"/>
                      <a:pt x="1405893" y="83634"/>
                    </a:cubicBezTo>
                    <a:lnTo>
                      <a:pt x="1405893" y="132228"/>
                    </a:lnTo>
                    <a:cubicBezTo>
                      <a:pt x="1405893" y="139829"/>
                      <a:pt x="1399916" y="140373"/>
                      <a:pt x="1393128" y="140373"/>
                    </a:cubicBezTo>
                    <a:lnTo>
                      <a:pt x="1389885" y="140373"/>
                    </a:lnTo>
                    <a:lnTo>
                      <a:pt x="1389885" y="146616"/>
                    </a:lnTo>
                    <a:lnTo>
                      <a:pt x="1404549" y="146074"/>
                    </a:lnTo>
                    <a:lnTo>
                      <a:pt x="1437121" y="146074"/>
                    </a:lnTo>
                    <a:lnTo>
                      <a:pt x="1437121" y="140373"/>
                    </a:lnTo>
                    <a:lnTo>
                      <a:pt x="1433322" y="140373"/>
                    </a:lnTo>
                    <a:cubicBezTo>
                      <a:pt x="1427345" y="140373"/>
                      <a:pt x="1421368" y="139558"/>
                      <a:pt x="1421368" y="132228"/>
                    </a:cubicBezTo>
                    <a:lnTo>
                      <a:pt x="1421368" y="85263"/>
                    </a:lnTo>
                    <a:cubicBezTo>
                      <a:pt x="1421368" y="79017"/>
                      <a:pt x="1421090" y="73045"/>
                      <a:pt x="1417847" y="67343"/>
                    </a:cubicBezTo>
                    <a:cubicBezTo>
                      <a:pt x="1412681" y="57572"/>
                      <a:pt x="1401815" y="55128"/>
                      <a:pt x="1391784" y="55128"/>
                    </a:cubicBezTo>
                    <a:cubicBezTo>
                      <a:pt x="1378742" y="55128"/>
                      <a:pt x="1365722" y="63544"/>
                      <a:pt x="1361112" y="75760"/>
                    </a:cubicBezTo>
                    <a:lnTo>
                      <a:pt x="1361112" y="55128"/>
                    </a:lnTo>
                    <a:close/>
                    <a:moveTo>
                      <a:pt x="1467446" y="66259"/>
                    </a:moveTo>
                    <a:cubicBezTo>
                      <a:pt x="1473144" y="61100"/>
                      <a:pt x="1481577" y="58929"/>
                      <a:pt x="1489176" y="58929"/>
                    </a:cubicBezTo>
                    <a:cubicBezTo>
                      <a:pt x="1496496" y="58929"/>
                      <a:pt x="1503029" y="63000"/>
                      <a:pt x="1507083" y="69245"/>
                    </a:cubicBezTo>
                    <a:cubicBezTo>
                      <a:pt x="1511161" y="74947"/>
                      <a:pt x="1511438" y="81461"/>
                      <a:pt x="1511438" y="88249"/>
                    </a:cubicBezTo>
                    <a:lnTo>
                      <a:pt x="1511438" y="91777"/>
                    </a:lnTo>
                    <a:cubicBezTo>
                      <a:pt x="1494342" y="93679"/>
                      <a:pt x="1477222" y="93679"/>
                      <a:pt x="1462836" y="104537"/>
                    </a:cubicBezTo>
                    <a:cubicBezTo>
                      <a:pt x="1456048" y="109696"/>
                      <a:pt x="1450627" y="117839"/>
                      <a:pt x="1450627" y="126255"/>
                    </a:cubicBezTo>
                    <a:cubicBezTo>
                      <a:pt x="1450627" y="143088"/>
                      <a:pt x="1470990" y="149060"/>
                      <a:pt x="1484821" y="149060"/>
                    </a:cubicBezTo>
                    <a:cubicBezTo>
                      <a:pt x="1497585" y="149060"/>
                      <a:pt x="1507083" y="142544"/>
                      <a:pt x="1513338" y="131686"/>
                    </a:cubicBezTo>
                    <a:cubicBezTo>
                      <a:pt x="1514960" y="140373"/>
                      <a:pt x="1519848" y="147974"/>
                      <a:pt x="1529346" y="147974"/>
                    </a:cubicBezTo>
                    <a:cubicBezTo>
                      <a:pt x="1541833" y="147974"/>
                      <a:pt x="1547532" y="137387"/>
                      <a:pt x="1547532" y="125984"/>
                    </a:cubicBezTo>
                    <a:lnTo>
                      <a:pt x="1547532" y="116482"/>
                    </a:lnTo>
                    <a:lnTo>
                      <a:pt x="1541578" y="116482"/>
                    </a:lnTo>
                    <a:lnTo>
                      <a:pt x="1541578" y="127071"/>
                    </a:lnTo>
                    <a:cubicBezTo>
                      <a:pt x="1541578" y="132772"/>
                      <a:pt x="1540489" y="140644"/>
                      <a:pt x="1533956" y="140644"/>
                    </a:cubicBezTo>
                    <a:cubicBezTo>
                      <a:pt x="1527192" y="140644"/>
                      <a:pt x="1526636" y="131415"/>
                      <a:pt x="1526636" y="127071"/>
                    </a:cubicBezTo>
                    <a:lnTo>
                      <a:pt x="1526636" y="86347"/>
                    </a:lnTo>
                    <a:cubicBezTo>
                      <a:pt x="1526636" y="64628"/>
                      <a:pt x="1508172" y="53770"/>
                      <a:pt x="1489454" y="53770"/>
                    </a:cubicBezTo>
                    <a:cubicBezTo>
                      <a:pt x="1476689" y="53770"/>
                      <a:pt x="1457415" y="59200"/>
                      <a:pt x="1457415" y="75760"/>
                    </a:cubicBezTo>
                    <a:cubicBezTo>
                      <a:pt x="1457415" y="81190"/>
                      <a:pt x="1460658" y="85534"/>
                      <a:pt x="1468280" y="85534"/>
                    </a:cubicBezTo>
                    <a:cubicBezTo>
                      <a:pt x="1473423" y="85534"/>
                      <a:pt x="1476689" y="80648"/>
                      <a:pt x="1476689" y="75760"/>
                    </a:cubicBezTo>
                    <a:cubicBezTo>
                      <a:pt x="1476689" y="70330"/>
                      <a:pt x="1472334" y="67343"/>
                      <a:pt x="1467446" y="66259"/>
                    </a:cubicBezTo>
                    <a:close/>
                    <a:moveTo>
                      <a:pt x="1511438" y="96936"/>
                    </a:moveTo>
                    <a:lnTo>
                      <a:pt x="1511438" y="117297"/>
                    </a:lnTo>
                    <a:cubicBezTo>
                      <a:pt x="1511438" y="131415"/>
                      <a:pt x="1501130" y="143901"/>
                      <a:pt x="1486720" y="143901"/>
                    </a:cubicBezTo>
                    <a:lnTo>
                      <a:pt x="1485098" y="143901"/>
                    </a:lnTo>
                    <a:cubicBezTo>
                      <a:pt x="1475322" y="142817"/>
                      <a:pt x="1468001" y="135485"/>
                      <a:pt x="1468001" y="126255"/>
                    </a:cubicBezTo>
                    <a:cubicBezTo>
                      <a:pt x="1468001" y="106437"/>
                      <a:pt x="1491608" y="96936"/>
                      <a:pt x="1511438" y="96936"/>
                    </a:cubicBezTo>
                    <a:close/>
                    <a:moveTo>
                      <a:pt x="1580382" y="19021"/>
                    </a:moveTo>
                    <a:cubicBezTo>
                      <a:pt x="1580382" y="34223"/>
                      <a:pt x="1573339" y="58656"/>
                      <a:pt x="1552976" y="58656"/>
                    </a:cubicBezTo>
                    <a:lnTo>
                      <a:pt x="1552976" y="63815"/>
                    </a:lnTo>
                    <a:lnTo>
                      <a:pt x="1570883" y="63815"/>
                    </a:lnTo>
                    <a:lnTo>
                      <a:pt x="1570883" y="118655"/>
                    </a:lnTo>
                    <a:cubicBezTo>
                      <a:pt x="1570883" y="125169"/>
                      <a:pt x="1571439" y="131415"/>
                      <a:pt x="1574683" y="136842"/>
                    </a:cubicBezTo>
                    <a:cubicBezTo>
                      <a:pt x="1579571" y="145530"/>
                      <a:pt x="1589903" y="149060"/>
                      <a:pt x="1599656" y="149060"/>
                    </a:cubicBezTo>
                    <a:lnTo>
                      <a:pt x="1601556" y="149060"/>
                    </a:lnTo>
                    <a:cubicBezTo>
                      <a:pt x="1617309" y="146345"/>
                      <a:pt x="1620019" y="128970"/>
                      <a:pt x="1620019" y="116753"/>
                    </a:cubicBezTo>
                    <a:lnTo>
                      <a:pt x="1620019" y="109152"/>
                    </a:lnTo>
                    <a:lnTo>
                      <a:pt x="1614042" y="109152"/>
                    </a:lnTo>
                    <a:cubicBezTo>
                      <a:pt x="1614042" y="111867"/>
                      <a:pt x="1614320" y="115124"/>
                      <a:pt x="1614320" y="118110"/>
                    </a:cubicBezTo>
                    <a:cubicBezTo>
                      <a:pt x="1614320" y="127342"/>
                      <a:pt x="1612142" y="143088"/>
                      <a:pt x="1599934" y="143088"/>
                    </a:cubicBezTo>
                    <a:cubicBezTo>
                      <a:pt x="1588814" y="143088"/>
                      <a:pt x="1586358" y="130057"/>
                      <a:pt x="1586358" y="120012"/>
                    </a:cubicBezTo>
                    <a:lnTo>
                      <a:pt x="1586358" y="63815"/>
                    </a:lnTo>
                    <a:lnTo>
                      <a:pt x="1616498" y="63815"/>
                    </a:lnTo>
                    <a:lnTo>
                      <a:pt x="1616498" y="57298"/>
                    </a:lnTo>
                    <a:lnTo>
                      <a:pt x="1586358" y="57298"/>
                    </a:lnTo>
                    <a:lnTo>
                      <a:pt x="1586358" y="19021"/>
                    </a:lnTo>
                    <a:close/>
                    <a:moveTo>
                      <a:pt x="1639224" y="57298"/>
                    </a:moveTo>
                    <a:lnTo>
                      <a:pt x="1639224" y="63815"/>
                    </a:lnTo>
                    <a:lnTo>
                      <a:pt x="1641124" y="63815"/>
                    </a:lnTo>
                    <a:cubicBezTo>
                      <a:pt x="1646568" y="63815"/>
                      <a:pt x="1654699" y="64357"/>
                      <a:pt x="1654699" y="70330"/>
                    </a:cubicBezTo>
                    <a:cubicBezTo>
                      <a:pt x="1655255" y="72503"/>
                      <a:pt x="1655255" y="74673"/>
                      <a:pt x="1655255" y="76846"/>
                    </a:cubicBezTo>
                    <a:lnTo>
                      <a:pt x="1655255" y="118383"/>
                    </a:lnTo>
                    <a:cubicBezTo>
                      <a:pt x="1655255" y="124627"/>
                      <a:pt x="1655255" y="130599"/>
                      <a:pt x="1658498" y="136300"/>
                    </a:cubicBezTo>
                    <a:cubicBezTo>
                      <a:pt x="1664197" y="146616"/>
                      <a:pt x="1676962" y="149060"/>
                      <a:pt x="1688105" y="149060"/>
                    </a:cubicBezTo>
                    <a:cubicBezTo>
                      <a:pt x="1699503" y="149060"/>
                      <a:pt x="1710623" y="142002"/>
                      <a:pt x="1714422" y="131415"/>
                    </a:cubicBezTo>
                    <a:lnTo>
                      <a:pt x="1714700" y="149060"/>
                    </a:lnTo>
                    <a:lnTo>
                      <a:pt x="1745372" y="146616"/>
                    </a:lnTo>
                    <a:lnTo>
                      <a:pt x="1745372" y="140373"/>
                    </a:lnTo>
                    <a:lnTo>
                      <a:pt x="1741851" y="140373"/>
                    </a:lnTo>
                    <a:cubicBezTo>
                      <a:pt x="1735619" y="140373"/>
                      <a:pt x="1729642" y="139558"/>
                      <a:pt x="1729642" y="130328"/>
                    </a:cubicBezTo>
                    <a:lnTo>
                      <a:pt x="1729642" y="55128"/>
                    </a:lnTo>
                    <a:lnTo>
                      <a:pt x="1698136" y="57298"/>
                    </a:lnTo>
                    <a:lnTo>
                      <a:pt x="1698136" y="63815"/>
                    </a:lnTo>
                    <a:lnTo>
                      <a:pt x="1701124" y="63815"/>
                    </a:lnTo>
                    <a:cubicBezTo>
                      <a:pt x="1707379" y="63815"/>
                      <a:pt x="1714167" y="64357"/>
                      <a:pt x="1714167" y="73860"/>
                    </a:cubicBezTo>
                    <a:lnTo>
                      <a:pt x="1714167" y="115124"/>
                    </a:lnTo>
                    <a:cubicBezTo>
                      <a:pt x="1712800" y="128699"/>
                      <a:pt x="1704924" y="143901"/>
                      <a:pt x="1688638" y="143901"/>
                    </a:cubicBezTo>
                    <a:cubicBezTo>
                      <a:pt x="1680229" y="143901"/>
                      <a:pt x="1672885" y="141731"/>
                      <a:pt x="1670985" y="130870"/>
                    </a:cubicBezTo>
                    <a:cubicBezTo>
                      <a:pt x="1670452" y="127071"/>
                      <a:pt x="1670452" y="123269"/>
                      <a:pt x="1670452" y="119197"/>
                    </a:cubicBezTo>
                    <a:lnTo>
                      <a:pt x="1670452" y="55128"/>
                    </a:lnTo>
                    <a:close/>
                    <a:moveTo>
                      <a:pt x="1756724" y="57298"/>
                    </a:moveTo>
                    <a:lnTo>
                      <a:pt x="1756724" y="63815"/>
                    </a:lnTo>
                    <a:lnTo>
                      <a:pt x="1759967" y="63815"/>
                    </a:lnTo>
                    <a:cubicBezTo>
                      <a:pt x="1766222" y="63815"/>
                      <a:pt x="1772732" y="64357"/>
                      <a:pt x="1772732" y="74131"/>
                    </a:cubicBezTo>
                    <a:lnTo>
                      <a:pt x="1772732" y="131415"/>
                    </a:lnTo>
                    <a:cubicBezTo>
                      <a:pt x="1772732" y="140102"/>
                      <a:pt x="1767311" y="140373"/>
                      <a:pt x="1756724" y="140373"/>
                    </a:cubicBezTo>
                    <a:lnTo>
                      <a:pt x="1756724" y="146616"/>
                    </a:lnTo>
                    <a:lnTo>
                      <a:pt x="1771110" y="146074"/>
                    </a:lnTo>
                    <a:lnTo>
                      <a:pt x="1807481" y="146074"/>
                    </a:lnTo>
                    <a:lnTo>
                      <a:pt x="1807481" y="140373"/>
                    </a:lnTo>
                    <a:lnTo>
                      <a:pt x="1800416" y="140373"/>
                    </a:lnTo>
                    <a:cubicBezTo>
                      <a:pt x="1793373" y="140373"/>
                      <a:pt x="1787396" y="139286"/>
                      <a:pt x="1787396" y="131415"/>
                    </a:cubicBezTo>
                    <a:lnTo>
                      <a:pt x="1787396" y="96665"/>
                    </a:lnTo>
                    <a:cubicBezTo>
                      <a:pt x="1789018" y="82276"/>
                      <a:pt x="1792817" y="60285"/>
                      <a:pt x="1813736" y="60285"/>
                    </a:cubicBezTo>
                    <a:lnTo>
                      <a:pt x="1813736" y="60558"/>
                    </a:lnTo>
                    <a:cubicBezTo>
                      <a:pt x="1811002" y="61916"/>
                      <a:pt x="1809659" y="65173"/>
                      <a:pt x="1809659" y="68159"/>
                    </a:cubicBezTo>
                    <a:cubicBezTo>
                      <a:pt x="1809659" y="73860"/>
                      <a:pt x="1813991" y="77388"/>
                      <a:pt x="1818879" y="77388"/>
                    </a:cubicBezTo>
                    <a:cubicBezTo>
                      <a:pt x="1824323" y="77388"/>
                      <a:pt x="1827844" y="73045"/>
                      <a:pt x="1827844" y="67888"/>
                    </a:cubicBezTo>
                    <a:cubicBezTo>
                      <a:pt x="1827844" y="59471"/>
                      <a:pt x="1819435" y="55128"/>
                      <a:pt x="1812091" y="55128"/>
                    </a:cubicBezTo>
                    <a:cubicBezTo>
                      <a:pt x="1799605" y="55128"/>
                      <a:pt x="1789295" y="65715"/>
                      <a:pt x="1786307" y="77388"/>
                    </a:cubicBezTo>
                    <a:lnTo>
                      <a:pt x="1786307" y="55128"/>
                    </a:lnTo>
                    <a:close/>
                    <a:moveTo>
                      <a:pt x="1857845" y="99107"/>
                    </a:moveTo>
                    <a:lnTo>
                      <a:pt x="1919189" y="99107"/>
                    </a:lnTo>
                    <a:cubicBezTo>
                      <a:pt x="1921923" y="99107"/>
                      <a:pt x="1922734" y="97749"/>
                      <a:pt x="1922734" y="95579"/>
                    </a:cubicBezTo>
                    <a:cubicBezTo>
                      <a:pt x="1922734" y="69516"/>
                      <a:pt x="1906980" y="53770"/>
                      <a:pt x="1884718" y="53770"/>
                    </a:cubicBezTo>
                    <a:cubicBezTo>
                      <a:pt x="1859466" y="53770"/>
                      <a:pt x="1839659" y="75760"/>
                      <a:pt x="1839659" y="101280"/>
                    </a:cubicBezTo>
                    <a:cubicBezTo>
                      <a:pt x="1839659" y="126797"/>
                      <a:pt x="1860022" y="149060"/>
                      <a:pt x="1888239" y="149060"/>
                    </a:cubicBezTo>
                    <a:cubicBezTo>
                      <a:pt x="1903181" y="149060"/>
                      <a:pt x="1918123" y="138471"/>
                      <a:pt x="1922178" y="124356"/>
                    </a:cubicBezTo>
                    <a:cubicBezTo>
                      <a:pt x="1922456" y="123540"/>
                      <a:pt x="1922734" y="122727"/>
                      <a:pt x="1922734" y="121912"/>
                    </a:cubicBezTo>
                    <a:cubicBezTo>
                      <a:pt x="1922734" y="120554"/>
                      <a:pt x="1921645" y="119197"/>
                      <a:pt x="1920023" y="119197"/>
                    </a:cubicBezTo>
                    <a:cubicBezTo>
                      <a:pt x="1916201" y="119197"/>
                      <a:pt x="1915946" y="125440"/>
                      <a:pt x="1914046" y="128428"/>
                    </a:cubicBezTo>
                    <a:cubicBezTo>
                      <a:pt x="1908880" y="137116"/>
                      <a:pt x="1898826" y="143088"/>
                      <a:pt x="1888517" y="143088"/>
                    </a:cubicBezTo>
                    <a:lnTo>
                      <a:pt x="1887173" y="143088"/>
                    </a:lnTo>
                    <a:cubicBezTo>
                      <a:pt x="1876308" y="142815"/>
                      <a:pt x="1866810" y="135485"/>
                      <a:pt x="1862177" y="125713"/>
                    </a:cubicBezTo>
                    <a:cubicBezTo>
                      <a:pt x="1858378" y="117297"/>
                      <a:pt x="1857845" y="108065"/>
                      <a:pt x="1857845" y="99107"/>
                    </a:cubicBezTo>
                    <a:close/>
                    <a:moveTo>
                      <a:pt x="1858123" y="94221"/>
                    </a:moveTo>
                    <a:cubicBezTo>
                      <a:pt x="1858378" y="80374"/>
                      <a:pt x="1864076" y="64357"/>
                      <a:pt x="1879019" y="59743"/>
                    </a:cubicBezTo>
                    <a:cubicBezTo>
                      <a:pt x="1880640" y="59200"/>
                      <a:pt x="1882285" y="58927"/>
                      <a:pt x="1883907" y="58927"/>
                    </a:cubicBezTo>
                    <a:cubicBezTo>
                      <a:pt x="1901815" y="58927"/>
                      <a:pt x="1908602" y="77388"/>
                      <a:pt x="1908602" y="94221"/>
                    </a:cubicBezTo>
                    <a:close/>
                    <a:moveTo>
                      <a:pt x="2016580" y="57298"/>
                    </a:moveTo>
                    <a:lnTo>
                      <a:pt x="2016580" y="63815"/>
                    </a:lnTo>
                    <a:lnTo>
                      <a:pt x="2019847" y="63815"/>
                    </a:lnTo>
                    <a:cubicBezTo>
                      <a:pt x="2026102" y="63815"/>
                      <a:pt x="2032612" y="64357"/>
                      <a:pt x="2032612" y="74131"/>
                    </a:cubicBezTo>
                    <a:lnTo>
                      <a:pt x="2032612" y="131415"/>
                    </a:lnTo>
                    <a:cubicBezTo>
                      <a:pt x="2032612" y="140102"/>
                      <a:pt x="2027190" y="140373"/>
                      <a:pt x="2016580" y="140373"/>
                    </a:cubicBezTo>
                    <a:lnTo>
                      <a:pt x="2016580" y="146616"/>
                    </a:lnTo>
                    <a:lnTo>
                      <a:pt x="2030990" y="146074"/>
                    </a:lnTo>
                    <a:lnTo>
                      <a:pt x="2067361" y="146074"/>
                    </a:lnTo>
                    <a:lnTo>
                      <a:pt x="2067361" y="140373"/>
                    </a:lnTo>
                    <a:lnTo>
                      <a:pt x="2060295" y="140373"/>
                    </a:lnTo>
                    <a:cubicBezTo>
                      <a:pt x="2053253" y="140373"/>
                      <a:pt x="2047276" y="139286"/>
                      <a:pt x="2047276" y="131415"/>
                    </a:cubicBezTo>
                    <a:lnTo>
                      <a:pt x="2047276" y="96665"/>
                    </a:lnTo>
                    <a:cubicBezTo>
                      <a:pt x="2048898" y="82276"/>
                      <a:pt x="2052697" y="60285"/>
                      <a:pt x="2073593" y="60285"/>
                    </a:cubicBezTo>
                    <a:lnTo>
                      <a:pt x="2073593" y="60558"/>
                    </a:lnTo>
                    <a:cubicBezTo>
                      <a:pt x="2070882" y="61916"/>
                      <a:pt x="2069539" y="65173"/>
                      <a:pt x="2069539" y="68159"/>
                    </a:cubicBezTo>
                    <a:cubicBezTo>
                      <a:pt x="2069539" y="73860"/>
                      <a:pt x="2073871" y="77388"/>
                      <a:pt x="2078759" y="77388"/>
                    </a:cubicBezTo>
                    <a:cubicBezTo>
                      <a:pt x="2084180" y="77388"/>
                      <a:pt x="2087724" y="73045"/>
                      <a:pt x="2087724" y="67888"/>
                    </a:cubicBezTo>
                    <a:cubicBezTo>
                      <a:pt x="2087724" y="59471"/>
                      <a:pt x="2079315" y="55128"/>
                      <a:pt x="2071971" y="55128"/>
                    </a:cubicBezTo>
                    <a:cubicBezTo>
                      <a:pt x="2059485" y="55128"/>
                      <a:pt x="2049175" y="65715"/>
                      <a:pt x="2046187" y="77388"/>
                    </a:cubicBezTo>
                    <a:lnTo>
                      <a:pt x="2046187" y="55128"/>
                    </a:lnTo>
                    <a:close/>
                    <a:moveTo>
                      <a:pt x="2117725" y="99107"/>
                    </a:moveTo>
                    <a:lnTo>
                      <a:pt x="2179069" y="99107"/>
                    </a:lnTo>
                    <a:cubicBezTo>
                      <a:pt x="2181780" y="99107"/>
                      <a:pt x="2182590" y="97749"/>
                      <a:pt x="2182590" y="95579"/>
                    </a:cubicBezTo>
                    <a:cubicBezTo>
                      <a:pt x="2182590" y="69516"/>
                      <a:pt x="2166860" y="53770"/>
                      <a:pt x="2144598" y="53770"/>
                    </a:cubicBezTo>
                    <a:cubicBezTo>
                      <a:pt x="2119346" y="53770"/>
                      <a:pt x="2099539" y="75760"/>
                      <a:pt x="2099539" y="101280"/>
                    </a:cubicBezTo>
                    <a:cubicBezTo>
                      <a:pt x="2099539" y="126797"/>
                      <a:pt x="2119879" y="149060"/>
                      <a:pt x="2148119" y="149060"/>
                    </a:cubicBezTo>
                    <a:cubicBezTo>
                      <a:pt x="2163061" y="149060"/>
                      <a:pt x="2177980" y="138471"/>
                      <a:pt x="2182058" y="124356"/>
                    </a:cubicBezTo>
                    <a:cubicBezTo>
                      <a:pt x="2182336" y="123540"/>
                      <a:pt x="2182590" y="122727"/>
                      <a:pt x="2182590" y="121912"/>
                    </a:cubicBezTo>
                    <a:cubicBezTo>
                      <a:pt x="2182590" y="120554"/>
                      <a:pt x="2181525" y="119197"/>
                      <a:pt x="2179880" y="119197"/>
                    </a:cubicBezTo>
                    <a:cubicBezTo>
                      <a:pt x="2176081" y="119197"/>
                      <a:pt x="2175803" y="125440"/>
                      <a:pt x="2173903" y="128428"/>
                    </a:cubicBezTo>
                    <a:cubicBezTo>
                      <a:pt x="2168760" y="137116"/>
                      <a:pt x="2158706" y="143088"/>
                      <a:pt x="2148397" y="143088"/>
                    </a:cubicBezTo>
                    <a:lnTo>
                      <a:pt x="2147030" y="143088"/>
                    </a:lnTo>
                    <a:cubicBezTo>
                      <a:pt x="2136188" y="142815"/>
                      <a:pt x="2126667" y="135485"/>
                      <a:pt x="2122057" y="125713"/>
                    </a:cubicBezTo>
                    <a:cubicBezTo>
                      <a:pt x="2118257" y="117297"/>
                      <a:pt x="2117725" y="108065"/>
                      <a:pt x="2117725" y="99107"/>
                    </a:cubicBezTo>
                    <a:close/>
                    <a:moveTo>
                      <a:pt x="2117979" y="94221"/>
                    </a:moveTo>
                    <a:cubicBezTo>
                      <a:pt x="2118257" y="80374"/>
                      <a:pt x="2123956" y="64357"/>
                      <a:pt x="2138899" y="59743"/>
                    </a:cubicBezTo>
                    <a:cubicBezTo>
                      <a:pt x="2140520" y="59200"/>
                      <a:pt x="2142142" y="58927"/>
                      <a:pt x="2143787" y="58927"/>
                    </a:cubicBezTo>
                    <a:cubicBezTo>
                      <a:pt x="2161694" y="58927"/>
                      <a:pt x="2168482" y="77388"/>
                      <a:pt x="2168482" y="94221"/>
                    </a:cubicBezTo>
                    <a:close/>
                    <a:moveTo>
                      <a:pt x="2264252" y="65173"/>
                    </a:moveTo>
                    <a:cubicBezTo>
                      <a:pt x="2259642" y="66801"/>
                      <a:pt x="2255842" y="69245"/>
                      <a:pt x="2255842" y="74947"/>
                    </a:cubicBezTo>
                    <a:cubicBezTo>
                      <a:pt x="2255842" y="79832"/>
                      <a:pt x="2259364" y="84447"/>
                      <a:pt x="2265341" y="84447"/>
                    </a:cubicBezTo>
                    <a:cubicBezTo>
                      <a:pt x="2270761" y="84447"/>
                      <a:pt x="2275117" y="80374"/>
                      <a:pt x="2275117" y="74131"/>
                    </a:cubicBezTo>
                    <a:cubicBezTo>
                      <a:pt x="2275117" y="59471"/>
                      <a:pt x="2257464" y="54312"/>
                      <a:pt x="2244977" y="53770"/>
                    </a:cubicBezTo>
                    <a:lnTo>
                      <a:pt x="2242800" y="53770"/>
                    </a:lnTo>
                    <a:cubicBezTo>
                      <a:pt x="2218637" y="53770"/>
                      <a:pt x="2195842" y="73316"/>
                      <a:pt x="2195842" y="101551"/>
                    </a:cubicBezTo>
                    <a:cubicBezTo>
                      <a:pt x="2195842" y="127071"/>
                      <a:pt x="2215649" y="149060"/>
                      <a:pt x="2242267" y="149060"/>
                    </a:cubicBezTo>
                    <a:cubicBezTo>
                      <a:pt x="2256931" y="149060"/>
                      <a:pt x="2270229" y="141186"/>
                      <a:pt x="2275927" y="126526"/>
                    </a:cubicBezTo>
                    <a:cubicBezTo>
                      <a:pt x="2276460" y="125169"/>
                      <a:pt x="2277549" y="123540"/>
                      <a:pt x="2277549" y="121912"/>
                    </a:cubicBezTo>
                    <a:cubicBezTo>
                      <a:pt x="2277549" y="120283"/>
                      <a:pt x="2275927" y="119468"/>
                      <a:pt x="2274561" y="119468"/>
                    </a:cubicBezTo>
                    <a:cubicBezTo>
                      <a:pt x="2271039" y="119468"/>
                      <a:pt x="2270761" y="124898"/>
                      <a:pt x="2269140" y="127884"/>
                    </a:cubicBezTo>
                    <a:cubicBezTo>
                      <a:pt x="2264252" y="137116"/>
                      <a:pt x="2255008" y="143088"/>
                      <a:pt x="2243611" y="143088"/>
                    </a:cubicBezTo>
                    <a:cubicBezTo>
                      <a:pt x="2221093" y="143088"/>
                      <a:pt x="2214027" y="117297"/>
                      <a:pt x="2214027" y="101280"/>
                    </a:cubicBezTo>
                    <a:cubicBezTo>
                      <a:pt x="2214027" y="84176"/>
                      <a:pt x="2219726" y="59743"/>
                      <a:pt x="2243078" y="59743"/>
                    </a:cubicBezTo>
                    <a:cubicBezTo>
                      <a:pt x="2248776" y="59743"/>
                      <a:pt x="2254754" y="60558"/>
                      <a:pt x="2259897" y="62729"/>
                    </a:cubicBezTo>
                    <a:cubicBezTo>
                      <a:pt x="2261541" y="63273"/>
                      <a:pt x="2262630" y="64357"/>
                      <a:pt x="2264252" y="65173"/>
                    </a:cubicBezTo>
                    <a:close/>
                    <a:moveTo>
                      <a:pt x="2333890" y="53770"/>
                    </a:moveTo>
                    <a:cubicBezTo>
                      <a:pt x="2309727" y="56214"/>
                      <a:pt x="2289897" y="75760"/>
                      <a:pt x="2289897" y="102366"/>
                    </a:cubicBezTo>
                    <a:cubicBezTo>
                      <a:pt x="2289897" y="123811"/>
                      <a:pt x="2305928" y="149060"/>
                      <a:pt x="2337133" y="149060"/>
                    </a:cubicBezTo>
                    <a:cubicBezTo>
                      <a:pt x="2361296" y="149060"/>
                      <a:pt x="2384114" y="129784"/>
                      <a:pt x="2384114" y="102637"/>
                    </a:cubicBezTo>
                    <a:cubicBezTo>
                      <a:pt x="2384114" y="77933"/>
                      <a:pt x="2364840" y="53770"/>
                      <a:pt x="2336878" y="53770"/>
                    </a:cubicBezTo>
                    <a:cubicBezTo>
                      <a:pt x="2335789" y="53770"/>
                      <a:pt x="2334979" y="53770"/>
                      <a:pt x="2333890" y="53770"/>
                    </a:cubicBezTo>
                    <a:close/>
                    <a:moveTo>
                      <a:pt x="2307828" y="107252"/>
                    </a:moveTo>
                    <a:lnTo>
                      <a:pt x="2307828" y="98294"/>
                    </a:lnTo>
                    <a:cubicBezTo>
                      <a:pt x="2307828" y="82003"/>
                      <a:pt x="2312971" y="58929"/>
                      <a:pt x="2337133" y="58929"/>
                    </a:cubicBezTo>
                    <a:cubicBezTo>
                      <a:pt x="2353697" y="58929"/>
                      <a:pt x="2363751" y="72232"/>
                      <a:pt x="2365651" y="88520"/>
                    </a:cubicBezTo>
                    <a:cubicBezTo>
                      <a:pt x="2366184" y="92863"/>
                      <a:pt x="2366184" y="97207"/>
                      <a:pt x="2366184" y="101551"/>
                    </a:cubicBezTo>
                    <a:cubicBezTo>
                      <a:pt x="2366184" y="112682"/>
                      <a:pt x="2365373" y="124627"/>
                      <a:pt x="2358052" y="133314"/>
                    </a:cubicBezTo>
                    <a:cubicBezTo>
                      <a:pt x="2352886" y="139829"/>
                      <a:pt x="2344731" y="143088"/>
                      <a:pt x="2336878" y="143088"/>
                    </a:cubicBezTo>
                    <a:cubicBezTo>
                      <a:pt x="2321658" y="143088"/>
                      <a:pt x="2311071" y="131686"/>
                      <a:pt x="2308360" y="115124"/>
                    </a:cubicBezTo>
                    <a:cubicBezTo>
                      <a:pt x="2308082" y="112409"/>
                      <a:pt x="2308082" y="109967"/>
                      <a:pt x="2307828" y="107252"/>
                    </a:cubicBezTo>
                    <a:close/>
                    <a:moveTo>
                      <a:pt x="2388585" y="57298"/>
                    </a:moveTo>
                    <a:lnTo>
                      <a:pt x="2388585" y="63815"/>
                    </a:lnTo>
                    <a:lnTo>
                      <a:pt x="2391852" y="63815"/>
                    </a:lnTo>
                    <a:cubicBezTo>
                      <a:pt x="2402439" y="63815"/>
                      <a:pt x="2402972" y="66801"/>
                      <a:pt x="2410315" y="83361"/>
                    </a:cubicBezTo>
                    <a:cubicBezTo>
                      <a:pt x="2419003" y="103179"/>
                      <a:pt x="2426601" y="123540"/>
                      <a:pt x="2435289" y="143359"/>
                    </a:cubicBezTo>
                    <a:cubicBezTo>
                      <a:pt x="2436099" y="146074"/>
                      <a:pt x="2437189" y="149060"/>
                      <a:pt x="2440710" y="149060"/>
                    </a:cubicBezTo>
                    <a:cubicBezTo>
                      <a:pt x="2445876" y="149060"/>
                      <a:pt x="2450208" y="134401"/>
                      <a:pt x="2453196" y="126526"/>
                    </a:cubicBezTo>
                    <a:cubicBezTo>
                      <a:pt x="2459173" y="111867"/>
                      <a:pt x="2465405" y="97207"/>
                      <a:pt x="2471660" y="82548"/>
                    </a:cubicBezTo>
                    <a:cubicBezTo>
                      <a:pt x="2473027" y="79017"/>
                      <a:pt x="2474092" y="75489"/>
                      <a:pt x="2476270" y="72232"/>
                    </a:cubicBezTo>
                    <a:cubicBezTo>
                      <a:pt x="2480347" y="66801"/>
                      <a:pt x="2486046" y="63815"/>
                      <a:pt x="2492834" y="63815"/>
                    </a:cubicBezTo>
                    <a:lnTo>
                      <a:pt x="2492834" y="57298"/>
                    </a:lnTo>
                    <a:lnTo>
                      <a:pt x="2482525" y="58114"/>
                    </a:lnTo>
                    <a:lnTo>
                      <a:pt x="2458895" y="58114"/>
                    </a:lnTo>
                    <a:lnTo>
                      <a:pt x="2458895" y="63815"/>
                    </a:lnTo>
                    <a:cubicBezTo>
                      <a:pt x="2463505" y="64086"/>
                      <a:pt x="2468139" y="66801"/>
                      <a:pt x="2468139" y="72232"/>
                    </a:cubicBezTo>
                    <a:lnTo>
                      <a:pt x="2468139" y="73045"/>
                    </a:lnTo>
                    <a:cubicBezTo>
                      <a:pt x="2468139" y="78475"/>
                      <a:pt x="2463505" y="86349"/>
                      <a:pt x="2461073" y="91777"/>
                    </a:cubicBezTo>
                    <a:cubicBezTo>
                      <a:pt x="2455907" y="104266"/>
                      <a:pt x="2450208" y="116755"/>
                      <a:pt x="2445598" y="129786"/>
                    </a:cubicBezTo>
                    <a:cubicBezTo>
                      <a:pt x="2443165" y="124898"/>
                      <a:pt x="2441521" y="120012"/>
                      <a:pt x="2439621" y="115124"/>
                    </a:cubicBezTo>
                    <a:lnTo>
                      <a:pt x="2427134" y="85263"/>
                    </a:lnTo>
                    <a:cubicBezTo>
                      <a:pt x="2425512" y="81461"/>
                      <a:pt x="2423891" y="77662"/>
                      <a:pt x="2422246" y="73860"/>
                    </a:cubicBezTo>
                    <a:cubicBezTo>
                      <a:pt x="2421968" y="72503"/>
                      <a:pt x="2420903" y="71145"/>
                      <a:pt x="2420903" y="69516"/>
                    </a:cubicBezTo>
                    <a:cubicBezTo>
                      <a:pt x="2420903" y="64086"/>
                      <a:pt x="2427945" y="63815"/>
                      <a:pt x="2432300" y="63815"/>
                    </a:cubicBezTo>
                    <a:lnTo>
                      <a:pt x="2432300" y="57298"/>
                    </a:lnTo>
                    <a:close/>
                    <a:moveTo>
                      <a:pt x="2515027" y="99107"/>
                    </a:moveTo>
                    <a:lnTo>
                      <a:pt x="2576395" y="99107"/>
                    </a:lnTo>
                    <a:cubicBezTo>
                      <a:pt x="2579105" y="99107"/>
                      <a:pt x="2579916" y="97749"/>
                      <a:pt x="2579916" y="95579"/>
                    </a:cubicBezTo>
                    <a:cubicBezTo>
                      <a:pt x="2579916" y="69516"/>
                      <a:pt x="2564163" y="53770"/>
                      <a:pt x="2541900" y="53770"/>
                    </a:cubicBezTo>
                    <a:cubicBezTo>
                      <a:pt x="2516649" y="53770"/>
                      <a:pt x="2496842" y="75760"/>
                      <a:pt x="2496842" y="101280"/>
                    </a:cubicBezTo>
                    <a:cubicBezTo>
                      <a:pt x="2496842" y="126797"/>
                      <a:pt x="2517205" y="149060"/>
                      <a:pt x="2545445" y="149060"/>
                    </a:cubicBezTo>
                    <a:cubicBezTo>
                      <a:pt x="2560364" y="149060"/>
                      <a:pt x="2575306" y="138471"/>
                      <a:pt x="2579360" y="124356"/>
                    </a:cubicBezTo>
                    <a:cubicBezTo>
                      <a:pt x="2579638" y="123540"/>
                      <a:pt x="2579916" y="122727"/>
                      <a:pt x="2579916" y="121912"/>
                    </a:cubicBezTo>
                    <a:cubicBezTo>
                      <a:pt x="2579916" y="120554"/>
                      <a:pt x="2578827" y="119197"/>
                      <a:pt x="2577206" y="119197"/>
                    </a:cubicBezTo>
                    <a:cubicBezTo>
                      <a:pt x="2573406" y="119197"/>
                      <a:pt x="2573128" y="125440"/>
                      <a:pt x="2571229" y="128428"/>
                    </a:cubicBezTo>
                    <a:cubicBezTo>
                      <a:pt x="2566063" y="137116"/>
                      <a:pt x="2556032" y="143088"/>
                      <a:pt x="2545699" y="143088"/>
                    </a:cubicBezTo>
                    <a:lnTo>
                      <a:pt x="2544356" y="143088"/>
                    </a:lnTo>
                    <a:cubicBezTo>
                      <a:pt x="2533491" y="142815"/>
                      <a:pt x="2523993" y="135485"/>
                      <a:pt x="2519382" y="125713"/>
                    </a:cubicBezTo>
                    <a:cubicBezTo>
                      <a:pt x="2515560" y="117297"/>
                      <a:pt x="2515027" y="108065"/>
                      <a:pt x="2515027" y="99107"/>
                    </a:cubicBezTo>
                    <a:close/>
                    <a:moveTo>
                      <a:pt x="2515305" y="94221"/>
                    </a:moveTo>
                    <a:cubicBezTo>
                      <a:pt x="2515560" y="80374"/>
                      <a:pt x="2521282" y="64357"/>
                      <a:pt x="2536201" y="59743"/>
                    </a:cubicBezTo>
                    <a:cubicBezTo>
                      <a:pt x="2537823" y="59200"/>
                      <a:pt x="2539468" y="58927"/>
                      <a:pt x="2541090" y="58927"/>
                    </a:cubicBezTo>
                    <a:cubicBezTo>
                      <a:pt x="2559020" y="58927"/>
                      <a:pt x="2565785" y="77388"/>
                      <a:pt x="2565785" y="94221"/>
                    </a:cubicBezTo>
                    <a:close/>
                    <a:moveTo>
                      <a:pt x="2592333" y="57298"/>
                    </a:moveTo>
                    <a:lnTo>
                      <a:pt x="2592333" y="63815"/>
                    </a:lnTo>
                    <a:lnTo>
                      <a:pt x="2595600" y="63815"/>
                    </a:lnTo>
                    <a:cubicBezTo>
                      <a:pt x="2601832" y="63815"/>
                      <a:pt x="2608341" y="64357"/>
                      <a:pt x="2608341" y="74131"/>
                    </a:cubicBezTo>
                    <a:lnTo>
                      <a:pt x="2608341" y="131415"/>
                    </a:lnTo>
                    <a:cubicBezTo>
                      <a:pt x="2608341" y="140102"/>
                      <a:pt x="2602920" y="140373"/>
                      <a:pt x="2592333" y="140373"/>
                    </a:cubicBezTo>
                    <a:lnTo>
                      <a:pt x="2592333" y="146616"/>
                    </a:lnTo>
                    <a:lnTo>
                      <a:pt x="2606720" y="146074"/>
                    </a:lnTo>
                    <a:lnTo>
                      <a:pt x="2643091" y="146074"/>
                    </a:lnTo>
                    <a:lnTo>
                      <a:pt x="2643091" y="140373"/>
                    </a:lnTo>
                    <a:lnTo>
                      <a:pt x="2636048" y="140373"/>
                    </a:lnTo>
                    <a:cubicBezTo>
                      <a:pt x="2628982" y="140373"/>
                      <a:pt x="2623006" y="139286"/>
                      <a:pt x="2623006" y="131415"/>
                    </a:cubicBezTo>
                    <a:lnTo>
                      <a:pt x="2623006" y="96665"/>
                    </a:lnTo>
                    <a:cubicBezTo>
                      <a:pt x="2624627" y="82276"/>
                      <a:pt x="2628450" y="60285"/>
                      <a:pt x="2649346" y="60285"/>
                    </a:cubicBezTo>
                    <a:lnTo>
                      <a:pt x="2649346" y="60558"/>
                    </a:lnTo>
                    <a:cubicBezTo>
                      <a:pt x="2646635" y="61916"/>
                      <a:pt x="2645268" y="65173"/>
                      <a:pt x="2645268" y="68159"/>
                    </a:cubicBezTo>
                    <a:cubicBezTo>
                      <a:pt x="2645268" y="73860"/>
                      <a:pt x="2649624" y="77388"/>
                      <a:pt x="2654512" y="77388"/>
                    </a:cubicBezTo>
                    <a:cubicBezTo>
                      <a:pt x="2659933" y="77388"/>
                      <a:pt x="2663454" y="73045"/>
                      <a:pt x="2663454" y="67888"/>
                    </a:cubicBezTo>
                    <a:cubicBezTo>
                      <a:pt x="2663454" y="59471"/>
                      <a:pt x="2655045" y="55128"/>
                      <a:pt x="2647724" y="55128"/>
                    </a:cubicBezTo>
                    <a:cubicBezTo>
                      <a:pt x="2635237" y="55128"/>
                      <a:pt x="2624905" y="65715"/>
                      <a:pt x="2621917" y="77388"/>
                    </a:cubicBezTo>
                    <a:lnTo>
                      <a:pt x="2621917" y="55128"/>
                    </a:lnTo>
                    <a:close/>
                    <a:moveTo>
                      <a:pt x="2673902" y="57298"/>
                    </a:moveTo>
                    <a:lnTo>
                      <a:pt x="2673902" y="63815"/>
                    </a:lnTo>
                    <a:lnTo>
                      <a:pt x="2676891" y="63815"/>
                    </a:lnTo>
                    <a:cubicBezTo>
                      <a:pt x="2684489" y="63815"/>
                      <a:pt x="2688311" y="65986"/>
                      <a:pt x="2691277" y="73045"/>
                    </a:cubicBezTo>
                    <a:lnTo>
                      <a:pt x="2695632" y="83634"/>
                    </a:lnTo>
                    <a:cubicBezTo>
                      <a:pt x="2701331" y="97478"/>
                      <a:pt x="2707308" y="110780"/>
                      <a:pt x="2713285" y="124627"/>
                    </a:cubicBezTo>
                    <a:lnTo>
                      <a:pt x="2720073" y="140915"/>
                    </a:lnTo>
                    <a:cubicBezTo>
                      <a:pt x="2720605" y="142544"/>
                      <a:pt x="2722227" y="144717"/>
                      <a:pt x="2722227" y="146616"/>
                    </a:cubicBezTo>
                    <a:cubicBezTo>
                      <a:pt x="2722227" y="149602"/>
                      <a:pt x="2719517" y="153675"/>
                      <a:pt x="2718428" y="156390"/>
                    </a:cubicBezTo>
                    <a:lnTo>
                      <a:pt x="2715995" y="162362"/>
                    </a:lnTo>
                    <a:cubicBezTo>
                      <a:pt x="2711918" y="171592"/>
                      <a:pt x="2705408" y="183539"/>
                      <a:pt x="2694010" y="184081"/>
                    </a:cubicBezTo>
                    <a:cubicBezTo>
                      <a:pt x="2690211" y="184081"/>
                      <a:pt x="2686667" y="182994"/>
                      <a:pt x="2683956" y="180824"/>
                    </a:cubicBezTo>
                    <a:cubicBezTo>
                      <a:pt x="2688844" y="179737"/>
                      <a:pt x="2691277" y="176480"/>
                      <a:pt x="2691277" y="172136"/>
                    </a:cubicBezTo>
                    <a:cubicBezTo>
                      <a:pt x="2691277" y="167248"/>
                      <a:pt x="2688033" y="163178"/>
                      <a:pt x="2681779" y="163178"/>
                    </a:cubicBezTo>
                    <a:cubicBezTo>
                      <a:pt x="2676080" y="163178"/>
                      <a:pt x="2673647" y="168335"/>
                      <a:pt x="2673647" y="172407"/>
                    </a:cubicBezTo>
                    <a:cubicBezTo>
                      <a:pt x="2673647" y="182723"/>
                      <a:pt x="2683678" y="189240"/>
                      <a:pt x="2692921" y="189240"/>
                    </a:cubicBezTo>
                    <a:cubicBezTo>
                      <a:pt x="2714350" y="189240"/>
                      <a:pt x="2723038" y="160734"/>
                      <a:pt x="2729293" y="145530"/>
                    </a:cubicBezTo>
                    <a:cubicBezTo>
                      <a:pt x="2738258" y="124085"/>
                      <a:pt x="2747200" y="103179"/>
                      <a:pt x="2756722" y="82003"/>
                    </a:cubicBezTo>
                    <a:cubicBezTo>
                      <a:pt x="2760243" y="73045"/>
                      <a:pt x="2764853" y="63815"/>
                      <a:pt x="2777618" y="63815"/>
                    </a:cubicBezTo>
                    <a:lnTo>
                      <a:pt x="2777618" y="57298"/>
                    </a:lnTo>
                    <a:lnTo>
                      <a:pt x="2743679" y="57298"/>
                    </a:lnTo>
                    <a:lnTo>
                      <a:pt x="2743679" y="63815"/>
                    </a:lnTo>
                    <a:cubicBezTo>
                      <a:pt x="2748567" y="64086"/>
                      <a:pt x="2752922" y="66801"/>
                      <a:pt x="2753177" y="72232"/>
                    </a:cubicBezTo>
                    <a:cubicBezTo>
                      <a:pt x="2753177" y="77659"/>
                      <a:pt x="2748567" y="85805"/>
                      <a:pt x="2746135" y="91777"/>
                    </a:cubicBezTo>
                    <a:cubicBezTo>
                      <a:pt x="2740691" y="103995"/>
                      <a:pt x="2735548" y="115668"/>
                      <a:pt x="2730660" y="127884"/>
                    </a:cubicBezTo>
                    <a:cubicBezTo>
                      <a:pt x="2722505" y="110238"/>
                      <a:pt x="2715439" y="91777"/>
                      <a:pt x="2707586" y="73860"/>
                    </a:cubicBezTo>
                    <a:cubicBezTo>
                      <a:pt x="2707030" y="72503"/>
                      <a:pt x="2706219" y="71145"/>
                      <a:pt x="2706219" y="69516"/>
                    </a:cubicBezTo>
                    <a:cubicBezTo>
                      <a:pt x="2706219" y="64086"/>
                      <a:pt x="2713007" y="63815"/>
                      <a:pt x="2717339" y="63815"/>
                    </a:cubicBezTo>
                    <a:lnTo>
                      <a:pt x="2717339" y="57298"/>
                    </a:lnTo>
                    <a:close/>
                    <a:moveTo>
                      <a:pt x="2869912" y="57298"/>
                    </a:moveTo>
                    <a:lnTo>
                      <a:pt x="2869912" y="63815"/>
                    </a:lnTo>
                    <a:lnTo>
                      <a:pt x="2873711" y="63815"/>
                    </a:lnTo>
                    <a:cubicBezTo>
                      <a:pt x="2879966" y="63815"/>
                      <a:pt x="2885943" y="64357"/>
                      <a:pt x="2885943" y="72774"/>
                    </a:cubicBezTo>
                    <a:lnTo>
                      <a:pt x="2885943" y="172136"/>
                    </a:lnTo>
                    <a:cubicBezTo>
                      <a:pt x="2885943" y="180553"/>
                      <a:pt x="2879689" y="180553"/>
                      <a:pt x="2869912" y="180553"/>
                    </a:cubicBezTo>
                    <a:lnTo>
                      <a:pt x="2869912" y="187067"/>
                    </a:lnTo>
                    <a:lnTo>
                      <a:pt x="2884577" y="186252"/>
                    </a:lnTo>
                    <a:lnTo>
                      <a:pt x="2917148" y="186252"/>
                    </a:lnTo>
                    <a:lnTo>
                      <a:pt x="2917148" y="180550"/>
                    </a:lnTo>
                    <a:lnTo>
                      <a:pt x="2912005" y="180550"/>
                    </a:lnTo>
                    <a:cubicBezTo>
                      <a:pt x="2906561" y="180550"/>
                      <a:pt x="2901140" y="179737"/>
                      <a:pt x="2901140" y="172136"/>
                    </a:cubicBezTo>
                    <a:lnTo>
                      <a:pt x="2901140" y="136842"/>
                    </a:lnTo>
                    <a:cubicBezTo>
                      <a:pt x="2908206" y="144172"/>
                      <a:pt x="2916616" y="149060"/>
                      <a:pt x="2927480" y="149060"/>
                    </a:cubicBezTo>
                    <a:cubicBezTo>
                      <a:pt x="2952176" y="149060"/>
                      <a:pt x="2974995" y="128699"/>
                      <a:pt x="2974995" y="102093"/>
                    </a:cubicBezTo>
                    <a:cubicBezTo>
                      <a:pt x="2974995" y="78475"/>
                      <a:pt x="2956786" y="55128"/>
                      <a:pt x="2930191" y="55128"/>
                    </a:cubicBezTo>
                    <a:cubicBezTo>
                      <a:pt x="2918515" y="55128"/>
                      <a:pt x="2908206" y="60014"/>
                      <a:pt x="2900608" y="68159"/>
                    </a:cubicBezTo>
                    <a:lnTo>
                      <a:pt x="2900608" y="55128"/>
                    </a:lnTo>
                    <a:close/>
                    <a:moveTo>
                      <a:pt x="2956786" y="105079"/>
                    </a:moveTo>
                    <a:cubicBezTo>
                      <a:pt x="2955975" y="121641"/>
                      <a:pt x="2946199" y="143901"/>
                      <a:pt x="2925581" y="143901"/>
                    </a:cubicBezTo>
                    <a:cubicBezTo>
                      <a:pt x="2914716" y="143901"/>
                      <a:pt x="2901140" y="133314"/>
                      <a:pt x="2901140" y="124085"/>
                    </a:cubicBezTo>
                    <a:lnTo>
                      <a:pt x="2901140" y="89877"/>
                    </a:lnTo>
                    <a:cubicBezTo>
                      <a:pt x="2901140" y="87162"/>
                      <a:pt x="2901140" y="84718"/>
                      <a:pt x="2901140" y="82003"/>
                    </a:cubicBezTo>
                    <a:cubicBezTo>
                      <a:pt x="2901140" y="70330"/>
                      <a:pt x="2916083" y="60829"/>
                      <a:pt x="2928014" y="60829"/>
                    </a:cubicBezTo>
                    <a:cubicBezTo>
                      <a:pt x="2947566" y="60829"/>
                      <a:pt x="2956786" y="85263"/>
                      <a:pt x="2956786" y="101280"/>
                    </a:cubicBezTo>
                    <a:cubicBezTo>
                      <a:pt x="2956786" y="102364"/>
                      <a:pt x="2956786" y="103995"/>
                      <a:pt x="2956786" y="105079"/>
                    </a:cubicBezTo>
                    <a:close/>
                    <a:moveTo>
                      <a:pt x="3038517" y="53770"/>
                    </a:moveTo>
                    <a:cubicBezTo>
                      <a:pt x="3014354" y="56214"/>
                      <a:pt x="2994524" y="75760"/>
                      <a:pt x="2994524" y="102366"/>
                    </a:cubicBezTo>
                    <a:cubicBezTo>
                      <a:pt x="2994524" y="123811"/>
                      <a:pt x="3010555" y="149060"/>
                      <a:pt x="3041760" y="149060"/>
                    </a:cubicBezTo>
                    <a:cubicBezTo>
                      <a:pt x="3065923" y="149060"/>
                      <a:pt x="3088742" y="129784"/>
                      <a:pt x="3088742" y="102637"/>
                    </a:cubicBezTo>
                    <a:cubicBezTo>
                      <a:pt x="3088742" y="77933"/>
                      <a:pt x="3069467" y="53770"/>
                      <a:pt x="3041505" y="53770"/>
                    </a:cubicBezTo>
                    <a:cubicBezTo>
                      <a:pt x="3040416" y="53770"/>
                      <a:pt x="3039606" y="53770"/>
                      <a:pt x="3038517" y="53770"/>
                    </a:cubicBezTo>
                    <a:close/>
                    <a:moveTo>
                      <a:pt x="3012455" y="107252"/>
                    </a:moveTo>
                    <a:lnTo>
                      <a:pt x="3012455" y="98294"/>
                    </a:lnTo>
                    <a:cubicBezTo>
                      <a:pt x="3012455" y="82003"/>
                      <a:pt x="3017598" y="58929"/>
                      <a:pt x="3041760" y="58929"/>
                    </a:cubicBezTo>
                    <a:cubicBezTo>
                      <a:pt x="3058324" y="58929"/>
                      <a:pt x="3068378" y="72232"/>
                      <a:pt x="3070278" y="88520"/>
                    </a:cubicBezTo>
                    <a:cubicBezTo>
                      <a:pt x="3070811" y="92863"/>
                      <a:pt x="3070811" y="97207"/>
                      <a:pt x="3070811" y="101551"/>
                    </a:cubicBezTo>
                    <a:cubicBezTo>
                      <a:pt x="3070811" y="112682"/>
                      <a:pt x="3070000" y="124627"/>
                      <a:pt x="3062679" y="133314"/>
                    </a:cubicBezTo>
                    <a:cubicBezTo>
                      <a:pt x="3057513" y="139829"/>
                      <a:pt x="3049359" y="143088"/>
                      <a:pt x="3041505" y="143088"/>
                    </a:cubicBezTo>
                    <a:cubicBezTo>
                      <a:pt x="3026285" y="143088"/>
                      <a:pt x="3015698" y="131686"/>
                      <a:pt x="3012988" y="115124"/>
                    </a:cubicBezTo>
                    <a:cubicBezTo>
                      <a:pt x="3012709" y="112409"/>
                      <a:pt x="3012709" y="109967"/>
                      <a:pt x="3012455" y="107252"/>
                    </a:cubicBezTo>
                    <a:close/>
                    <a:moveTo>
                      <a:pt x="3102572" y="4903"/>
                    </a:moveTo>
                    <a:lnTo>
                      <a:pt x="3102572" y="11149"/>
                    </a:lnTo>
                    <a:lnTo>
                      <a:pt x="3105027" y="11149"/>
                    </a:lnTo>
                    <a:cubicBezTo>
                      <a:pt x="3112348" y="11149"/>
                      <a:pt x="3118325" y="11691"/>
                      <a:pt x="3118325" y="22007"/>
                    </a:cubicBezTo>
                    <a:lnTo>
                      <a:pt x="3118325" y="126797"/>
                    </a:lnTo>
                    <a:cubicBezTo>
                      <a:pt x="3118325" y="128155"/>
                      <a:pt x="3118603" y="129784"/>
                      <a:pt x="3118603" y="131415"/>
                    </a:cubicBezTo>
                    <a:cubicBezTo>
                      <a:pt x="3118603" y="140102"/>
                      <a:pt x="3112626" y="140373"/>
                      <a:pt x="3103661" y="140373"/>
                    </a:cubicBezTo>
                    <a:lnTo>
                      <a:pt x="3102572" y="140373"/>
                    </a:lnTo>
                    <a:lnTo>
                      <a:pt x="3102572" y="146616"/>
                    </a:lnTo>
                    <a:lnTo>
                      <a:pt x="3149275" y="146616"/>
                    </a:lnTo>
                    <a:lnTo>
                      <a:pt x="3149275" y="140373"/>
                    </a:lnTo>
                    <a:lnTo>
                      <a:pt x="3144109" y="140373"/>
                    </a:lnTo>
                    <a:cubicBezTo>
                      <a:pt x="3138410" y="140373"/>
                      <a:pt x="3133267" y="139286"/>
                      <a:pt x="3133267" y="132228"/>
                    </a:cubicBezTo>
                    <a:lnTo>
                      <a:pt x="3133267" y="2461"/>
                    </a:lnTo>
                    <a:close/>
                    <a:moveTo>
                      <a:pt x="3158634" y="57298"/>
                    </a:moveTo>
                    <a:lnTo>
                      <a:pt x="3158634" y="63815"/>
                    </a:lnTo>
                    <a:lnTo>
                      <a:pt x="3161623" y="63815"/>
                    </a:lnTo>
                    <a:cubicBezTo>
                      <a:pt x="3169221" y="63815"/>
                      <a:pt x="3173021" y="65986"/>
                      <a:pt x="3176009" y="73045"/>
                    </a:cubicBezTo>
                    <a:lnTo>
                      <a:pt x="3180364" y="83634"/>
                    </a:lnTo>
                    <a:cubicBezTo>
                      <a:pt x="3186063" y="97478"/>
                      <a:pt x="3192040" y="110780"/>
                      <a:pt x="3197994" y="124627"/>
                    </a:cubicBezTo>
                    <a:lnTo>
                      <a:pt x="3204781" y="140915"/>
                    </a:lnTo>
                    <a:cubicBezTo>
                      <a:pt x="3205338" y="142544"/>
                      <a:pt x="3206959" y="144717"/>
                      <a:pt x="3206959" y="146616"/>
                    </a:cubicBezTo>
                    <a:cubicBezTo>
                      <a:pt x="3206959" y="149602"/>
                      <a:pt x="3204249" y="153675"/>
                      <a:pt x="3203160" y="156390"/>
                    </a:cubicBezTo>
                    <a:lnTo>
                      <a:pt x="3200728" y="162362"/>
                    </a:lnTo>
                    <a:cubicBezTo>
                      <a:pt x="3196650" y="171592"/>
                      <a:pt x="3190141" y="183539"/>
                      <a:pt x="3178719" y="184081"/>
                    </a:cubicBezTo>
                    <a:cubicBezTo>
                      <a:pt x="3174920" y="184081"/>
                      <a:pt x="3171399" y="182994"/>
                      <a:pt x="3168688" y="180824"/>
                    </a:cubicBezTo>
                    <a:cubicBezTo>
                      <a:pt x="3173576" y="179737"/>
                      <a:pt x="3176009" y="176480"/>
                      <a:pt x="3176009" y="172136"/>
                    </a:cubicBezTo>
                    <a:cubicBezTo>
                      <a:pt x="3176009" y="167248"/>
                      <a:pt x="3172766" y="163178"/>
                      <a:pt x="3166511" y="163178"/>
                    </a:cubicBezTo>
                    <a:cubicBezTo>
                      <a:pt x="3160812" y="163178"/>
                      <a:pt x="3158380" y="168335"/>
                      <a:pt x="3158380" y="172407"/>
                    </a:cubicBezTo>
                    <a:cubicBezTo>
                      <a:pt x="3158380" y="182723"/>
                      <a:pt x="3168411" y="189240"/>
                      <a:pt x="3177654" y="189240"/>
                    </a:cubicBezTo>
                    <a:cubicBezTo>
                      <a:pt x="3199083" y="189240"/>
                      <a:pt x="3207770" y="160734"/>
                      <a:pt x="3214025" y="145530"/>
                    </a:cubicBezTo>
                    <a:cubicBezTo>
                      <a:pt x="3222990" y="124085"/>
                      <a:pt x="3231933" y="103179"/>
                      <a:pt x="3241431" y="82003"/>
                    </a:cubicBezTo>
                    <a:cubicBezTo>
                      <a:pt x="3244975" y="73045"/>
                      <a:pt x="3249585" y="63815"/>
                      <a:pt x="3262350" y="63815"/>
                    </a:cubicBezTo>
                    <a:lnTo>
                      <a:pt x="3262350" y="57298"/>
                    </a:lnTo>
                    <a:lnTo>
                      <a:pt x="3228411" y="57298"/>
                    </a:lnTo>
                    <a:lnTo>
                      <a:pt x="3228411" y="63815"/>
                    </a:lnTo>
                    <a:cubicBezTo>
                      <a:pt x="3233299" y="64086"/>
                      <a:pt x="3237631" y="66801"/>
                      <a:pt x="3237910" y="72232"/>
                    </a:cubicBezTo>
                    <a:cubicBezTo>
                      <a:pt x="3237910" y="77659"/>
                      <a:pt x="3233299" y="85805"/>
                      <a:pt x="3230844" y="91777"/>
                    </a:cubicBezTo>
                    <a:cubicBezTo>
                      <a:pt x="3225423" y="103995"/>
                      <a:pt x="3220257" y="115668"/>
                      <a:pt x="3215369" y="127884"/>
                    </a:cubicBezTo>
                    <a:cubicBezTo>
                      <a:pt x="3207237" y="110238"/>
                      <a:pt x="3200172" y="91777"/>
                      <a:pt x="3192295" y="73860"/>
                    </a:cubicBezTo>
                    <a:cubicBezTo>
                      <a:pt x="3191762" y="72503"/>
                      <a:pt x="3190951" y="71145"/>
                      <a:pt x="3190951" y="69516"/>
                    </a:cubicBezTo>
                    <a:cubicBezTo>
                      <a:pt x="3190951" y="64086"/>
                      <a:pt x="3197739" y="63815"/>
                      <a:pt x="3202071" y="63815"/>
                    </a:cubicBezTo>
                    <a:lnTo>
                      <a:pt x="3202071" y="57298"/>
                    </a:lnTo>
                    <a:close/>
                    <a:moveTo>
                      <a:pt x="3274234" y="57298"/>
                    </a:moveTo>
                    <a:lnTo>
                      <a:pt x="3274234" y="63815"/>
                    </a:lnTo>
                    <a:lnTo>
                      <a:pt x="3277477" y="63815"/>
                    </a:lnTo>
                    <a:cubicBezTo>
                      <a:pt x="3283732" y="63815"/>
                      <a:pt x="3290242" y="64357"/>
                      <a:pt x="3290242" y="74131"/>
                    </a:cubicBezTo>
                    <a:lnTo>
                      <a:pt x="3290242" y="131415"/>
                    </a:lnTo>
                    <a:cubicBezTo>
                      <a:pt x="3290242" y="140102"/>
                      <a:pt x="3284821" y="140373"/>
                      <a:pt x="3274234" y="140373"/>
                    </a:cubicBezTo>
                    <a:lnTo>
                      <a:pt x="3274234" y="146616"/>
                    </a:lnTo>
                    <a:lnTo>
                      <a:pt x="3288875" y="146074"/>
                    </a:lnTo>
                    <a:lnTo>
                      <a:pt x="3321470" y="146074"/>
                    </a:lnTo>
                    <a:lnTo>
                      <a:pt x="3321470" y="140373"/>
                    </a:lnTo>
                    <a:lnTo>
                      <a:pt x="3316837" y="140373"/>
                    </a:lnTo>
                    <a:cubicBezTo>
                      <a:pt x="3310605" y="140373"/>
                      <a:pt x="3305439" y="139286"/>
                      <a:pt x="3305439" y="131686"/>
                    </a:cubicBezTo>
                    <a:lnTo>
                      <a:pt x="3305439" y="94221"/>
                    </a:lnTo>
                    <a:cubicBezTo>
                      <a:pt x="3305439" y="78475"/>
                      <a:pt x="3314937" y="60285"/>
                      <a:pt x="3334490" y="60285"/>
                    </a:cubicBezTo>
                    <a:cubicBezTo>
                      <a:pt x="3345888" y="60285"/>
                      <a:pt x="3349154" y="70603"/>
                      <a:pt x="3349154" y="83634"/>
                    </a:cubicBezTo>
                    <a:lnTo>
                      <a:pt x="3349154" y="132228"/>
                    </a:lnTo>
                    <a:cubicBezTo>
                      <a:pt x="3349154" y="139829"/>
                      <a:pt x="3343177" y="140373"/>
                      <a:pt x="3336389" y="140373"/>
                    </a:cubicBezTo>
                    <a:lnTo>
                      <a:pt x="3333146" y="140373"/>
                    </a:lnTo>
                    <a:lnTo>
                      <a:pt x="3333146" y="146616"/>
                    </a:lnTo>
                    <a:lnTo>
                      <a:pt x="3347787" y="146074"/>
                    </a:lnTo>
                    <a:lnTo>
                      <a:pt x="3380382" y="146074"/>
                    </a:lnTo>
                    <a:lnTo>
                      <a:pt x="3380382" y="140373"/>
                    </a:lnTo>
                    <a:lnTo>
                      <a:pt x="3376583" y="140373"/>
                    </a:lnTo>
                    <a:cubicBezTo>
                      <a:pt x="3370606" y="140373"/>
                      <a:pt x="3364629" y="139558"/>
                      <a:pt x="3364629" y="132228"/>
                    </a:cubicBezTo>
                    <a:lnTo>
                      <a:pt x="3364629" y="85263"/>
                    </a:lnTo>
                    <a:cubicBezTo>
                      <a:pt x="3364629" y="79017"/>
                      <a:pt x="3364351" y="73045"/>
                      <a:pt x="3361108" y="67343"/>
                    </a:cubicBezTo>
                    <a:cubicBezTo>
                      <a:pt x="3355942" y="57572"/>
                      <a:pt x="3345077" y="55128"/>
                      <a:pt x="3335046" y="55128"/>
                    </a:cubicBezTo>
                    <a:cubicBezTo>
                      <a:pt x="3322003" y="55128"/>
                      <a:pt x="3308984" y="63544"/>
                      <a:pt x="3304350" y="75760"/>
                    </a:cubicBezTo>
                    <a:lnTo>
                      <a:pt x="3304350" y="55128"/>
                    </a:lnTo>
                    <a:close/>
                    <a:moveTo>
                      <a:pt x="3435681" y="53770"/>
                    </a:moveTo>
                    <a:cubicBezTo>
                      <a:pt x="3411518" y="56214"/>
                      <a:pt x="3391711" y="75760"/>
                      <a:pt x="3391711" y="102366"/>
                    </a:cubicBezTo>
                    <a:cubicBezTo>
                      <a:pt x="3391711" y="123811"/>
                      <a:pt x="3407719" y="149060"/>
                      <a:pt x="3438947" y="149060"/>
                    </a:cubicBezTo>
                    <a:cubicBezTo>
                      <a:pt x="3463109" y="149060"/>
                      <a:pt x="3485905" y="129784"/>
                      <a:pt x="3485905" y="102637"/>
                    </a:cubicBezTo>
                    <a:cubicBezTo>
                      <a:pt x="3485905" y="77933"/>
                      <a:pt x="3466631" y="53770"/>
                      <a:pt x="3438669" y="53770"/>
                    </a:cubicBezTo>
                    <a:cubicBezTo>
                      <a:pt x="3437580" y="53770"/>
                      <a:pt x="3436769" y="53770"/>
                      <a:pt x="3435681" y="53770"/>
                    </a:cubicBezTo>
                    <a:close/>
                    <a:moveTo>
                      <a:pt x="3409618" y="107252"/>
                    </a:moveTo>
                    <a:lnTo>
                      <a:pt x="3409618" y="98294"/>
                    </a:lnTo>
                    <a:cubicBezTo>
                      <a:pt x="3409618" y="82003"/>
                      <a:pt x="3414784" y="58929"/>
                      <a:pt x="3438947" y="58929"/>
                    </a:cubicBezTo>
                    <a:cubicBezTo>
                      <a:pt x="3455511" y="58929"/>
                      <a:pt x="3465542" y="72232"/>
                      <a:pt x="3467442" y="88520"/>
                    </a:cubicBezTo>
                    <a:cubicBezTo>
                      <a:pt x="3467997" y="92863"/>
                      <a:pt x="3467997" y="97207"/>
                      <a:pt x="3467997" y="101551"/>
                    </a:cubicBezTo>
                    <a:cubicBezTo>
                      <a:pt x="3467997" y="112682"/>
                      <a:pt x="3467187" y="124627"/>
                      <a:pt x="3459843" y="133314"/>
                    </a:cubicBezTo>
                    <a:cubicBezTo>
                      <a:pt x="3454700" y="139829"/>
                      <a:pt x="3446545" y="143088"/>
                      <a:pt x="3438669" y="143088"/>
                    </a:cubicBezTo>
                    <a:cubicBezTo>
                      <a:pt x="3423472" y="143088"/>
                      <a:pt x="3412885" y="131686"/>
                      <a:pt x="3410174" y="115124"/>
                    </a:cubicBezTo>
                    <a:cubicBezTo>
                      <a:pt x="3409896" y="112409"/>
                      <a:pt x="3409896" y="109967"/>
                      <a:pt x="3409618" y="107252"/>
                    </a:cubicBezTo>
                    <a:close/>
                    <a:moveTo>
                      <a:pt x="3499550" y="57298"/>
                    </a:moveTo>
                    <a:lnTo>
                      <a:pt x="3499550" y="63815"/>
                    </a:lnTo>
                    <a:lnTo>
                      <a:pt x="3502816" y="63815"/>
                    </a:lnTo>
                    <a:cubicBezTo>
                      <a:pt x="3509048" y="63815"/>
                      <a:pt x="3515581" y="64357"/>
                      <a:pt x="3515581" y="74131"/>
                    </a:cubicBezTo>
                    <a:lnTo>
                      <a:pt x="3515581" y="131415"/>
                    </a:lnTo>
                    <a:cubicBezTo>
                      <a:pt x="3515581" y="140102"/>
                      <a:pt x="3510137" y="140373"/>
                      <a:pt x="3499550" y="140373"/>
                    </a:cubicBezTo>
                    <a:lnTo>
                      <a:pt x="3499550" y="146616"/>
                    </a:lnTo>
                    <a:lnTo>
                      <a:pt x="3514214" y="146074"/>
                    </a:lnTo>
                    <a:lnTo>
                      <a:pt x="3546786" y="146074"/>
                    </a:lnTo>
                    <a:lnTo>
                      <a:pt x="3546786" y="140373"/>
                    </a:lnTo>
                    <a:lnTo>
                      <a:pt x="3542176" y="140373"/>
                    </a:lnTo>
                    <a:cubicBezTo>
                      <a:pt x="3535921" y="140373"/>
                      <a:pt x="3530778" y="139286"/>
                      <a:pt x="3530778" y="131686"/>
                    </a:cubicBezTo>
                    <a:lnTo>
                      <a:pt x="3530778" y="89877"/>
                    </a:lnTo>
                    <a:cubicBezTo>
                      <a:pt x="3532122" y="75218"/>
                      <a:pt x="3542176" y="60285"/>
                      <a:pt x="3559829" y="60285"/>
                    </a:cubicBezTo>
                    <a:cubicBezTo>
                      <a:pt x="3573126" y="60285"/>
                      <a:pt x="3574748" y="73860"/>
                      <a:pt x="3574748" y="83634"/>
                    </a:cubicBezTo>
                    <a:lnTo>
                      <a:pt x="3574748" y="132228"/>
                    </a:lnTo>
                    <a:cubicBezTo>
                      <a:pt x="3574748" y="139829"/>
                      <a:pt x="3568771" y="140373"/>
                      <a:pt x="3561728" y="140373"/>
                    </a:cubicBezTo>
                    <a:lnTo>
                      <a:pt x="3558740" y="140373"/>
                    </a:lnTo>
                    <a:lnTo>
                      <a:pt x="3558740" y="146616"/>
                    </a:lnTo>
                    <a:lnTo>
                      <a:pt x="3573404" y="146074"/>
                    </a:lnTo>
                    <a:lnTo>
                      <a:pt x="3605976" y="146074"/>
                    </a:lnTo>
                    <a:lnTo>
                      <a:pt x="3605976" y="140373"/>
                    </a:lnTo>
                    <a:lnTo>
                      <a:pt x="3601366" y="140373"/>
                    </a:lnTo>
                    <a:cubicBezTo>
                      <a:pt x="3595111" y="140373"/>
                      <a:pt x="3589945" y="139286"/>
                      <a:pt x="3589945" y="131686"/>
                    </a:cubicBezTo>
                    <a:lnTo>
                      <a:pt x="3589945" y="89877"/>
                    </a:lnTo>
                    <a:cubicBezTo>
                      <a:pt x="3591312" y="75218"/>
                      <a:pt x="3601366" y="60285"/>
                      <a:pt x="3618996" y="60285"/>
                    </a:cubicBezTo>
                    <a:cubicBezTo>
                      <a:pt x="3632316" y="60285"/>
                      <a:pt x="3633938" y="73860"/>
                      <a:pt x="3633938" y="83634"/>
                    </a:cubicBezTo>
                    <a:lnTo>
                      <a:pt x="3633938" y="132228"/>
                    </a:lnTo>
                    <a:cubicBezTo>
                      <a:pt x="3633938" y="139829"/>
                      <a:pt x="3627961" y="140373"/>
                      <a:pt x="3620895" y="140373"/>
                    </a:cubicBezTo>
                    <a:lnTo>
                      <a:pt x="3617907" y="140373"/>
                    </a:lnTo>
                    <a:lnTo>
                      <a:pt x="3617907" y="146616"/>
                    </a:lnTo>
                    <a:lnTo>
                      <a:pt x="3665166" y="146616"/>
                    </a:lnTo>
                    <a:lnTo>
                      <a:pt x="3665166" y="140373"/>
                    </a:lnTo>
                    <a:lnTo>
                      <a:pt x="3661344" y="140373"/>
                    </a:lnTo>
                    <a:cubicBezTo>
                      <a:pt x="3655390" y="140373"/>
                      <a:pt x="3649135" y="139558"/>
                      <a:pt x="3649135" y="132228"/>
                    </a:cubicBezTo>
                    <a:lnTo>
                      <a:pt x="3649135" y="85263"/>
                    </a:lnTo>
                    <a:cubicBezTo>
                      <a:pt x="3649135" y="79017"/>
                      <a:pt x="3649135" y="72774"/>
                      <a:pt x="3645892" y="67072"/>
                    </a:cubicBezTo>
                    <a:cubicBezTo>
                      <a:pt x="3640448" y="57298"/>
                      <a:pt x="3629583" y="55128"/>
                      <a:pt x="3619552" y="55128"/>
                    </a:cubicBezTo>
                    <a:cubicBezTo>
                      <a:pt x="3607065" y="55128"/>
                      <a:pt x="3593767" y="63271"/>
                      <a:pt x="3589412" y="74947"/>
                    </a:cubicBezTo>
                    <a:lnTo>
                      <a:pt x="3589134" y="74947"/>
                    </a:lnTo>
                    <a:cubicBezTo>
                      <a:pt x="3587235" y="60558"/>
                      <a:pt x="3573937" y="55128"/>
                      <a:pt x="3561451" y="55128"/>
                    </a:cubicBezTo>
                    <a:cubicBezTo>
                      <a:pt x="3547875" y="55128"/>
                      <a:pt x="3534855" y="62458"/>
                      <a:pt x="3529689" y="75760"/>
                    </a:cubicBezTo>
                    <a:lnTo>
                      <a:pt x="3529689" y="55128"/>
                    </a:lnTo>
                    <a:close/>
                    <a:moveTo>
                      <a:pt x="3678464" y="57298"/>
                    </a:moveTo>
                    <a:lnTo>
                      <a:pt x="3678464" y="63815"/>
                    </a:lnTo>
                    <a:lnTo>
                      <a:pt x="3681707" y="63815"/>
                    </a:lnTo>
                    <a:cubicBezTo>
                      <a:pt x="3688240" y="63815"/>
                      <a:pt x="3693383" y="64902"/>
                      <a:pt x="3693383" y="74131"/>
                    </a:cubicBezTo>
                    <a:lnTo>
                      <a:pt x="3693383" y="131686"/>
                    </a:lnTo>
                    <a:cubicBezTo>
                      <a:pt x="3693383" y="140102"/>
                      <a:pt x="3687962" y="140373"/>
                      <a:pt x="3677653" y="140373"/>
                    </a:cubicBezTo>
                    <a:lnTo>
                      <a:pt x="3677653" y="146616"/>
                    </a:lnTo>
                    <a:lnTo>
                      <a:pt x="3722711" y="146616"/>
                    </a:lnTo>
                    <a:lnTo>
                      <a:pt x="3722711" y="140373"/>
                    </a:lnTo>
                    <a:lnTo>
                      <a:pt x="3719190" y="140373"/>
                    </a:lnTo>
                    <a:cubicBezTo>
                      <a:pt x="3713746" y="140373"/>
                      <a:pt x="3708325" y="139558"/>
                      <a:pt x="3708325" y="133043"/>
                    </a:cubicBezTo>
                    <a:lnTo>
                      <a:pt x="3708325" y="55128"/>
                    </a:lnTo>
                    <a:close/>
                    <a:moveTo>
                      <a:pt x="3696093" y="7618"/>
                    </a:moveTo>
                    <a:cubicBezTo>
                      <a:pt x="3690672" y="8705"/>
                      <a:pt x="3686340" y="13049"/>
                      <a:pt x="3686340" y="18750"/>
                    </a:cubicBezTo>
                    <a:cubicBezTo>
                      <a:pt x="3686340" y="24722"/>
                      <a:pt x="3691483" y="29879"/>
                      <a:pt x="3697738" y="29879"/>
                    </a:cubicBezTo>
                    <a:lnTo>
                      <a:pt x="3699082" y="29879"/>
                    </a:lnTo>
                    <a:cubicBezTo>
                      <a:pt x="3704526" y="28795"/>
                      <a:pt x="3708858" y="24451"/>
                      <a:pt x="3708858" y="18750"/>
                    </a:cubicBezTo>
                    <a:cubicBezTo>
                      <a:pt x="3708858" y="12777"/>
                      <a:pt x="3703970" y="7618"/>
                      <a:pt x="3697738" y="7618"/>
                    </a:cubicBezTo>
                    <a:close/>
                    <a:moveTo>
                      <a:pt x="3754611" y="66259"/>
                    </a:moveTo>
                    <a:cubicBezTo>
                      <a:pt x="3760310" y="61100"/>
                      <a:pt x="3768720" y="58929"/>
                      <a:pt x="3776318" y="58929"/>
                    </a:cubicBezTo>
                    <a:cubicBezTo>
                      <a:pt x="3783662" y="58929"/>
                      <a:pt x="3790172" y="63000"/>
                      <a:pt x="3794249" y="69245"/>
                    </a:cubicBezTo>
                    <a:cubicBezTo>
                      <a:pt x="3798326" y="74947"/>
                      <a:pt x="3798581" y="81461"/>
                      <a:pt x="3798581" y="88249"/>
                    </a:cubicBezTo>
                    <a:lnTo>
                      <a:pt x="3798581" y="91777"/>
                    </a:lnTo>
                    <a:cubicBezTo>
                      <a:pt x="3781484" y="93679"/>
                      <a:pt x="3764388" y="93679"/>
                      <a:pt x="3750001" y="104537"/>
                    </a:cubicBezTo>
                    <a:cubicBezTo>
                      <a:pt x="3743213" y="109696"/>
                      <a:pt x="3737769" y="117839"/>
                      <a:pt x="3737769" y="126255"/>
                    </a:cubicBezTo>
                    <a:cubicBezTo>
                      <a:pt x="3737769" y="143088"/>
                      <a:pt x="3758133" y="149060"/>
                      <a:pt x="3771986" y="149060"/>
                    </a:cubicBezTo>
                    <a:cubicBezTo>
                      <a:pt x="3784751" y="149060"/>
                      <a:pt x="3794249" y="142544"/>
                      <a:pt x="3800481" y="131686"/>
                    </a:cubicBezTo>
                    <a:cubicBezTo>
                      <a:pt x="3802125" y="140373"/>
                      <a:pt x="3807013" y="147974"/>
                      <a:pt x="3816512" y="147974"/>
                    </a:cubicBezTo>
                    <a:cubicBezTo>
                      <a:pt x="3828998" y="147974"/>
                      <a:pt x="3834697" y="137387"/>
                      <a:pt x="3834697" y="125984"/>
                    </a:cubicBezTo>
                    <a:lnTo>
                      <a:pt x="3834697" y="116482"/>
                    </a:lnTo>
                    <a:lnTo>
                      <a:pt x="3828720" y="116482"/>
                    </a:lnTo>
                    <a:lnTo>
                      <a:pt x="3828720" y="127071"/>
                    </a:lnTo>
                    <a:cubicBezTo>
                      <a:pt x="3828720" y="132772"/>
                      <a:pt x="3827632" y="140644"/>
                      <a:pt x="3821122" y="140644"/>
                    </a:cubicBezTo>
                    <a:cubicBezTo>
                      <a:pt x="3814334" y="140644"/>
                      <a:pt x="3813801" y="131415"/>
                      <a:pt x="3813801" y="127071"/>
                    </a:cubicBezTo>
                    <a:lnTo>
                      <a:pt x="3813801" y="86347"/>
                    </a:lnTo>
                    <a:cubicBezTo>
                      <a:pt x="3813801" y="64628"/>
                      <a:pt x="3795338" y="53770"/>
                      <a:pt x="3776596" y="53770"/>
                    </a:cubicBezTo>
                    <a:cubicBezTo>
                      <a:pt x="3763831" y="53770"/>
                      <a:pt x="3744557" y="59200"/>
                      <a:pt x="3744557" y="75760"/>
                    </a:cubicBezTo>
                    <a:cubicBezTo>
                      <a:pt x="3744557" y="81190"/>
                      <a:pt x="3747824" y="85534"/>
                      <a:pt x="3755422" y="85534"/>
                    </a:cubicBezTo>
                    <a:cubicBezTo>
                      <a:pt x="3760588" y="85534"/>
                      <a:pt x="3763831" y="80648"/>
                      <a:pt x="3763831" y="75760"/>
                    </a:cubicBezTo>
                    <a:cubicBezTo>
                      <a:pt x="3763831" y="70330"/>
                      <a:pt x="3759499" y="67343"/>
                      <a:pt x="3754611" y="66259"/>
                    </a:cubicBezTo>
                    <a:close/>
                    <a:moveTo>
                      <a:pt x="3798581" y="96936"/>
                    </a:moveTo>
                    <a:lnTo>
                      <a:pt x="3798581" y="117297"/>
                    </a:lnTo>
                    <a:cubicBezTo>
                      <a:pt x="3798581" y="131415"/>
                      <a:pt x="3788272" y="143901"/>
                      <a:pt x="3773886" y="143901"/>
                    </a:cubicBezTo>
                    <a:lnTo>
                      <a:pt x="3772264" y="143901"/>
                    </a:lnTo>
                    <a:cubicBezTo>
                      <a:pt x="3762488" y="142817"/>
                      <a:pt x="3755144" y="135485"/>
                      <a:pt x="3755144" y="126255"/>
                    </a:cubicBezTo>
                    <a:cubicBezTo>
                      <a:pt x="3755144" y="106437"/>
                      <a:pt x="3778774" y="96936"/>
                      <a:pt x="3798581" y="96936"/>
                    </a:cubicBezTo>
                    <a:close/>
                    <a:moveTo>
                      <a:pt x="3843663" y="4903"/>
                    </a:moveTo>
                    <a:lnTo>
                      <a:pt x="3843663" y="11149"/>
                    </a:lnTo>
                    <a:lnTo>
                      <a:pt x="3846095" y="11149"/>
                    </a:lnTo>
                    <a:cubicBezTo>
                      <a:pt x="3853416" y="11149"/>
                      <a:pt x="3859393" y="11691"/>
                      <a:pt x="3859393" y="22007"/>
                    </a:cubicBezTo>
                    <a:lnTo>
                      <a:pt x="3859393" y="126797"/>
                    </a:lnTo>
                    <a:cubicBezTo>
                      <a:pt x="3859393" y="128155"/>
                      <a:pt x="3859671" y="129784"/>
                      <a:pt x="3859671" y="131415"/>
                    </a:cubicBezTo>
                    <a:cubicBezTo>
                      <a:pt x="3859671" y="140102"/>
                      <a:pt x="3853694" y="140373"/>
                      <a:pt x="3844728" y="140373"/>
                    </a:cubicBezTo>
                    <a:lnTo>
                      <a:pt x="3843663" y="140373"/>
                    </a:lnTo>
                    <a:lnTo>
                      <a:pt x="3843663" y="146616"/>
                    </a:lnTo>
                    <a:lnTo>
                      <a:pt x="3890343" y="146616"/>
                    </a:lnTo>
                    <a:lnTo>
                      <a:pt x="3890343" y="140373"/>
                    </a:lnTo>
                    <a:lnTo>
                      <a:pt x="3885200" y="140373"/>
                    </a:lnTo>
                    <a:cubicBezTo>
                      <a:pt x="3879478" y="140373"/>
                      <a:pt x="3874335" y="139286"/>
                      <a:pt x="3874335" y="132228"/>
                    </a:cubicBezTo>
                    <a:lnTo>
                      <a:pt x="3874335" y="2461"/>
                    </a:lnTo>
                    <a:close/>
                    <a:moveTo>
                      <a:pt x="3903779" y="57298"/>
                    </a:moveTo>
                    <a:lnTo>
                      <a:pt x="3903779" y="63815"/>
                    </a:lnTo>
                    <a:lnTo>
                      <a:pt x="3907046" y="63815"/>
                    </a:lnTo>
                    <a:cubicBezTo>
                      <a:pt x="3913556" y="63815"/>
                      <a:pt x="3918722" y="64902"/>
                      <a:pt x="3918722" y="74131"/>
                    </a:cubicBezTo>
                    <a:lnTo>
                      <a:pt x="3918722" y="131686"/>
                    </a:lnTo>
                    <a:cubicBezTo>
                      <a:pt x="3918722" y="140102"/>
                      <a:pt x="3913278" y="140373"/>
                      <a:pt x="3902969" y="140373"/>
                    </a:cubicBezTo>
                    <a:lnTo>
                      <a:pt x="3902969" y="146616"/>
                    </a:lnTo>
                    <a:lnTo>
                      <a:pt x="3948027" y="146616"/>
                    </a:lnTo>
                    <a:lnTo>
                      <a:pt x="3948027" y="140373"/>
                    </a:lnTo>
                    <a:lnTo>
                      <a:pt x="3944506" y="140373"/>
                    </a:lnTo>
                    <a:cubicBezTo>
                      <a:pt x="3939085" y="140373"/>
                      <a:pt x="3933641" y="139558"/>
                      <a:pt x="3933641" y="133043"/>
                    </a:cubicBezTo>
                    <a:lnTo>
                      <a:pt x="3933641" y="55128"/>
                    </a:lnTo>
                    <a:close/>
                    <a:moveTo>
                      <a:pt x="3921432" y="7618"/>
                    </a:moveTo>
                    <a:cubicBezTo>
                      <a:pt x="3916011" y="8705"/>
                      <a:pt x="3911656" y="13049"/>
                      <a:pt x="3911656" y="18750"/>
                    </a:cubicBezTo>
                    <a:cubicBezTo>
                      <a:pt x="3911656" y="24722"/>
                      <a:pt x="3916822" y="29879"/>
                      <a:pt x="3923054" y="29879"/>
                    </a:cubicBezTo>
                    <a:lnTo>
                      <a:pt x="3924420" y="29879"/>
                    </a:lnTo>
                    <a:cubicBezTo>
                      <a:pt x="3929841" y="28795"/>
                      <a:pt x="3934197" y="24451"/>
                      <a:pt x="3934197" y="18750"/>
                    </a:cubicBezTo>
                    <a:cubicBezTo>
                      <a:pt x="3934197" y="12777"/>
                      <a:pt x="3929309" y="7618"/>
                      <a:pt x="3923054" y="7618"/>
                    </a:cubicBezTo>
                    <a:close/>
                    <a:moveTo>
                      <a:pt x="3986112" y="19021"/>
                    </a:moveTo>
                    <a:cubicBezTo>
                      <a:pt x="3986112" y="34223"/>
                      <a:pt x="3979047" y="58656"/>
                      <a:pt x="3958684" y="58656"/>
                    </a:cubicBezTo>
                    <a:lnTo>
                      <a:pt x="3958684" y="63815"/>
                    </a:lnTo>
                    <a:lnTo>
                      <a:pt x="3976614" y="63815"/>
                    </a:lnTo>
                    <a:lnTo>
                      <a:pt x="3976614" y="118655"/>
                    </a:lnTo>
                    <a:cubicBezTo>
                      <a:pt x="3976614" y="125169"/>
                      <a:pt x="3977147" y="131415"/>
                      <a:pt x="3980413" y="136842"/>
                    </a:cubicBezTo>
                    <a:cubicBezTo>
                      <a:pt x="3985302" y="145530"/>
                      <a:pt x="3995611" y="149060"/>
                      <a:pt x="4005387" y="149060"/>
                    </a:cubicBezTo>
                    <a:lnTo>
                      <a:pt x="4007287" y="149060"/>
                    </a:lnTo>
                    <a:cubicBezTo>
                      <a:pt x="4023040" y="146345"/>
                      <a:pt x="4025750" y="128970"/>
                      <a:pt x="4025750" y="116753"/>
                    </a:cubicBezTo>
                    <a:lnTo>
                      <a:pt x="4025750" y="109152"/>
                    </a:lnTo>
                    <a:lnTo>
                      <a:pt x="4019773" y="109152"/>
                    </a:lnTo>
                    <a:cubicBezTo>
                      <a:pt x="4019773" y="111867"/>
                      <a:pt x="4020051" y="115124"/>
                      <a:pt x="4020051" y="118110"/>
                    </a:cubicBezTo>
                    <a:cubicBezTo>
                      <a:pt x="4020051" y="127342"/>
                      <a:pt x="4017874" y="143088"/>
                      <a:pt x="4005665" y="143088"/>
                    </a:cubicBezTo>
                    <a:cubicBezTo>
                      <a:pt x="3994522" y="143088"/>
                      <a:pt x="3992089" y="130057"/>
                      <a:pt x="3992089" y="120012"/>
                    </a:cubicBezTo>
                    <a:lnTo>
                      <a:pt x="3992089" y="63815"/>
                    </a:lnTo>
                    <a:lnTo>
                      <a:pt x="4022229" y="63815"/>
                    </a:lnTo>
                    <a:lnTo>
                      <a:pt x="4022229" y="57298"/>
                    </a:lnTo>
                    <a:lnTo>
                      <a:pt x="3992089" y="57298"/>
                    </a:lnTo>
                    <a:lnTo>
                      <a:pt x="3992089" y="19021"/>
                    </a:lnTo>
                    <a:close/>
                    <a:moveTo>
                      <a:pt x="4035990" y="57298"/>
                    </a:moveTo>
                    <a:lnTo>
                      <a:pt x="4035990" y="63815"/>
                    </a:lnTo>
                    <a:lnTo>
                      <a:pt x="4038978" y="63815"/>
                    </a:lnTo>
                    <a:cubicBezTo>
                      <a:pt x="4046577" y="63815"/>
                      <a:pt x="4050376" y="65986"/>
                      <a:pt x="4053364" y="73045"/>
                    </a:cubicBezTo>
                    <a:lnTo>
                      <a:pt x="4057720" y="83634"/>
                    </a:lnTo>
                    <a:cubicBezTo>
                      <a:pt x="4063418" y="97478"/>
                      <a:pt x="4069395" y="110780"/>
                      <a:pt x="4075372" y="124627"/>
                    </a:cubicBezTo>
                    <a:lnTo>
                      <a:pt x="4082160" y="140915"/>
                    </a:lnTo>
                    <a:cubicBezTo>
                      <a:pt x="4082693" y="142544"/>
                      <a:pt x="4084315" y="144717"/>
                      <a:pt x="4084315" y="146616"/>
                    </a:cubicBezTo>
                    <a:cubicBezTo>
                      <a:pt x="4084315" y="149602"/>
                      <a:pt x="4081604" y="153675"/>
                      <a:pt x="4080515" y="156390"/>
                    </a:cubicBezTo>
                    <a:lnTo>
                      <a:pt x="4078083" y="162362"/>
                    </a:lnTo>
                    <a:cubicBezTo>
                      <a:pt x="4074005" y="171592"/>
                      <a:pt x="4067496" y="183539"/>
                      <a:pt x="4056075" y="184081"/>
                    </a:cubicBezTo>
                    <a:cubicBezTo>
                      <a:pt x="4052276" y="184081"/>
                      <a:pt x="4048754" y="182994"/>
                      <a:pt x="4046044" y="180824"/>
                    </a:cubicBezTo>
                    <a:cubicBezTo>
                      <a:pt x="4050932" y="179737"/>
                      <a:pt x="4053364" y="176480"/>
                      <a:pt x="4053364" y="172136"/>
                    </a:cubicBezTo>
                    <a:cubicBezTo>
                      <a:pt x="4053364" y="167248"/>
                      <a:pt x="4050121" y="163178"/>
                      <a:pt x="4043866" y="163178"/>
                    </a:cubicBezTo>
                    <a:cubicBezTo>
                      <a:pt x="4038167" y="163178"/>
                      <a:pt x="4035735" y="168335"/>
                      <a:pt x="4035735" y="172407"/>
                    </a:cubicBezTo>
                    <a:cubicBezTo>
                      <a:pt x="4035735" y="182723"/>
                      <a:pt x="4045766" y="189240"/>
                      <a:pt x="4055009" y="189240"/>
                    </a:cubicBezTo>
                    <a:cubicBezTo>
                      <a:pt x="4076438" y="189240"/>
                      <a:pt x="4085125" y="160734"/>
                      <a:pt x="4091380" y="145530"/>
                    </a:cubicBezTo>
                    <a:cubicBezTo>
                      <a:pt x="4100346" y="124085"/>
                      <a:pt x="4109288" y="103179"/>
                      <a:pt x="4118809" y="82003"/>
                    </a:cubicBezTo>
                    <a:cubicBezTo>
                      <a:pt x="4122330" y="73045"/>
                      <a:pt x="4126941" y="63815"/>
                      <a:pt x="4139705" y="63815"/>
                    </a:cubicBezTo>
                    <a:lnTo>
                      <a:pt x="4139705" y="57298"/>
                    </a:lnTo>
                    <a:lnTo>
                      <a:pt x="4105767" y="57298"/>
                    </a:lnTo>
                    <a:lnTo>
                      <a:pt x="4105767" y="63815"/>
                    </a:lnTo>
                    <a:cubicBezTo>
                      <a:pt x="4110655" y="64086"/>
                      <a:pt x="4114987" y="66801"/>
                      <a:pt x="4115265" y="72232"/>
                    </a:cubicBezTo>
                    <a:cubicBezTo>
                      <a:pt x="4115265" y="77659"/>
                      <a:pt x="4110655" y="85805"/>
                      <a:pt x="4108199" y="91777"/>
                    </a:cubicBezTo>
                    <a:cubicBezTo>
                      <a:pt x="4102778" y="103995"/>
                      <a:pt x="4097612" y="115668"/>
                      <a:pt x="4092747" y="127884"/>
                    </a:cubicBezTo>
                    <a:cubicBezTo>
                      <a:pt x="4084593" y="110238"/>
                      <a:pt x="4077527" y="91777"/>
                      <a:pt x="4069650" y="73860"/>
                    </a:cubicBezTo>
                    <a:cubicBezTo>
                      <a:pt x="4069117" y="72503"/>
                      <a:pt x="4068307" y="71145"/>
                      <a:pt x="4068307" y="69516"/>
                    </a:cubicBezTo>
                    <a:cubicBezTo>
                      <a:pt x="4068307" y="64086"/>
                      <a:pt x="4075094" y="63815"/>
                      <a:pt x="4079426" y="63815"/>
                    </a:cubicBezTo>
                    <a:lnTo>
                      <a:pt x="4079426" y="57298"/>
                    </a:lnTo>
                    <a:close/>
                    <a:moveTo>
                      <a:pt x="4234317" y="57298"/>
                    </a:moveTo>
                    <a:lnTo>
                      <a:pt x="4234317" y="63815"/>
                    </a:lnTo>
                    <a:lnTo>
                      <a:pt x="4237583" y="63815"/>
                    </a:lnTo>
                    <a:cubicBezTo>
                      <a:pt x="4244093" y="63815"/>
                      <a:pt x="4249236" y="64902"/>
                      <a:pt x="4249236" y="74131"/>
                    </a:cubicBezTo>
                    <a:lnTo>
                      <a:pt x="4249236" y="131686"/>
                    </a:lnTo>
                    <a:cubicBezTo>
                      <a:pt x="4249236" y="140102"/>
                      <a:pt x="4243815" y="140373"/>
                      <a:pt x="4233506" y="140373"/>
                    </a:cubicBezTo>
                    <a:lnTo>
                      <a:pt x="4233506" y="146616"/>
                    </a:lnTo>
                    <a:lnTo>
                      <a:pt x="4278564" y="146616"/>
                    </a:lnTo>
                    <a:lnTo>
                      <a:pt x="4278564" y="140373"/>
                    </a:lnTo>
                    <a:lnTo>
                      <a:pt x="4275043" y="140373"/>
                    </a:lnTo>
                    <a:cubicBezTo>
                      <a:pt x="4269599" y="140373"/>
                      <a:pt x="4264178" y="139558"/>
                      <a:pt x="4264178" y="133043"/>
                    </a:cubicBezTo>
                    <a:lnTo>
                      <a:pt x="4264178" y="55128"/>
                    </a:lnTo>
                    <a:close/>
                    <a:moveTo>
                      <a:pt x="4251969" y="7618"/>
                    </a:moveTo>
                    <a:cubicBezTo>
                      <a:pt x="4246525" y="8705"/>
                      <a:pt x="4242193" y="13049"/>
                      <a:pt x="4242193" y="18750"/>
                    </a:cubicBezTo>
                    <a:cubicBezTo>
                      <a:pt x="4242193" y="24722"/>
                      <a:pt x="4247336" y="29879"/>
                      <a:pt x="4253591" y="29879"/>
                    </a:cubicBezTo>
                    <a:lnTo>
                      <a:pt x="4254958" y="29879"/>
                    </a:lnTo>
                    <a:cubicBezTo>
                      <a:pt x="4260379" y="28795"/>
                      <a:pt x="4264711" y="24451"/>
                      <a:pt x="4264711" y="18750"/>
                    </a:cubicBezTo>
                    <a:cubicBezTo>
                      <a:pt x="4264711" y="12777"/>
                      <a:pt x="4259823" y="7618"/>
                      <a:pt x="4253591" y="7618"/>
                    </a:cubicBezTo>
                    <a:close/>
                    <a:moveTo>
                      <a:pt x="4304210" y="139829"/>
                    </a:moveTo>
                    <a:cubicBezTo>
                      <a:pt x="4310742" y="146345"/>
                      <a:pt x="4319152" y="149060"/>
                      <a:pt x="4328117" y="149060"/>
                    </a:cubicBezTo>
                    <a:cubicBezTo>
                      <a:pt x="4345214" y="149060"/>
                      <a:pt x="4362056" y="140373"/>
                      <a:pt x="4362056" y="120012"/>
                    </a:cubicBezTo>
                    <a:lnTo>
                      <a:pt x="4362056" y="117839"/>
                    </a:lnTo>
                    <a:cubicBezTo>
                      <a:pt x="4361222" y="106166"/>
                      <a:pt x="4352002" y="97207"/>
                      <a:pt x="4341693" y="93406"/>
                    </a:cubicBezTo>
                    <a:cubicBezTo>
                      <a:pt x="4336527" y="91506"/>
                      <a:pt x="4330828" y="90690"/>
                      <a:pt x="4325407" y="89606"/>
                    </a:cubicBezTo>
                    <a:cubicBezTo>
                      <a:pt x="4316719" y="87978"/>
                      <a:pt x="4302866" y="85534"/>
                      <a:pt x="4302866" y="73316"/>
                    </a:cubicBezTo>
                    <a:cubicBezTo>
                      <a:pt x="4302866" y="61371"/>
                      <a:pt x="4318063" y="58385"/>
                      <a:pt x="4327028" y="58385"/>
                    </a:cubicBezTo>
                    <a:cubicBezTo>
                      <a:pt x="4340048" y="58385"/>
                      <a:pt x="4349569" y="65986"/>
                      <a:pt x="4350913" y="80919"/>
                    </a:cubicBezTo>
                    <a:cubicBezTo>
                      <a:pt x="4350913" y="82548"/>
                      <a:pt x="4351191" y="84718"/>
                      <a:pt x="4353623" y="84718"/>
                    </a:cubicBezTo>
                    <a:cubicBezTo>
                      <a:pt x="4354990" y="84718"/>
                      <a:pt x="4356334" y="83634"/>
                      <a:pt x="4356612" y="82276"/>
                    </a:cubicBezTo>
                    <a:lnTo>
                      <a:pt x="4356612" y="57298"/>
                    </a:lnTo>
                    <a:cubicBezTo>
                      <a:pt x="4356612" y="55670"/>
                      <a:pt x="4356079" y="53770"/>
                      <a:pt x="4354179" y="53770"/>
                    </a:cubicBezTo>
                    <a:cubicBezTo>
                      <a:pt x="4351191" y="53770"/>
                      <a:pt x="4348735" y="58929"/>
                      <a:pt x="4346303" y="58929"/>
                    </a:cubicBezTo>
                    <a:lnTo>
                      <a:pt x="4345747" y="58929"/>
                    </a:lnTo>
                    <a:cubicBezTo>
                      <a:pt x="4344403" y="58656"/>
                      <a:pt x="4343036" y="57298"/>
                      <a:pt x="4341693" y="56756"/>
                    </a:cubicBezTo>
                    <a:cubicBezTo>
                      <a:pt x="4337337" y="54586"/>
                      <a:pt x="4331916" y="53770"/>
                      <a:pt x="4327028" y="53770"/>
                    </a:cubicBezTo>
                    <a:cubicBezTo>
                      <a:pt x="4312086" y="53770"/>
                      <a:pt x="4292279" y="58656"/>
                      <a:pt x="4292279" y="79832"/>
                    </a:cubicBezTo>
                    <a:cubicBezTo>
                      <a:pt x="4292279" y="100735"/>
                      <a:pt x="4316719" y="104266"/>
                      <a:pt x="4331638" y="107252"/>
                    </a:cubicBezTo>
                    <a:cubicBezTo>
                      <a:pt x="4340604" y="108881"/>
                      <a:pt x="4350635" y="114311"/>
                      <a:pt x="4351469" y="124356"/>
                    </a:cubicBezTo>
                    <a:cubicBezTo>
                      <a:pt x="4351469" y="139286"/>
                      <a:pt x="4338982" y="143901"/>
                      <a:pt x="4328117" y="143901"/>
                    </a:cubicBezTo>
                    <a:lnTo>
                      <a:pt x="4325939" y="143901"/>
                    </a:lnTo>
                    <a:cubicBezTo>
                      <a:pt x="4310742" y="142817"/>
                      <a:pt x="4302333" y="131415"/>
                      <a:pt x="4298789" y="117297"/>
                    </a:cubicBezTo>
                    <a:cubicBezTo>
                      <a:pt x="4298256" y="114853"/>
                      <a:pt x="4298256" y="111596"/>
                      <a:pt x="4295267" y="111596"/>
                    </a:cubicBezTo>
                    <a:cubicBezTo>
                      <a:pt x="4292812" y="111596"/>
                      <a:pt x="4292279" y="113224"/>
                      <a:pt x="4292279" y="115124"/>
                    </a:cubicBezTo>
                    <a:lnTo>
                      <a:pt x="4292279" y="142002"/>
                    </a:lnTo>
                    <a:cubicBezTo>
                      <a:pt x="4292279" y="142815"/>
                      <a:pt x="4292001" y="143901"/>
                      <a:pt x="4292001" y="144717"/>
                    </a:cubicBezTo>
                    <a:cubicBezTo>
                      <a:pt x="4292001" y="146887"/>
                      <a:pt x="4292557" y="149060"/>
                      <a:pt x="4294711" y="149060"/>
                    </a:cubicBezTo>
                    <a:cubicBezTo>
                      <a:pt x="4296611" y="149060"/>
                      <a:pt x="4298256" y="146345"/>
                      <a:pt x="4299599" y="145259"/>
                    </a:cubicBezTo>
                    <a:lnTo>
                      <a:pt x="4300688" y="143901"/>
                    </a:lnTo>
                    <a:cubicBezTo>
                      <a:pt x="4301777" y="142544"/>
                      <a:pt x="4303144" y="141186"/>
                      <a:pt x="4304233" y="139829"/>
                    </a:cubicBezTo>
                    <a:close/>
                    <a:moveTo>
                      <a:pt x="4501045" y="53770"/>
                    </a:moveTo>
                    <a:cubicBezTo>
                      <a:pt x="4476891" y="56214"/>
                      <a:pt x="4457061" y="75760"/>
                      <a:pt x="4457061" y="102366"/>
                    </a:cubicBezTo>
                    <a:cubicBezTo>
                      <a:pt x="4457061" y="123811"/>
                      <a:pt x="4473092" y="149060"/>
                      <a:pt x="4504302" y="149060"/>
                    </a:cubicBezTo>
                    <a:cubicBezTo>
                      <a:pt x="4528464" y="149060"/>
                      <a:pt x="4551267" y="129784"/>
                      <a:pt x="4551267" y="102637"/>
                    </a:cubicBezTo>
                    <a:cubicBezTo>
                      <a:pt x="4551267" y="77933"/>
                      <a:pt x="4531992" y="53770"/>
                      <a:pt x="4504031" y="53770"/>
                    </a:cubicBezTo>
                    <a:cubicBezTo>
                      <a:pt x="4502944" y="53770"/>
                      <a:pt x="4502131" y="53770"/>
                      <a:pt x="4501045" y="53770"/>
                    </a:cubicBezTo>
                    <a:close/>
                    <a:moveTo>
                      <a:pt x="4474992" y="107252"/>
                    </a:moveTo>
                    <a:lnTo>
                      <a:pt x="4474992" y="98294"/>
                    </a:lnTo>
                    <a:cubicBezTo>
                      <a:pt x="4474992" y="82003"/>
                      <a:pt x="4480135" y="58929"/>
                      <a:pt x="4504302" y="58929"/>
                    </a:cubicBezTo>
                    <a:cubicBezTo>
                      <a:pt x="4520861" y="58929"/>
                      <a:pt x="4530906" y="72232"/>
                      <a:pt x="4532808" y="88520"/>
                    </a:cubicBezTo>
                    <a:cubicBezTo>
                      <a:pt x="4533350" y="92863"/>
                      <a:pt x="4533350" y="97207"/>
                      <a:pt x="4533350" y="101551"/>
                    </a:cubicBezTo>
                    <a:cubicBezTo>
                      <a:pt x="4533350" y="112682"/>
                      <a:pt x="4532537" y="124627"/>
                      <a:pt x="4525205" y="133314"/>
                    </a:cubicBezTo>
                    <a:cubicBezTo>
                      <a:pt x="4520048" y="139829"/>
                      <a:pt x="4511903" y="143088"/>
                      <a:pt x="4504031" y="143088"/>
                    </a:cubicBezTo>
                    <a:cubicBezTo>
                      <a:pt x="4488822" y="143088"/>
                      <a:pt x="4478235" y="131686"/>
                      <a:pt x="4475524" y="115124"/>
                    </a:cubicBezTo>
                    <a:cubicBezTo>
                      <a:pt x="4475246" y="112409"/>
                      <a:pt x="4475246" y="109967"/>
                      <a:pt x="4474992" y="107252"/>
                    </a:cubicBezTo>
                    <a:close/>
                    <a:moveTo>
                      <a:pt x="4564842" y="57298"/>
                    </a:moveTo>
                    <a:lnTo>
                      <a:pt x="4564842" y="63815"/>
                    </a:lnTo>
                    <a:lnTo>
                      <a:pt x="4568100" y="63815"/>
                    </a:lnTo>
                    <a:cubicBezTo>
                      <a:pt x="4574343" y="63815"/>
                      <a:pt x="4580859" y="64357"/>
                      <a:pt x="4580859" y="74131"/>
                    </a:cubicBezTo>
                    <a:lnTo>
                      <a:pt x="4580859" y="131415"/>
                    </a:lnTo>
                    <a:cubicBezTo>
                      <a:pt x="4580859" y="140102"/>
                      <a:pt x="4575429" y="140373"/>
                      <a:pt x="4564842" y="140373"/>
                    </a:cubicBezTo>
                    <a:lnTo>
                      <a:pt x="4564842" y="146616"/>
                    </a:lnTo>
                    <a:lnTo>
                      <a:pt x="4579502" y="146074"/>
                    </a:lnTo>
                    <a:lnTo>
                      <a:pt x="4612078" y="146074"/>
                    </a:lnTo>
                    <a:lnTo>
                      <a:pt x="4612078" y="140373"/>
                    </a:lnTo>
                    <a:lnTo>
                      <a:pt x="4607464" y="140373"/>
                    </a:lnTo>
                    <a:cubicBezTo>
                      <a:pt x="4601220" y="140373"/>
                      <a:pt x="4596061" y="139286"/>
                      <a:pt x="4596061" y="131686"/>
                    </a:cubicBezTo>
                    <a:lnTo>
                      <a:pt x="4596061" y="94221"/>
                    </a:lnTo>
                    <a:cubicBezTo>
                      <a:pt x="4596061" y="78475"/>
                      <a:pt x="4605564" y="60285"/>
                      <a:pt x="4625110" y="60285"/>
                    </a:cubicBezTo>
                    <a:cubicBezTo>
                      <a:pt x="4636512" y="60285"/>
                      <a:pt x="4639772" y="70603"/>
                      <a:pt x="4639772" y="83634"/>
                    </a:cubicBezTo>
                    <a:lnTo>
                      <a:pt x="4639772" y="132228"/>
                    </a:lnTo>
                    <a:cubicBezTo>
                      <a:pt x="4639772" y="139829"/>
                      <a:pt x="4633797" y="140373"/>
                      <a:pt x="4627011" y="140373"/>
                    </a:cubicBezTo>
                    <a:lnTo>
                      <a:pt x="4623754" y="140373"/>
                    </a:lnTo>
                    <a:lnTo>
                      <a:pt x="4623754" y="146616"/>
                    </a:lnTo>
                    <a:lnTo>
                      <a:pt x="4638414" y="146074"/>
                    </a:lnTo>
                    <a:lnTo>
                      <a:pt x="4670990" y="146074"/>
                    </a:lnTo>
                    <a:lnTo>
                      <a:pt x="4670990" y="140373"/>
                    </a:lnTo>
                    <a:lnTo>
                      <a:pt x="4667191" y="140373"/>
                    </a:lnTo>
                    <a:cubicBezTo>
                      <a:pt x="4661217" y="140373"/>
                      <a:pt x="4655244" y="139558"/>
                      <a:pt x="4655244" y="132228"/>
                    </a:cubicBezTo>
                    <a:lnTo>
                      <a:pt x="4655244" y="85263"/>
                    </a:lnTo>
                    <a:cubicBezTo>
                      <a:pt x="4655244" y="79017"/>
                      <a:pt x="4654973" y="73045"/>
                      <a:pt x="4651716" y="67343"/>
                    </a:cubicBezTo>
                    <a:cubicBezTo>
                      <a:pt x="4646557" y="57572"/>
                      <a:pt x="4635699" y="55128"/>
                      <a:pt x="4625654" y="55128"/>
                    </a:cubicBezTo>
                    <a:cubicBezTo>
                      <a:pt x="4612623" y="55128"/>
                      <a:pt x="4599592" y="63544"/>
                      <a:pt x="4594977" y="75760"/>
                    </a:cubicBezTo>
                    <a:lnTo>
                      <a:pt x="4594977" y="55128"/>
                    </a:lnTo>
                    <a:close/>
                    <a:moveTo>
                      <a:pt x="4683683" y="4903"/>
                    </a:moveTo>
                    <a:lnTo>
                      <a:pt x="4683683" y="11149"/>
                    </a:lnTo>
                    <a:lnTo>
                      <a:pt x="4686125" y="11149"/>
                    </a:lnTo>
                    <a:cubicBezTo>
                      <a:pt x="4693455" y="11149"/>
                      <a:pt x="4699429" y="11691"/>
                      <a:pt x="4699429" y="22007"/>
                    </a:cubicBezTo>
                    <a:lnTo>
                      <a:pt x="4699429" y="126797"/>
                    </a:lnTo>
                    <a:cubicBezTo>
                      <a:pt x="4699429" y="128155"/>
                      <a:pt x="4699701" y="129784"/>
                      <a:pt x="4699701" y="131415"/>
                    </a:cubicBezTo>
                    <a:cubicBezTo>
                      <a:pt x="4699701" y="140102"/>
                      <a:pt x="4693728" y="140373"/>
                      <a:pt x="4684768" y="140373"/>
                    </a:cubicBezTo>
                    <a:lnTo>
                      <a:pt x="4683683" y="140373"/>
                    </a:lnTo>
                    <a:lnTo>
                      <a:pt x="4683683" y="146616"/>
                    </a:lnTo>
                    <a:lnTo>
                      <a:pt x="4730377" y="146616"/>
                    </a:lnTo>
                    <a:lnTo>
                      <a:pt x="4730377" y="140373"/>
                    </a:lnTo>
                    <a:lnTo>
                      <a:pt x="4725218" y="140373"/>
                    </a:lnTo>
                    <a:cubicBezTo>
                      <a:pt x="4719517" y="140373"/>
                      <a:pt x="4714360" y="139286"/>
                      <a:pt x="4714360" y="132228"/>
                    </a:cubicBezTo>
                    <a:lnTo>
                      <a:pt x="4714360" y="2461"/>
                    </a:lnTo>
                    <a:close/>
                    <a:moveTo>
                      <a:pt x="4739744" y="57298"/>
                    </a:moveTo>
                    <a:lnTo>
                      <a:pt x="4739744" y="63815"/>
                    </a:lnTo>
                    <a:lnTo>
                      <a:pt x="4742730" y="63815"/>
                    </a:lnTo>
                    <a:cubicBezTo>
                      <a:pt x="4750331" y="63815"/>
                      <a:pt x="4754132" y="65986"/>
                      <a:pt x="4757118" y="73045"/>
                    </a:cubicBezTo>
                    <a:lnTo>
                      <a:pt x="4761462" y="83634"/>
                    </a:lnTo>
                    <a:cubicBezTo>
                      <a:pt x="4767163" y="97478"/>
                      <a:pt x="4773135" y="110780"/>
                      <a:pt x="4779108" y="124627"/>
                    </a:cubicBezTo>
                    <a:lnTo>
                      <a:pt x="4785895" y="140915"/>
                    </a:lnTo>
                    <a:cubicBezTo>
                      <a:pt x="4786437" y="142544"/>
                      <a:pt x="4788066" y="144717"/>
                      <a:pt x="4788066" y="146616"/>
                    </a:cubicBezTo>
                    <a:cubicBezTo>
                      <a:pt x="4788066" y="149602"/>
                      <a:pt x="4785351" y="153675"/>
                      <a:pt x="4784267" y="156390"/>
                    </a:cubicBezTo>
                    <a:lnTo>
                      <a:pt x="4781823" y="162362"/>
                    </a:lnTo>
                    <a:cubicBezTo>
                      <a:pt x="4777750" y="171592"/>
                      <a:pt x="4771236" y="183539"/>
                      <a:pt x="4759833" y="184081"/>
                    </a:cubicBezTo>
                    <a:cubicBezTo>
                      <a:pt x="4756032" y="184081"/>
                      <a:pt x="4752503" y="182994"/>
                      <a:pt x="4749789" y="180824"/>
                    </a:cubicBezTo>
                    <a:cubicBezTo>
                      <a:pt x="4754674" y="179737"/>
                      <a:pt x="4757118" y="176480"/>
                      <a:pt x="4757118" y="172136"/>
                    </a:cubicBezTo>
                    <a:cubicBezTo>
                      <a:pt x="4757118" y="167248"/>
                      <a:pt x="4753861" y="163178"/>
                      <a:pt x="4747615" y="163178"/>
                    </a:cubicBezTo>
                    <a:cubicBezTo>
                      <a:pt x="4741914" y="163178"/>
                      <a:pt x="4739472" y="168335"/>
                      <a:pt x="4739472" y="172407"/>
                    </a:cubicBezTo>
                    <a:cubicBezTo>
                      <a:pt x="4739472" y="182723"/>
                      <a:pt x="4749517" y="189240"/>
                      <a:pt x="4758747" y="189240"/>
                    </a:cubicBezTo>
                    <a:cubicBezTo>
                      <a:pt x="4780194" y="189240"/>
                      <a:pt x="4788882" y="160734"/>
                      <a:pt x="4795125" y="145530"/>
                    </a:cubicBezTo>
                    <a:cubicBezTo>
                      <a:pt x="4804083" y="124085"/>
                      <a:pt x="4813042" y="103179"/>
                      <a:pt x="4822545" y="82003"/>
                    </a:cubicBezTo>
                    <a:cubicBezTo>
                      <a:pt x="4826073" y="73045"/>
                      <a:pt x="4830690" y="63815"/>
                      <a:pt x="4843447" y="63815"/>
                    </a:cubicBezTo>
                    <a:lnTo>
                      <a:pt x="4843447" y="57298"/>
                    </a:lnTo>
                    <a:lnTo>
                      <a:pt x="4809514" y="57298"/>
                    </a:lnTo>
                    <a:lnTo>
                      <a:pt x="4809514" y="63815"/>
                    </a:lnTo>
                    <a:cubicBezTo>
                      <a:pt x="4814399" y="64086"/>
                      <a:pt x="4818743" y="66801"/>
                      <a:pt x="4819016" y="72232"/>
                    </a:cubicBezTo>
                    <a:cubicBezTo>
                      <a:pt x="4819016" y="77659"/>
                      <a:pt x="4814399" y="85805"/>
                      <a:pt x="4811958" y="91777"/>
                    </a:cubicBezTo>
                    <a:cubicBezTo>
                      <a:pt x="4806527" y="103995"/>
                      <a:pt x="4801368" y="115668"/>
                      <a:pt x="4796482" y="127884"/>
                    </a:cubicBezTo>
                    <a:cubicBezTo>
                      <a:pt x="4788337" y="110238"/>
                      <a:pt x="4781281" y="91777"/>
                      <a:pt x="4773406" y="73860"/>
                    </a:cubicBezTo>
                    <a:cubicBezTo>
                      <a:pt x="4772864" y="72503"/>
                      <a:pt x="4772049" y="71145"/>
                      <a:pt x="4772049" y="69516"/>
                    </a:cubicBezTo>
                    <a:cubicBezTo>
                      <a:pt x="4772049" y="64086"/>
                      <a:pt x="4778837" y="63815"/>
                      <a:pt x="4783180" y="63815"/>
                    </a:cubicBezTo>
                    <a:lnTo>
                      <a:pt x="4783180" y="57298"/>
                    </a:lnTo>
                    <a:close/>
                    <a:moveTo>
                      <a:pt x="4954688" y="66259"/>
                    </a:moveTo>
                    <a:cubicBezTo>
                      <a:pt x="4960389" y="61100"/>
                      <a:pt x="4968805" y="58929"/>
                      <a:pt x="4976406" y="58929"/>
                    </a:cubicBezTo>
                    <a:cubicBezTo>
                      <a:pt x="4983736" y="58929"/>
                      <a:pt x="4990253" y="63000"/>
                      <a:pt x="4994323" y="69245"/>
                    </a:cubicBezTo>
                    <a:cubicBezTo>
                      <a:pt x="4998396" y="74947"/>
                      <a:pt x="4998667" y="81461"/>
                      <a:pt x="4998667" y="88249"/>
                    </a:cubicBezTo>
                    <a:lnTo>
                      <a:pt x="4998667" y="91777"/>
                    </a:lnTo>
                    <a:cubicBezTo>
                      <a:pt x="4981565" y="93679"/>
                      <a:pt x="4964461" y="93679"/>
                      <a:pt x="4950073" y="104537"/>
                    </a:cubicBezTo>
                    <a:cubicBezTo>
                      <a:pt x="4943285" y="109696"/>
                      <a:pt x="4937855" y="117839"/>
                      <a:pt x="4937855" y="126255"/>
                    </a:cubicBezTo>
                    <a:cubicBezTo>
                      <a:pt x="4937855" y="143088"/>
                      <a:pt x="4958218" y="149060"/>
                      <a:pt x="4972062" y="149060"/>
                    </a:cubicBezTo>
                    <a:cubicBezTo>
                      <a:pt x="4984822" y="149060"/>
                      <a:pt x="4994323" y="142544"/>
                      <a:pt x="5000569" y="131686"/>
                    </a:cubicBezTo>
                    <a:cubicBezTo>
                      <a:pt x="5002197" y="140373"/>
                      <a:pt x="5007083" y="147974"/>
                      <a:pt x="5016586" y="147974"/>
                    </a:cubicBezTo>
                    <a:cubicBezTo>
                      <a:pt x="5029072" y="147974"/>
                      <a:pt x="5034774" y="137387"/>
                      <a:pt x="5034774" y="125984"/>
                    </a:cubicBezTo>
                    <a:lnTo>
                      <a:pt x="5034774" y="116482"/>
                    </a:lnTo>
                    <a:lnTo>
                      <a:pt x="5028801" y="116482"/>
                    </a:lnTo>
                    <a:lnTo>
                      <a:pt x="5028801" y="127071"/>
                    </a:lnTo>
                    <a:cubicBezTo>
                      <a:pt x="5028801" y="132772"/>
                      <a:pt x="5027717" y="140644"/>
                      <a:pt x="5021201" y="140644"/>
                    </a:cubicBezTo>
                    <a:cubicBezTo>
                      <a:pt x="5014413" y="140644"/>
                      <a:pt x="5013871" y="131415"/>
                      <a:pt x="5013871" y="127071"/>
                    </a:cubicBezTo>
                    <a:lnTo>
                      <a:pt x="5013871" y="86347"/>
                    </a:lnTo>
                    <a:cubicBezTo>
                      <a:pt x="5013871" y="64628"/>
                      <a:pt x="4995409" y="53770"/>
                      <a:pt x="4976677" y="53770"/>
                    </a:cubicBezTo>
                    <a:cubicBezTo>
                      <a:pt x="4963917" y="53770"/>
                      <a:pt x="4944643" y="59200"/>
                      <a:pt x="4944643" y="75760"/>
                    </a:cubicBezTo>
                    <a:cubicBezTo>
                      <a:pt x="4944643" y="81190"/>
                      <a:pt x="4947900" y="85534"/>
                      <a:pt x="4955503" y="85534"/>
                    </a:cubicBezTo>
                    <a:cubicBezTo>
                      <a:pt x="4960660" y="85534"/>
                      <a:pt x="4963917" y="80648"/>
                      <a:pt x="4963917" y="75760"/>
                    </a:cubicBezTo>
                    <a:cubicBezTo>
                      <a:pt x="4963917" y="70330"/>
                      <a:pt x="4959573" y="67343"/>
                      <a:pt x="4954688" y="66259"/>
                    </a:cubicBezTo>
                    <a:close/>
                    <a:moveTo>
                      <a:pt x="4998667" y="96936"/>
                    </a:moveTo>
                    <a:lnTo>
                      <a:pt x="4998667" y="117297"/>
                    </a:lnTo>
                    <a:cubicBezTo>
                      <a:pt x="4998667" y="131415"/>
                      <a:pt x="4988351" y="143901"/>
                      <a:pt x="4973962" y="143901"/>
                    </a:cubicBezTo>
                    <a:lnTo>
                      <a:pt x="4972334" y="143901"/>
                    </a:lnTo>
                    <a:cubicBezTo>
                      <a:pt x="4962562" y="142817"/>
                      <a:pt x="4955230" y="135485"/>
                      <a:pt x="4955230" y="126255"/>
                    </a:cubicBezTo>
                    <a:cubicBezTo>
                      <a:pt x="4955230" y="106437"/>
                      <a:pt x="4978850" y="96936"/>
                      <a:pt x="4998667" y="96936"/>
                    </a:cubicBezTo>
                    <a:close/>
                    <a:moveTo>
                      <a:pt x="5111672" y="65173"/>
                    </a:moveTo>
                    <a:cubicBezTo>
                      <a:pt x="5107057" y="66801"/>
                      <a:pt x="5103256" y="69245"/>
                      <a:pt x="5103256" y="74947"/>
                    </a:cubicBezTo>
                    <a:cubicBezTo>
                      <a:pt x="5103256" y="79832"/>
                      <a:pt x="5106784" y="84447"/>
                      <a:pt x="5112756" y="84447"/>
                    </a:cubicBezTo>
                    <a:cubicBezTo>
                      <a:pt x="5118186" y="84447"/>
                      <a:pt x="5122530" y="80374"/>
                      <a:pt x="5122530" y="74131"/>
                    </a:cubicBezTo>
                    <a:cubicBezTo>
                      <a:pt x="5122530" y="59471"/>
                      <a:pt x="5104884" y="54312"/>
                      <a:pt x="5092395" y="53770"/>
                    </a:cubicBezTo>
                    <a:lnTo>
                      <a:pt x="5090225" y="53770"/>
                    </a:lnTo>
                    <a:cubicBezTo>
                      <a:pt x="5066062" y="53770"/>
                      <a:pt x="5043257" y="73316"/>
                      <a:pt x="5043257" y="101551"/>
                    </a:cubicBezTo>
                    <a:cubicBezTo>
                      <a:pt x="5043257" y="127071"/>
                      <a:pt x="5063076" y="149060"/>
                      <a:pt x="5089683" y="149060"/>
                    </a:cubicBezTo>
                    <a:cubicBezTo>
                      <a:pt x="5104342" y="149060"/>
                      <a:pt x="5117644" y="141186"/>
                      <a:pt x="5123346" y="126526"/>
                    </a:cubicBezTo>
                    <a:cubicBezTo>
                      <a:pt x="5123888" y="125169"/>
                      <a:pt x="5124974" y="123540"/>
                      <a:pt x="5124974" y="121912"/>
                    </a:cubicBezTo>
                    <a:cubicBezTo>
                      <a:pt x="5124974" y="120283"/>
                      <a:pt x="5123346" y="119468"/>
                      <a:pt x="5121988" y="119468"/>
                    </a:cubicBezTo>
                    <a:cubicBezTo>
                      <a:pt x="5118457" y="119468"/>
                      <a:pt x="5118186" y="124898"/>
                      <a:pt x="5116558" y="127884"/>
                    </a:cubicBezTo>
                    <a:cubicBezTo>
                      <a:pt x="5111672" y="137116"/>
                      <a:pt x="5102440" y="143088"/>
                      <a:pt x="5091038" y="143088"/>
                    </a:cubicBezTo>
                    <a:cubicBezTo>
                      <a:pt x="5068506" y="143088"/>
                      <a:pt x="5061447" y="117297"/>
                      <a:pt x="5061447" y="101280"/>
                    </a:cubicBezTo>
                    <a:cubicBezTo>
                      <a:pt x="5061447" y="84176"/>
                      <a:pt x="5067149" y="59743"/>
                      <a:pt x="5090496" y="59743"/>
                    </a:cubicBezTo>
                    <a:cubicBezTo>
                      <a:pt x="5096197" y="59743"/>
                      <a:pt x="5102169" y="60558"/>
                      <a:pt x="5107328" y="62729"/>
                    </a:cubicBezTo>
                    <a:cubicBezTo>
                      <a:pt x="5108957" y="63273"/>
                      <a:pt x="5110043" y="64357"/>
                      <a:pt x="5111672" y="65173"/>
                    </a:cubicBezTo>
                    <a:close/>
                    <a:moveTo>
                      <a:pt x="5132371" y="4903"/>
                    </a:moveTo>
                    <a:lnTo>
                      <a:pt x="5132371" y="11149"/>
                    </a:lnTo>
                    <a:lnTo>
                      <a:pt x="5135902" y="11149"/>
                    </a:lnTo>
                    <a:cubicBezTo>
                      <a:pt x="5142145" y="11149"/>
                      <a:pt x="5148388" y="12233"/>
                      <a:pt x="5148388" y="22007"/>
                    </a:cubicBezTo>
                    <a:lnTo>
                      <a:pt x="5148388" y="126797"/>
                    </a:lnTo>
                    <a:cubicBezTo>
                      <a:pt x="5148388" y="128155"/>
                      <a:pt x="5148388" y="129784"/>
                      <a:pt x="5148388" y="131415"/>
                    </a:cubicBezTo>
                    <a:cubicBezTo>
                      <a:pt x="5148388" y="140102"/>
                      <a:pt x="5142416" y="140373"/>
                      <a:pt x="5133458" y="140373"/>
                    </a:cubicBezTo>
                    <a:lnTo>
                      <a:pt x="5132371" y="140373"/>
                    </a:lnTo>
                    <a:lnTo>
                      <a:pt x="5132371" y="146616"/>
                    </a:lnTo>
                    <a:lnTo>
                      <a:pt x="5147031" y="146074"/>
                    </a:lnTo>
                    <a:lnTo>
                      <a:pt x="5179610" y="146074"/>
                    </a:lnTo>
                    <a:lnTo>
                      <a:pt x="5179610" y="140373"/>
                    </a:lnTo>
                    <a:lnTo>
                      <a:pt x="5174995" y="140373"/>
                    </a:lnTo>
                    <a:cubicBezTo>
                      <a:pt x="5168749" y="140373"/>
                      <a:pt x="5163592" y="139286"/>
                      <a:pt x="5163592" y="131686"/>
                    </a:cubicBezTo>
                    <a:lnTo>
                      <a:pt x="5163592" y="94221"/>
                    </a:lnTo>
                    <a:cubicBezTo>
                      <a:pt x="5163592" y="78475"/>
                      <a:pt x="5173093" y="60285"/>
                      <a:pt x="5192641" y="60285"/>
                    </a:cubicBezTo>
                    <a:cubicBezTo>
                      <a:pt x="5204043" y="60285"/>
                      <a:pt x="5207300" y="70603"/>
                      <a:pt x="5207300" y="83634"/>
                    </a:cubicBezTo>
                    <a:lnTo>
                      <a:pt x="5207300" y="132228"/>
                    </a:lnTo>
                    <a:cubicBezTo>
                      <a:pt x="5207300" y="139829"/>
                      <a:pt x="5201328" y="140373"/>
                      <a:pt x="5194540" y="140373"/>
                    </a:cubicBezTo>
                    <a:lnTo>
                      <a:pt x="5191283" y="140373"/>
                    </a:lnTo>
                    <a:lnTo>
                      <a:pt x="5191283" y="146616"/>
                    </a:lnTo>
                    <a:lnTo>
                      <a:pt x="5205943" y="146074"/>
                    </a:lnTo>
                    <a:lnTo>
                      <a:pt x="5238522" y="146074"/>
                    </a:lnTo>
                    <a:lnTo>
                      <a:pt x="5238522" y="140373"/>
                    </a:lnTo>
                    <a:lnTo>
                      <a:pt x="5234720" y="140373"/>
                    </a:lnTo>
                    <a:cubicBezTo>
                      <a:pt x="5228748" y="140373"/>
                      <a:pt x="5222776" y="139558"/>
                      <a:pt x="5222776" y="132228"/>
                    </a:cubicBezTo>
                    <a:lnTo>
                      <a:pt x="5222776" y="85263"/>
                    </a:lnTo>
                    <a:cubicBezTo>
                      <a:pt x="5222776" y="79017"/>
                      <a:pt x="5222504" y="72774"/>
                      <a:pt x="5219245" y="67072"/>
                    </a:cubicBezTo>
                    <a:cubicBezTo>
                      <a:pt x="5214359" y="58114"/>
                      <a:pt x="5203772" y="55128"/>
                      <a:pt x="5193998" y="55128"/>
                    </a:cubicBezTo>
                    <a:cubicBezTo>
                      <a:pt x="5182325" y="55128"/>
                      <a:pt x="5167936" y="61642"/>
                      <a:pt x="5163321" y="74402"/>
                    </a:cubicBezTo>
                    <a:lnTo>
                      <a:pt x="5163048" y="2459"/>
                    </a:lnTo>
                    <a:close/>
                    <a:moveTo>
                      <a:pt x="5252028" y="57298"/>
                    </a:moveTo>
                    <a:lnTo>
                      <a:pt x="5252028" y="63815"/>
                    </a:lnTo>
                    <a:lnTo>
                      <a:pt x="5255285" y="63815"/>
                    </a:lnTo>
                    <a:cubicBezTo>
                      <a:pt x="5261799" y="63815"/>
                      <a:pt x="5266958" y="64902"/>
                      <a:pt x="5266958" y="74131"/>
                    </a:cubicBezTo>
                    <a:lnTo>
                      <a:pt x="5266958" y="131686"/>
                    </a:lnTo>
                    <a:cubicBezTo>
                      <a:pt x="5266958" y="140102"/>
                      <a:pt x="5261528" y="140373"/>
                      <a:pt x="5251212" y="140373"/>
                    </a:cubicBezTo>
                    <a:lnTo>
                      <a:pt x="5251212" y="146616"/>
                    </a:lnTo>
                    <a:lnTo>
                      <a:pt x="5296278" y="146616"/>
                    </a:lnTo>
                    <a:lnTo>
                      <a:pt x="5296278" y="140373"/>
                    </a:lnTo>
                    <a:lnTo>
                      <a:pt x="5292749" y="140373"/>
                    </a:lnTo>
                    <a:cubicBezTo>
                      <a:pt x="5287319" y="140373"/>
                      <a:pt x="5281889" y="139558"/>
                      <a:pt x="5281889" y="133043"/>
                    </a:cubicBezTo>
                    <a:lnTo>
                      <a:pt x="5281889" y="55128"/>
                    </a:lnTo>
                    <a:close/>
                    <a:moveTo>
                      <a:pt x="5269673" y="7618"/>
                    </a:moveTo>
                    <a:cubicBezTo>
                      <a:pt x="5264243" y="8705"/>
                      <a:pt x="5259899" y="13049"/>
                      <a:pt x="5259899" y="18750"/>
                    </a:cubicBezTo>
                    <a:cubicBezTo>
                      <a:pt x="5259899" y="24722"/>
                      <a:pt x="5265059" y="29879"/>
                      <a:pt x="5271302" y="29879"/>
                    </a:cubicBezTo>
                    <a:lnTo>
                      <a:pt x="5272660" y="29879"/>
                    </a:lnTo>
                    <a:cubicBezTo>
                      <a:pt x="5278090" y="28795"/>
                      <a:pt x="5282433" y="24451"/>
                      <a:pt x="5282433" y="18750"/>
                    </a:cubicBezTo>
                    <a:cubicBezTo>
                      <a:pt x="5282433" y="12777"/>
                      <a:pt x="5277545" y="7618"/>
                      <a:pt x="5271302" y="7618"/>
                    </a:cubicBezTo>
                    <a:close/>
                    <a:moveTo>
                      <a:pt x="5326753" y="99107"/>
                    </a:moveTo>
                    <a:lnTo>
                      <a:pt x="5388107" y="99107"/>
                    </a:lnTo>
                    <a:cubicBezTo>
                      <a:pt x="5390822" y="99107"/>
                      <a:pt x="5391635" y="97749"/>
                      <a:pt x="5391635" y="95579"/>
                    </a:cubicBezTo>
                    <a:cubicBezTo>
                      <a:pt x="5391635" y="69516"/>
                      <a:pt x="5375889" y="53770"/>
                      <a:pt x="5353628" y="53770"/>
                    </a:cubicBezTo>
                    <a:cubicBezTo>
                      <a:pt x="5328381" y="53770"/>
                      <a:pt x="5308563" y="75760"/>
                      <a:pt x="5308563" y="101280"/>
                    </a:cubicBezTo>
                    <a:cubicBezTo>
                      <a:pt x="5308563" y="126797"/>
                      <a:pt x="5328923" y="149060"/>
                      <a:pt x="5357159" y="149060"/>
                    </a:cubicBezTo>
                    <a:cubicBezTo>
                      <a:pt x="5372089" y="149060"/>
                      <a:pt x="5387020" y="138471"/>
                      <a:pt x="5391093" y="124356"/>
                    </a:cubicBezTo>
                    <a:cubicBezTo>
                      <a:pt x="5391364" y="123540"/>
                      <a:pt x="5391635" y="122727"/>
                      <a:pt x="5391635" y="121912"/>
                    </a:cubicBezTo>
                    <a:cubicBezTo>
                      <a:pt x="5391635" y="120554"/>
                      <a:pt x="5390551" y="119197"/>
                      <a:pt x="5388920" y="119197"/>
                    </a:cubicBezTo>
                    <a:cubicBezTo>
                      <a:pt x="5385120" y="119197"/>
                      <a:pt x="5384849" y="125440"/>
                      <a:pt x="5382947" y="128428"/>
                    </a:cubicBezTo>
                    <a:cubicBezTo>
                      <a:pt x="5377791" y="137116"/>
                      <a:pt x="5367746" y="143088"/>
                      <a:pt x="5357430" y="143088"/>
                    </a:cubicBezTo>
                    <a:lnTo>
                      <a:pt x="5356072" y="143088"/>
                    </a:lnTo>
                    <a:cubicBezTo>
                      <a:pt x="5345212" y="142815"/>
                      <a:pt x="5335711" y="135485"/>
                      <a:pt x="5331097" y="125713"/>
                    </a:cubicBezTo>
                    <a:cubicBezTo>
                      <a:pt x="5327295" y="117297"/>
                      <a:pt x="5326753" y="108065"/>
                      <a:pt x="5326753" y="99107"/>
                    </a:cubicBezTo>
                    <a:close/>
                    <a:moveTo>
                      <a:pt x="5327024" y="94221"/>
                    </a:moveTo>
                    <a:cubicBezTo>
                      <a:pt x="5327295" y="80374"/>
                      <a:pt x="5332996" y="64357"/>
                      <a:pt x="5347927" y="59743"/>
                    </a:cubicBezTo>
                    <a:cubicBezTo>
                      <a:pt x="5349555" y="59200"/>
                      <a:pt x="5351184" y="58927"/>
                      <a:pt x="5352815" y="58927"/>
                    </a:cubicBezTo>
                    <a:cubicBezTo>
                      <a:pt x="5370732" y="58927"/>
                      <a:pt x="5377520" y="77388"/>
                      <a:pt x="5377520" y="94221"/>
                    </a:cubicBezTo>
                    <a:close/>
                    <a:moveTo>
                      <a:pt x="5401884" y="57298"/>
                    </a:moveTo>
                    <a:lnTo>
                      <a:pt x="5401884" y="63815"/>
                    </a:lnTo>
                    <a:lnTo>
                      <a:pt x="5405141" y="63815"/>
                    </a:lnTo>
                    <a:cubicBezTo>
                      <a:pt x="5415730" y="63815"/>
                      <a:pt x="5416272" y="66801"/>
                      <a:pt x="5423602" y="83361"/>
                    </a:cubicBezTo>
                    <a:cubicBezTo>
                      <a:pt x="5432289" y="103179"/>
                      <a:pt x="5439890" y="123540"/>
                      <a:pt x="5448578" y="143359"/>
                    </a:cubicBezTo>
                    <a:cubicBezTo>
                      <a:pt x="5449393" y="146074"/>
                      <a:pt x="5450480" y="149060"/>
                      <a:pt x="5454008" y="149060"/>
                    </a:cubicBezTo>
                    <a:cubicBezTo>
                      <a:pt x="5459167" y="149060"/>
                      <a:pt x="5463511" y="134401"/>
                      <a:pt x="5466497" y="126526"/>
                    </a:cubicBezTo>
                    <a:cubicBezTo>
                      <a:pt x="5472469" y="111867"/>
                      <a:pt x="5478712" y="97207"/>
                      <a:pt x="5484958" y="82548"/>
                    </a:cubicBezTo>
                    <a:cubicBezTo>
                      <a:pt x="5486313" y="79017"/>
                      <a:pt x="5487400" y="75489"/>
                      <a:pt x="5489573" y="72232"/>
                    </a:cubicBezTo>
                    <a:cubicBezTo>
                      <a:pt x="5493645" y="66801"/>
                      <a:pt x="5499344" y="63815"/>
                      <a:pt x="5506132" y="63815"/>
                    </a:cubicBezTo>
                    <a:lnTo>
                      <a:pt x="5506132" y="57298"/>
                    </a:lnTo>
                    <a:lnTo>
                      <a:pt x="5495816" y="58114"/>
                    </a:lnTo>
                    <a:lnTo>
                      <a:pt x="5472198" y="58114"/>
                    </a:lnTo>
                    <a:lnTo>
                      <a:pt x="5472198" y="63815"/>
                    </a:lnTo>
                    <a:cubicBezTo>
                      <a:pt x="5476813" y="64086"/>
                      <a:pt x="5481428" y="66801"/>
                      <a:pt x="5481428" y="72232"/>
                    </a:cubicBezTo>
                    <a:lnTo>
                      <a:pt x="5481428" y="73045"/>
                    </a:lnTo>
                    <a:cubicBezTo>
                      <a:pt x="5481428" y="78475"/>
                      <a:pt x="5476813" y="86349"/>
                      <a:pt x="5474369" y="91777"/>
                    </a:cubicBezTo>
                    <a:cubicBezTo>
                      <a:pt x="5469212" y="104266"/>
                      <a:pt x="5463511" y="116755"/>
                      <a:pt x="5458896" y="129786"/>
                    </a:cubicBezTo>
                    <a:cubicBezTo>
                      <a:pt x="5456452" y="124898"/>
                      <a:pt x="5454823" y="120012"/>
                      <a:pt x="5452921" y="115124"/>
                    </a:cubicBezTo>
                    <a:lnTo>
                      <a:pt x="5440435" y="85263"/>
                    </a:lnTo>
                    <a:cubicBezTo>
                      <a:pt x="5438806" y="81461"/>
                      <a:pt x="5437178" y="77662"/>
                      <a:pt x="5435547" y="73860"/>
                    </a:cubicBezTo>
                    <a:cubicBezTo>
                      <a:pt x="5435276" y="72503"/>
                      <a:pt x="5434191" y="71145"/>
                      <a:pt x="5434191" y="69516"/>
                    </a:cubicBezTo>
                    <a:cubicBezTo>
                      <a:pt x="5434191" y="64086"/>
                      <a:pt x="5441248" y="63815"/>
                      <a:pt x="5445591" y="63815"/>
                    </a:cubicBezTo>
                    <a:lnTo>
                      <a:pt x="5445591" y="57298"/>
                    </a:lnTo>
                    <a:close/>
                    <a:moveTo>
                      <a:pt x="5528529" y="99107"/>
                    </a:moveTo>
                    <a:lnTo>
                      <a:pt x="5589885" y="99107"/>
                    </a:lnTo>
                    <a:cubicBezTo>
                      <a:pt x="5592598" y="99107"/>
                      <a:pt x="5593414" y="97749"/>
                      <a:pt x="5593414" y="95579"/>
                    </a:cubicBezTo>
                    <a:cubicBezTo>
                      <a:pt x="5593414" y="69516"/>
                      <a:pt x="5577667" y="53770"/>
                      <a:pt x="5555407" y="53770"/>
                    </a:cubicBezTo>
                    <a:cubicBezTo>
                      <a:pt x="5530158" y="53770"/>
                      <a:pt x="5510341" y="75760"/>
                      <a:pt x="5510341" y="101280"/>
                    </a:cubicBezTo>
                    <a:cubicBezTo>
                      <a:pt x="5510341" y="126797"/>
                      <a:pt x="5530702" y="149060"/>
                      <a:pt x="5558935" y="149060"/>
                    </a:cubicBezTo>
                    <a:cubicBezTo>
                      <a:pt x="5573866" y="149060"/>
                      <a:pt x="5588799" y="138471"/>
                      <a:pt x="5592871" y="124356"/>
                    </a:cubicBezTo>
                    <a:cubicBezTo>
                      <a:pt x="5593143" y="123540"/>
                      <a:pt x="5593414" y="122727"/>
                      <a:pt x="5593414" y="121912"/>
                    </a:cubicBezTo>
                    <a:cubicBezTo>
                      <a:pt x="5593414" y="120554"/>
                      <a:pt x="5592327" y="119197"/>
                      <a:pt x="5590698" y="119197"/>
                    </a:cubicBezTo>
                    <a:cubicBezTo>
                      <a:pt x="5586897" y="119197"/>
                      <a:pt x="5586626" y="125440"/>
                      <a:pt x="5584726" y="128428"/>
                    </a:cubicBezTo>
                    <a:cubicBezTo>
                      <a:pt x="5579567" y="137116"/>
                      <a:pt x="5569522" y="143088"/>
                      <a:pt x="5559206" y="143088"/>
                    </a:cubicBezTo>
                    <a:lnTo>
                      <a:pt x="5557849" y="143088"/>
                    </a:lnTo>
                    <a:cubicBezTo>
                      <a:pt x="5546991" y="142815"/>
                      <a:pt x="5537488" y="135485"/>
                      <a:pt x="5532873" y="125713"/>
                    </a:cubicBezTo>
                    <a:cubicBezTo>
                      <a:pt x="5529074" y="117297"/>
                      <a:pt x="5528529" y="108065"/>
                      <a:pt x="5528529" y="99107"/>
                    </a:cubicBezTo>
                    <a:close/>
                    <a:moveTo>
                      <a:pt x="5528800" y="94221"/>
                    </a:moveTo>
                    <a:cubicBezTo>
                      <a:pt x="5529074" y="80374"/>
                      <a:pt x="5534773" y="64357"/>
                      <a:pt x="5549706" y="59743"/>
                    </a:cubicBezTo>
                    <a:cubicBezTo>
                      <a:pt x="5551334" y="59200"/>
                      <a:pt x="5552963" y="58927"/>
                      <a:pt x="5554591" y="58927"/>
                    </a:cubicBezTo>
                    <a:cubicBezTo>
                      <a:pt x="5572511" y="58927"/>
                      <a:pt x="5579296" y="77388"/>
                      <a:pt x="5579296" y="94221"/>
                    </a:cubicBezTo>
                    <a:close/>
                    <a:moveTo>
                      <a:pt x="5665016" y="4903"/>
                    </a:moveTo>
                    <a:lnTo>
                      <a:pt x="5665016" y="11149"/>
                    </a:lnTo>
                    <a:lnTo>
                      <a:pt x="5667189" y="11149"/>
                    </a:lnTo>
                    <a:cubicBezTo>
                      <a:pt x="5675603" y="11149"/>
                      <a:pt x="5681033" y="11691"/>
                      <a:pt x="5681033" y="23907"/>
                    </a:cubicBezTo>
                    <a:lnTo>
                      <a:pt x="5681033" y="67343"/>
                    </a:lnTo>
                    <a:cubicBezTo>
                      <a:pt x="5674248" y="59200"/>
                      <a:pt x="5664474" y="55128"/>
                      <a:pt x="5653885" y="55128"/>
                    </a:cubicBezTo>
                    <a:cubicBezTo>
                      <a:pt x="5628367" y="55128"/>
                      <a:pt x="5606649" y="76575"/>
                      <a:pt x="5606649" y="102366"/>
                    </a:cubicBezTo>
                    <a:cubicBezTo>
                      <a:pt x="5606649" y="125984"/>
                      <a:pt x="5625923" y="149060"/>
                      <a:pt x="5651985" y="149060"/>
                    </a:cubicBezTo>
                    <a:cubicBezTo>
                      <a:pt x="5661759" y="149060"/>
                      <a:pt x="5675061" y="144172"/>
                      <a:pt x="5680220" y="135758"/>
                    </a:cubicBezTo>
                    <a:lnTo>
                      <a:pt x="5680491" y="149060"/>
                    </a:lnTo>
                    <a:lnTo>
                      <a:pt x="5711710" y="146616"/>
                    </a:lnTo>
                    <a:lnTo>
                      <a:pt x="5711710" y="140373"/>
                    </a:lnTo>
                    <a:lnTo>
                      <a:pt x="5708724" y="140373"/>
                    </a:lnTo>
                    <a:cubicBezTo>
                      <a:pt x="5701665" y="140373"/>
                      <a:pt x="5695693" y="139558"/>
                      <a:pt x="5695693" y="129784"/>
                    </a:cubicBezTo>
                    <a:lnTo>
                      <a:pt x="5695693" y="2461"/>
                    </a:lnTo>
                    <a:close/>
                    <a:moveTo>
                      <a:pt x="5624836" y="106710"/>
                    </a:moveTo>
                    <a:lnTo>
                      <a:pt x="5624836" y="103995"/>
                    </a:lnTo>
                    <a:cubicBezTo>
                      <a:pt x="5624836" y="87162"/>
                      <a:pt x="5628909" y="60558"/>
                      <a:pt x="5654971" y="60558"/>
                    </a:cubicBezTo>
                    <a:cubicBezTo>
                      <a:pt x="5665560" y="60558"/>
                      <a:pt x="5680491" y="68430"/>
                      <a:pt x="5680491" y="81190"/>
                    </a:cubicBezTo>
                    <a:cubicBezTo>
                      <a:pt x="5680491" y="83905"/>
                      <a:pt x="5680491" y="86347"/>
                      <a:pt x="5680491" y="89062"/>
                    </a:cubicBezTo>
                    <a:lnTo>
                      <a:pt x="5680491" y="123269"/>
                    </a:lnTo>
                    <a:cubicBezTo>
                      <a:pt x="5680491" y="125984"/>
                      <a:pt x="5679405" y="127884"/>
                      <a:pt x="5677776" y="129784"/>
                    </a:cubicBezTo>
                    <a:cubicBezTo>
                      <a:pt x="5672346" y="137929"/>
                      <a:pt x="5662845" y="143901"/>
                      <a:pt x="5653071" y="143901"/>
                    </a:cubicBezTo>
                    <a:cubicBezTo>
                      <a:pt x="5645197" y="143901"/>
                      <a:pt x="5637596" y="139558"/>
                      <a:pt x="5632711" y="133314"/>
                    </a:cubicBezTo>
                    <a:cubicBezTo>
                      <a:pt x="5626467" y="125440"/>
                      <a:pt x="5625652" y="116210"/>
                      <a:pt x="5624836" y="106710"/>
                    </a:cubicBezTo>
                    <a:close/>
                    <a:moveTo>
                      <a:pt x="5822950" y="57298"/>
                    </a:moveTo>
                    <a:lnTo>
                      <a:pt x="5806391" y="57298"/>
                    </a:lnTo>
                    <a:lnTo>
                      <a:pt x="5806391" y="63815"/>
                    </a:lnTo>
                    <a:lnTo>
                      <a:pt x="5822950" y="63815"/>
                    </a:lnTo>
                    <a:lnTo>
                      <a:pt x="5822950" y="132228"/>
                    </a:lnTo>
                    <a:cubicBezTo>
                      <a:pt x="5822950" y="139829"/>
                      <a:pt x="5816978" y="140373"/>
                      <a:pt x="5810190" y="140373"/>
                    </a:cubicBezTo>
                    <a:lnTo>
                      <a:pt x="5807204" y="140373"/>
                    </a:lnTo>
                    <a:lnTo>
                      <a:pt x="5807204" y="146616"/>
                    </a:lnTo>
                    <a:lnTo>
                      <a:pt x="5821864" y="146074"/>
                    </a:lnTo>
                    <a:lnTo>
                      <a:pt x="5857700" y="146074"/>
                    </a:lnTo>
                    <a:lnTo>
                      <a:pt x="5857700" y="140373"/>
                    </a:lnTo>
                    <a:lnTo>
                      <a:pt x="5850912" y="140373"/>
                    </a:lnTo>
                    <a:cubicBezTo>
                      <a:pt x="5843311" y="140373"/>
                      <a:pt x="5837881" y="139286"/>
                      <a:pt x="5837881" y="130599"/>
                    </a:cubicBezTo>
                    <a:lnTo>
                      <a:pt x="5837881" y="63815"/>
                    </a:lnTo>
                    <a:lnTo>
                      <a:pt x="5861772" y="63815"/>
                    </a:lnTo>
                    <a:lnTo>
                      <a:pt x="5861772" y="57298"/>
                    </a:lnTo>
                    <a:lnTo>
                      <a:pt x="5837068" y="57298"/>
                    </a:lnTo>
                    <a:lnTo>
                      <a:pt x="5837068" y="38566"/>
                    </a:lnTo>
                    <a:cubicBezTo>
                      <a:pt x="5837068" y="24993"/>
                      <a:pt x="5840596" y="5448"/>
                      <a:pt x="5856342" y="5448"/>
                    </a:cubicBezTo>
                    <a:cubicBezTo>
                      <a:pt x="5858242" y="5448"/>
                      <a:pt x="5860686" y="5990"/>
                      <a:pt x="5862585" y="6803"/>
                    </a:cubicBezTo>
                    <a:cubicBezTo>
                      <a:pt x="5859328" y="8434"/>
                      <a:pt x="5857158" y="11420"/>
                      <a:pt x="5857158" y="15219"/>
                    </a:cubicBezTo>
                    <a:cubicBezTo>
                      <a:pt x="5857158" y="20378"/>
                      <a:pt x="5860957" y="24451"/>
                      <a:pt x="5866387" y="24451"/>
                    </a:cubicBezTo>
                    <a:cubicBezTo>
                      <a:pt x="5872630" y="24451"/>
                      <a:pt x="5875617" y="20107"/>
                      <a:pt x="5875617" y="14948"/>
                    </a:cubicBezTo>
                    <a:cubicBezTo>
                      <a:pt x="5875617" y="5174"/>
                      <a:pt x="5865029" y="288"/>
                      <a:pt x="5856342" y="288"/>
                    </a:cubicBezTo>
                    <a:cubicBezTo>
                      <a:pt x="5841683" y="288"/>
                      <a:pt x="5828923" y="9518"/>
                      <a:pt x="5824308" y="23364"/>
                    </a:cubicBezTo>
                    <a:cubicBezTo>
                      <a:pt x="5823221" y="27166"/>
                      <a:pt x="5822950" y="30965"/>
                      <a:pt x="5822950" y="35038"/>
                    </a:cubicBezTo>
                    <a:close/>
                    <a:moveTo>
                      <a:pt x="5915050" y="53770"/>
                    </a:moveTo>
                    <a:cubicBezTo>
                      <a:pt x="5890888" y="56214"/>
                      <a:pt x="5871069" y="75760"/>
                      <a:pt x="5871069" y="102366"/>
                    </a:cubicBezTo>
                    <a:cubicBezTo>
                      <a:pt x="5871069" y="123811"/>
                      <a:pt x="5887089" y="149060"/>
                      <a:pt x="5918307" y="149060"/>
                    </a:cubicBezTo>
                    <a:cubicBezTo>
                      <a:pt x="5942470" y="149060"/>
                      <a:pt x="5965275" y="129784"/>
                      <a:pt x="5965275" y="102637"/>
                    </a:cubicBezTo>
                    <a:cubicBezTo>
                      <a:pt x="5965275" y="77933"/>
                      <a:pt x="5945998" y="53770"/>
                      <a:pt x="5918036" y="53770"/>
                    </a:cubicBezTo>
                    <a:cubicBezTo>
                      <a:pt x="5916950" y="53770"/>
                      <a:pt x="5916137" y="53770"/>
                      <a:pt x="5915050" y="53770"/>
                    </a:cubicBezTo>
                    <a:close/>
                    <a:moveTo>
                      <a:pt x="5888988" y="107252"/>
                    </a:moveTo>
                    <a:lnTo>
                      <a:pt x="5888988" y="98294"/>
                    </a:lnTo>
                    <a:cubicBezTo>
                      <a:pt x="5888988" y="82003"/>
                      <a:pt x="5894145" y="58929"/>
                      <a:pt x="5918307" y="58929"/>
                    </a:cubicBezTo>
                    <a:cubicBezTo>
                      <a:pt x="5934869" y="58929"/>
                      <a:pt x="5944912" y="72232"/>
                      <a:pt x="5946814" y="88520"/>
                    </a:cubicBezTo>
                    <a:cubicBezTo>
                      <a:pt x="5947356" y="92863"/>
                      <a:pt x="5947356" y="97207"/>
                      <a:pt x="5947356" y="101551"/>
                    </a:cubicBezTo>
                    <a:cubicBezTo>
                      <a:pt x="5947356" y="112682"/>
                      <a:pt x="5946543" y="124627"/>
                      <a:pt x="5939213" y="133314"/>
                    </a:cubicBezTo>
                    <a:cubicBezTo>
                      <a:pt x="5934054" y="139829"/>
                      <a:pt x="5925908" y="143088"/>
                      <a:pt x="5918036" y="143088"/>
                    </a:cubicBezTo>
                    <a:cubicBezTo>
                      <a:pt x="5902832" y="143088"/>
                      <a:pt x="5892245" y="131686"/>
                      <a:pt x="5889530" y="115124"/>
                    </a:cubicBezTo>
                    <a:cubicBezTo>
                      <a:pt x="5889259" y="112409"/>
                      <a:pt x="5889259" y="109967"/>
                      <a:pt x="5888988" y="107252"/>
                    </a:cubicBezTo>
                    <a:close/>
                    <a:moveTo>
                      <a:pt x="5977762" y="57298"/>
                    </a:moveTo>
                    <a:lnTo>
                      <a:pt x="5977762" y="63815"/>
                    </a:lnTo>
                    <a:lnTo>
                      <a:pt x="5981019" y="63815"/>
                    </a:lnTo>
                    <a:cubicBezTo>
                      <a:pt x="5987264" y="63815"/>
                      <a:pt x="5993779" y="64357"/>
                      <a:pt x="5993779" y="74131"/>
                    </a:cubicBezTo>
                    <a:lnTo>
                      <a:pt x="5993779" y="131415"/>
                    </a:lnTo>
                    <a:cubicBezTo>
                      <a:pt x="5993779" y="140102"/>
                      <a:pt x="5988349" y="140373"/>
                      <a:pt x="5977762" y="140373"/>
                    </a:cubicBezTo>
                    <a:lnTo>
                      <a:pt x="5977762" y="146616"/>
                    </a:lnTo>
                    <a:lnTo>
                      <a:pt x="5992150" y="146074"/>
                    </a:lnTo>
                    <a:lnTo>
                      <a:pt x="6028528" y="146074"/>
                    </a:lnTo>
                    <a:lnTo>
                      <a:pt x="6028528" y="140373"/>
                    </a:lnTo>
                    <a:lnTo>
                      <a:pt x="6021469" y="140373"/>
                    </a:lnTo>
                    <a:cubicBezTo>
                      <a:pt x="6014411" y="140373"/>
                      <a:pt x="6008438" y="139286"/>
                      <a:pt x="6008438" y="131415"/>
                    </a:cubicBezTo>
                    <a:lnTo>
                      <a:pt x="6008438" y="96665"/>
                    </a:lnTo>
                    <a:cubicBezTo>
                      <a:pt x="6010067" y="82276"/>
                      <a:pt x="6013869" y="60285"/>
                      <a:pt x="6034774" y="60285"/>
                    </a:cubicBezTo>
                    <a:lnTo>
                      <a:pt x="6034774" y="60558"/>
                    </a:lnTo>
                    <a:cubicBezTo>
                      <a:pt x="6032059" y="61916"/>
                      <a:pt x="6030701" y="65173"/>
                      <a:pt x="6030701" y="68159"/>
                    </a:cubicBezTo>
                    <a:cubicBezTo>
                      <a:pt x="6030701" y="73860"/>
                      <a:pt x="6035045" y="77388"/>
                      <a:pt x="6039931" y="77388"/>
                    </a:cubicBezTo>
                    <a:cubicBezTo>
                      <a:pt x="6045361" y="77388"/>
                      <a:pt x="6048889" y="73045"/>
                      <a:pt x="6048889" y="67888"/>
                    </a:cubicBezTo>
                    <a:cubicBezTo>
                      <a:pt x="6048889" y="59471"/>
                      <a:pt x="6040473" y="55128"/>
                      <a:pt x="6033143" y="55128"/>
                    </a:cubicBezTo>
                    <a:cubicBezTo>
                      <a:pt x="6020656" y="55128"/>
                      <a:pt x="6010340" y="65715"/>
                      <a:pt x="6007354" y="77388"/>
                    </a:cubicBezTo>
                    <a:lnTo>
                      <a:pt x="6007354" y="55128"/>
                    </a:lnTo>
                    <a:close/>
                    <a:moveTo>
                      <a:pt x="6211913" y="65173"/>
                    </a:moveTo>
                    <a:cubicBezTo>
                      <a:pt x="6207298" y="66801"/>
                      <a:pt x="6203499" y="69245"/>
                      <a:pt x="6203499" y="74947"/>
                    </a:cubicBezTo>
                    <a:cubicBezTo>
                      <a:pt x="6203499" y="79832"/>
                      <a:pt x="6207027" y="84447"/>
                      <a:pt x="6212999" y="84447"/>
                    </a:cubicBezTo>
                    <a:cubicBezTo>
                      <a:pt x="6218430" y="84447"/>
                      <a:pt x="6222773" y="80374"/>
                      <a:pt x="6222773" y="74131"/>
                    </a:cubicBezTo>
                    <a:cubicBezTo>
                      <a:pt x="6222773" y="59471"/>
                      <a:pt x="6205128" y="54312"/>
                      <a:pt x="6192639" y="53770"/>
                    </a:cubicBezTo>
                    <a:lnTo>
                      <a:pt x="6190468" y="53770"/>
                    </a:lnTo>
                    <a:cubicBezTo>
                      <a:pt x="6166305" y="53770"/>
                      <a:pt x="6143500" y="73316"/>
                      <a:pt x="6143500" y="101551"/>
                    </a:cubicBezTo>
                    <a:cubicBezTo>
                      <a:pt x="6143500" y="127071"/>
                      <a:pt x="6163319" y="149060"/>
                      <a:pt x="6189923" y="149060"/>
                    </a:cubicBezTo>
                    <a:cubicBezTo>
                      <a:pt x="6204583" y="149060"/>
                      <a:pt x="6217888" y="141186"/>
                      <a:pt x="6223586" y="126526"/>
                    </a:cubicBezTo>
                    <a:cubicBezTo>
                      <a:pt x="6224131" y="125169"/>
                      <a:pt x="6225217" y="123540"/>
                      <a:pt x="6225217" y="121912"/>
                    </a:cubicBezTo>
                    <a:cubicBezTo>
                      <a:pt x="6225217" y="120283"/>
                      <a:pt x="6223586" y="119468"/>
                      <a:pt x="6222229" y="119468"/>
                    </a:cubicBezTo>
                    <a:cubicBezTo>
                      <a:pt x="6218701" y="119468"/>
                      <a:pt x="6218430" y="124898"/>
                      <a:pt x="6216801" y="127884"/>
                    </a:cubicBezTo>
                    <a:cubicBezTo>
                      <a:pt x="6211913" y="137116"/>
                      <a:pt x="6202683" y="143088"/>
                      <a:pt x="6191281" y="143088"/>
                    </a:cubicBezTo>
                    <a:cubicBezTo>
                      <a:pt x="6168749" y="143088"/>
                      <a:pt x="6161691" y="117297"/>
                      <a:pt x="6161691" y="101280"/>
                    </a:cubicBezTo>
                    <a:cubicBezTo>
                      <a:pt x="6161691" y="84176"/>
                      <a:pt x="6167392" y="59743"/>
                      <a:pt x="6190739" y="59743"/>
                    </a:cubicBezTo>
                    <a:cubicBezTo>
                      <a:pt x="6196440" y="59743"/>
                      <a:pt x="6202412" y="60558"/>
                      <a:pt x="6207569" y="62729"/>
                    </a:cubicBezTo>
                    <a:cubicBezTo>
                      <a:pt x="6209198" y="63273"/>
                      <a:pt x="6210284" y="64357"/>
                      <a:pt x="6211913" y="65173"/>
                    </a:cubicBezTo>
                    <a:close/>
                    <a:moveTo>
                      <a:pt x="6255215" y="99107"/>
                    </a:moveTo>
                    <a:lnTo>
                      <a:pt x="6316569" y="99107"/>
                    </a:lnTo>
                    <a:cubicBezTo>
                      <a:pt x="6319284" y="99107"/>
                      <a:pt x="6320100" y="97749"/>
                      <a:pt x="6320100" y="95579"/>
                    </a:cubicBezTo>
                    <a:cubicBezTo>
                      <a:pt x="6320100" y="69516"/>
                      <a:pt x="6304354" y="53770"/>
                      <a:pt x="6282091" y="53770"/>
                    </a:cubicBezTo>
                    <a:cubicBezTo>
                      <a:pt x="6256844" y="53770"/>
                      <a:pt x="6237025" y="75760"/>
                      <a:pt x="6237025" y="101280"/>
                    </a:cubicBezTo>
                    <a:cubicBezTo>
                      <a:pt x="6237025" y="126797"/>
                      <a:pt x="6257386" y="149060"/>
                      <a:pt x="6285621" y="149060"/>
                    </a:cubicBezTo>
                    <a:cubicBezTo>
                      <a:pt x="6300552" y="149060"/>
                      <a:pt x="6315483" y="138471"/>
                      <a:pt x="6319555" y="124356"/>
                    </a:cubicBezTo>
                    <a:cubicBezTo>
                      <a:pt x="6319826" y="123540"/>
                      <a:pt x="6320100" y="122727"/>
                      <a:pt x="6320100" y="121912"/>
                    </a:cubicBezTo>
                    <a:cubicBezTo>
                      <a:pt x="6320100" y="120554"/>
                      <a:pt x="6319013" y="119197"/>
                      <a:pt x="6317385" y="119197"/>
                    </a:cubicBezTo>
                    <a:cubicBezTo>
                      <a:pt x="6313583" y="119197"/>
                      <a:pt x="6313312" y="125440"/>
                      <a:pt x="6311412" y="128428"/>
                    </a:cubicBezTo>
                    <a:cubicBezTo>
                      <a:pt x="6306253" y="137116"/>
                      <a:pt x="6296208" y="143088"/>
                      <a:pt x="6285892" y="143088"/>
                    </a:cubicBezTo>
                    <a:lnTo>
                      <a:pt x="6284535" y="143088"/>
                    </a:lnTo>
                    <a:cubicBezTo>
                      <a:pt x="6273677" y="142815"/>
                      <a:pt x="6264174" y="135485"/>
                      <a:pt x="6259559" y="125713"/>
                    </a:cubicBezTo>
                    <a:cubicBezTo>
                      <a:pt x="6255758" y="117297"/>
                      <a:pt x="6255215" y="108065"/>
                      <a:pt x="6255215" y="99107"/>
                    </a:cubicBezTo>
                    <a:close/>
                    <a:moveTo>
                      <a:pt x="6255486" y="94221"/>
                    </a:moveTo>
                    <a:cubicBezTo>
                      <a:pt x="6255758" y="80374"/>
                      <a:pt x="6261459" y="64357"/>
                      <a:pt x="6276389" y="59743"/>
                    </a:cubicBezTo>
                    <a:cubicBezTo>
                      <a:pt x="6278020" y="59200"/>
                      <a:pt x="6279649" y="58927"/>
                      <a:pt x="6281278" y="58927"/>
                    </a:cubicBezTo>
                    <a:cubicBezTo>
                      <a:pt x="6299194" y="58927"/>
                      <a:pt x="6305982" y="77388"/>
                      <a:pt x="6305982" y="94221"/>
                    </a:cubicBezTo>
                    <a:close/>
                    <a:moveTo>
                      <a:pt x="6332519" y="57298"/>
                    </a:moveTo>
                    <a:lnTo>
                      <a:pt x="6332519" y="63815"/>
                    </a:lnTo>
                    <a:lnTo>
                      <a:pt x="6335776" y="63815"/>
                    </a:lnTo>
                    <a:cubicBezTo>
                      <a:pt x="6342020" y="63815"/>
                      <a:pt x="6348536" y="64357"/>
                      <a:pt x="6348536" y="74131"/>
                    </a:cubicBezTo>
                    <a:lnTo>
                      <a:pt x="6348536" y="131415"/>
                    </a:lnTo>
                    <a:cubicBezTo>
                      <a:pt x="6348536" y="140102"/>
                      <a:pt x="6343106" y="140373"/>
                      <a:pt x="6332519" y="140373"/>
                    </a:cubicBezTo>
                    <a:lnTo>
                      <a:pt x="6332519" y="146616"/>
                    </a:lnTo>
                    <a:lnTo>
                      <a:pt x="6346908" y="146074"/>
                    </a:lnTo>
                    <a:lnTo>
                      <a:pt x="6383286" y="146074"/>
                    </a:lnTo>
                    <a:lnTo>
                      <a:pt x="6383286" y="140373"/>
                    </a:lnTo>
                    <a:lnTo>
                      <a:pt x="6376227" y="140373"/>
                    </a:lnTo>
                    <a:cubicBezTo>
                      <a:pt x="6369168" y="140373"/>
                      <a:pt x="6363196" y="139286"/>
                      <a:pt x="6363196" y="131415"/>
                    </a:cubicBezTo>
                    <a:lnTo>
                      <a:pt x="6363196" y="96665"/>
                    </a:lnTo>
                    <a:cubicBezTo>
                      <a:pt x="6364825" y="82276"/>
                      <a:pt x="6368626" y="60285"/>
                      <a:pt x="6389529" y="60285"/>
                    </a:cubicBezTo>
                    <a:lnTo>
                      <a:pt x="6389529" y="60558"/>
                    </a:lnTo>
                    <a:cubicBezTo>
                      <a:pt x="6386814" y="61916"/>
                      <a:pt x="6385457" y="65173"/>
                      <a:pt x="6385457" y="68159"/>
                    </a:cubicBezTo>
                    <a:cubicBezTo>
                      <a:pt x="6385457" y="73860"/>
                      <a:pt x="6389800" y="77388"/>
                      <a:pt x="6394688" y="77388"/>
                    </a:cubicBezTo>
                    <a:cubicBezTo>
                      <a:pt x="6400119" y="77388"/>
                      <a:pt x="6403647" y="73045"/>
                      <a:pt x="6403647" y="67888"/>
                    </a:cubicBezTo>
                    <a:cubicBezTo>
                      <a:pt x="6403647" y="59471"/>
                      <a:pt x="6395230" y="55128"/>
                      <a:pt x="6387901" y="55128"/>
                    </a:cubicBezTo>
                    <a:cubicBezTo>
                      <a:pt x="6375414" y="55128"/>
                      <a:pt x="6365096" y="65715"/>
                      <a:pt x="6362110" y="77388"/>
                    </a:cubicBezTo>
                    <a:lnTo>
                      <a:pt x="6362110" y="55128"/>
                    </a:lnTo>
                    <a:close/>
                    <a:moveTo>
                      <a:pt x="6441248" y="19021"/>
                    </a:moveTo>
                    <a:cubicBezTo>
                      <a:pt x="6441248" y="34223"/>
                      <a:pt x="6434189" y="58656"/>
                      <a:pt x="6413828" y="58656"/>
                    </a:cubicBezTo>
                    <a:lnTo>
                      <a:pt x="6413828" y="63815"/>
                    </a:lnTo>
                    <a:lnTo>
                      <a:pt x="6431745" y="63815"/>
                    </a:lnTo>
                    <a:lnTo>
                      <a:pt x="6431745" y="118655"/>
                    </a:lnTo>
                    <a:cubicBezTo>
                      <a:pt x="6431745" y="125169"/>
                      <a:pt x="6432287" y="131415"/>
                      <a:pt x="6435547" y="136842"/>
                    </a:cubicBezTo>
                    <a:cubicBezTo>
                      <a:pt x="6440433" y="145530"/>
                      <a:pt x="6450749" y="149060"/>
                      <a:pt x="6460522" y="149060"/>
                    </a:cubicBezTo>
                    <a:lnTo>
                      <a:pt x="6462422" y="149060"/>
                    </a:lnTo>
                    <a:cubicBezTo>
                      <a:pt x="6478168" y="146345"/>
                      <a:pt x="6480883" y="128970"/>
                      <a:pt x="6480883" y="116753"/>
                    </a:cubicBezTo>
                    <a:lnTo>
                      <a:pt x="6480883" y="109152"/>
                    </a:lnTo>
                    <a:lnTo>
                      <a:pt x="6474911" y="109152"/>
                    </a:lnTo>
                    <a:cubicBezTo>
                      <a:pt x="6474911" y="111867"/>
                      <a:pt x="6475182" y="115124"/>
                      <a:pt x="6475182" y="118110"/>
                    </a:cubicBezTo>
                    <a:cubicBezTo>
                      <a:pt x="6475182" y="127342"/>
                      <a:pt x="6473009" y="143088"/>
                      <a:pt x="6460793" y="143088"/>
                    </a:cubicBezTo>
                    <a:cubicBezTo>
                      <a:pt x="6449662" y="143088"/>
                      <a:pt x="6447220" y="130057"/>
                      <a:pt x="6447220" y="120012"/>
                    </a:cubicBezTo>
                    <a:lnTo>
                      <a:pt x="6447220" y="63815"/>
                    </a:lnTo>
                    <a:lnTo>
                      <a:pt x="6477353" y="63815"/>
                    </a:lnTo>
                    <a:lnTo>
                      <a:pt x="6477353" y="57298"/>
                    </a:lnTo>
                    <a:lnTo>
                      <a:pt x="6447220" y="57298"/>
                    </a:lnTo>
                    <a:lnTo>
                      <a:pt x="6447220" y="19021"/>
                    </a:lnTo>
                    <a:close/>
                    <a:moveTo>
                      <a:pt x="6518007" y="66259"/>
                    </a:moveTo>
                    <a:cubicBezTo>
                      <a:pt x="6523709" y="61100"/>
                      <a:pt x="6532125" y="58929"/>
                      <a:pt x="6539726" y="58929"/>
                    </a:cubicBezTo>
                    <a:cubicBezTo>
                      <a:pt x="6547056" y="58929"/>
                      <a:pt x="6553572" y="63000"/>
                      <a:pt x="6557645" y="69245"/>
                    </a:cubicBezTo>
                    <a:cubicBezTo>
                      <a:pt x="6561715" y="74947"/>
                      <a:pt x="6561989" y="81461"/>
                      <a:pt x="6561989" y="88249"/>
                    </a:cubicBezTo>
                    <a:lnTo>
                      <a:pt x="6561989" y="91777"/>
                    </a:lnTo>
                    <a:cubicBezTo>
                      <a:pt x="6544885" y="93679"/>
                      <a:pt x="6527781" y="93679"/>
                      <a:pt x="6513393" y="104537"/>
                    </a:cubicBezTo>
                    <a:cubicBezTo>
                      <a:pt x="6506605" y="109696"/>
                      <a:pt x="6501177" y="117839"/>
                      <a:pt x="6501177" y="126255"/>
                    </a:cubicBezTo>
                    <a:cubicBezTo>
                      <a:pt x="6501177" y="143088"/>
                      <a:pt x="6521538" y="149060"/>
                      <a:pt x="6535382" y="149060"/>
                    </a:cubicBezTo>
                    <a:cubicBezTo>
                      <a:pt x="6548142" y="149060"/>
                      <a:pt x="6557645" y="142544"/>
                      <a:pt x="6563888" y="131686"/>
                    </a:cubicBezTo>
                    <a:cubicBezTo>
                      <a:pt x="6565517" y="140373"/>
                      <a:pt x="6570403" y="147974"/>
                      <a:pt x="6579905" y="147974"/>
                    </a:cubicBezTo>
                    <a:cubicBezTo>
                      <a:pt x="6592394" y="147974"/>
                      <a:pt x="6598095" y="137387"/>
                      <a:pt x="6598095" y="125984"/>
                    </a:cubicBezTo>
                    <a:lnTo>
                      <a:pt x="6598095" y="116482"/>
                    </a:lnTo>
                    <a:lnTo>
                      <a:pt x="6592122" y="116482"/>
                    </a:lnTo>
                    <a:lnTo>
                      <a:pt x="6592122" y="127071"/>
                    </a:lnTo>
                    <a:cubicBezTo>
                      <a:pt x="6592122" y="132772"/>
                      <a:pt x="6591036" y="140644"/>
                      <a:pt x="6584521" y="140644"/>
                    </a:cubicBezTo>
                    <a:cubicBezTo>
                      <a:pt x="6577735" y="140644"/>
                      <a:pt x="6577190" y="131415"/>
                      <a:pt x="6577190" y="127071"/>
                    </a:cubicBezTo>
                    <a:lnTo>
                      <a:pt x="6577190" y="86347"/>
                    </a:lnTo>
                    <a:cubicBezTo>
                      <a:pt x="6577190" y="64628"/>
                      <a:pt x="6558729" y="53770"/>
                      <a:pt x="6539997" y="53770"/>
                    </a:cubicBezTo>
                    <a:cubicBezTo>
                      <a:pt x="6527239" y="53770"/>
                      <a:pt x="6507962" y="59200"/>
                      <a:pt x="6507962" y="75760"/>
                    </a:cubicBezTo>
                    <a:cubicBezTo>
                      <a:pt x="6507962" y="81190"/>
                      <a:pt x="6511222" y="85534"/>
                      <a:pt x="6518823" y="85534"/>
                    </a:cubicBezTo>
                    <a:cubicBezTo>
                      <a:pt x="6523980" y="85534"/>
                      <a:pt x="6527239" y="80648"/>
                      <a:pt x="6527239" y="75760"/>
                    </a:cubicBezTo>
                    <a:cubicBezTo>
                      <a:pt x="6527239" y="70330"/>
                      <a:pt x="6522895" y="67343"/>
                      <a:pt x="6518007" y="66259"/>
                    </a:cubicBezTo>
                    <a:close/>
                    <a:moveTo>
                      <a:pt x="6561989" y="96936"/>
                    </a:moveTo>
                    <a:lnTo>
                      <a:pt x="6561989" y="117297"/>
                    </a:lnTo>
                    <a:cubicBezTo>
                      <a:pt x="6561989" y="131415"/>
                      <a:pt x="6551673" y="143901"/>
                      <a:pt x="6537284" y="143901"/>
                    </a:cubicBezTo>
                    <a:lnTo>
                      <a:pt x="6535655" y="143901"/>
                    </a:lnTo>
                    <a:cubicBezTo>
                      <a:pt x="6525882" y="142817"/>
                      <a:pt x="6518552" y="135485"/>
                      <a:pt x="6518552" y="126255"/>
                    </a:cubicBezTo>
                    <a:cubicBezTo>
                      <a:pt x="6518552" y="106437"/>
                      <a:pt x="6542170" y="96936"/>
                      <a:pt x="6561989" y="96936"/>
                    </a:cubicBezTo>
                    <a:close/>
                    <a:moveTo>
                      <a:pt x="6607868" y="57298"/>
                    </a:moveTo>
                    <a:lnTo>
                      <a:pt x="6607868" y="63815"/>
                    </a:lnTo>
                    <a:lnTo>
                      <a:pt x="6611126" y="63815"/>
                    </a:lnTo>
                    <a:cubicBezTo>
                      <a:pt x="6617641" y="63815"/>
                      <a:pt x="6622800" y="64902"/>
                      <a:pt x="6622800" y="74131"/>
                    </a:cubicBezTo>
                    <a:lnTo>
                      <a:pt x="6622800" y="131686"/>
                    </a:lnTo>
                    <a:cubicBezTo>
                      <a:pt x="6622800" y="140102"/>
                      <a:pt x="6617370" y="140373"/>
                      <a:pt x="6607054" y="140373"/>
                    </a:cubicBezTo>
                    <a:lnTo>
                      <a:pt x="6607054" y="146616"/>
                    </a:lnTo>
                    <a:lnTo>
                      <a:pt x="6652119" y="146616"/>
                    </a:lnTo>
                    <a:lnTo>
                      <a:pt x="6652119" y="140373"/>
                    </a:lnTo>
                    <a:lnTo>
                      <a:pt x="6648590" y="140373"/>
                    </a:lnTo>
                    <a:cubicBezTo>
                      <a:pt x="6643160" y="140373"/>
                      <a:pt x="6637731" y="139558"/>
                      <a:pt x="6637731" y="133043"/>
                    </a:cubicBezTo>
                    <a:lnTo>
                      <a:pt x="6637731" y="55128"/>
                    </a:lnTo>
                    <a:close/>
                    <a:moveTo>
                      <a:pt x="6625514" y="7618"/>
                    </a:moveTo>
                    <a:cubicBezTo>
                      <a:pt x="6620085" y="8705"/>
                      <a:pt x="6615741" y="13049"/>
                      <a:pt x="6615741" y="18750"/>
                    </a:cubicBezTo>
                    <a:cubicBezTo>
                      <a:pt x="6615741" y="24722"/>
                      <a:pt x="6620899" y="29879"/>
                      <a:pt x="6627143" y="29879"/>
                    </a:cubicBezTo>
                    <a:lnTo>
                      <a:pt x="6628501" y="29879"/>
                    </a:lnTo>
                    <a:cubicBezTo>
                      <a:pt x="6633930" y="28795"/>
                      <a:pt x="6638274" y="24451"/>
                      <a:pt x="6638274" y="18750"/>
                    </a:cubicBezTo>
                    <a:cubicBezTo>
                      <a:pt x="6638274" y="12777"/>
                      <a:pt x="6633387" y="7618"/>
                      <a:pt x="6627143" y="7618"/>
                    </a:cubicBezTo>
                    <a:close/>
                    <a:moveTo>
                      <a:pt x="6666101" y="57298"/>
                    </a:moveTo>
                    <a:lnTo>
                      <a:pt x="6666101" y="63815"/>
                    </a:lnTo>
                    <a:lnTo>
                      <a:pt x="6669358" y="63815"/>
                    </a:lnTo>
                    <a:cubicBezTo>
                      <a:pt x="6675602" y="63815"/>
                      <a:pt x="6682118" y="64357"/>
                      <a:pt x="6682118" y="74131"/>
                    </a:cubicBezTo>
                    <a:lnTo>
                      <a:pt x="6682118" y="131415"/>
                    </a:lnTo>
                    <a:cubicBezTo>
                      <a:pt x="6682118" y="140102"/>
                      <a:pt x="6676688" y="140373"/>
                      <a:pt x="6666101" y="140373"/>
                    </a:cubicBezTo>
                    <a:lnTo>
                      <a:pt x="6666101" y="146616"/>
                    </a:lnTo>
                    <a:lnTo>
                      <a:pt x="6680761" y="146074"/>
                    </a:lnTo>
                    <a:lnTo>
                      <a:pt x="6713338" y="146074"/>
                    </a:lnTo>
                    <a:lnTo>
                      <a:pt x="6713338" y="140373"/>
                    </a:lnTo>
                    <a:lnTo>
                      <a:pt x="6708725" y="140373"/>
                    </a:lnTo>
                    <a:cubicBezTo>
                      <a:pt x="6702481" y="140373"/>
                      <a:pt x="6697323" y="139286"/>
                      <a:pt x="6697323" y="131686"/>
                    </a:cubicBezTo>
                    <a:lnTo>
                      <a:pt x="6697323" y="94221"/>
                    </a:lnTo>
                    <a:cubicBezTo>
                      <a:pt x="6697323" y="78475"/>
                      <a:pt x="6706825" y="60285"/>
                      <a:pt x="6726371" y="60285"/>
                    </a:cubicBezTo>
                    <a:cubicBezTo>
                      <a:pt x="6737773" y="60285"/>
                      <a:pt x="6741031" y="70603"/>
                      <a:pt x="6741031" y="83634"/>
                    </a:cubicBezTo>
                    <a:lnTo>
                      <a:pt x="6741031" y="132228"/>
                    </a:lnTo>
                    <a:cubicBezTo>
                      <a:pt x="6741031" y="139829"/>
                      <a:pt x="6735059" y="140373"/>
                      <a:pt x="6728271" y="140373"/>
                    </a:cubicBezTo>
                    <a:lnTo>
                      <a:pt x="6725014" y="140373"/>
                    </a:lnTo>
                    <a:lnTo>
                      <a:pt x="6725014" y="146616"/>
                    </a:lnTo>
                    <a:lnTo>
                      <a:pt x="6739674" y="146074"/>
                    </a:lnTo>
                    <a:lnTo>
                      <a:pt x="6772251" y="146074"/>
                    </a:lnTo>
                    <a:lnTo>
                      <a:pt x="6772251" y="140373"/>
                    </a:lnTo>
                    <a:lnTo>
                      <a:pt x="6768450" y="140373"/>
                    </a:lnTo>
                    <a:cubicBezTo>
                      <a:pt x="6762478" y="140373"/>
                      <a:pt x="6756505" y="139558"/>
                      <a:pt x="6756505" y="132228"/>
                    </a:cubicBezTo>
                    <a:lnTo>
                      <a:pt x="6756505" y="85263"/>
                    </a:lnTo>
                    <a:cubicBezTo>
                      <a:pt x="6756505" y="79017"/>
                      <a:pt x="6756234" y="73045"/>
                      <a:pt x="6752976" y="67343"/>
                    </a:cubicBezTo>
                    <a:cubicBezTo>
                      <a:pt x="6747818" y="57572"/>
                      <a:pt x="6736959" y="55128"/>
                      <a:pt x="6726914" y="55128"/>
                    </a:cubicBezTo>
                    <a:cubicBezTo>
                      <a:pt x="6713883" y="55128"/>
                      <a:pt x="6700852" y="63544"/>
                      <a:pt x="6696237" y="75760"/>
                    </a:cubicBezTo>
                    <a:lnTo>
                      <a:pt x="6696237" y="55128"/>
                    </a:lnTo>
                    <a:close/>
                    <a:moveTo>
                      <a:pt x="6867132" y="4903"/>
                    </a:moveTo>
                    <a:lnTo>
                      <a:pt x="6867132" y="11149"/>
                    </a:lnTo>
                    <a:cubicBezTo>
                      <a:pt x="6869575" y="11149"/>
                      <a:pt x="6872290" y="11149"/>
                      <a:pt x="6875005" y="11149"/>
                    </a:cubicBezTo>
                    <a:cubicBezTo>
                      <a:pt x="6882063" y="11149"/>
                      <a:pt x="6888307" y="12233"/>
                      <a:pt x="6888307" y="20378"/>
                    </a:cubicBezTo>
                    <a:lnTo>
                      <a:pt x="6888307" y="131141"/>
                    </a:lnTo>
                    <a:cubicBezTo>
                      <a:pt x="6888307" y="140102"/>
                      <a:pt x="6880706" y="140373"/>
                      <a:pt x="6872833" y="140373"/>
                    </a:cubicBezTo>
                    <a:lnTo>
                      <a:pt x="6867134" y="140373"/>
                    </a:lnTo>
                    <a:lnTo>
                      <a:pt x="6867134" y="146616"/>
                    </a:lnTo>
                    <a:lnTo>
                      <a:pt x="6926316" y="146616"/>
                    </a:lnTo>
                    <a:cubicBezTo>
                      <a:pt x="6930932" y="146616"/>
                      <a:pt x="6935547" y="146887"/>
                      <a:pt x="6940162" y="146887"/>
                    </a:cubicBezTo>
                    <a:cubicBezTo>
                      <a:pt x="6965138" y="146887"/>
                      <a:pt x="6996630" y="134943"/>
                      <a:pt x="7006946" y="97207"/>
                    </a:cubicBezTo>
                    <a:cubicBezTo>
                      <a:pt x="7008847" y="90690"/>
                      <a:pt x="7009661" y="83905"/>
                      <a:pt x="7009661" y="77117"/>
                    </a:cubicBezTo>
                    <a:cubicBezTo>
                      <a:pt x="7009661" y="39924"/>
                      <a:pt x="6983870" y="4632"/>
                      <a:pt x="6940433" y="4632"/>
                    </a:cubicBezTo>
                    <a:cubicBezTo>
                      <a:pt x="6935818" y="4632"/>
                      <a:pt x="6930932" y="4903"/>
                      <a:pt x="6926316" y="4903"/>
                    </a:cubicBezTo>
                    <a:close/>
                    <a:moveTo>
                      <a:pt x="6989027" y="83634"/>
                    </a:moveTo>
                    <a:cubicBezTo>
                      <a:pt x="6989027" y="109423"/>
                      <a:pt x="6976539" y="131686"/>
                      <a:pt x="6952920" y="138471"/>
                    </a:cubicBezTo>
                    <a:cubicBezTo>
                      <a:pt x="6946404" y="140373"/>
                      <a:pt x="6939889" y="140373"/>
                      <a:pt x="6933102" y="140373"/>
                    </a:cubicBezTo>
                    <a:lnTo>
                      <a:pt x="6914641" y="140373"/>
                    </a:lnTo>
                    <a:cubicBezTo>
                      <a:pt x="6909754" y="140373"/>
                      <a:pt x="6905954" y="139286"/>
                      <a:pt x="6905954" y="132772"/>
                    </a:cubicBezTo>
                    <a:cubicBezTo>
                      <a:pt x="6905954" y="131415"/>
                      <a:pt x="6906225" y="129784"/>
                      <a:pt x="6906225" y="128699"/>
                    </a:cubicBezTo>
                    <a:lnTo>
                      <a:pt x="6906225" y="26351"/>
                    </a:lnTo>
                    <a:cubicBezTo>
                      <a:pt x="6906225" y="24451"/>
                      <a:pt x="6905954" y="22549"/>
                      <a:pt x="6905954" y="20649"/>
                    </a:cubicBezTo>
                    <a:cubicBezTo>
                      <a:pt x="6905954" y="14677"/>
                      <a:pt x="6906768" y="11149"/>
                      <a:pt x="6915455" y="11149"/>
                    </a:cubicBezTo>
                    <a:lnTo>
                      <a:pt x="6919528" y="11149"/>
                    </a:lnTo>
                    <a:cubicBezTo>
                      <a:pt x="6924143" y="11149"/>
                      <a:pt x="6928758" y="11149"/>
                      <a:pt x="6933373" y="11149"/>
                    </a:cubicBezTo>
                    <a:cubicBezTo>
                      <a:pt x="6948305" y="11149"/>
                      <a:pt x="6964322" y="13320"/>
                      <a:pt x="6976810" y="29337"/>
                    </a:cubicBezTo>
                    <a:cubicBezTo>
                      <a:pt x="6987398" y="42910"/>
                      <a:pt x="6989298" y="61916"/>
                      <a:pt x="6989298" y="78204"/>
                    </a:cubicBezTo>
                    <a:cubicBezTo>
                      <a:pt x="6989298" y="80103"/>
                      <a:pt x="6989027" y="82003"/>
                      <a:pt x="6989027" y="83634"/>
                    </a:cubicBezTo>
                    <a:close/>
                    <a:moveTo>
                      <a:pt x="7029613" y="4903"/>
                    </a:moveTo>
                    <a:lnTo>
                      <a:pt x="7029613" y="11149"/>
                    </a:lnTo>
                    <a:lnTo>
                      <a:pt x="7045090" y="11149"/>
                    </a:lnTo>
                    <a:lnTo>
                      <a:pt x="7050791" y="12777"/>
                    </a:lnTo>
                    <a:lnTo>
                      <a:pt x="7050791" y="118926"/>
                    </a:lnTo>
                    <a:cubicBezTo>
                      <a:pt x="7050791" y="120825"/>
                      <a:pt x="7051062" y="122454"/>
                      <a:pt x="7051062" y="124627"/>
                    </a:cubicBezTo>
                    <a:cubicBezTo>
                      <a:pt x="7051062" y="138471"/>
                      <a:pt x="7039117" y="140373"/>
                      <a:pt x="7029615" y="140373"/>
                    </a:cubicBezTo>
                    <a:lnTo>
                      <a:pt x="7029615" y="146616"/>
                    </a:lnTo>
                    <a:lnTo>
                      <a:pt x="7078482" y="146616"/>
                    </a:lnTo>
                    <a:lnTo>
                      <a:pt x="7078482" y="140373"/>
                    </a:lnTo>
                    <a:cubicBezTo>
                      <a:pt x="7068979" y="140373"/>
                      <a:pt x="7057035" y="138744"/>
                      <a:pt x="7057035" y="124627"/>
                    </a:cubicBezTo>
                    <a:cubicBezTo>
                      <a:pt x="7057035" y="122998"/>
                      <a:pt x="7057306" y="121096"/>
                      <a:pt x="7057306" y="119468"/>
                    </a:cubicBezTo>
                    <a:lnTo>
                      <a:pt x="7057577" y="17663"/>
                    </a:lnTo>
                    <a:cubicBezTo>
                      <a:pt x="7060021" y="22278"/>
                      <a:pt x="7063278" y="26351"/>
                      <a:pt x="7066264" y="30694"/>
                    </a:cubicBezTo>
                    <a:cubicBezTo>
                      <a:pt x="7086898" y="59743"/>
                      <a:pt x="7106715" y="89062"/>
                      <a:pt x="7127347" y="118110"/>
                    </a:cubicBezTo>
                    <a:cubicBezTo>
                      <a:pt x="7132777" y="125984"/>
                      <a:pt x="7138207" y="133856"/>
                      <a:pt x="7143637" y="141731"/>
                    </a:cubicBezTo>
                    <a:cubicBezTo>
                      <a:pt x="7144995" y="143901"/>
                      <a:pt x="7146352" y="146616"/>
                      <a:pt x="7149339" y="146616"/>
                    </a:cubicBezTo>
                    <a:lnTo>
                      <a:pt x="7149610" y="146616"/>
                    </a:lnTo>
                    <a:cubicBezTo>
                      <a:pt x="7152325" y="146074"/>
                      <a:pt x="7152325" y="144717"/>
                      <a:pt x="7152325" y="142815"/>
                    </a:cubicBezTo>
                    <a:lnTo>
                      <a:pt x="7152325" y="26622"/>
                    </a:lnTo>
                    <a:cubicBezTo>
                      <a:pt x="7152325" y="12504"/>
                      <a:pt x="7164540" y="11149"/>
                      <a:pt x="7173499" y="11149"/>
                    </a:cubicBezTo>
                    <a:lnTo>
                      <a:pt x="7173499" y="4903"/>
                    </a:lnTo>
                    <a:lnTo>
                      <a:pt x="7124634" y="4903"/>
                    </a:lnTo>
                    <a:lnTo>
                      <a:pt x="7124634" y="11149"/>
                    </a:lnTo>
                    <a:cubicBezTo>
                      <a:pt x="7133863" y="11149"/>
                      <a:pt x="7145808" y="12777"/>
                      <a:pt x="7145808" y="26351"/>
                    </a:cubicBezTo>
                    <a:lnTo>
                      <a:pt x="7145808" y="115397"/>
                    </a:lnTo>
                    <a:lnTo>
                      <a:pt x="7075496" y="14406"/>
                    </a:lnTo>
                    <a:lnTo>
                      <a:pt x="7068708" y="5174"/>
                    </a:lnTo>
                    <a:lnTo>
                      <a:pt x="7064907" y="4903"/>
                    </a:lnTo>
                    <a:close/>
                    <a:moveTo>
                      <a:pt x="7189650" y="4903"/>
                    </a:moveTo>
                    <a:lnTo>
                      <a:pt x="7189650" y="11149"/>
                    </a:lnTo>
                    <a:lnTo>
                      <a:pt x="7205125" y="11149"/>
                    </a:lnTo>
                    <a:lnTo>
                      <a:pt x="7210827" y="12777"/>
                    </a:lnTo>
                    <a:lnTo>
                      <a:pt x="7210827" y="118926"/>
                    </a:lnTo>
                    <a:cubicBezTo>
                      <a:pt x="7210827" y="120825"/>
                      <a:pt x="7211098" y="122454"/>
                      <a:pt x="7211098" y="124627"/>
                    </a:cubicBezTo>
                    <a:cubicBezTo>
                      <a:pt x="7211098" y="138471"/>
                      <a:pt x="7199153" y="140373"/>
                      <a:pt x="7189650" y="140373"/>
                    </a:cubicBezTo>
                    <a:lnTo>
                      <a:pt x="7189650" y="146616"/>
                    </a:lnTo>
                    <a:lnTo>
                      <a:pt x="7238517" y="146616"/>
                    </a:lnTo>
                    <a:lnTo>
                      <a:pt x="7238517" y="140373"/>
                    </a:lnTo>
                    <a:cubicBezTo>
                      <a:pt x="7229014" y="140373"/>
                      <a:pt x="7217070" y="138744"/>
                      <a:pt x="7217070" y="124627"/>
                    </a:cubicBezTo>
                    <a:cubicBezTo>
                      <a:pt x="7217070" y="122998"/>
                      <a:pt x="7217341" y="121096"/>
                      <a:pt x="7217341" y="119468"/>
                    </a:cubicBezTo>
                    <a:lnTo>
                      <a:pt x="7217614" y="17663"/>
                    </a:lnTo>
                    <a:cubicBezTo>
                      <a:pt x="7220056" y="22278"/>
                      <a:pt x="7223313" y="26351"/>
                      <a:pt x="7226302" y="30694"/>
                    </a:cubicBezTo>
                    <a:cubicBezTo>
                      <a:pt x="7246934" y="59743"/>
                      <a:pt x="7266750" y="89062"/>
                      <a:pt x="7287384" y="118110"/>
                    </a:cubicBezTo>
                    <a:cubicBezTo>
                      <a:pt x="7292812" y="125984"/>
                      <a:pt x="7298242" y="133856"/>
                      <a:pt x="7303673" y="141731"/>
                    </a:cubicBezTo>
                    <a:cubicBezTo>
                      <a:pt x="7305030" y="143901"/>
                      <a:pt x="7306388" y="146616"/>
                      <a:pt x="7309374" y="146616"/>
                    </a:cubicBezTo>
                    <a:lnTo>
                      <a:pt x="7309645" y="146616"/>
                    </a:lnTo>
                    <a:cubicBezTo>
                      <a:pt x="7312360" y="146074"/>
                      <a:pt x="7312360" y="144717"/>
                      <a:pt x="7312360" y="142815"/>
                    </a:cubicBezTo>
                    <a:lnTo>
                      <a:pt x="7312360" y="26622"/>
                    </a:lnTo>
                    <a:cubicBezTo>
                      <a:pt x="7312360" y="12504"/>
                      <a:pt x="7324576" y="11149"/>
                      <a:pt x="7333536" y="11149"/>
                    </a:cubicBezTo>
                    <a:lnTo>
                      <a:pt x="7333536" y="4903"/>
                    </a:lnTo>
                    <a:lnTo>
                      <a:pt x="7284669" y="4903"/>
                    </a:lnTo>
                    <a:lnTo>
                      <a:pt x="7284669" y="11149"/>
                    </a:lnTo>
                    <a:cubicBezTo>
                      <a:pt x="7293899" y="11149"/>
                      <a:pt x="7305843" y="12777"/>
                      <a:pt x="7305843" y="26351"/>
                    </a:cubicBezTo>
                    <a:lnTo>
                      <a:pt x="7305843" y="115397"/>
                    </a:lnTo>
                    <a:lnTo>
                      <a:pt x="7235531" y="14406"/>
                    </a:lnTo>
                    <a:lnTo>
                      <a:pt x="7228743" y="5174"/>
                    </a:lnTo>
                    <a:lnTo>
                      <a:pt x="7224944" y="4903"/>
                    </a:lnTo>
                    <a:close/>
                    <a:moveTo>
                      <a:pt x="7448506" y="66259"/>
                    </a:moveTo>
                    <a:cubicBezTo>
                      <a:pt x="7454207" y="61100"/>
                      <a:pt x="7462624" y="58929"/>
                      <a:pt x="7470225" y="58929"/>
                    </a:cubicBezTo>
                    <a:cubicBezTo>
                      <a:pt x="7477557" y="58929"/>
                      <a:pt x="7484071" y="63000"/>
                      <a:pt x="7488144" y="69245"/>
                    </a:cubicBezTo>
                    <a:cubicBezTo>
                      <a:pt x="7492216" y="74947"/>
                      <a:pt x="7492487" y="81461"/>
                      <a:pt x="7492487" y="88249"/>
                    </a:cubicBezTo>
                    <a:lnTo>
                      <a:pt x="7492487" y="91777"/>
                    </a:lnTo>
                    <a:cubicBezTo>
                      <a:pt x="7475384" y="93679"/>
                      <a:pt x="7458280" y="93679"/>
                      <a:pt x="7443891" y="104537"/>
                    </a:cubicBezTo>
                    <a:cubicBezTo>
                      <a:pt x="7437106" y="109696"/>
                      <a:pt x="7431676" y="117839"/>
                      <a:pt x="7431676" y="126255"/>
                    </a:cubicBezTo>
                    <a:cubicBezTo>
                      <a:pt x="7431676" y="143088"/>
                      <a:pt x="7452037" y="149060"/>
                      <a:pt x="7465881" y="149060"/>
                    </a:cubicBezTo>
                    <a:cubicBezTo>
                      <a:pt x="7478641" y="149060"/>
                      <a:pt x="7488144" y="142544"/>
                      <a:pt x="7494387" y="131686"/>
                    </a:cubicBezTo>
                    <a:cubicBezTo>
                      <a:pt x="7496016" y="140373"/>
                      <a:pt x="7500904" y="147974"/>
                      <a:pt x="7510404" y="147974"/>
                    </a:cubicBezTo>
                    <a:cubicBezTo>
                      <a:pt x="7522893" y="147974"/>
                      <a:pt x="7528595" y="137387"/>
                      <a:pt x="7528595" y="125984"/>
                    </a:cubicBezTo>
                    <a:lnTo>
                      <a:pt x="7528595" y="116482"/>
                    </a:lnTo>
                    <a:lnTo>
                      <a:pt x="7522622" y="116482"/>
                    </a:lnTo>
                    <a:lnTo>
                      <a:pt x="7522622" y="127071"/>
                    </a:lnTo>
                    <a:cubicBezTo>
                      <a:pt x="7522622" y="132772"/>
                      <a:pt x="7521536" y="140644"/>
                      <a:pt x="7515019" y="140644"/>
                    </a:cubicBezTo>
                    <a:cubicBezTo>
                      <a:pt x="7508234" y="140644"/>
                      <a:pt x="7507689" y="131415"/>
                      <a:pt x="7507689" y="127071"/>
                    </a:cubicBezTo>
                    <a:lnTo>
                      <a:pt x="7507689" y="86347"/>
                    </a:lnTo>
                    <a:cubicBezTo>
                      <a:pt x="7507689" y="64628"/>
                      <a:pt x="7489230" y="53770"/>
                      <a:pt x="7470498" y="53770"/>
                    </a:cubicBezTo>
                    <a:cubicBezTo>
                      <a:pt x="7457738" y="53770"/>
                      <a:pt x="7438464" y="59200"/>
                      <a:pt x="7438464" y="75760"/>
                    </a:cubicBezTo>
                    <a:cubicBezTo>
                      <a:pt x="7438464" y="81190"/>
                      <a:pt x="7441721" y="85534"/>
                      <a:pt x="7449322" y="85534"/>
                    </a:cubicBezTo>
                    <a:cubicBezTo>
                      <a:pt x="7454481" y="85534"/>
                      <a:pt x="7457738" y="80648"/>
                      <a:pt x="7457738" y="75760"/>
                    </a:cubicBezTo>
                    <a:cubicBezTo>
                      <a:pt x="7457738" y="70330"/>
                      <a:pt x="7453394" y="67343"/>
                      <a:pt x="7448506" y="66259"/>
                    </a:cubicBezTo>
                    <a:close/>
                    <a:moveTo>
                      <a:pt x="7492487" y="96936"/>
                    </a:moveTo>
                    <a:lnTo>
                      <a:pt x="7492487" y="117297"/>
                    </a:lnTo>
                    <a:cubicBezTo>
                      <a:pt x="7492487" y="131415"/>
                      <a:pt x="7482172" y="143901"/>
                      <a:pt x="7467783" y="143901"/>
                    </a:cubicBezTo>
                    <a:lnTo>
                      <a:pt x="7466154" y="143901"/>
                    </a:lnTo>
                    <a:cubicBezTo>
                      <a:pt x="7456380" y="142817"/>
                      <a:pt x="7449051" y="135485"/>
                      <a:pt x="7449051" y="126255"/>
                    </a:cubicBezTo>
                    <a:cubicBezTo>
                      <a:pt x="7449051" y="106437"/>
                      <a:pt x="7472669" y="96936"/>
                      <a:pt x="7492487" y="96936"/>
                    </a:cubicBezTo>
                    <a:close/>
                    <a:moveTo>
                      <a:pt x="7536263" y="57298"/>
                    </a:moveTo>
                    <a:lnTo>
                      <a:pt x="7536263" y="63815"/>
                    </a:lnTo>
                    <a:lnTo>
                      <a:pt x="7539522" y="63815"/>
                    </a:lnTo>
                    <a:cubicBezTo>
                      <a:pt x="7545765" y="63815"/>
                      <a:pt x="7552280" y="64357"/>
                      <a:pt x="7552280" y="74131"/>
                    </a:cubicBezTo>
                    <a:lnTo>
                      <a:pt x="7552280" y="131415"/>
                    </a:lnTo>
                    <a:cubicBezTo>
                      <a:pt x="7552280" y="140102"/>
                      <a:pt x="7546852" y="140373"/>
                      <a:pt x="7536263" y="140373"/>
                    </a:cubicBezTo>
                    <a:lnTo>
                      <a:pt x="7536263" y="146616"/>
                    </a:lnTo>
                    <a:lnTo>
                      <a:pt x="7550651" y="146074"/>
                    </a:lnTo>
                    <a:lnTo>
                      <a:pt x="7587029" y="146074"/>
                    </a:lnTo>
                    <a:lnTo>
                      <a:pt x="7587029" y="140373"/>
                    </a:lnTo>
                    <a:lnTo>
                      <a:pt x="7579971" y="140373"/>
                    </a:lnTo>
                    <a:cubicBezTo>
                      <a:pt x="7572914" y="140373"/>
                      <a:pt x="7566939" y="139286"/>
                      <a:pt x="7566939" y="131415"/>
                    </a:cubicBezTo>
                    <a:lnTo>
                      <a:pt x="7566939" y="96665"/>
                    </a:lnTo>
                    <a:cubicBezTo>
                      <a:pt x="7568570" y="82276"/>
                      <a:pt x="7572370" y="60285"/>
                      <a:pt x="7593275" y="60285"/>
                    </a:cubicBezTo>
                    <a:lnTo>
                      <a:pt x="7593275" y="60558"/>
                    </a:lnTo>
                    <a:cubicBezTo>
                      <a:pt x="7590560" y="61916"/>
                      <a:pt x="7589202" y="65173"/>
                      <a:pt x="7589202" y="68159"/>
                    </a:cubicBezTo>
                    <a:cubicBezTo>
                      <a:pt x="7589202" y="73860"/>
                      <a:pt x="7593546" y="77388"/>
                      <a:pt x="7598432" y="77388"/>
                    </a:cubicBezTo>
                    <a:cubicBezTo>
                      <a:pt x="7603862" y="77388"/>
                      <a:pt x="7607390" y="73045"/>
                      <a:pt x="7607390" y="67888"/>
                    </a:cubicBezTo>
                    <a:cubicBezTo>
                      <a:pt x="7607390" y="59471"/>
                      <a:pt x="7598976" y="55128"/>
                      <a:pt x="7591646" y="55128"/>
                    </a:cubicBezTo>
                    <a:cubicBezTo>
                      <a:pt x="7579157" y="55128"/>
                      <a:pt x="7568841" y="65715"/>
                      <a:pt x="7565855" y="77388"/>
                    </a:cubicBezTo>
                    <a:lnTo>
                      <a:pt x="7565855" y="55128"/>
                    </a:lnTo>
                    <a:close/>
                    <a:moveTo>
                      <a:pt x="7615672" y="95579"/>
                    </a:moveTo>
                    <a:lnTo>
                      <a:pt x="7615672" y="108339"/>
                    </a:lnTo>
                    <a:lnTo>
                      <a:pt x="7672682" y="108339"/>
                    </a:lnTo>
                    <a:lnTo>
                      <a:pt x="7672682" y="95579"/>
                    </a:lnTo>
                    <a:close/>
                    <a:moveTo>
                      <a:pt x="68778" y="319006"/>
                    </a:moveTo>
                    <a:cubicBezTo>
                      <a:pt x="64168" y="320635"/>
                      <a:pt x="60369" y="323079"/>
                      <a:pt x="60369" y="328780"/>
                    </a:cubicBezTo>
                    <a:cubicBezTo>
                      <a:pt x="60369" y="333666"/>
                      <a:pt x="63890" y="338281"/>
                      <a:pt x="69867" y="338281"/>
                    </a:cubicBezTo>
                    <a:cubicBezTo>
                      <a:pt x="75311" y="338281"/>
                      <a:pt x="79643" y="334210"/>
                      <a:pt x="79643" y="327965"/>
                    </a:cubicBezTo>
                    <a:cubicBezTo>
                      <a:pt x="79643" y="313305"/>
                      <a:pt x="61990" y="308148"/>
                      <a:pt x="49504" y="307604"/>
                    </a:cubicBezTo>
                    <a:lnTo>
                      <a:pt x="47350" y="307604"/>
                    </a:lnTo>
                    <a:cubicBezTo>
                      <a:pt x="23187" y="307604"/>
                      <a:pt x="368" y="327151"/>
                      <a:pt x="368" y="355384"/>
                    </a:cubicBezTo>
                    <a:cubicBezTo>
                      <a:pt x="368" y="380904"/>
                      <a:pt x="20199" y="402894"/>
                      <a:pt x="46793" y="402894"/>
                    </a:cubicBezTo>
                    <a:cubicBezTo>
                      <a:pt x="61458" y="402894"/>
                      <a:pt x="74755" y="395022"/>
                      <a:pt x="80454" y="380362"/>
                    </a:cubicBezTo>
                    <a:cubicBezTo>
                      <a:pt x="81010" y="379005"/>
                      <a:pt x="82099" y="377374"/>
                      <a:pt x="82099" y="375745"/>
                    </a:cubicBezTo>
                    <a:cubicBezTo>
                      <a:pt x="82099" y="374117"/>
                      <a:pt x="80454" y="373303"/>
                      <a:pt x="79111" y="373303"/>
                    </a:cubicBezTo>
                    <a:cubicBezTo>
                      <a:pt x="75566" y="373303"/>
                      <a:pt x="75311" y="378731"/>
                      <a:pt x="73666" y="381717"/>
                    </a:cubicBezTo>
                    <a:cubicBezTo>
                      <a:pt x="68778" y="390949"/>
                      <a:pt x="59558" y="396921"/>
                      <a:pt x="48160" y="396921"/>
                    </a:cubicBezTo>
                    <a:cubicBezTo>
                      <a:pt x="25620" y="396921"/>
                      <a:pt x="18554" y="371131"/>
                      <a:pt x="18554" y="355113"/>
                    </a:cubicBezTo>
                    <a:cubicBezTo>
                      <a:pt x="18554" y="338010"/>
                      <a:pt x="24276" y="313576"/>
                      <a:pt x="47604" y="313576"/>
                    </a:cubicBezTo>
                    <a:cubicBezTo>
                      <a:pt x="53303" y="313576"/>
                      <a:pt x="59280" y="314391"/>
                      <a:pt x="64446" y="316562"/>
                    </a:cubicBezTo>
                    <a:cubicBezTo>
                      <a:pt x="66068" y="317107"/>
                      <a:pt x="67157" y="318193"/>
                      <a:pt x="68778" y="319006"/>
                    </a:cubicBezTo>
                    <a:close/>
                    <a:moveTo>
                      <a:pt x="89489" y="258739"/>
                    </a:moveTo>
                    <a:lnTo>
                      <a:pt x="89489" y="264982"/>
                    </a:lnTo>
                    <a:lnTo>
                      <a:pt x="93011" y="264982"/>
                    </a:lnTo>
                    <a:cubicBezTo>
                      <a:pt x="99265" y="264982"/>
                      <a:pt x="105497" y="266069"/>
                      <a:pt x="105497" y="275840"/>
                    </a:cubicBezTo>
                    <a:lnTo>
                      <a:pt x="105497" y="380633"/>
                    </a:lnTo>
                    <a:cubicBezTo>
                      <a:pt x="105497" y="381991"/>
                      <a:pt x="105497" y="383619"/>
                      <a:pt x="105497" y="385248"/>
                    </a:cubicBezTo>
                    <a:cubicBezTo>
                      <a:pt x="105497" y="393935"/>
                      <a:pt x="99520" y="394206"/>
                      <a:pt x="90578" y="394206"/>
                    </a:cubicBezTo>
                    <a:lnTo>
                      <a:pt x="89489" y="394206"/>
                    </a:lnTo>
                    <a:lnTo>
                      <a:pt x="89489" y="400450"/>
                    </a:lnTo>
                    <a:lnTo>
                      <a:pt x="104153" y="399908"/>
                    </a:lnTo>
                    <a:lnTo>
                      <a:pt x="136725" y="399908"/>
                    </a:lnTo>
                    <a:lnTo>
                      <a:pt x="136725" y="394206"/>
                    </a:lnTo>
                    <a:lnTo>
                      <a:pt x="132115" y="394206"/>
                    </a:lnTo>
                    <a:cubicBezTo>
                      <a:pt x="125860" y="394206"/>
                      <a:pt x="120717" y="393120"/>
                      <a:pt x="120717" y="385519"/>
                    </a:cubicBezTo>
                    <a:lnTo>
                      <a:pt x="120717" y="348054"/>
                    </a:lnTo>
                    <a:cubicBezTo>
                      <a:pt x="120717" y="332308"/>
                      <a:pt x="130215" y="314120"/>
                      <a:pt x="149744" y="314120"/>
                    </a:cubicBezTo>
                    <a:cubicBezTo>
                      <a:pt x="161166" y="314120"/>
                      <a:pt x="164409" y="324436"/>
                      <a:pt x="164409" y="337467"/>
                    </a:cubicBezTo>
                    <a:lnTo>
                      <a:pt x="164409" y="386061"/>
                    </a:lnTo>
                    <a:cubicBezTo>
                      <a:pt x="164409" y="393664"/>
                      <a:pt x="158432" y="394206"/>
                      <a:pt x="151644" y="394206"/>
                    </a:cubicBezTo>
                    <a:lnTo>
                      <a:pt x="148401" y="394206"/>
                    </a:lnTo>
                    <a:lnTo>
                      <a:pt x="148401" y="400450"/>
                    </a:lnTo>
                    <a:lnTo>
                      <a:pt x="163065" y="399908"/>
                    </a:lnTo>
                    <a:lnTo>
                      <a:pt x="195637" y="399908"/>
                    </a:lnTo>
                    <a:lnTo>
                      <a:pt x="195637" y="394206"/>
                    </a:lnTo>
                    <a:lnTo>
                      <a:pt x="191838" y="394206"/>
                    </a:lnTo>
                    <a:cubicBezTo>
                      <a:pt x="185861" y="394206"/>
                      <a:pt x="179884" y="393391"/>
                      <a:pt x="179884" y="386061"/>
                    </a:cubicBezTo>
                    <a:lnTo>
                      <a:pt x="179884" y="339096"/>
                    </a:lnTo>
                    <a:cubicBezTo>
                      <a:pt x="179884" y="332853"/>
                      <a:pt x="179629" y="326607"/>
                      <a:pt x="176363" y="320906"/>
                    </a:cubicBezTo>
                    <a:cubicBezTo>
                      <a:pt x="171475" y="311947"/>
                      <a:pt x="160888" y="308961"/>
                      <a:pt x="151112" y="308961"/>
                    </a:cubicBezTo>
                    <a:cubicBezTo>
                      <a:pt x="139436" y="308961"/>
                      <a:pt x="125050" y="315478"/>
                      <a:pt x="120439" y="328236"/>
                    </a:cubicBezTo>
                    <a:lnTo>
                      <a:pt x="120161" y="256295"/>
                    </a:lnTo>
                    <a:close/>
                    <a:moveTo>
                      <a:pt x="209352" y="311134"/>
                    </a:moveTo>
                    <a:lnTo>
                      <a:pt x="209352" y="317649"/>
                    </a:lnTo>
                    <a:lnTo>
                      <a:pt x="212595" y="317649"/>
                    </a:lnTo>
                    <a:cubicBezTo>
                      <a:pt x="219128" y="317649"/>
                      <a:pt x="224271" y="318735"/>
                      <a:pt x="224271" y="327965"/>
                    </a:cubicBezTo>
                    <a:lnTo>
                      <a:pt x="224271" y="385519"/>
                    </a:lnTo>
                    <a:cubicBezTo>
                      <a:pt x="224271" y="393935"/>
                      <a:pt x="218850" y="394206"/>
                      <a:pt x="208541" y="394206"/>
                    </a:cubicBezTo>
                    <a:lnTo>
                      <a:pt x="208541" y="400450"/>
                    </a:lnTo>
                    <a:lnTo>
                      <a:pt x="253599" y="400450"/>
                    </a:lnTo>
                    <a:lnTo>
                      <a:pt x="253599" y="394206"/>
                    </a:lnTo>
                    <a:lnTo>
                      <a:pt x="250078" y="394206"/>
                    </a:lnTo>
                    <a:cubicBezTo>
                      <a:pt x="244634" y="394206"/>
                      <a:pt x="239213" y="393391"/>
                      <a:pt x="239213" y="386877"/>
                    </a:cubicBezTo>
                    <a:lnTo>
                      <a:pt x="239213" y="308961"/>
                    </a:lnTo>
                    <a:close/>
                    <a:moveTo>
                      <a:pt x="226981" y="261452"/>
                    </a:moveTo>
                    <a:cubicBezTo>
                      <a:pt x="221560" y="262538"/>
                      <a:pt x="217228" y="266882"/>
                      <a:pt x="217228" y="272583"/>
                    </a:cubicBezTo>
                    <a:cubicBezTo>
                      <a:pt x="217228" y="278555"/>
                      <a:pt x="222371" y="283715"/>
                      <a:pt x="228626" y="283715"/>
                    </a:cubicBezTo>
                    <a:lnTo>
                      <a:pt x="229970" y="283715"/>
                    </a:lnTo>
                    <a:cubicBezTo>
                      <a:pt x="235414" y="282628"/>
                      <a:pt x="239746" y="278284"/>
                      <a:pt x="239746" y="272583"/>
                    </a:cubicBezTo>
                    <a:cubicBezTo>
                      <a:pt x="239746" y="266611"/>
                      <a:pt x="234858" y="261452"/>
                      <a:pt x="228626" y="261452"/>
                    </a:cubicBezTo>
                    <a:close/>
                    <a:moveTo>
                      <a:pt x="291661" y="272854"/>
                    </a:moveTo>
                    <a:cubicBezTo>
                      <a:pt x="291661" y="288058"/>
                      <a:pt x="284619" y="312492"/>
                      <a:pt x="264256" y="312492"/>
                    </a:cubicBezTo>
                    <a:lnTo>
                      <a:pt x="264256" y="317649"/>
                    </a:lnTo>
                    <a:lnTo>
                      <a:pt x="282163" y="317649"/>
                    </a:lnTo>
                    <a:lnTo>
                      <a:pt x="282163" y="372488"/>
                    </a:lnTo>
                    <a:cubicBezTo>
                      <a:pt x="282163" y="379005"/>
                      <a:pt x="282720" y="385248"/>
                      <a:pt x="285962" y="390678"/>
                    </a:cubicBezTo>
                    <a:cubicBezTo>
                      <a:pt x="290851" y="399366"/>
                      <a:pt x="301183" y="402894"/>
                      <a:pt x="310936" y="402894"/>
                    </a:cubicBezTo>
                    <a:lnTo>
                      <a:pt x="312836" y="402894"/>
                    </a:lnTo>
                    <a:cubicBezTo>
                      <a:pt x="328588" y="400179"/>
                      <a:pt x="331299" y="382804"/>
                      <a:pt x="331299" y="370588"/>
                    </a:cubicBezTo>
                    <a:lnTo>
                      <a:pt x="331299" y="362988"/>
                    </a:lnTo>
                    <a:lnTo>
                      <a:pt x="325346" y="362988"/>
                    </a:lnTo>
                    <a:cubicBezTo>
                      <a:pt x="325346" y="365700"/>
                      <a:pt x="325600" y="368960"/>
                      <a:pt x="325600" y="371946"/>
                    </a:cubicBezTo>
                    <a:cubicBezTo>
                      <a:pt x="325600" y="381175"/>
                      <a:pt x="323446" y="396921"/>
                      <a:pt x="311214" y="396921"/>
                    </a:cubicBezTo>
                    <a:cubicBezTo>
                      <a:pt x="300094" y="396921"/>
                      <a:pt x="297638" y="383890"/>
                      <a:pt x="297638" y="373846"/>
                    </a:cubicBezTo>
                    <a:lnTo>
                      <a:pt x="297638" y="317649"/>
                    </a:lnTo>
                    <a:lnTo>
                      <a:pt x="327778" y="317649"/>
                    </a:lnTo>
                    <a:lnTo>
                      <a:pt x="327778" y="311134"/>
                    </a:lnTo>
                    <a:lnTo>
                      <a:pt x="297638" y="311134"/>
                    </a:lnTo>
                    <a:lnTo>
                      <a:pt x="297638" y="272854"/>
                    </a:lnTo>
                    <a:close/>
                    <a:moveTo>
                      <a:pt x="367068" y="352943"/>
                    </a:moveTo>
                    <a:lnTo>
                      <a:pt x="428436" y="352943"/>
                    </a:lnTo>
                    <a:cubicBezTo>
                      <a:pt x="431146" y="352943"/>
                      <a:pt x="431957" y="351585"/>
                      <a:pt x="431957" y="349412"/>
                    </a:cubicBezTo>
                    <a:cubicBezTo>
                      <a:pt x="431957" y="323350"/>
                      <a:pt x="416204" y="307604"/>
                      <a:pt x="393941" y="307604"/>
                    </a:cubicBezTo>
                    <a:cubicBezTo>
                      <a:pt x="368713" y="307604"/>
                      <a:pt x="348882" y="329593"/>
                      <a:pt x="348882" y="355113"/>
                    </a:cubicBezTo>
                    <a:cubicBezTo>
                      <a:pt x="348882" y="380633"/>
                      <a:pt x="369245" y="402894"/>
                      <a:pt x="397485" y="402894"/>
                    </a:cubicBezTo>
                    <a:cubicBezTo>
                      <a:pt x="412404" y="402894"/>
                      <a:pt x="427347" y="392307"/>
                      <a:pt x="431424" y="378189"/>
                    </a:cubicBezTo>
                    <a:cubicBezTo>
                      <a:pt x="431679" y="377374"/>
                      <a:pt x="431957" y="376561"/>
                      <a:pt x="431957" y="375745"/>
                    </a:cubicBezTo>
                    <a:cubicBezTo>
                      <a:pt x="431957" y="374388"/>
                      <a:pt x="430868" y="373030"/>
                      <a:pt x="429246" y="373030"/>
                    </a:cubicBezTo>
                    <a:cubicBezTo>
                      <a:pt x="425447" y="373030"/>
                      <a:pt x="425169" y="379276"/>
                      <a:pt x="423269" y="382262"/>
                    </a:cubicBezTo>
                    <a:cubicBezTo>
                      <a:pt x="418103" y="390949"/>
                      <a:pt x="408072" y="396921"/>
                      <a:pt x="397740" y="396921"/>
                    </a:cubicBezTo>
                    <a:lnTo>
                      <a:pt x="396396" y="396921"/>
                    </a:lnTo>
                    <a:cubicBezTo>
                      <a:pt x="385531" y="396650"/>
                      <a:pt x="376033" y="389321"/>
                      <a:pt x="371423" y="379547"/>
                    </a:cubicBezTo>
                    <a:cubicBezTo>
                      <a:pt x="367624" y="371131"/>
                      <a:pt x="367068" y="361901"/>
                      <a:pt x="367068" y="352943"/>
                    </a:cubicBezTo>
                    <a:close/>
                    <a:moveTo>
                      <a:pt x="367346" y="348054"/>
                    </a:moveTo>
                    <a:cubicBezTo>
                      <a:pt x="367624" y="334210"/>
                      <a:pt x="373323" y="318193"/>
                      <a:pt x="388242" y="313576"/>
                    </a:cubicBezTo>
                    <a:cubicBezTo>
                      <a:pt x="389887" y="313034"/>
                      <a:pt x="391508" y="312763"/>
                      <a:pt x="393130" y="312763"/>
                    </a:cubicBezTo>
                    <a:cubicBezTo>
                      <a:pt x="411061" y="312763"/>
                      <a:pt x="417849" y="331224"/>
                      <a:pt x="417849" y="348054"/>
                    </a:cubicBezTo>
                    <a:close/>
                    <a:moveTo>
                      <a:pt x="513410" y="319006"/>
                    </a:moveTo>
                    <a:cubicBezTo>
                      <a:pt x="508777" y="320635"/>
                      <a:pt x="504977" y="323079"/>
                      <a:pt x="504977" y="328780"/>
                    </a:cubicBezTo>
                    <a:cubicBezTo>
                      <a:pt x="504977" y="333666"/>
                      <a:pt x="508521" y="338281"/>
                      <a:pt x="514499" y="338281"/>
                    </a:cubicBezTo>
                    <a:cubicBezTo>
                      <a:pt x="519919" y="338281"/>
                      <a:pt x="524252" y="334210"/>
                      <a:pt x="524252" y="327965"/>
                    </a:cubicBezTo>
                    <a:cubicBezTo>
                      <a:pt x="524252" y="313305"/>
                      <a:pt x="506622" y="308148"/>
                      <a:pt x="494136" y="307604"/>
                    </a:cubicBezTo>
                    <a:lnTo>
                      <a:pt x="491957" y="307604"/>
                    </a:lnTo>
                    <a:cubicBezTo>
                      <a:pt x="467795" y="307604"/>
                      <a:pt x="445000" y="327151"/>
                      <a:pt x="445000" y="355384"/>
                    </a:cubicBezTo>
                    <a:cubicBezTo>
                      <a:pt x="445000" y="380904"/>
                      <a:pt x="464807" y="402894"/>
                      <a:pt x="491425" y="402894"/>
                    </a:cubicBezTo>
                    <a:cubicBezTo>
                      <a:pt x="506066" y="402894"/>
                      <a:pt x="519387" y="395022"/>
                      <a:pt x="525086" y="380362"/>
                    </a:cubicBezTo>
                    <a:cubicBezTo>
                      <a:pt x="525618" y="379005"/>
                      <a:pt x="526707" y="377374"/>
                      <a:pt x="526707" y="375745"/>
                    </a:cubicBezTo>
                    <a:cubicBezTo>
                      <a:pt x="526707" y="374117"/>
                      <a:pt x="525086" y="373303"/>
                      <a:pt x="523719" y="373303"/>
                    </a:cubicBezTo>
                    <a:cubicBezTo>
                      <a:pt x="520198" y="373303"/>
                      <a:pt x="519919" y="378731"/>
                      <a:pt x="518298" y="381717"/>
                    </a:cubicBezTo>
                    <a:cubicBezTo>
                      <a:pt x="513410" y="390949"/>
                      <a:pt x="504166" y="396921"/>
                      <a:pt x="492768" y="396921"/>
                    </a:cubicBezTo>
                    <a:cubicBezTo>
                      <a:pt x="470228" y="396921"/>
                      <a:pt x="463185" y="371131"/>
                      <a:pt x="463185" y="355113"/>
                    </a:cubicBezTo>
                    <a:cubicBezTo>
                      <a:pt x="463185" y="338010"/>
                      <a:pt x="468884" y="313576"/>
                      <a:pt x="492236" y="313576"/>
                    </a:cubicBezTo>
                    <a:cubicBezTo>
                      <a:pt x="497935" y="313576"/>
                      <a:pt x="503912" y="314391"/>
                      <a:pt x="509054" y="316562"/>
                    </a:cubicBezTo>
                    <a:cubicBezTo>
                      <a:pt x="510700" y="317107"/>
                      <a:pt x="511765" y="318193"/>
                      <a:pt x="513410" y="319006"/>
                    </a:cubicBezTo>
                    <a:close/>
                    <a:moveTo>
                      <a:pt x="564306" y="272854"/>
                    </a:moveTo>
                    <a:cubicBezTo>
                      <a:pt x="564306" y="288058"/>
                      <a:pt x="557241" y="312492"/>
                      <a:pt x="536878" y="312492"/>
                    </a:cubicBezTo>
                    <a:lnTo>
                      <a:pt x="536878" y="317649"/>
                    </a:lnTo>
                    <a:lnTo>
                      <a:pt x="554808" y="317649"/>
                    </a:lnTo>
                    <a:lnTo>
                      <a:pt x="554808" y="372488"/>
                    </a:lnTo>
                    <a:cubicBezTo>
                      <a:pt x="554808" y="379005"/>
                      <a:pt x="555341" y="385248"/>
                      <a:pt x="558607" y="390678"/>
                    </a:cubicBezTo>
                    <a:cubicBezTo>
                      <a:pt x="563495" y="399366"/>
                      <a:pt x="573805" y="402894"/>
                      <a:pt x="583581" y="402894"/>
                    </a:cubicBezTo>
                    <a:lnTo>
                      <a:pt x="585480" y="402894"/>
                    </a:lnTo>
                    <a:cubicBezTo>
                      <a:pt x="601233" y="400179"/>
                      <a:pt x="603944" y="382804"/>
                      <a:pt x="603944" y="370588"/>
                    </a:cubicBezTo>
                    <a:lnTo>
                      <a:pt x="603944" y="362988"/>
                    </a:lnTo>
                    <a:lnTo>
                      <a:pt x="597967" y="362988"/>
                    </a:lnTo>
                    <a:cubicBezTo>
                      <a:pt x="597967" y="365700"/>
                      <a:pt x="598245" y="368960"/>
                      <a:pt x="598245" y="371946"/>
                    </a:cubicBezTo>
                    <a:cubicBezTo>
                      <a:pt x="598245" y="381175"/>
                      <a:pt x="596067" y="396921"/>
                      <a:pt x="583859" y="396921"/>
                    </a:cubicBezTo>
                    <a:cubicBezTo>
                      <a:pt x="572716" y="396921"/>
                      <a:pt x="570283" y="383890"/>
                      <a:pt x="570283" y="373846"/>
                    </a:cubicBezTo>
                    <a:lnTo>
                      <a:pt x="570283" y="317649"/>
                    </a:lnTo>
                    <a:lnTo>
                      <a:pt x="600422" y="317649"/>
                    </a:lnTo>
                    <a:lnTo>
                      <a:pt x="600422" y="311134"/>
                    </a:lnTo>
                    <a:lnTo>
                      <a:pt x="570283" y="311134"/>
                    </a:lnTo>
                    <a:lnTo>
                      <a:pt x="570283" y="272854"/>
                    </a:lnTo>
                    <a:close/>
                    <a:moveTo>
                      <a:pt x="623149" y="311134"/>
                    </a:moveTo>
                    <a:lnTo>
                      <a:pt x="623149" y="317649"/>
                    </a:lnTo>
                    <a:lnTo>
                      <a:pt x="625049" y="317649"/>
                    </a:lnTo>
                    <a:cubicBezTo>
                      <a:pt x="630469" y="317649"/>
                      <a:pt x="638624" y="318193"/>
                      <a:pt x="638624" y="324165"/>
                    </a:cubicBezTo>
                    <a:cubicBezTo>
                      <a:pt x="639156" y="326336"/>
                      <a:pt x="639156" y="328509"/>
                      <a:pt x="639156" y="330680"/>
                    </a:cubicBezTo>
                    <a:lnTo>
                      <a:pt x="639156" y="372217"/>
                    </a:lnTo>
                    <a:cubicBezTo>
                      <a:pt x="639156" y="378460"/>
                      <a:pt x="639156" y="384433"/>
                      <a:pt x="642423" y="390134"/>
                    </a:cubicBezTo>
                    <a:cubicBezTo>
                      <a:pt x="648122" y="400450"/>
                      <a:pt x="660887" y="402894"/>
                      <a:pt x="672006" y="402894"/>
                    </a:cubicBezTo>
                    <a:cubicBezTo>
                      <a:pt x="683404" y="402894"/>
                      <a:pt x="694548" y="395835"/>
                      <a:pt x="698346" y="385248"/>
                    </a:cubicBezTo>
                    <a:lnTo>
                      <a:pt x="698625" y="402894"/>
                    </a:lnTo>
                    <a:lnTo>
                      <a:pt x="729297" y="400450"/>
                    </a:lnTo>
                    <a:lnTo>
                      <a:pt x="729297" y="394206"/>
                    </a:lnTo>
                    <a:lnTo>
                      <a:pt x="725776" y="394206"/>
                    </a:lnTo>
                    <a:cubicBezTo>
                      <a:pt x="719520" y="394206"/>
                      <a:pt x="713543" y="393391"/>
                      <a:pt x="713543" y="384162"/>
                    </a:cubicBezTo>
                    <a:lnTo>
                      <a:pt x="713543" y="308961"/>
                    </a:lnTo>
                    <a:lnTo>
                      <a:pt x="682061" y="311134"/>
                    </a:lnTo>
                    <a:lnTo>
                      <a:pt x="682061" y="317649"/>
                    </a:lnTo>
                    <a:lnTo>
                      <a:pt x="685049" y="317649"/>
                    </a:lnTo>
                    <a:cubicBezTo>
                      <a:pt x="691281" y="317649"/>
                      <a:pt x="698068" y="318193"/>
                      <a:pt x="698068" y="327694"/>
                    </a:cubicBezTo>
                    <a:lnTo>
                      <a:pt x="698068" y="368960"/>
                    </a:lnTo>
                    <a:cubicBezTo>
                      <a:pt x="696725" y="382533"/>
                      <a:pt x="688849" y="397737"/>
                      <a:pt x="672563" y="397737"/>
                    </a:cubicBezTo>
                    <a:cubicBezTo>
                      <a:pt x="664130" y="397737"/>
                      <a:pt x="656809" y="395564"/>
                      <a:pt x="654909" y="384706"/>
                    </a:cubicBezTo>
                    <a:cubicBezTo>
                      <a:pt x="654377" y="380904"/>
                      <a:pt x="654377" y="377103"/>
                      <a:pt x="654377" y="373030"/>
                    </a:cubicBezTo>
                    <a:lnTo>
                      <a:pt x="654377" y="308961"/>
                    </a:lnTo>
                    <a:close/>
                    <a:moveTo>
                      <a:pt x="740834" y="311134"/>
                    </a:moveTo>
                    <a:lnTo>
                      <a:pt x="740834" y="317649"/>
                    </a:lnTo>
                    <a:lnTo>
                      <a:pt x="744100" y="317649"/>
                    </a:lnTo>
                    <a:cubicBezTo>
                      <a:pt x="750332" y="317649"/>
                      <a:pt x="756842" y="318193"/>
                      <a:pt x="756842" y="327965"/>
                    </a:cubicBezTo>
                    <a:lnTo>
                      <a:pt x="756842" y="385248"/>
                    </a:lnTo>
                    <a:cubicBezTo>
                      <a:pt x="756842" y="393935"/>
                      <a:pt x="751421" y="394206"/>
                      <a:pt x="740834" y="394206"/>
                    </a:cubicBezTo>
                    <a:lnTo>
                      <a:pt x="740834" y="400450"/>
                    </a:lnTo>
                    <a:lnTo>
                      <a:pt x="755220" y="399908"/>
                    </a:lnTo>
                    <a:lnTo>
                      <a:pt x="791591" y="399908"/>
                    </a:lnTo>
                    <a:lnTo>
                      <a:pt x="791591" y="394206"/>
                    </a:lnTo>
                    <a:lnTo>
                      <a:pt x="784548" y="394206"/>
                    </a:lnTo>
                    <a:cubicBezTo>
                      <a:pt x="777483" y="394206"/>
                      <a:pt x="771506" y="393120"/>
                      <a:pt x="771506" y="385248"/>
                    </a:cubicBezTo>
                    <a:lnTo>
                      <a:pt x="771506" y="350499"/>
                    </a:lnTo>
                    <a:cubicBezTo>
                      <a:pt x="773150" y="336110"/>
                      <a:pt x="776950" y="314120"/>
                      <a:pt x="797846" y="314120"/>
                    </a:cubicBezTo>
                    <a:lnTo>
                      <a:pt x="797846" y="314391"/>
                    </a:lnTo>
                    <a:cubicBezTo>
                      <a:pt x="795135" y="315749"/>
                      <a:pt x="793769" y="319006"/>
                      <a:pt x="793769" y="321992"/>
                    </a:cubicBezTo>
                    <a:cubicBezTo>
                      <a:pt x="793769" y="327694"/>
                      <a:pt x="798124" y="331224"/>
                      <a:pt x="803012" y="331224"/>
                    </a:cubicBezTo>
                    <a:cubicBezTo>
                      <a:pt x="808433" y="331224"/>
                      <a:pt x="811954" y="326880"/>
                      <a:pt x="811954" y="321721"/>
                    </a:cubicBezTo>
                    <a:cubicBezTo>
                      <a:pt x="811954" y="313305"/>
                      <a:pt x="803545" y="308961"/>
                      <a:pt x="796224" y="308961"/>
                    </a:cubicBezTo>
                    <a:cubicBezTo>
                      <a:pt x="783737" y="308961"/>
                      <a:pt x="773406" y="319551"/>
                      <a:pt x="770417" y="331224"/>
                    </a:cubicBezTo>
                    <a:lnTo>
                      <a:pt x="770417" y="308961"/>
                    </a:lnTo>
                    <a:close/>
                    <a:moveTo>
                      <a:pt x="841954" y="352943"/>
                    </a:moveTo>
                    <a:lnTo>
                      <a:pt x="903322" y="352943"/>
                    </a:lnTo>
                    <a:cubicBezTo>
                      <a:pt x="906033" y="352943"/>
                      <a:pt x="906844" y="351585"/>
                      <a:pt x="906844" y="349412"/>
                    </a:cubicBezTo>
                    <a:cubicBezTo>
                      <a:pt x="906844" y="323350"/>
                      <a:pt x="891090" y="307604"/>
                      <a:pt x="868827" y="307604"/>
                    </a:cubicBezTo>
                    <a:cubicBezTo>
                      <a:pt x="843600" y="307604"/>
                      <a:pt x="823769" y="329593"/>
                      <a:pt x="823769" y="355113"/>
                    </a:cubicBezTo>
                    <a:cubicBezTo>
                      <a:pt x="823769" y="380633"/>
                      <a:pt x="844132" y="402894"/>
                      <a:pt x="872372" y="402894"/>
                    </a:cubicBezTo>
                    <a:cubicBezTo>
                      <a:pt x="887291" y="402894"/>
                      <a:pt x="902233" y="392307"/>
                      <a:pt x="906311" y="378189"/>
                    </a:cubicBezTo>
                    <a:cubicBezTo>
                      <a:pt x="906566" y="377374"/>
                      <a:pt x="906844" y="376561"/>
                      <a:pt x="906844" y="375745"/>
                    </a:cubicBezTo>
                    <a:cubicBezTo>
                      <a:pt x="906844" y="374388"/>
                      <a:pt x="905755" y="373030"/>
                      <a:pt x="904133" y="373030"/>
                    </a:cubicBezTo>
                    <a:cubicBezTo>
                      <a:pt x="900334" y="373030"/>
                      <a:pt x="900056" y="379276"/>
                      <a:pt x="898156" y="382262"/>
                    </a:cubicBezTo>
                    <a:cubicBezTo>
                      <a:pt x="892990" y="390949"/>
                      <a:pt x="882959" y="396921"/>
                      <a:pt x="872650" y="396921"/>
                    </a:cubicBezTo>
                    <a:lnTo>
                      <a:pt x="871284" y="396921"/>
                    </a:lnTo>
                    <a:cubicBezTo>
                      <a:pt x="860418" y="396650"/>
                      <a:pt x="850920" y="389321"/>
                      <a:pt x="846310" y="379547"/>
                    </a:cubicBezTo>
                    <a:cubicBezTo>
                      <a:pt x="842511" y="371131"/>
                      <a:pt x="841954" y="361901"/>
                      <a:pt x="841954" y="352943"/>
                    </a:cubicBezTo>
                    <a:close/>
                    <a:moveTo>
                      <a:pt x="842233" y="348054"/>
                    </a:moveTo>
                    <a:cubicBezTo>
                      <a:pt x="842511" y="334210"/>
                      <a:pt x="848210" y="318193"/>
                      <a:pt x="863129" y="313576"/>
                    </a:cubicBezTo>
                    <a:cubicBezTo>
                      <a:pt x="864774" y="313034"/>
                      <a:pt x="866395" y="312763"/>
                      <a:pt x="868017" y="312763"/>
                    </a:cubicBezTo>
                    <a:cubicBezTo>
                      <a:pt x="885947" y="312763"/>
                      <a:pt x="892735" y="331224"/>
                      <a:pt x="892735" y="348054"/>
                    </a:cubicBezTo>
                    <a:close/>
                    <a:moveTo>
                      <a:pt x="931817" y="393664"/>
                    </a:moveTo>
                    <a:cubicBezTo>
                      <a:pt x="938326" y="400179"/>
                      <a:pt x="946759" y="402894"/>
                      <a:pt x="955701" y="402894"/>
                    </a:cubicBezTo>
                    <a:cubicBezTo>
                      <a:pt x="972821" y="402894"/>
                      <a:pt x="989640" y="394206"/>
                      <a:pt x="989640" y="373846"/>
                    </a:cubicBezTo>
                    <a:lnTo>
                      <a:pt x="989640" y="371675"/>
                    </a:lnTo>
                    <a:cubicBezTo>
                      <a:pt x="988829" y="359999"/>
                      <a:pt x="979609" y="351041"/>
                      <a:pt x="969277" y="347241"/>
                    </a:cubicBezTo>
                    <a:cubicBezTo>
                      <a:pt x="964134" y="345339"/>
                      <a:pt x="958435" y="344526"/>
                      <a:pt x="952991" y="343440"/>
                    </a:cubicBezTo>
                    <a:cubicBezTo>
                      <a:pt x="944304" y="341811"/>
                      <a:pt x="930473" y="339367"/>
                      <a:pt x="930473" y="327151"/>
                    </a:cubicBezTo>
                    <a:cubicBezTo>
                      <a:pt x="930473" y="315207"/>
                      <a:pt x="945670" y="312218"/>
                      <a:pt x="954636" y="312218"/>
                    </a:cubicBezTo>
                    <a:cubicBezTo>
                      <a:pt x="967655" y="312218"/>
                      <a:pt x="977153" y="319822"/>
                      <a:pt x="978520" y="334752"/>
                    </a:cubicBezTo>
                    <a:cubicBezTo>
                      <a:pt x="978520" y="336381"/>
                      <a:pt x="978798" y="338554"/>
                      <a:pt x="981231" y="338554"/>
                    </a:cubicBezTo>
                    <a:cubicBezTo>
                      <a:pt x="982598" y="338554"/>
                      <a:pt x="983941" y="337467"/>
                      <a:pt x="984219" y="336110"/>
                    </a:cubicBezTo>
                    <a:lnTo>
                      <a:pt x="984219" y="311134"/>
                    </a:lnTo>
                    <a:cubicBezTo>
                      <a:pt x="984219" y="309506"/>
                      <a:pt x="983686" y="307604"/>
                      <a:pt x="981763" y="307604"/>
                    </a:cubicBezTo>
                    <a:cubicBezTo>
                      <a:pt x="978798" y="307604"/>
                      <a:pt x="976343" y="312763"/>
                      <a:pt x="973910" y="312763"/>
                    </a:cubicBezTo>
                    <a:lnTo>
                      <a:pt x="973354" y="312763"/>
                    </a:lnTo>
                    <a:cubicBezTo>
                      <a:pt x="972011" y="312492"/>
                      <a:pt x="970644" y="311134"/>
                      <a:pt x="969277" y="310590"/>
                    </a:cubicBezTo>
                    <a:cubicBezTo>
                      <a:pt x="964945" y="308419"/>
                      <a:pt x="959524" y="307604"/>
                      <a:pt x="954636" y="307604"/>
                    </a:cubicBezTo>
                    <a:cubicBezTo>
                      <a:pt x="939693" y="307604"/>
                      <a:pt x="919886" y="312492"/>
                      <a:pt x="919886" y="333666"/>
                    </a:cubicBezTo>
                    <a:cubicBezTo>
                      <a:pt x="919886" y="354571"/>
                      <a:pt x="944304" y="358099"/>
                      <a:pt x="959246" y="361086"/>
                    </a:cubicBezTo>
                    <a:cubicBezTo>
                      <a:pt x="968211" y="362714"/>
                      <a:pt x="978242" y="368144"/>
                      <a:pt x="979053" y="378189"/>
                    </a:cubicBezTo>
                    <a:cubicBezTo>
                      <a:pt x="979053" y="393120"/>
                      <a:pt x="966566" y="397737"/>
                      <a:pt x="955701" y="397737"/>
                    </a:cubicBezTo>
                    <a:lnTo>
                      <a:pt x="953547" y="397737"/>
                    </a:lnTo>
                    <a:cubicBezTo>
                      <a:pt x="938350" y="396650"/>
                      <a:pt x="929917" y="385248"/>
                      <a:pt x="926396" y="371131"/>
                    </a:cubicBezTo>
                    <a:cubicBezTo>
                      <a:pt x="925840" y="368686"/>
                      <a:pt x="925840" y="365429"/>
                      <a:pt x="922875" y="365429"/>
                    </a:cubicBezTo>
                    <a:cubicBezTo>
                      <a:pt x="920419" y="365429"/>
                      <a:pt x="919886" y="367058"/>
                      <a:pt x="919886" y="368960"/>
                    </a:cubicBezTo>
                    <a:lnTo>
                      <a:pt x="919886" y="395835"/>
                    </a:lnTo>
                    <a:cubicBezTo>
                      <a:pt x="919886" y="396650"/>
                      <a:pt x="919608" y="397737"/>
                      <a:pt x="919608" y="398550"/>
                    </a:cubicBezTo>
                    <a:cubicBezTo>
                      <a:pt x="919608" y="400723"/>
                      <a:pt x="920141" y="402894"/>
                      <a:pt x="922319" y="402894"/>
                    </a:cubicBezTo>
                    <a:cubicBezTo>
                      <a:pt x="924218" y="402894"/>
                      <a:pt x="925840" y="400179"/>
                      <a:pt x="927207" y="399092"/>
                    </a:cubicBezTo>
                    <a:lnTo>
                      <a:pt x="928295" y="397737"/>
                    </a:lnTo>
                    <a:cubicBezTo>
                      <a:pt x="929384" y="396379"/>
                      <a:pt x="930728" y="395022"/>
                      <a:pt x="931817" y="393664"/>
                    </a:cubicBezTo>
                    <a:close/>
                    <a:moveTo>
                      <a:pt x="1024945" y="378189"/>
                    </a:moveTo>
                    <a:cubicBezTo>
                      <a:pt x="1019502" y="379005"/>
                      <a:pt x="1015169" y="383619"/>
                      <a:pt x="1015169" y="389321"/>
                    </a:cubicBezTo>
                    <a:cubicBezTo>
                      <a:pt x="1015169" y="394749"/>
                      <a:pt x="1019502" y="400450"/>
                      <a:pt x="1026034" y="400450"/>
                    </a:cubicBezTo>
                    <a:cubicBezTo>
                      <a:pt x="1031177" y="400450"/>
                      <a:pt x="1037710" y="396650"/>
                      <a:pt x="1037710" y="389321"/>
                    </a:cubicBezTo>
                    <a:cubicBezTo>
                      <a:pt x="1037710" y="383619"/>
                      <a:pt x="1033355" y="378189"/>
                      <a:pt x="1026567" y="378189"/>
                    </a:cubicBezTo>
                    <a:cubicBezTo>
                      <a:pt x="1025756" y="378189"/>
                      <a:pt x="1025478" y="378189"/>
                      <a:pt x="1024945" y="3781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en-AE" sz="135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1168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C131D-00E1-020D-D7B8-64C912C20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B04B9-56CA-B8F1-0296-37A0A0651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89" y="160640"/>
            <a:ext cx="8407625" cy="94956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Concluding remarks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4F6D76-AB24-AF43-7B2F-0CA7FA19F679}"/>
              </a:ext>
            </a:extLst>
          </p:cNvPr>
          <p:cNvSpPr txBox="1"/>
          <p:nvPr/>
        </p:nvSpPr>
        <p:spPr>
          <a:xfrm>
            <a:off x="-391516" y="781553"/>
            <a:ext cx="95355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 rtl="0">
              <a:spcBef>
                <a:spcPct val="20000"/>
              </a:spcBef>
            </a:pPr>
            <a:endParaRPr lang="en-US" sz="32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/>
              <a:t>In this talk we developed the </a:t>
            </a:r>
            <a:r>
              <a:rPr lang="en-US" sz="2800" dirty="0">
                <a:solidFill>
                  <a:srgbClr val="0066FF"/>
                </a:solidFill>
              </a:rPr>
              <a:t>first polynomial time extraction attack</a:t>
            </a:r>
            <a:r>
              <a:rPr lang="en-US" sz="2800" dirty="0"/>
              <a:t> on deep neural networks which are given as a </a:t>
            </a:r>
            <a:r>
              <a:rPr lang="en-US" sz="2800" dirty="0">
                <a:solidFill>
                  <a:srgbClr val="FF00FF"/>
                </a:solidFill>
              </a:rPr>
              <a:t>black box via an API that only provides the label produced for each input</a:t>
            </a:r>
          </a:p>
          <a:p>
            <a:pPr lvl="1">
              <a:buNone/>
            </a:pPr>
            <a:endParaRPr lang="en-US" sz="2800" dirty="0">
              <a:solidFill>
                <a:srgbClr val="0066FF"/>
              </a:solidFill>
            </a:endParaRPr>
          </a:p>
          <a:p>
            <a:pPr marL="800100" lvl="1" indent="-342900">
              <a:buClr>
                <a:srgbClr val="1515EA"/>
              </a:buClr>
              <a:buFont typeface="Wingdings" pitchFamily="2" charset="2"/>
              <a:buChar char="§"/>
            </a:pPr>
            <a:r>
              <a:rPr lang="en-US" sz="2800" dirty="0"/>
              <a:t>We demonstrated </a:t>
            </a:r>
            <a:r>
              <a:rPr lang="en-US" sz="2800" dirty="0">
                <a:solidFill>
                  <a:srgbClr val="0066FF"/>
                </a:solidFill>
              </a:rPr>
              <a:t>its correctness </a:t>
            </a:r>
            <a:r>
              <a:rPr lang="en-US" sz="2800" dirty="0"/>
              <a:t>by successfully extracting about one million parameters from normally trained</a:t>
            </a:r>
            <a:r>
              <a:rPr lang="en-US" sz="2800" dirty="0">
                <a:solidFill>
                  <a:srgbClr val="0066FF"/>
                </a:solidFill>
              </a:rPr>
              <a:t> CIFAR10 DNN’s</a:t>
            </a:r>
          </a:p>
          <a:p>
            <a:pPr marL="800100" lvl="1" indent="-342900">
              <a:buClr>
                <a:srgbClr val="1515EA"/>
              </a:buClr>
              <a:buFont typeface="Wingdings" pitchFamily="2" charset="2"/>
              <a:buChar char="§"/>
            </a:pPr>
            <a:endParaRPr lang="en-US" sz="2800" dirty="0">
              <a:solidFill>
                <a:srgbClr val="0066FF"/>
              </a:solidFill>
            </a:endParaRPr>
          </a:p>
          <a:p>
            <a:pPr marL="800100" lvl="1" indent="-342900">
              <a:buClr>
                <a:srgbClr val="1515EA"/>
              </a:buClr>
              <a:buFont typeface="Wingdings" pitchFamily="2" charset="2"/>
              <a:buChar char="§"/>
            </a:pPr>
            <a:r>
              <a:rPr lang="en-US" sz="2800" dirty="0"/>
              <a:t>However, it is </a:t>
            </a:r>
            <a:r>
              <a:rPr lang="en-US" sz="2800" dirty="0">
                <a:solidFill>
                  <a:srgbClr val="FF0000"/>
                </a:solidFill>
              </a:rPr>
              <a:t>unlikely that anyone will be able to use it in practice</a:t>
            </a:r>
            <a:r>
              <a:rPr lang="en-US" sz="2800" dirty="0"/>
              <a:t> to extract the billions or trillions of parameters in </a:t>
            </a:r>
            <a:r>
              <a:rPr lang="en-US" sz="2800" dirty="0">
                <a:solidFill>
                  <a:srgbClr val="FF0000"/>
                </a:solidFill>
              </a:rPr>
              <a:t>frontier DNN models</a:t>
            </a:r>
          </a:p>
        </p:txBody>
      </p:sp>
    </p:spTree>
    <p:extLst>
      <p:ext uri="{BB962C8B-B14F-4D97-AF65-F5344CB8AC3E}">
        <p14:creationId xmlns:p14="http://schemas.microsoft.com/office/powerpoint/2010/main" val="52889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001" y="91440"/>
            <a:ext cx="8407625" cy="94956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The problem we consider here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27417" y="748710"/>
            <a:ext cx="9054059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 rtl="0">
              <a:spcBef>
                <a:spcPct val="20000"/>
              </a:spcBef>
              <a:buNone/>
            </a:pPr>
            <a:endParaRPr lang="en-US" sz="3200" dirty="0"/>
          </a:p>
          <a:p>
            <a:pPr lvl="1">
              <a:buNone/>
            </a:pPr>
            <a:endParaRPr lang="en-US" sz="2800" dirty="0">
              <a:solidFill>
                <a:srgbClr val="0066FF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/>
              <a:t>Deep neural networks (DNNs) are </a:t>
            </a:r>
            <a:r>
              <a:rPr lang="en-US" sz="2800" dirty="0">
                <a:solidFill>
                  <a:srgbClr val="0066FF"/>
                </a:solidFill>
              </a:rPr>
              <a:t>highly valuable assets </a:t>
            </a:r>
            <a:r>
              <a:rPr lang="en-US" sz="2800" dirty="0"/>
              <a:t>which can cost millions to train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8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/>
              <a:t>Developers allow the public to interact with </a:t>
            </a:r>
            <a:r>
              <a:rPr lang="en-US" sz="2800" dirty="0">
                <a:solidFill>
                  <a:srgbClr val="0066FF"/>
                </a:solidFill>
              </a:rPr>
              <a:t>black-box DNN</a:t>
            </a:r>
            <a:r>
              <a:rPr lang="en-US" sz="2800" dirty="0"/>
              <a:t>s via a </a:t>
            </a:r>
            <a:r>
              <a:rPr lang="en-US" sz="2800" dirty="0">
                <a:solidFill>
                  <a:srgbClr val="0066FF"/>
                </a:solidFill>
              </a:rPr>
              <a:t>provided API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800" dirty="0">
              <a:solidFill>
                <a:srgbClr val="0066FF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>
                <a:solidFill>
                  <a:srgbClr val="FF00FF"/>
                </a:solidFill>
              </a:rPr>
              <a:t>Can you recover a Deep Neural Network from its answers to chosen inputs?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800" dirty="0"/>
              <a:t>How many </a:t>
            </a:r>
            <a:r>
              <a:rPr lang="en-US" sz="2800" dirty="0">
                <a:solidFill>
                  <a:srgbClr val="FF0000"/>
                </a:solidFill>
              </a:rPr>
              <a:t>queries?</a:t>
            </a:r>
            <a:r>
              <a:rPr lang="en-US" sz="2800" dirty="0"/>
              <a:t> 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800" dirty="0"/>
              <a:t>How much </a:t>
            </a:r>
            <a:r>
              <a:rPr lang="en-US" sz="2800" dirty="0">
                <a:solidFill>
                  <a:srgbClr val="FF0000"/>
                </a:solidFill>
              </a:rPr>
              <a:t>time?</a:t>
            </a:r>
          </a:p>
          <a:p>
            <a:pPr marL="1257300" lvl="2" indent="-342900">
              <a:buFont typeface="Wingdings" pitchFamily="2" charset="2"/>
              <a:buChar char="§"/>
            </a:pPr>
            <a:endParaRPr lang="en-US" sz="2800" dirty="0">
              <a:solidFill>
                <a:srgbClr val="FF0000"/>
              </a:solidFill>
            </a:endParaRPr>
          </a:p>
          <a:p>
            <a:pPr lvl="1">
              <a:buClr>
                <a:srgbClr val="1515EA"/>
              </a:buClr>
              <a:buNone/>
            </a:pP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83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955" y="257586"/>
            <a:ext cx="9350062" cy="72158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similarity between DNNs and block ciphers</a:t>
            </a:r>
            <a:endParaRPr lang="he-IL" sz="32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08394F-B9CC-1921-D153-56270470E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48" y="1409895"/>
            <a:ext cx="8686799" cy="27014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502068" y="3506565"/>
            <a:ext cx="9794175" cy="302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 rtl="0">
              <a:spcBef>
                <a:spcPct val="20000"/>
              </a:spcBef>
            </a:pPr>
            <a:endParaRPr lang="en-US" sz="32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/>
              <a:t>DNNs operate on </a:t>
            </a:r>
            <a:r>
              <a:rPr lang="en-US" sz="2400" dirty="0">
                <a:solidFill>
                  <a:srgbClr val="0066FF"/>
                </a:solidFill>
              </a:rPr>
              <a:t>vectors of reals</a:t>
            </a:r>
            <a:r>
              <a:rPr lang="en-US" sz="2400" dirty="0"/>
              <a:t>; Block ciphers on </a:t>
            </a:r>
            <a:r>
              <a:rPr lang="en-US" sz="2400" dirty="0">
                <a:solidFill>
                  <a:srgbClr val="0066FF"/>
                </a:solidFill>
              </a:rPr>
              <a:t>bits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/>
              <a:t>Each layer/round usually consists of some </a:t>
            </a:r>
            <a:r>
              <a:rPr lang="en-US" sz="2400" dirty="0">
                <a:solidFill>
                  <a:srgbClr val="0066FF"/>
                </a:solidFill>
              </a:rPr>
              <a:t>secret global linear mapping </a:t>
            </a:r>
            <a:r>
              <a:rPr lang="en-US" sz="2400" dirty="0"/>
              <a:t>followed by some </a:t>
            </a:r>
            <a:r>
              <a:rPr lang="en-US" sz="2400" dirty="0">
                <a:solidFill>
                  <a:srgbClr val="0066FF"/>
                </a:solidFill>
              </a:rPr>
              <a:t>known local nonlinear mapping (ReLU(x):=max(x,0) in DNNs, </a:t>
            </a:r>
            <a:r>
              <a:rPr lang="en-US" sz="2400" dirty="0" err="1">
                <a:solidFill>
                  <a:srgbClr val="0066FF"/>
                </a:solidFill>
              </a:rPr>
              <a:t>Sboxes</a:t>
            </a:r>
            <a:r>
              <a:rPr lang="en-US" sz="2400" dirty="0">
                <a:solidFill>
                  <a:srgbClr val="0066FF"/>
                </a:solidFill>
              </a:rPr>
              <a:t> in block ciphers)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>
                <a:solidFill>
                  <a:srgbClr val="FF00FF"/>
                </a:solidFill>
              </a:rPr>
              <a:t>The problem of recovering the weights from chosen input/output pairs is thus similar to key recovery attacks</a:t>
            </a:r>
          </a:p>
        </p:txBody>
      </p:sp>
    </p:spTree>
    <p:extLst>
      <p:ext uri="{BB962C8B-B14F-4D97-AF65-F5344CB8AC3E}">
        <p14:creationId xmlns:p14="http://schemas.microsoft.com/office/powerpoint/2010/main" val="199930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5" y="576270"/>
            <a:ext cx="8502444" cy="70684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This problem had been extensively studied for more than 30 years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510746" y="798598"/>
            <a:ext cx="972888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 rtl="0">
              <a:spcBef>
                <a:spcPct val="20000"/>
              </a:spcBef>
              <a:buNone/>
            </a:pPr>
            <a:endParaRPr lang="en-US" sz="32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/>
              <a:t>In 1993, </a:t>
            </a:r>
            <a:r>
              <a:rPr lang="en-US" sz="2800" dirty="0">
                <a:solidFill>
                  <a:srgbClr val="0066FF"/>
                </a:solidFill>
              </a:rPr>
              <a:t>Blum and Rivest </a:t>
            </a:r>
            <a:r>
              <a:rPr lang="en-US" sz="2800" dirty="0"/>
              <a:t>showed that a variant of this problem is </a:t>
            </a:r>
            <a:r>
              <a:rPr lang="en-US" sz="2800" dirty="0">
                <a:solidFill>
                  <a:srgbClr val="0066FF"/>
                </a:solidFill>
              </a:rPr>
              <a:t>NP-hard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800" dirty="0">
              <a:solidFill>
                <a:srgbClr val="0066FF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/>
              <a:t>In 1994 </a:t>
            </a:r>
            <a:r>
              <a:rPr lang="en-US" sz="2800" dirty="0">
                <a:solidFill>
                  <a:srgbClr val="0066FF"/>
                </a:solidFill>
              </a:rPr>
              <a:t>Charles Fefferman </a:t>
            </a:r>
            <a:r>
              <a:rPr lang="en-US" sz="2800" dirty="0"/>
              <a:t>showed that all the parameters of a deep network with </a:t>
            </a:r>
            <a:r>
              <a:rPr lang="en-US" sz="2800" dirty="0" err="1"/>
              <a:t>sigmoids</a:t>
            </a:r>
            <a:r>
              <a:rPr lang="en-US" sz="2800" dirty="0"/>
              <a:t> are </a:t>
            </a:r>
            <a:r>
              <a:rPr lang="en-US" sz="2800" dirty="0">
                <a:solidFill>
                  <a:srgbClr val="0066FF"/>
                </a:solidFill>
              </a:rPr>
              <a:t>uniquely determined </a:t>
            </a:r>
            <a:r>
              <a:rPr lang="en-US" sz="2800" dirty="0"/>
              <a:t>by its input/output behavior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>
                <a:solidFill>
                  <a:srgbClr val="0066FF"/>
                </a:solidFill>
              </a:rPr>
              <a:t>…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>
                <a:solidFill>
                  <a:srgbClr val="FF00FF"/>
                </a:solidFill>
              </a:rPr>
              <a:t>The best previous attack </a:t>
            </a:r>
            <a:r>
              <a:rPr lang="en-US" sz="2800" dirty="0"/>
              <a:t>was published at CRYPTO’20 and EC’24 showing that all the weights could be extracted in </a:t>
            </a:r>
            <a:r>
              <a:rPr lang="en-US" sz="2800" dirty="0">
                <a:solidFill>
                  <a:srgbClr val="FF0000"/>
                </a:solidFill>
              </a:rPr>
              <a:t>polynomial time using a polynomial number of queries</a:t>
            </a:r>
          </a:p>
        </p:txBody>
      </p:sp>
    </p:spTree>
    <p:extLst>
      <p:ext uri="{BB962C8B-B14F-4D97-AF65-F5344CB8AC3E}">
        <p14:creationId xmlns:p14="http://schemas.microsoft.com/office/powerpoint/2010/main" val="957501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A87C9-B51E-89AF-5113-35FE6AE35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603B0-F7EB-CA95-48E6-E85E60116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67" y="74825"/>
            <a:ext cx="8671810" cy="94956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Comparing our EC’24 and EC’25 results</a:t>
            </a:r>
            <a:endParaRPr lang="he-IL" sz="36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814E78-3CC8-57D7-F51D-38C7BD98A536}"/>
              </a:ext>
            </a:extLst>
          </p:cNvPr>
          <p:cNvSpPr txBox="1"/>
          <p:nvPr/>
        </p:nvSpPr>
        <p:spPr>
          <a:xfrm>
            <a:off x="-477824" y="1043422"/>
            <a:ext cx="8295194" cy="170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None/>
            </a:pPr>
            <a:endParaRPr lang="en-US" sz="2800" dirty="0">
              <a:solidFill>
                <a:srgbClr val="0066FF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</a:rPr>
              <a:t>Our previous EC’24 attack operates in the </a:t>
            </a:r>
            <a:r>
              <a:rPr lang="en-US" sz="2400" dirty="0">
                <a:solidFill>
                  <a:srgbClr val="FF0000"/>
                </a:solidFill>
              </a:rPr>
              <a:t>easiest attack setting</a:t>
            </a:r>
            <a:r>
              <a:rPr lang="en-US" sz="2400" dirty="0">
                <a:solidFill>
                  <a:srgbClr val="002060"/>
                </a:solidFill>
              </a:rPr>
              <a:t>, which assumes that the attacker knows the </a:t>
            </a:r>
            <a:r>
              <a:rPr lang="en-US" sz="2400" dirty="0">
                <a:solidFill>
                  <a:srgbClr val="FF00FF"/>
                </a:solidFill>
              </a:rPr>
              <a:t>precise numerical outputs of the DNN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D411DC-E96C-4E69-89B8-83980B4B9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857" y="1895963"/>
            <a:ext cx="6846401" cy="46028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3AE6D6-A2F8-151B-D69F-F36368FB3E0F}"/>
              </a:ext>
            </a:extLst>
          </p:cNvPr>
          <p:cNvSpPr txBox="1"/>
          <p:nvPr/>
        </p:nvSpPr>
        <p:spPr>
          <a:xfrm>
            <a:off x="-513134" y="5096880"/>
            <a:ext cx="8117477" cy="170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None/>
            </a:pPr>
            <a:endParaRPr lang="en-US" sz="2800" dirty="0">
              <a:solidFill>
                <a:srgbClr val="0066FF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</a:rPr>
              <a:t>Our new EC’25 attack operates in the </a:t>
            </a:r>
            <a:r>
              <a:rPr lang="en-US" sz="2400" dirty="0">
                <a:solidFill>
                  <a:srgbClr val="FF0000"/>
                </a:solidFill>
              </a:rPr>
              <a:t>hardest attack setting</a:t>
            </a:r>
            <a:r>
              <a:rPr lang="en-US" sz="2400" dirty="0">
                <a:solidFill>
                  <a:srgbClr val="002060"/>
                </a:solidFill>
              </a:rPr>
              <a:t>, which assumes that the attacker only knows the </a:t>
            </a:r>
            <a:r>
              <a:rPr lang="en-US" sz="2400" dirty="0">
                <a:solidFill>
                  <a:srgbClr val="FF00FF"/>
                </a:solidFill>
              </a:rPr>
              <a:t>labels produced for chosen inputs</a:t>
            </a:r>
          </a:p>
        </p:txBody>
      </p:sp>
    </p:spTree>
    <p:extLst>
      <p:ext uri="{BB962C8B-B14F-4D97-AF65-F5344CB8AC3E}">
        <p14:creationId xmlns:p14="http://schemas.microsoft.com/office/powerpoint/2010/main" val="2359424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861" y="63497"/>
            <a:ext cx="9055510" cy="1039081"/>
          </a:xfrm>
        </p:spPr>
        <p:txBody>
          <a:bodyPr>
            <a:noAutofit/>
          </a:bodyPr>
          <a:lstStyle/>
          <a:p>
            <a:br>
              <a:rPr lang="en-US" sz="4000" dirty="0">
                <a:solidFill>
                  <a:srgbClr val="FF0000"/>
                </a:solidFill>
              </a:rPr>
            </a:br>
            <a:r>
              <a:rPr lang="en-US" sz="4000" dirty="0">
                <a:solidFill>
                  <a:srgbClr val="FF0000"/>
                </a:solidFill>
              </a:rPr>
              <a:t>This hard-label setting: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554635" y="1102578"/>
            <a:ext cx="969863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 rtl="0">
              <a:spcBef>
                <a:spcPct val="20000"/>
              </a:spcBef>
              <a:buNone/>
            </a:pPr>
            <a:endParaRPr lang="en-US" sz="32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/>
              <a:t>Was studied by </a:t>
            </a:r>
            <a:r>
              <a:rPr lang="en-US" sz="2800" dirty="0">
                <a:solidFill>
                  <a:srgbClr val="FF00FF"/>
                </a:solidFill>
              </a:rPr>
              <a:t>Chen et al</a:t>
            </a:r>
            <a:r>
              <a:rPr lang="en-US" sz="2800" dirty="0"/>
              <a:t>, who showed at </a:t>
            </a:r>
            <a:r>
              <a:rPr lang="en-US" sz="2800" dirty="0">
                <a:solidFill>
                  <a:srgbClr val="FF00FF"/>
                </a:solidFill>
              </a:rPr>
              <a:t>AC’24</a:t>
            </a:r>
            <a:r>
              <a:rPr lang="en-US" sz="2800" dirty="0"/>
              <a:t> that it can be solved with </a:t>
            </a:r>
            <a:r>
              <a:rPr lang="en-US" sz="2800" dirty="0" err="1">
                <a:solidFill>
                  <a:srgbClr val="FF0000"/>
                </a:solidFill>
              </a:rPr>
              <a:t>polynomially</a:t>
            </a:r>
            <a:r>
              <a:rPr lang="en-US" sz="2800" dirty="0">
                <a:solidFill>
                  <a:srgbClr val="FF0000"/>
                </a:solidFill>
              </a:rPr>
              <a:t> many queries</a:t>
            </a:r>
            <a:r>
              <a:rPr lang="en-US" sz="2800" dirty="0"/>
              <a:t>, but their algorithm required </a:t>
            </a:r>
            <a:r>
              <a:rPr lang="en-US" sz="2800" dirty="0">
                <a:solidFill>
                  <a:srgbClr val="FF0000"/>
                </a:solidFill>
              </a:rPr>
              <a:t>exponential time</a:t>
            </a:r>
          </a:p>
          <a:p>
            <a:pPr lvl="1">
              <a:buNone/>
            </a:pPr>
            <a:endParaRPr lang="en-US" sz="2800" dirty="0">
              <a:solidFill>
                <a:srgbClr val="0066FF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/>
              <a:t>Here we finally solve this longstanding open problem with </a:t>
            </a:r>
            <a:r>
              <a:rPr lang="en-US" sz="2800" dirty="0">
                <a:solidFill>
                  <a:srgbClr val="FF0000"/>
                </a:solidFill>
              </a:rPr>
              <a:t>polynomial time and query complexities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8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/>
              <a:t>Our techniques demonstrate that </a:t>
            </a:r>
            <a:r>
              <a:rPr lang="en-US" sz="2800" dirty="0">
                <a:solidFill>
                  <a:srgbClr val="FF00FF"/>
                </a:solidFill>
              </a:rPr>
              <a:t>all the parameters of a DNN classifier </a:t>
            </a:r>
            <a:r>
              <a:rPr lang="en-US" sz="2800" dirty="0">
                <a:solidFill>
                  <a:srgbClr val="002060"/>
                </a:solidFill>
              </a:rPr>
              <a:t>can be    determined by just </a:t>
            </a:r>
            <a:r>
              <a:rPr lang="en-US" sz="2800" dirty="0">
                <a:solidFill>
                  <a:srgbClr val="FF00FF"/>
                </a:solidFill>
              </a:rPr>
              <a:t>analyzing the geometric      shape of its decision boundary</a:t>
            </a:r>
          </a:p>
        </p:txBody>
      </p:sp>
    </p:spTree>
    <p:extLst>
      <p:ext uri="{BB962C8B-B14F-4D97-AF65-F5344CB8AC3E}">
        <p14:creationId xmlns:p14="http://schemas.microsoft.com/office/powerpoint/2010/main" val="122419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8" y="335401"/>
            <a:ext cx="8681666" cy="94956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The basic tool of our EC’24 attack: Critical points in the input space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64892" y="1605742"/>
            <a:ext cx="9146236" cy="472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 rtl="0">
              <a:spcBef>
                <a:spcPct val="20000"/>
              </a:spcBef>
            </a:pPr>
            <a:endParaRPr lang="en-US" sz="32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critical point </a:t>
            </a:r>
            <a:r>
              <a:rPr lang="en-US" sz="2800" dirty="0"/>
              <a:t>is defined as a point </a:t>
            </a:r>
            <a:r>
              <a:rPr lang="en-US" sz="2800" dirty="0">
                <a:solidFill>
                  <a:srgbClr val="FF0000"/>
                </a:solidFill>
              </a:rPr>
              <a:t>x</a:t>
            </a:r>
            <a:r>
              <a:rPr lang="en-US" sz="2800" dirty="0"/>
              <a:t> in the input space in which the </a:t>
            </a:r>
            <a:r>
              <a:rPr lang="en-US" sz="2800" dirty="0">
                <a:solidFill>
                  <a:srgbClr val="FF0000"/>
                </a:solidFill>
              </a:rPr>
              <a:t>input to some </a:t>
            </a:r>
            <a:r>
              <a:rPr lang="en-US" sz="2800" dirty="0" err="1">
                <a:solidFill>
                  <a:srgbClr val="FF0000"/>
                </a:solidFill>
              </a:rPr>
              <a:t>ReLU</a:t>
            </a:r>
            <a:r>
              <a:rPr lang="en-US" sz="2800" dirty="0">
                <a:solidFill>
                  <a:srgbClr val="FF0000"/>
                </a:solidFill>
              </a:rPr>
              <a:t> is 0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800" dirty="0">
              <a:solidFill>
                <a:srgbClr val="FF0000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/>
              <a:t>In the </a:t>
            </a:r>
            <a:r>
              <a:rPr lang="en-US" sz="2800" dirty="0">
                <a:solidFill>
                  <a:srgbClr val="0066FF"/>
                </a:solidFill>
              </a:rPr>
              <a:t>vicinity of any </a:t>
            </a:r>
            <a:r>
              <a:rPr lang="en-US" sz="2800" dirty="0">
                <a:solidFill>
                  <a:srgbClr val="FF0000"/>
                </a:solidFill>
              </a:rPr>
              <a:t>non-critical</a:t>
            </a:r>
            <a:r>
              <a:rPr lang="en-US" sz="2800" dirty="0">
                <a:solidFill>
                  <a:srgbClr val="0066FF"/>
                </a:solidFill>
              </a:rPr>
              <a:t> point </a:t>
            </a:r>
            <a:r>
              <a:rPr lang="en-US" sz="2800" dirty="0">
                <a:solidFill>
                  <a:srgbClr val="FF0000"/>
                </a:solidFill>
              </a:rPr>
              <a:t>x</a:t>
            </a:r>
            <a:r>
              <a:rPr lang="en-US" sz="2800" dirty="0"/>
              <a:t>, the DNN behaves as an </a:t>
            </a:r>
            <a:r>
              <a:rPr lang="en-US" sz="2800" dirty="0">
                <a:solidFill>
                  <a:srgbClr val="0066FF"/>
                </a:solidFill>
              </a:rPr>
              <a:t>affine function </a:t>
            </a:r>
            <a:r>
              <a:rPr lang="en-US" sz="2800" dirty="0"/>
              <a:t>since the output of each </a:t>
            </a:r>
            <a:r>
              <a:rPr lang="en-US" sz="2800" dirty="0" err="1"/>
              <a:t>ReLU</a:t>
            </a:r>
            <a:r>
              <a:rPr lang="en-US" sz="2800" dirty="0"/>
              <a:t> in the network can be replaced by </a:t>
            </a:r>
            <a:r>
              <a:rPr lang="en-US" sz="2800" dirty="0">
                <a:solidFill>
                  <a:srgbClr val="FF0000"/>
                </a:solidFill>
              </a:rPr>
              <a:t>either its input or zero</a:t>
            </a:r>
            <a:r>
              <a:rPr lang="en-US" sz="2800" dirty="0"/>
              <a:t>, and the whole input/output mapping is therefore just     </a:t>
            </a:r>
            <a:r>
              <a:rPr lang="en-US" sz="2800" dirty="0">
                <a:solidFill>
                  <a:srgbClr val="FF00FF"/>
                </a:solidFill>
              </a:rPr>
              <a:t>a composition of affine functions</a:t>
            </a:r>
          </a:p>
        </p:txBody>
      </p:sp>
    </p:spTree>
    <p:extLst>
      <p:ext uri="{BB962C8B-B14F-4D97-AF65-F5344CB8AC3E}">
        <p14:creationId xmlns:p14="http://schemas.microsoft.com/office/powerpoint/2010/main" val="62531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090" y="3598336"/>
            <a:ext cx="4341533" cy="3259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16" y="273928"/>
            <a:ext cx="8838560" cy="94956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How the input space is partitioned into cells by the DNN’s critical points</a:t>
            </a:r>
            <a:endParaRPr lang="he-IL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552977" y="869653"/>
            <a:ext cx="9794414" cy="28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 rtl="0">
              <a:spcBef>
                <a:spcPct val="20000"/>
              </a:spcBef>
            </a:pPr>
            <a:endParaRPr lang="en-US" sz="32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/>
              <a:t>We can segment the input space into </a:t>
            </a:r>
            <a:r>
              <a:rPr lang="en-US" sz="2800" dirty="0">
                <a:solidFill>
                  <a:srgbClr val="FF00FF"/>
                </a:solidFill>
              </a:rPr>
              <a:t>convex regions (cells) </a:t>
            </a:r>
            <a:r>
              <a:rPr lang="en-US" sz="2800" dirty="0"/>
              <a:t>where in each cell the DNN behaves as a </a:t>
            </a:r>
            <a:r>
              <a:rPr lang="en-US" sz="2800" dirty="0">
                <a:solidFill>
                  <a:srgbClr val="FF00FF"/>
                </a:solidFill>
              </a:rPr>
              <a:t>different affine mapping</a:t>
            </a:r>
            <a:r>
              <a:rPr lang="en-US" sz="2800" dirty="0"/>
              <a:t>. The boundaries are exactly the </a:t>
            </a:r>
            <a:r>
              <a:rPr lang="en-US" sz="2800" dirty="0">
                <a:solidFill>
                  <a:srgbClr val="FF0000"/>
                </a:solidFill>
              </a:rPr>
              <a:t>critical points of the DNN </a:t>
            </a:r>
            <a:r>
              <a:rPr lang="en-US" sz="2800" dirty="0"/>
              <a:t>where some </a:t>
            </a:r>
            <a:r>
              <a:rPr lang="en-US" sz="2800" dirty="0" err="1"/>
              <a:t>ReLU</a:t>
            </a:r>
            <a:r>
              <a:rPr lang="en-US" sz="2800" dirty="0"/>
              <a:t> input switches its sign from </a:t>
            </a:r>
            <a:r>
              <a:rPr lang="en-US" sz="2800" dirty="0">
                <a:solidFill>
                  <a:srgbClr val="FF0000"/>
                </a:solidFill>
              </a:rPr>
              <a:t>+</a:t>
            </a:r>
            <a:r>
              <a:rPr lang="en-US" sz="2800" dirty="0"/>
              <a:t> to </a:t>
            </a:r>
            <a:r>
              <a:rPr lang="en-US" sz="2800" dirty="0">
                <a:solidFill>
                  <a:srgbClr val="FF0000"/>
                </a:solidFill>
              </a:rPr>
              <a:t>–</a:t>
            </a:r>
            <a:r>
              <a:rPr lang="en-US" sz="2800" dirty="0"/>
              <a:t> or vice versa</a:t>
            </a:r>
          </a:p>
        </p:txBody>
      </p:sp>
    </p:spTree>
    <p:extLst>
      <p:ext uri="{BB962C8B-B14F-4D97-AF65-F5344CB8AC3E}">
        <p14:creationId xmlns:p14="http://schemas.microsoft.com/office/powerpoint/2010/main" val="234584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367" y="273928"/>
            <a:ext cx="8763609" cy="949565"/>
          </a:xfrm>
        </p:spPr>
        <p:txBody>
          <a:bodyPr anchor="ctr">
            <a:no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How the logits change as we move in a straight line between two inputs</a:t>
            </a:r>
            <a:endParaRPr lang="he-IL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-411892" y="994893"/>
                <a:ext cx="9651757" cy="2813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algn="l" rtl="0">
                  <a:spcBef>
                    <a:spcPct val="20000"/>
                  </a:spcBef>
                  <a:buNone/>
                </a:pPr>
                <a:endParaRPr lang="en-US" sz="28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sz="2400" dirty="0"/>
                  <a:t>When we move in a </a:t>
                </a:r>
                <a:r>
                  <a:rPr lang="en-US" sz="2400" dirty="0">
                    <a:solidFill>
                      <a:srgbClr val="0066FF"/>
                    </a:solidFill>
                  </a:rPr>
                  <a:t>straight line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66FF"/>
                    </a:solidFill>
                  </a:rPr>
                  <a:t>and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which is </a:t>
                </a:r>
                <a:r>
                  <a:rPr lang="en-US" sz="2400" dirty="0">
                    <a:solidFill>
                      <a:srgbClr val="0066FF"/>
                    </a:solidFill>
                  </a:rPr>
                  <a:t>parametrized by 0&lt;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2400" dirty="0">
                    <a:solidFill>
                      <a:srgbClr val="0066FF"/>
                    </a:solidFill>
                  </a:rPr>
                  <a:t>&lt;1</a:t>
                </a:r>
                <a:r>
                  <a:rPr lang="en-US" sz="2400" dirty="0"/>
                  <a:t>, we define a 1D path in the high dimensional input space defined by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p(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)=(1-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)*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. The mapping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 to any particular output y of the DNN is a </a:t>
                </a:r>
                <a:r>
                  <a:rPr lang="en-US" sz="2400" dirty="0">
                    <a:solidFill>
                      <a:srgbClr val="0066FF"/>
                    </a:solidFill>
                  </a:rPr>
                  <a:t>piecewise linear line </a:t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in the 2D plane (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,y), where all the turning locations are</a:t>
                </a:r>
                <a:r>
                  <a:rPr lang="en-US" sz="2400" dirty="0">
                    <a:solidFill>
                      <a:srgbClr val="0066FF"/>
                    </a:solidFill>
                  </a:rPr>
                  <a:t> critical points for various neurons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1892" y="994893"/>
                <a:ext cx="9651757" cy="2813078"/>
              </a:xfrm>
              <a:prstGeom prst="rect">
                <a:avLst/>
              </a:prstGeom>
              <a:blipFill>
                <a:blip r:embed="rId2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358" y="3881837"/>
            <a:ext cx="2998610" cy="298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06771"/>
      </p:ext>
    </p:extLst>
  </p:cSld>
  <p:clrMapOvr>
    <a:masterClrMapping/>
  </p:clrMapOvr>
</p:sld>
</file>

<file path=ppt/theme/theme1.xml><?xml version="1.0" encoding="utf-8"?>
<a:theme xmlns:a="http://schemas.openxmlformats.org/drawingml/2006/main" name="Side Ba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6633"/>
      </a:accent1>
      <a:accent2>
        <a:srgbClr val="1515EA"/>
      </a:accent2>
      <a:accent3>
        <a:srgbClr val="FFFFFF"/>
      </a:accent3>
      <a:accent4>
        <a:srgbClr val="000000"/>
      </a:accent4>
      <a:accent5>
        <a:srgbClr val="FFB8AD"/>
      </a:accent5>
      <a:accent6>
        <a:srgbClr val="1212D4"/>
      </a:accent6>
      <a:hlink>
        <a:srgbClr val="FF0000"/>
      </a:hlink>
      <a:folHlink>
        <a:srgbClr val="808080"/>
      </a:folHlink>
    </a:clrScheme>
    <a:fontScheme name="Side Ba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solidFill>
            <a:srgbClr val="FF0000"/>
          </a:solidFill>
          <a:prstDash val="solid"/>
          <a:round/>
          <a:headEnd type="none" w="sm" len="sm"/>
          <a:tailEnd type="none" w="lg" len="lg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75000"/>
          <a:buFont typeface="Monotype Sorts" pitchFamily="10" charset="2"/>
          <a:buChar char="u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noFill/>
        <a:ln w="25400" cap="flat" cmpd="sng" algn="ctr">
          <a:solidFill>
            <a:schemeClr val="tx2"/>
          </a:solidFill>
          <a:prstDash val="solid"/>
          <a:round/>
          <a:headEnd type="none" w="sm" len="sm"/>
          <a:tailEnd type="arrow"/>
        </a:ln>
        <a:effectLst/>
      </a:spPr>
      <a:bodyPr/>
      <a:lstStyle/>
    </a:lnDef>
  </a:objectDefaults>
  <a:extraClrSchemeLst>
    <a:extraClrScheme>
      <a:clrScheme name="Side Bar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White Body">
  <a:themeElements>
    <a:clrScheme name="Custom 4">
      <a:dk1>
        <a:sysClr val="windowText" lastClr="000000"/>
      </a:dk1>
      <a:lt1>
        <a:sysClr val="window" lastClr="FFFFFF"/>
      </a:lt1>
      <a:dk2>
        <a:srgbClr val="1D3744"/>
      </a:dk2>
      <a:lt2>
        <a:srgbClr val="A0BDC5"/>
      </a:lt2>
      <a:accent1>
        <a:srgbClr val="00BF8C"/>
      </a:accent1>
      <a:accent2>
        <a:srgbClr val="6300FF"/>
      </a:accent2>
      <a:accent3>
        <a:srgbClr val="8EE2DD"/>
      </a:accent3>
      <a:accent4>
        <a:srgbClr val="FB7699"/>
      </a:accent4>
      <a:accent5>
        <a:srgbClr val="D52D00"/>
      </a:accent5>
      <a:accent6>
        <a:srgbClr val="111184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RC_PP_AutoTemplate" id="{DAAEACA0-C822-472F-A162-FE8B4652DCC1}" vid="{DC1B1166-4B36-4093-A570-21F3FDD46A44}"/>
    </a:ext>
  </a:extLst>
</a:theme>
</file>

<file path=ppt/theme/theme3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Designs\Side Bar.pot</Template>
  <TotalTime>181954</TotalTime>
  <Words>1253</Words>
  <Application>Microsoft Office PowerPoint</Application>
  <PresentationFormat>On-screen Show (4:3)</PresentationFormat>
  <Paragraphs>98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Cambria Math</vt:lpstr>
      <vt:lpstr>Comic Sans MS</vt:lpstr>
      <vt:lpstr>Monotype Sorts</vt:lpstr>
      <vt:lpstr>Times New Roman</vt:lpstr>
      <vt:lpstr>Wingdings</vt:lpstr>
      <vt:lpstr>Side Bar</vt:lpstr>
      <vt:lpstr>2_White Body</vt:lpstr>
      <vt:lpstr>Polynomial Time Cryptanalytic Extraction of Deep Neural Networks  in The Hard-Label Setting</vt:lpstr>
      <vt:lpstr>The problem we consider here</vt:lpstr>
      <vt:lpstr>The similarity between DNNs and block ciphers</vt:lpstr>
      <vt:lpstr>This problem had been extensively studied for more than 30 years</vt:lpstr>
      <vt:lpstr>Comparing our EC’24 and EC’25 results</vt:lpstr>
      <vt:lpstr> This hard-label setting:</vt:lpstr>
      <vt:lpstr>The basic tool of our EC’24 attack: Critical points in the input space</vt:lpstr>
      <vt:lpstr>How the input space is partitioned into cells by the DNN’s critical points</vt:lpstr>
      <vt:lpstr>How the logits change as we move in a straight line between two inputs</vt:lpstr>
      <vt:lpstr>How we use critical points in the attack</vt:lpstr>
      <vt:lpstr>Unfortunately, we can no longer use this technique in the hard-label setting</vt:lpstr>
      <vt:lpstr>In the hard-label setting we can only explore the decision boundary</vt:lpstr>
      <vt:lpstr>In the hard-label setting we can only explore the decision boundary</vt:lpstr>
      <vt:lpstr>PowerPoint Presentation</vt:lpstr>
      <vt:lpstr>The second part of the attack</vt:lpstr>
      <vt:lpstr>A new sign-finding idea: Compare the width of decision boundary patches</vt:lpstr>
      <vt:lpstr>Experimental verification of our new attack technique</vt:lpstr>
      <vt:lpstr>Concluding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</dc:title>
  <dc:creator>Shamir</dc:creator>
  <cp:lastModifiedBy>Anna Hambitzer</cp:lastModifiedBy>
  <cp:revision>2217</cp:revision>
  <cp:lastPrinted>1998-08-17T01:08:49Z</cp:lastPrinted>
  <dcterms:created xsi:type="dcterms:W3CDTF">1995-05-28T16:26:58Z</dcterms:created>
  <dcterms:modified xsi:type="dcterms:W3CDTF">2025-04-23T07:47:34Z</dcterms:modified>
</cp:coreProperties>
</file>