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82" r:id="rId4"/>
    <p:sldId id="286" r:id="rId5"/>
    <p:sldId id="284" r:id="rId6"/>
    <p:sldId id="289" r:id="rId7"/>
    <p:sldId id="291" r:id="rId8"/>
    <p:sldId id="292" r:id="rId9"/>
    <p:sldId id="269" r:id="rId10"/>
    <p:sldId id="257" r:id="rId11"/>
    <p:sldId id="274" r:id="rId12"/>
    <p:sldId id="278" r:id="rId13"/>
    <p:sldId id="270" r:id="rId14"/>
    <p:sldId id="272" r:id="rId15"/>
    <p:sldId id="27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2854E9-3E39-4EB0-A322-617C13BCD5DC}">
          <p14:sldIdLst>
            <p14:sldId id="256"/>
            <p14:sldId id="280"/>
            <p14:sldId id="282"/>
            <p14:sldId id="286"/>
            <p14:sldId id="284"/>
            <p14:sldId id="289"/>
            <p14:sldId id="291"/>
          </p14:sldIdLst>
        </p14:section>
        <p14:section name="OPF" id="{DBB429EA-0F9B-43E9-ADD2-25B60294CDD2}">
          <p14:sldIdLst>
            <p14:sldId id="292"/>
          </p14:sldIdLst>
        </p14:section>
        <p14:section name="GGH15 Construction" id="{19082DAE-2E2E-4D52-B8D7-1C30D3E45A06}">
          <p14:sldIdLst>
            <p14:sldId id="269"/>
            <p14:sldId id="257"/>
            <p14:sldId id="274"/>
            <p14:sldId id="278"/>
            <p14:sldId id="270"/>
            <p14:sldId id="272"/>
            <p14:sldId id="279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yu Mao" initials="XM" lastIdx="2" clrIdx="0">
    <p:extLst>
      <p:ext uri="{19B8F6BF-5375-455C-9EA6-DF929625EA0E}">
        <p15:presenceInfo xmlns:p15="http://schemas.microsoft.com/office/powerpoint/2012/main" userId="82b06f8c736038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yu Mao" userId="82b06f8c73603875" providerId="LiveId" clId="{3EA7923F-308E-4B7F-BFB4-5615A5064219}"/>
    <pc:docChg chg="undo custSel addSld delSld modSld modSection">
      <pc:chgData name="Xinyu Mao" userId="82b06f8c73603875" providerId="LiveId" clId="{3EA7923F-308E-4B7F-BFB4-5615A5064219}" dt="2024-04-07T23:08:10.269" v="1138" actId="14100"/>
      <pc:docMkLst>
        <pc:docMk/>
      </pc:docMkLst>
      <pc:sldChg chg="modSp mod">
        <pc:chgData name="Xinyu Mao" userId="82b06f8c73603875" providerId="LiveId" clId="{3EA7923F-308E-4B7F-BFB4-5615A5064219}" dt="2024-04-07T22:39:56.456" v="662" actId="20577"/>
        <pc:sldMkLst>
          <pc:docMk/>
          <pc:sldMk cId="2344455775" sldId="256"/>
        </pc:sldMkLst>
      </pc:sldChg>
      <pc:sldChg chg="modAnim">
        <pc:chgData name="Xinyu Mao" userId="82b06f8c73603875" providerId="LiveId" clId="{3EA7923F-308E-4B7F-BFB4-5615A5064219}" dt="2024-02-16T10:19:21.204" v="126"/>
        <pc:sldMkLst>
          <pc:docMk/>
          <pc:sldMk cId="650051084" sldId="257"/>
        </pc:sldMkLst>
      </pc:sldChg>
      <pc:sldChg chg="modSp mod modAnim">
        <pc:chgData name="Xinyu Mao" userId="82b06f8c73603875" providerId="LiveId" clId="{3EA7923F-308E-4B7F-BFB4-5615A5064219}" dt="2024-02-16T10:19:04.856" v="123"/>
        <pc:sldMkLst>
          <pc:docMk/>
          <pc:sldMk cId="1742917446" sldId="260"/>
        </pc:sldMkLst>
      </pc:sldChg>
      <pc:sldChg chg="modSp mod modAnim">
        <pc:chgData name="Xinyu Mao" userId="82b06f8c73603875" providerId="LiveId" clId="{3EA7923F-308E-4B7F-BFB4-5615A5064219}" dt="2024-04-07T23:08:10.269" v="1138" actId="14100"/>
        <pc:sldMkLst>
          <pc:docMk/>
          <pc:sldMk cId="1338124090" sldId="261"/>
        </pc:sldMkLst>
      </pc:sldChg>
      <pc:sldChg chg="modSp modAnim">
        <pc:chgData name="Xinyu Mao" userId="82b06f8c73603875" providerId="LiveId" clId="{3EA7923F-308E-4B7F-BFB4-5615A5064219}" dt="2024-04-07T22:42:09.562" v="735" actId="20577"/>
        <pc:sldMkLst>
          <pc:docMk/>
          <pc:sldMk cId="1343168829" sldId="263"/>
        </pc:sldMkLst>
      </pc:sldChg>
      <pc:sldChg chg="modSp mod">
        <pc:chgData name="Xinyu Mao" userId="82b06f8c73603875" providerId="LiveId" clId="{3EA7923F-308E-4B7F-BFB4-5615A5064219}" dt="2024-02-16T10:17:11.303" v="89" actId="20577"/>
        <pc:sldMkLst>
          <pc:docMk/>
          <pc:sldMk cId="1390585253" sldId="264"/>
        </pc:sldMkLst>
      </pc:sldChg>
      <pc:sldChg chg="modSp mod modAnim">
        <pc:chgData name="Xinyu Mao" userId="82b06f8c73603875" providerId="LiveId" clId="{3EA7923F-308E-4B7F-BFB4-5615A5064219}" dt="2024-04-07T22:54:39.792" v="1040" actId="20577"/>
        <pc:sldMkLst>
          <pc:docMk/>
          <pc:sldMk cId="276485116" sldId="268"/>
        </pc:sldMkLst>
      </pc:sldChg>
      <pc:sldChg chg="addSp modSp mod">
        <pc:chgData name="Xinyu Mao" userId="82b06f8c73603875" providerId="LiveId" clId="{3EA7923F-308E-4B7F-BFB4-5615A5064219}" dt="2024-04-07T22:49:59.878" v="943" actId="1076"/>
        <pc:sldMkLst>
          <pc:docMk/>
          <pc:sldMk cId="1177070704" sldId="270"/>
        </pc:sldMkLst>
      </pc:sldChg>
      <pc:sldChg chg="addSp delSp modSp mod modAnim">
        <pc:chgData name="Xinyu Mao" userId="82b06f8c73603875" providerId="LiveId" clId="{3EA7923F-308E-4B7F-BFB4-5615A5064219}" dt="2024-04-07T22:50:50.784" v="947" actId="20577"/>
        <pc:sldMkLst>
          <pc:docMk/>
          <pc:sldMk cId="4057101193" sldId="272"/>
        </pc:sldMkLst>
      </pc:sldChg>
      <pc:sldChg chg="modSp mod">
        <pc:chgData name="Xinyu Mao" userId="82b06f8c73603875" providerId="LiveId" clId="{3EA7923F-308E-4B7F-BFB4-5615A5064219}" dt="2024-04-07T22:53:50.264" v="1032" actId="5793"/>
        <pc:sldMkLst>
          <pc:docMk/>
          <pc:sldMk cId="2795336705" sldId="273"/>
        </pc:sldMkLst>
      </pc:sldChg>
      <pc:sldChg chg="addSp delSp modSp mod modAnim">
        <pc:chgData name="Xinyu Mao" userId="82b06f8c73603875" providerId="LiveId" clId="{3EA7923F-308E-4B7F-BFB4-5615A5064219}" dt="2024-04-07T22:47:04.817" v="865" actId="1076"/>
        <pc:sldMkLst>
          <pc:docMk/>
          <pc:sldMk cId="1659791373" sldId="274"/>
        </pc:sldMkLst>
      </pc:sldChg>
      <pc:sldChg chg="modSp mod">
        <pc:chgData name="Xinyu Mao" userId="82b06f8c73603875" providerId="LiveId" clId="{3EA7923F-308E-4B7F-BFB4-5615A5064219}" dt="2024-02-16T10:18:38.885" v="121" actId="20577"/>
        <pc:sldMkLst>
          <pc:docMk/>
          <pc:sldMk cId="1623917740" sldId="275"/>
        </pc:sldMkLst>
      </pc:sldChg>
      <pc:sldChg chg="modSp mod modAnim">
        <pc:chgData name="Xinyu Mao" userId="82b06f8c73603875" providerId="LiveId" clId="{3EA7923F-308E-4B7F-BFB4-5615A5064219}" dt="2024-04-07T22:58:22.213" v="1060" actId="1076"/>
        <pc:sldMkLst>
          <pc:docMk/>
          <pc:sldMk cId="3561663781" sldId="276"/>
        </pc:sldMkLst>
      </pc:sldChg>
      <pc:sldChg chg="modSp mod modAnim">
        <pc:chgData name="Xinyu Mao" userId="82b06f8c73603875" providerId="LiveId" clId="{3EA7923F-308E-4B7F-BFB4-5615A5064219}" dt="2024-02-16T10:18:07.209" v="98" actId="20577"/>
        <pc:sldMkLst>
          <pc:docMk/>
          <pc:sldMk cId="6028709" sldId="277"/>
        </pc:sldMkLst>
      </pc:sldChg>
      <pc:sldChg chg="modSp mod modAnim">
        <pc:chgData name="Xinyu Mao" userId="82b06f8c73603875" providerId="LiveId" clId="{3EA7923F-308E-4B7F-BFB4-5615A5064219}" dt="2024-04-07T22:55:28.677" v="1044"/>
        <pc:sldMkLst>
          <pc:docMk/>
          <pc:sldMk cId="2649318104" sldId="278"/>
        </pc:sldMkLst>
      </pc:sldChg>
      <pc:sldChg chg="addSp delSp modSp mod modAnim">
        <pc:chgData name="Xinyu Mao" userId="82b06f8c73603875" providerId="LiveId" clId="{3EA7923F-308E-4B7F-BFB4-5615A5064219}" dt="2024-04-07T22:53:36.922" v="1027" actId="207"/>
        <pc:sldMkLst>
          <pc:docMk/>
          <pc:sldMk cId="2245423323" sldId="279"/>
        </pc:sldMkLst>
      </pc:sldChg>
      <pc:sldChg chg="modSp new del mod">
        <pc:chgData name="Xinyu Mao" userId="82b06f8c73603875" providerId="LiveId" clId="{3EA7923F-308E-4B7F-BFB4-5615A5064219}" dt="2024-04-07T23:01:11.245" v="1137" actId="47"/>
        <pc:sldMkLst>
          <pc:docMk/>
          <pc:sldMk cId="3495599221" sldId="280"/>
        </pc:sldMkLst>
      </pc:sldChg>
    </pc:docChg>
  </pc:docChgLst>
  <pc:docChgLst>
    <pc:chgData name="Xinyu Mao" userId="82b06f8c73603875" providerId="LiveId" clId="{E449E9AF-78F2-44D6-85BE-951A21EE2394}"/>
    <pc:docChg chg="undo custSel addSld delSld modSld sldOrd modSection">
      <pc:chgData name="Xinyu Mao" userId="82b06f8c73603875" providerId="LiveId" clId="{E449E9AF-78F2-44D6-85BE-951A21EE2394}" dt="2025-05-02T03:14:17.595" v="3802" actId="20577"/>
      <pc:docMkLst>
        <pc:docMk/>
      </pc:docMkLst>
      <pc:sldChg chg="modSp mod">
        <pc:chgData name="Xinyu Mao" userId="82b06f8c73603875" providerId="LiveId" clId="{E449E9AF-78F2-44D6-85BE-951A21EE2394}" dt="2025-04-29T05:06:16.892" v="71" actId="20577"/>
        <pc:sldMkLst>
          <pc:docMk/>
          <pc:sldMk cId="2344455775" sldId="256"/>
        </pc:sldMkLst>
        <pc:spChg chg="mod">
          <ac:chgData name="Xinyu Mao" userId="82b06f8c73603875" providerId="LiveId" clId="{E449E9AF-78F2-44D6-85BE-951A21EE2394}" dt="2025-04-29T05:05:41.750" v="50" actId="207"/>
          <ac:spMkLst>
            <pc:docMk/>
            <pc:sldMk cId="2344455775" sldId="256"/>
            <ac:spMk id="2" creationId="{333A8C0D-0AD1-3B1B-A65C-A70E6C00311D}"/>
          </ac:spMkLst>
        </pc:spChg>
        <pc:spChg chg="mod">
          <ac:chgData name="Xinyu Mao" userId="82b06f8c73603875" providerId="LiveId" clId="{E449E9AF-78F2-44D6-85BE-951A21EE2394}" dt="2025-04-29T05:06:16.892" v="71" actId="20577"/>
          <ac:spMkLst>
            <pc:docMk/>
            <pc:sldMk cId="2344455775" sldId="256"/>
            <ac:spMk id="3" creationId="{DE46DE68-FB57-67E0-DC26-F56876ABAEFD}"/>
          </ac:spMkLst>
        </pc:spChg>
      </pc:sldChg>
      <pc:sldChg chg="modSp mod">
        <pc:chgData name="Xinyu Mao" userId="82b06f8c73603875" providerId="LiveId" clId="{E449E9AF-78F2-44D6-85BE-951A21EE2394}" dt="2025-05-02T03:12:16.840" v="3792" actId="1076"/>
        <pc:sldMkLst>
          <pc:docMk/>
          <pc:sldMk cId="650051084" sldId="257"/>
        </pc:sldMkLst>
        <pc:spChg chg="mod">
          <ac:chgData name="Xinyu Mao" userId="82b06f8c73603875" providerId="LiveId" clId="{E449E9AF-78F2-44D6-85BE-951A21EE2394}" dt="2025-05-02T03:12:16.840" v="3792" actId="1076"/>
          <ac:spMkLst>
            <pc:docMk/>
            <pc:sldMk cId="650051084" sldId="257"/>
            <ac:spMk id="3" creationId="{CAB392C2-C3DA-64C3-16FD-A4B3D2D0D846}"/>
          </ac:spMkLst>
        </pc:spChg>
        <pc:spChg chg="mod">
          <ac:chgData name="Xinyu Mao" userId="82b06f8c73603875" providerId="LiveId" clId="{E449E9AF-78F2-44D6-85BE-951A21EE2394}" dt="2025-05-02T03:12:16.840" v="3792" actId="1076"/>
          <ac:spMkLst>
            <pc:docMk/>
            <pc:sldMk cId="650051084" sldId="257"/>
            <ac:spMk id="6" creationId="{845215A4-7762-9FB8-F439-AF136192EA3A}"/>
          </ac:spMkLst>
        </pc:spChg>
        <pc:spChg chg="mod">
          <ac:chgData name="Xinyu Mao" userId="82b06f8c73603875" providerId="LiveId" clId="{E449E9AF-78F2-44D6-85BE-951A21EE2394}" dt="2025-05-02T03:12:16.840" v="3792" actId="1076"/>
          <ac:spMkLst>
            <pc:docMk/>
            <pc:sldMk cId="650051084" sldId="257"/>
            <ac:spMk id="7" creationId="{9E315E10-609D-0CD5-1F43-B64955EB79D9}"/>
          </ac:spMkLst>
        </pc:spChg>
        <pc:spChg chg="mod">
          <ac:chgData name="Xinyu Mao" userId="82b06f8c73603875" providerId="LiveId" clId="{E449E9AF-78F2-44D6-85BE-951A21EE2394}" dt="2025-05-02T03:12:16.840" v="3792" actId="1076"/>
          <ac:spMkLst>
            <pc:docMk/>
            <pc:sldMk cId="650051084" sldId="257"/>
            <ac:spMk id="11" creationId="{157D8262-0338-1684-51A2-74A87C3C4B9E}"/>
          </ac:spMkLst>
        </pc:spChg>
        <pc:spChg chg="mod">
          <ac:chgData name="Xinyu Mao" userId="82b06f8c73603875" providerId="LiveId" clId="{E449E9AF-78F2-44D6-85BE-951A21EE2394}" dt="2025-05-02T03:12:16.840" v="3792" actId="1076"/>
          <ac:spMkLst>
            <pc:docMk/>
            <pc:sldMk cId="650051084" sldId="257"/>
            <ac:spMk id="13" creationId="{3604FE1A-104C-6FE2-64CF-8B653539B24A}"/>
          </ac:spMkLst>
        </pc:spChg>
        <pc:spChg chg="mod">
          <ac:chgData name="Xinyu Mao" userId="82b06f8c73603875" providerId="LiveId" clId="{E449E9AF-78F2-44D6-85BE-951A21EE2394}" dt="2025-05-02T03:12:16.840" v="3792" actId="1076"/>
          <ac:spMkLst>
            <pc:docMk/>
            <pc:sldMk cId="650051084" sldId="257"/>
            <ac:spMk id="14" creationId="{114BA194-360E-9150-10D6-54FC0BC3E566}"/>
          </ac:spMkLst>
        </pc:spChg>
        <pc:spChg chg="mod">
          <ac:chgData name="Xinyu Mao" userId="82b06f8c73603875" providerId="LiveId" clId="{E449E9AF-78F2-44D6-85BE-951A21EE2394}" dt="2025-05-02T03:12:16.840" v="3792" actId="1076"/>
          <ac:spMkLst>
            <pc:docMk/>
            <pc:sldMk cId="650051084" sldId="257"/>
            <ac:spMk id="15" creationId="{A4DFC958-E6BB-20C3-986B-67CD74CC5905}"/>
          </ac:spMkLst>
        </pc:spChg>
        <pc:spChg chg="mod">
          <ac:chgData name="Xinyu Mao" userId="82b06f8c73603875" providerId="LiveId" clId="{E449E9AF-78F2-44D6-85BE-951A21EE2394}" dt="2025-05-02T03:12:16.840" v="3792" actId="1076"/>
          <ac:spMkLst>
            <pc:docMk/>
            <pc:sldMk cId="650051084" sldId="257"/>
            <ac:spMk id="16" creationId="{2F9C3F3B-F381-DDB8-D42D-3306CE6F0DD7}"/>
          </ac:spMkLst>
        </pc:spChg>
        <pc:spChg chg="mod">
          <ac:chgData name="Xinyu Mao" userId="82b06f8c73603875" providerId="LiveId" clId="{E449E9AF-78F2-44D6-85BE-951A21EE2394}" dt="2025-05-02T03:12:16.840" v="3792" actId="1076"/>
          <ac:spMkLst>
            <pc:docMk/>
            <pc:sldMk cId="650051084" sldId="257"/>
            <ac:spMk id="17" creationId="{59AE4CE1-1373-8B07-90A0-177F101D6E2B}"/>
          </ac:spMkLst>
        </pc:spChg>
        <pc:spChg chg="mod">
          <ac:chgData name="Xinyu Mao" userId="82b06f8c73603875" providerId="LiveId" clId="{E449E9AF-78F2-44D6-85BE-951A21EE2394}" dt="2025-05-02T03:12:16.840" v="3792" actId="1076"/>
          <ac:spMkLst>
            <pc:docMk/>
            <pc:sldMk cId="650051084" sldId="257"/>
            <ac:spMk id="23" creationId="{168D9231-BE70-1B8D-DB98-EB19B4EFC8B2}"/>
          </ac:spMkLst>
        </pc:spChg>
        <pc:spChg chg="mod">
          <ac:chgData name="Xinyu Mao" userId="82b06f8c73603875" providerId="LiveId" clId="{E449E9AF-78F2-44D6-85BE-951A21EE2394}" dt="2025-05-02T03:11:35.990" v="3786" actId="1076"/>
          <ac:spMkLst>
            <pc:docMk/>
            <pc:sldMk cId="650051084" sldId="257"/>
            <ac:spMk id="24" creationId="{B1888EAA-C3C8-D04B-7F24-460AAB8D2314}"/>
          </ac:spMkLst>
        </pc:spChg>
        <pc:picChg chg="mod">
          <ac:chgData name="Xinyu Mao" userId="82b06f8c73603875" providerId="LiveId" clId="{E449E9AF-78F2-44D6-85BE-951A21EE2394}" dt="2025-05-02T03:11:25.150" v="3782" actId="1076"/>
          <ac:picMkLst>
            <pc:docMk/>
            <pc:sldMk cId="650051084" sldId="257"/>
            <ac:picMk id="19" creationId="{414DC9FA-3DF2-07EA-CCCD-CAC6A647E60C}"/>
          </ac:picMkLst>
        </pc:picChg>
        <pc:picChg chg="mod">
          <ac:chgData name="Xinyu Mao" userId="82b06f8c73603875" providerId="LiveId" clId="{E449E9AF-78F2-44D6-85BE-951A21EE2394}" dt="2025-05-02T03:11:33.240" v="3785" actId="1076"/>
          <ac:picMkLst>
            <pc:docMk/>
            <pc:sldMk cId="650051084" sldId="257"/>
            <ac:picMk id="21" creationId="{B883EBC4-5C02-79AC-F59E-5531290EF1EB}"/>
          </ac:picMkLst>
        </pc:picChg>
      </pc:sldChg>
      <pc:sldChg chg="del">
        <pc:chgData name="Xinyu Mao" userId="82b06f8c73603875" providerId="LiveId" clId="{E449E9AF-78F2-44D6-85BE-951A21EE2394}" dt="2025-04-30T03:32:41.291" v="2973" actId="47"/>
        <pc:sldMkLst>
          <pc:docMk/>
          <pc:sldMk cId="1742917446" sldId="260"/>
        </pc:sldMkLst>
      </pc:sldChg>
      <pc:sldChg chg="del">
        <pc:chgData name="Xinyu Mao" userId="82b06f8c73603875" providerId="LiveId" clId="{E449E9AF-78F2-44D6-85BE-951A21EE2394}" dt="2025-04-30T03:45:46.408" v="3155" actId="47"/>
        <pc:sldMkLst>
          <pc:docMk/>
          <pc:sldMk cId="1338124090" sldId="261"/>
        </pc:sldMkLst>
      </pc:sldChg>
      <pc:sldChg chg="del">
        <pc:chgData name="Xinyu Mao" userId="82b06f8c73603875" providerId="LiveId" clId="{E449E9AF-78F2-44D6-85BE-951A21EE2394}" dt="2025-04-30T03:45:41.226" v="3153" actId="47"/>
        <pc:sldMkLst>
          <pc:docMk/>
          <pc:sldMk cId="1343168829" sldId="263"/>
        </pc:sldMkLst>
      </pc:sldChg>
      <pc:sldChg chg="del">
        <pc:chgData name="Xinyu Mao" userId="82b06f8c73603875" providerId="LiveId" clId="{E449E9AF-78F2-44D6-85BE-951A21EE2394}" dt="2025-04-30T03:45:47.944" v="3156" actId="47"/>
        <pc:sldMkLst>
          <pc:docMk/>
          <pc:sldMk cId="1390585253" sldId="264"/>
        </pc:sldMkLst>
      </pc:sldChg>
      <pc:sldChg chg="modSp del mod ord">
        <pc:chgData name="Xinyu Mao" userId="82b06f8c73603875" providerId="LiveId" clId="{E449E9AF-78F2-44D6-85BE-951A21EE2394}" dt="2025-04-30T04:10:57.913" v="3554" actId="47"/>
        <pc:sldMkLst>
          <pc:docMk/>
          <pc:sldMk cId="2620440943" sldId="265"/>
        </pc:sldMkLst>
      </pc:sldChg>
      <pc:sldChg chg="del">
        <pc:chgData name="Xinyu Mao" userId="82b06f8c73603875" providerId="LiveId" clId="{E449E9AF-78F2-44D6-85BE-951A21EE2394}" dt="2025-04-30T03:45:45.588" v="3154" actId="47"/>
        <pc:sldMkLst>
          <pc:docMk/>
          <pc:sldMk cId="106939607" sldId="266"/>
        </pc:sldMkLst>
      </pc:sldChg>
      <pc:sldChg chg="del">
        <pc:chgData name="Xinyu Mao" userId="82b06f8c73603875" providerId="LiveId" clId="{E449E9AF-78F2-44D6-85BE-951A21EE2394}" dt="2025-04-30T03:45:49.730" v="3157" actId="47"/>
        <pc:sldMkLst>
          <pc:docMk/>
          <pc:sldMk cId="1146762521" sldId="267"/>
        </pc:sldMkLst>
      </pc:sldChg>
      <pc:sldChg chg="del">
        <pc:chgData name="Xinyu Mao" userId="82b06f8c73603875" providerId="LiveId" clId="{E449E9AF-78F2-44D6-85BE-951A21EE2394}" dt="2025-04-30T03:32:45.759" v="2974" actId="47"/>
        <pc:sldMkLst>
          <pc:docMk/>
          <pc:sldMk cId="276485116" sldId="268"/>
        </pc:sldMkLst>
      </pc:sldChg>
      <pc:sldChg chg="modSp mod">
        <pc:chgData name="Xinyu Mao" userId="82b06f8c73603875" providerId="LiveId" clId="{E449E9AF-78F2-44D6-85BE-951A21EE2394}" dt="2025-05-01T04:25:45.850" v="3654" actId="404"/>
        <pc:sldMkLst>
          <pc:docMk/>
          <pc:sldMk cId="395061644" sldId="269"/>
        </pc:sldMkLst>
        <pc:spChg chg="mod">
          <ac:chgData name="Xinyu Mao" userId="82b06f8c73603875" providerId="LiveId" clId="{E449E9AF-78F2-44D6-85BE-951A21EE2394}" dt="2025-05-01T04:25:45.850" v="3654" actId="404"/>
          <ac:spMkLst>
            <pc:docMk/>
            <pc:sldMk cId="395061644" sldId="269"/>
            <ac:spMk id="2" creationId="{B47F9ACF-8DAA-5B91-1849-170C13E60563}"/>
          </ac:spMkLst>
        </pc:spChg>
      </pc:sldChg>
      <pc:sldChg chg="addSp delSp modSp mod addAnim delAnim modAnim">
        <pc:chgData name="Xinyu Mao" userId="82b06f8c73603875" providerId="LiveId" clId="{E449E9AF-78F2-44D6-85BE-951A21EE2394}" dt="2025-04-30T04:25:26.692" v="3594"/>
        <pc:sldMkLst>
          <pc:docMk/>
          <pc:sldMk cId="1177070704" sldId="270"/>
        </pc:sldMkLst>
        <pc:spChg chg="mod">
          <ac:chgData name="Xinyu Mao" userId="82b06f8c73603875" providerId="LiveId" clId="{E449E9AF-78F2-44D6-85BE-951A21EE2394}" dt="2025-04-30T03:47:34.422" v="3176" actId="20577"/>
          <ac:spMkLst>
            <pc:docMk/>
            <pc:sldMk cId="1177070704" sldId="270"/>
            <ac:spMk id="9" creationId="{3093442D-73DB-108D-A398-8665ADFDC660}"/>
          </ac:spMkLst>
        </pc:spChg>
        <pc:spChg chg="mod">
          <ac:chgData name="Xinyu Mao" userId="82b06f8c73603875" providerId="LiveId" clId="{E449E9AF-78F2-44D6-85BE-951A21EE2394}" dt="2025-04-30T03:48:01.347" v="3178" actId="20577"/>
          <ac:spMkLst>
            <pc:docMk/>
            <pc:sldMk cId="1177070704" sldId="270"/>
            <ac:spMk id="11" creationId="{A5356335-62D9-1A54-28ED-369FABC6ADFF}"/>
          </ac:spMkLst>
        </pc:spChg>
        <pc:spChg chg="mod">
          <ac:chgData name="Xinyu Mao" userId="82b06f8c73603875" providerId="LiveId" clId="{E449E9AF-78F2-44D6-85BE-951A21EE2394}" dt="2025-04-30T03:48:18.576" v="3181" actId="1076"/>
          <ac:spMkLst>
            <pc:docMk/>
            <pc:sldMk cId="1177070704" sldId="270"/>
            <ac:spMk id="12" creationId="{787BF548-E010-2D8A-6B67-38533BA52F6D}"/>
          </ac:spMkLst>
        </pc:spChg>
        <pc:spChg chg="add del">
          <ac:chgData name="Xinyu Mao" userId="82b06f8c73603875" providerId="LiveId" clId="{E449E9AF-78F2-44D6-85BE-951A21EE2394}" dt="2025-04-30T04:25:18.531" v="3592" actId="478"/>
          <ac:spMkLst>
            <pc:docMk/>
            <pc:sldMk cId="1177070704" sldId="270"/>
            <ac:spMk id="15" creationId="{AAC1556C-FC73-4965-2B38-E1D8ED3F5086}"/>
          </ac:spMkLst>
        </pc:spChg>
      </pc:sldChg>
      <pc:sldChg chg="addSp modSp mod ord modAnim">
        <pc:chgData name="Xinyu Mao" userId="82b06f8c73603875" providerId="LiveId" clId="{E449E9AF-78F2-44D6-85BE-951A21EE2394}" dt="2025-05-01T04:23:35.299" v="3632" actId="1076"/>
        <pc:sldMkLst>
          <pc:docMk/>
          <pc:sldMk cId="4057101193" sldId="272"/>
        </pc:sldMkLst>
        <pc:spChg chg="add mod">
          <ac:chgData name="Xinyu Mao" userId="82b06f8c73603875" providerId="LiveId" clId="{E449E9AF-78F2-44D6-85BE-951A21EE2394}" dt="2025-04-30T03:42:32.109" v="3099" actId="403"/>
          <ac:spMkLst>
            <pc:docMk/>
            <pc:sldMk cId="4057101193" sldId="272"/>
            <ac:spMk id="3" creationId="{5F24590D-696A-ACBF-52D2-7E0B5F6EE4B6}"/>
          </ac:spMkLst>
        </pc:spChg>
        <pc:spChg chg="mod">
          <ac:chgData name="Xinyu Mao" userId="82b06f8c73603875" providerId="LiveId" clId="{E449E9AF-78F2-44D6-85BE-951A21EE2394}" dt="2025-05-01T04:23:35.299" v="3632" actId="1076"/>
          <ac:spMkLst>
            <pc:docMk/>
            <pc:sldMk cId="4057101193" sldId="272"/>
            <ac:spMk id="5" creationId="{919B9C45-B334-D0D4-9E5A-F8984863A50D}"/>
          </ac:spMkLst>
        </pc:spChg>
        <pc:spChg chg="mod">
          <ac:chgData name="Xinyu Mao" userId="82b06f8c73603875" providerId="LiveId" clId="{E449E9AF-78F2-44D6-85BE-951A21EE2394}" dt="2025-05-01T04:23:31.140" v="3631" actId="14100"/>
          <ac:spMkLst>
            <pc:docMk/>
            <pc:sldMk cId="4057101193" sldId="272"/>
            <ac:spMk id="6" creationId="{EE293A62-07FB-445C-EA95-F82480E15C0C}"/>
          </ac:spMkLst>
        </pc:spChg>
        <pc:spChg chg="mod">
          <ac:chgData name="Xinyu Mao" userId="82b06f8c73603875" providerId="LiveId" clId="{E449E9AF-78F2-44D6-85BE-951A21EE2394}" dt="2025-05-01T04:23:11.789" v="3624" actId="14100"/>
          <ac:spMkLst>
            <pc:docMk/>
            <pc:sldMk cId="4057101193" sldId="272"/>
            <ac:spMk id="7" creationId="{A5FBDFD4-B8D1-883A-55C2-B326586F7349}"/>
          </ac:spMkLst>
        </pc:spChg>
      </pc:sldChg>
      <pc:sldChg chg="addSp delSp modSp mod">
        <pc:chgData name="Xinyu Mao" userId="82b06f8c73603875" providerId="LiveId" clId="{E449E9AF-78F2-44D6-85BE-951A21EE2394}" dt="2025-05-02T03:10:43.149" v="3773" actId="14100"/>
        <pc:sldMkLst>
          <pc:docMk/>
          <pc:sldMk cId="2795336705" sldId="273"/>
        </pc:sldMkLst>
        <pc:spChg chg="mod">
          <ac:chgData name="Xinyu Mao" userId="82b06f8c73603875" providerId="LiveId" clId="{E449E9AF-78F2-44D6-85BE-951A21EE2394}" dt="2025-04-30T03:59:59.344" v="3465" actId="1076"/>
          <ac:spMkLst>
            <pc:docMk/>
            <pc:sldMk cId="2795336705" sldId="273"/>
            <ac:spMk id="2" creationId="{396646B7-F9E9-CE05-89EA-21B3F81E8F04}"/>
          </ac:spMkLst>
        </pc:spChg>
        <pc:spChg chg="add mod">
          <ac:chgData name="Xinyu Mao" userId="82b06f8c73603875" providerId="LiveId" clId="{E449E9AF-78F2-44D6-85BE-951A21EE2394}" dt="2025-04-30T04:00:03.116" v="3466" actId="1076"/>
          <ac:spMkLst>
            <pc:docMk/>
            <pc:sldMk cId="2795336705" sldId="273"/>
            <ac:spMk id="5" creationId="{0CE14513-BC4C-0A0C-925E-59E830136A2D}"/>
          </ac:spMkLst>
        </pc:spChg>
        <pc:spChg chg="add mod">
          <ac:chgData name="Xinyu Mao" userId="82b06f8c73603875" providerId="LiveId" clId="{E449E9AF-78F2-44D6-85BE-951A21EE2394}" dt="2025-04-30T04:00:03.116" v="3466" actId="1076"/>
          <ac:spMkLst>
            <pc:docMk/>
            <pc:sldMk cId="2795336705" sldId="273"/>
            <ac:spMk id="7" creationId="{061EAA4D-DAEC-7ABD-6003-7B162B80B8D9}"/>
          </ac:spMkLst>
        </pc:spChg>
        <pc:spChg chg="add mod">
          <ac:chgData name="Xinyu Mao" userId="82b06f8c73603875" providerId="LiveId" clId="{E449E9AF-78F2-44D6-85BE-951A21EE2394}" dt="2025-04-30T04:00:03.116" v="3466" actId="1076"/>
          <ac:spMkLst>
            <pc:docMk/>
            <pc:sldMk cId="2795336705" sldId="273"/>
            <ac:spMk id="8" creationId="{4BC95693-71A7-4733-779C-12FE656473D4}"/>
          </ac:spMkLst>
        </pc:spChg>
        <pc:spChg chg="add mod">
          <ac:chgData name="Xinyu Mao" userId="82b06f8c73603875" providerId="LiveId" clId="{E449E9AF-78F2-44D6-85BE-951A21EE2394}" dt="2025-04-30T04:20:17.591" v="3573" actId="1076"/>
          <ac:spMkLst>
            <pc:docMk/>
            <pc:sldMk cId="2795336705" sldId="273"/>
            <ac:spMk id="9" creationId="{89AB4905-7A72-5CDF-8944-52E4D6BAB21C}"/>
          </ac:spMkLst>
        </pc:spChg>
        <pc:spChg chg="add mod">
          <ac:chgData name="Xinyu Mao" userId="82b06f8c73603875" providerId="LiveId" clId="{E449E9AF-78F2-44D6-85BE-951A21EE2394}" dt="2025-04-30T04:20:17.591" v="3573" actId="1076"/>
          <ac:spMkLst>
            <pc:docMk/>
            <pc:sldMk cId="2795336705" sldId="273"/>
            <ac:spMk id="10" creationId="{883C638B-E05D-7690-6987-29FCF54C33DD}"/>
          </ac:spMkLst>
        </pc:spChg>
        <pc:spChg chg="add mod">
          <ac:chgData name="Xinyu Mao" userId="82b06f8c73603875" providerId="LiveId" clId="{E449E9AF-78F2-44D6-85BE-951A21EE2394}" dt="2025-05-02T03:10:43.149" v="3773" actId="14100"/>
          <ac:spMkLst>
            <pc:docMk/>
            <pc:sldMk cId="2795336705" sldId="273"/>
            <ac:spMk id="11" creationId="{EDDD13C9-39B5-1660-8CCC-2EA92FBDC7AB}"/>
          </ac:spMkLst>
        </pc:spChg>
        <pc:spChg chg="add mod">
          <ac:chgData name="Xinyu Mao" userId="82b06f8c73603875" providerId="LiveId" clId="{E449E9AF-78F2-44D6-85BE-951A21EE2394}" dt="2025-04-30T04:20:17.591" v="3573" actId="1076"/>
          <ac:spMkLst>
            <pc:docMk/>
            <pc:sldMk cId="2795336705" sldId="273"/>
            <ac:spMk id="12" creationId="{4BBD0AEF-E42D-0121-CBF4-401271BAB1C4}"/>
          </ac:spMkLst>
        </pc:spChg>
        <pc:spChg chg="add mod">
          <ac:chgData name="Xinyu Mao" userId="82b06f8c73603875" providerId="LiveId" clId="{E449E9AF-78F2-44D6-85BE-951A21EE2394}" dt="2025-04-30T04:01:03.904" v="3496" actId="1076"/>
          <ac:spMkLst>
            <pc:docMk/>
            <pc:sldMk cId="2795336705" sldId="273"/>
            <ac:spMk id="13" creationId="{531B007B-8315-93FA-9454-BC27C733A557}"/>
          </ac:spMkLst>
        </pc:spChg>
        <pc:spChg chg="add mod">
          <ac:chgData name="Xinyu Mao" userId="82b06f8c73603875" providerId="LiveId" clId="{E449E9AF-78F2-44D6-85BE-951A21EE2394}" dt="2025-04-30T04:01:01.458" v="3495" actId="1076"/>
          <ac:spMkLst>
            <pc:docMk/>
            <pc:sldMk cId="2795336705" sldId="273"/>
            <ac:spMk id="15" creationId="{119B5998-BCC3-032C-BE64-ED58534CB196}"/>
          </ac:spMkLst>
        </pc:spChg>
        <pc:spChg chg="add mod">
          <ac:chgData name="Xinyu Mao" userId="82b06f8c73603875" providerId="LiveId" clId="{E449E9AF-78F2-44D6-85BE-951A21EE2394}" dt="2025-04-30T04:00:43.155" v="3493" actId="1076"/>
          <ac:spMkLst>
            <pc:docMk/>
            <pc:sldMk cId="2795336705" sldId="273"/>
            <ac:spMk id="16" creationId="{0670BEF6-4DFA-2021-4654-12DE533B5774}"/>
          </ac:spMkLst>
        </pc:spChg>
        <pc:picChg chg="add mod">
          <ac:chgData name="Xinyu Mao" userId="82b06f8c73603875" providerId="LiveId" clId="{E449E9AF-78F2-44D6-85BE-951A21EE2394}" dt="2025-04-30T04:00:03.116" v="3466" actId="1076"/>
          <ac:picMkLst>
            <pc:docMk/>
            <pc:sldMk cId="2795336705" sldId="273"/>
            <ac:picMk id="6" creationId="{5DD28391-77A2-6E30-348C-4A005C887997}"/>
          </ac:picMkLst>
        </pc:picChg>
      </pc:sldChg>
      <pc:sldChg chg="addSp delSp modSp mod">
        <pc:chgData name="Xinyu Mao" userId="82b06f8c73603875" providerId="LiveId" clId="{E449E9AF-78F2-44D6-85BE-951A21EE2394}" dt="2025-05-02T03:11:47.143" v="3789" actId="14100"/>
        <pc:sldMkLst>
          <pc:docMk/>
          <pc:sldMk cId="1659791373" sldId="274"/>
        </pc:sldMkLst>
        <pc:spChg chg="mod">
          <ac:chgData name="Xinyu Mao" userId="82b06f8c73603875" providerId="LiveId" clId="{E449E9AF-78F2-44D6-85BE-951A21EE2394}" dt="2025-04-30T04:29:47.214" v="3598" actId="404"/>
          <ac:spMkLst>
            <pc:docMk/>
            <pc:sldMk cId="1659791373" sldId="274"/>
            <ac:spMk id="2" creationId="{02B9031F-5075-1B56-5408-F874EF3D0336}"/>
          </ac:spMkLst>
        </pc:spChg>
        <pc:spChg chg="add mod ord">
          <ac:chgData name="Xinyu Mao" userId="82b06f8c73603875" providerId="LiveId" clId="{E449E9AF-78F2-44D6-85BE-951A21EE2394}" dt="2025-05-01T04:21:50.319" v="3617" actId="14100"/>
          <ac:spMkLst>
            <pc:docMk/>
            <pc:sldMk cId="1659791373" sldId="274"/>
            <ac:spMk id="3" creationId="{F3EF7766-A724-F388-2FA6-D7FEB8B0B936}"/>
          </ac:spMkLst>
        </pc:spChg>
        <pc:spChg chg="del mod">
          <ac:chgData name="Xinyu Mao" userId="82b06f8c73603875" providerId="LiveId" clId="{E449E9AF-78F2-44D6-85BE-951A21EE2394}" dt="2025-05-01T04:21:53.258" v="3620"/>
          <ac:spMkLst>
            <pc:docMk/>
            <pc:sldMk cId="1659791373" sldId="274"/>
            <ac:spMk id="22" creationId="{58FA1DE5-FC25-A646-7B4E-9F1D0E2F07BF}"/>
          </ac:spMkLst>
        </pc:spChg>
        <pc:spChg chg="mod">
          <ac:chgData name="Xinyu Mao" userId="82b06f8c73603875" providerId="LiveId" clId="{E449E9AF-78F2-44D6-85BE-951A21EE2394}" dt="2025-05-01T04:21:22.408" v="3607" actId="1076"/>
          <ac:spMkLst>
            <pc:docMk/>
            <pc:sldMk cId="1659791373" sldId="274"/>
            <ac:spMk id="23" creationId="{1A9AB0F9-25AE-4160-1C5E-32EB821B9156}"/>
          </ac:spMkLst>
        </pc:spChg>
        <pc:spChg chg="mod">
          <ac:chgData name="Xinyu Mao" userId="82b06f8c73603875" providerId="LiveId" clId="{E449E9AF-78F2-44D6-85BE-951A21EE2394}" dt="2025-05-01T04:25:24.220" v="3641" actId="20577"/>
          <ac:spMkLst>
            <pc:docMk/>
            <pc:sldMk cId="1659791373" sldId="274"/>
            <ac:spMk id="24" creationId="{AD1D06BE-F533-4626-1497-59810CA2346E}"/>
          </ac:spMkLst>
        </pc:spChg>
        <pc:picChg chg="mod">
          <ac:chgData name="Xinyu Mao" userId="82b06f8c73603875" providerId="LiveId" clId="{E449E9AF-78F2-44D6-85BE-951A21EE2394}" dt="2025-05-02T03:11:44.392" v="3788" actId="1076"/>
          <ac:picMkLst>
            <pc:docMk/>
            <pc:sldMk cId="1659791373" sldId="274"/>
            <ac:picMk id="15" creationId="{5398F6D2-BFE6-91F2-EEE8-3439EAB77EE1}"/>
          </ac:picMkLst>
        </pc:picChg>
        <pc:picChg chg="mod">
          <ac:chgData name="Xinyu Mao" userId="82b06f8c73603875" providerId="LiveId" clId="{E449E9AF-78F2-44D6-85BE-951A21EE2394}" dt="2025-05-02T03:11:47.143" v="3789" actId="14100"/>
          <ac:picMkLst>
            <pc:docMk/>
            <pc:sldMk cId="1659791373" sldId="274"/>
            <ac:picMk id="16" creationId="{73F5AE84-CD3C-49F8-BDEE-D317410664AE}"/>
          </ac:picMkLst>
        </pc:picChg>
      </pc:sldChg>
      <pc:sldChg chg="del">
        <pc:chgData name="Xinyu Mao" userId="82b06f8c73603875" providerId="LiveId" clId="{E449E9AF-78F2-44D6-85BE-951A21EE2394}" dt="2025-04-30T03:45:50.810" v="3158" actId="47"/>
        <pc:sldMkLst>
          <pc:docMk/>
          <pc:sldMk cId="1623917740" sldId="275"/>
        </pc:sldMkLst>
      </pc:sldChg>
      <pc:sldChg chg="del">
        <pc:chgData name="Xinyu Mao" userId="82b06f8c73603875" providerId="LiveId" clId="{E449E9AF-78F2-44D6-85BE-951A21EE2394}" dt="2025-04-30T03:32:47.902" v="2975" actId="47"/>
        <pc:sldMkLst>
          <pc:docMk/>
          <pc:sldMk cId="3561663781" sldId="276"/>
        </pc:sldMkLst>
      </pc:sldChg>
      <pc:sldChg chg="del ord">
        <pc:chgData name="Xinyu Mao" userId="82b06f8c73603875" providerId="LiveId" clId="{E449E9AF-78F2-44D6-85BE-951A21EE2394}" dt="2025-04-30T03:32:16.026" v="2972" actId="47"/>
        <pc:sldMkLst>
          <pc:docMk/>
          <pc:sldMk cId="6028709" sldId="277"/>
        </pc:sldMkLst>
      </pc:sldChg>
      <pc:sldChg chg="addSp modSp mod modAnim">
        <pc:chgData name="Xinyu Mao" userId="82b06f8c73603875" providerId="LiveId" clId="{E449E9AF-78F2-44D6-85BE-951A21EE2394}" dt="2025-05-01T04:34:28.669" v="3710" actId="20577"/>
        <pc:sldMkLst>
          <pc:docMk/>
          <pc:sldMk cId="2649318104" sldId="278"/>
        </pc:sldMkLst>
        <pc:spChg chg="mod">
          <ac:chgData name="Xinyu Mao" userId="82b06f8c73603875" providerId="LiveId" clId="{E449E9AF-78F2-44D6-85BE-951A21EE2394}" dt="2025-04-30T04:10:41.837" v="3553" actId="20577"/>
          <ac:spMkLst>
            <pc:docMk/>
            <pc:sldMk cId="2649318104" sldId="278"/>
            <ac:spMk id="2" creationId="{27B866E6-5A4C-62AC-B12B-BD5EDEBE53AF}"/>
          </ac:spMkLst>
        </pc:spChg>
        <pc:spChg chg="mod">
          <ac:chgData name="Xinyu Mao" userId="82b06f8c73603875" providerId="LiveId" clId="{E449E9AF-78F2-44D6-85BE-951A21EE2394}" dt="2025-05-01T04:34:28.669" v="3710" actId="20577"/>
          <ac:spMkLst>
            <pc:docMk/>
            <pc:sldMk cId="2649318104" sldId="278"/>
            <ac:spMk id="3" creationId="{5F31A810-3DE3-35ED-0362-82670945A790}"/>
          </ac:spMkLst>
        </pc:spChg>
        <pc:spChg chg="add mod">
          <ac:chgData name="Xinyu Mao" userId="82b06f8c73603875" providerId="LiveId" clId="{E449E9AF-78F2-44D6-85BE-951A21EE2394}" dt="2025-05-01T04:32:41.340" v="3687" actId="208"/>
          <ac:spMkLst>
            <pc:docMk/>
            <pc:sldMk cId="2649318104" sldId="278"/>
            <ac:spMk id="5" creationId="{B135E97C-F46C-51E1-E4C6-C7FBECBE0785}"/>
          </ac:spMkLst>
        </pc:spChg>
        <pc:spChg chg="add mod">
          <ac:chgData name="Xinyu Mao" userId="82b06f8c73603875" providerId="LiveId" clId="{E449E9AF-78F2-44D6-85BE-951A21EE2394}" dt="2025-05-01T04:32:52.129" v="3689" actId="1076"/>
          <ac:spMkLst>
            <pc:docMk/>
            <pc:sldMk cId="2649318104" sldId="278"/>
            <ac:spMk id="6" creationId="{CA0AD759-13A8-28A4-0646-698AE998ED14}"/>
          </ac:spMkLst>
        </pc:spChg>
        <pc:spChg chg="mod">
          <ac:chgData name="Xinyu Mao" userId="82b06f8c73603875" providerId="LiveId" clId="{E449E9AF-78F2-44D6-85BE-951A21EE2394}" dt="2025-05-01T04:33:21.105" v="3695" actId="1076"/>
          <ac:spMkLst>
            <pc:docMk/>
            <pc:sldMk cId="2649318104" sldId="278"/>
            <ac:spMk id="9" creationId="{FD2B2440-CE74-697A-7DEB-D073E667B5F2}"/>
          </ac:spMkLst>
        </pc:spChg>
        <pc:spChg chg="mod">
          <ac:chgData name="Xinyu Mao" userId="82b06f8c73603875" providerId="LiveId" clId="{E449E9AF-78F2-44D6-85BE-951A21EE2394}" dt="2025-05-01T04:32:09.468" v="3683" actId="1076"/>
          <ac:spMkLst>
            <pc:docMk/>
            <pc:sldMk cId="2649318104" sldId="278"/>
            <ac:spMk id="10" creationId="{43E495A9-5457-70F8-05DB-25AB403D74A3}"/>
          </ac:spMkLst>
        </pc:spChg>
        <pc:spChg chg="mod">
          <ac:chgData name="Xinyu Mao" userId="82b06f8c73603875" providerId="LiveId" clId="{E449E9AF-78F2-44D6-85BE-951A21EE2394}" dt="2025-05-01T04:32:02.030" v="3681" actId="1076"/>
          <ac:spMkLst>
            <pc:docMk/>
            <pc:sldMk cId="2649318104" sldId="278"/>
            <ac:spMk id="11" creationId="{33AFE70E-4DC0-2A49-7542-4BB6F86BDEA9}"/>
          </ac:spMkLst>
        </pc:spChg>
        <pc:picChg chg="mod">
          <ac:chgData name="Xinyu Mao" userId="82b06f8c73603875" providerId="LiveId" clId="{E449E9AF-78F2-44D6-85BE-951A21EE2394}" dt="2025-05-01T04:31:58.620" v="3680" actId="1076"/>
          <ac:picMkLst>
            <pc:docMk/>
            <pc:sldMk cId="2649318104" sldId="278"/>
            <ac:picMk id="4" creationId="{2FBF1B8A-B7FB-8327-1B73-D5C241864E28}"/>
          </ac:picMkLst>
        </pc:picChg>
      </pc:sldChg>
      <pc:sldChg chg="addSp delSp modSp mod delAnim modAnim">
        <pc:chgData name="Xinyu Mao" userId="82b06f8c73603875" providerId="LiveId" clId="{E449E9AF-78F2-44D6-85BE-951A21EE2394}" dt="2025-05-01T04:24:03.540" v="3637" actId="1076"/>
        <pc:sldMkLst>
          <pc:docMk/>
          <pc:sldMk cId="2245423323" sldId="279"/>
        </pc:sldMkLst>
        <pc:spChg chg="mod">
          <ac:chgData name="Xinyu Mao" userId="82b06f8c73603875" providerId="LiveId" clId="{E449E9AF-78F2-44D6-85BE-951A21EE2394}" dt="2025-05-01T04:23:52.910" v="3635" actId="20577"/>
          <ac:spMkLst>
            <pc:docMk/>
            <pc:sldMk cId="2245423323" sldId="279"/>
            <ac:spMk id="3" creationId="{10D4314D-027D-3CFE-9161-B0B923B51E2D}"/>
          </ac:spMkLst>
        </pc:spChg>
        <pc:spChg chg="mod">
          <ac:chgData name="Xinyu Mao" userId="82b06f8c73603875" providerId="LiveId" clId="{E449E9AF-78F2-44D6-85BE-951A21EE2394}" dt="2025-05-01T04:23:56.909" v="3636" actId="1076"/>
          <ac:spMkLst>
            <pc:docMk/>
            <pc:sldMk cId="2245423323" sldId="279"/>
            <ac:spMk id="5" creationId="{9A232AE9-122B-B83E-F0B5-AAC2818CA923}"/>
          </ac:spMkLst>
        </pc:spChg>
        <pc:picChg chg="mod">
          <ac:chgData name="Xinyu Mao" userId="82b06f8c73603875" providerId="LiveId" clId="{E449E9AF-78F2-44D6-85BE-951A21EE2394}" dt="2025-05-01T04:24:03.540" v="3637" actId="1076"/>
          <ac:picMkLst>
            <pc:docMk/>
            <pc:sldMk cId="2245423323" sldId="279"/>
            <ac:picMk id="6" creationId="{2886C5C8-DE95-2686-3538-901E00BADE8E}"/>
          </ac:picMkLst>
        </pc:picChg>
      </pc:sldChg>
      <pc:sldChg chg="addSp modSp new mod ord modAnim">
        <pc:chgData name="Xinyu Mao" userId="82b06f8c73603875" providerId="LiveId" clId="{E449E9AF-78F2-44D6-85BE-951A21EE2394}" dt="2025-05-02T03:12:57.293" v="3800" actId="20577"/>
        <pc:sldMkLst>
          <pc:docMk/>
          <pc:sldMk cId="52578919" sldId="280"/>
        </pc:sldMkLst>
        <pc:spChg chg="mod">
          <ac:chgData name="Xinyu Mao" userId="82b06f8c73603875" providerId="LiveId" clId="{E449E9AF-78F2-44D6-85BE-951A21EE2394}" dt="2025-04-29T23:41:34.604" v="128" actId="20577"/>
          <ac:spMkLst>
            <pc:docMk/>
            <pc:sldMk cId="52578919" sldId="280"/>
            <ac:spMk id="2" creationId="{2794CEBC-5606-4B48-8D11-0F469C8C3783}"/>
          </ac:spMkLst>
        </pc:spChg>
        <pc:spChg chg="mod">
          <ac:chgData name="Xinyu Mao" userId="82b06f8c73603875" providerId="LiveId" clId="{E449E9AF-78F2-44D6-85BE-951A21EE2394}" dt="2025-05-02T03:12:57.293" v="3800" actId="20577"/>
          <ac:spMkLst>
            <pc:docMk/>
            <pc:sldMk cId="52578919" sldId="280"/>
            <ac:spMk id="3" creationId="{30594D7C-3AD3-DE52-77B1-80D22FA92B60}"/>
          </ac:spMkLst>
        </pc:spChg>
        <pc:spChg chg="add mod">
          <ac:chgData name="Xinyu Mao" userId="82b06f8c73603875" providerId="LiveId" clId="{E449E9AF-78F2-44D6-85BE-951A21EE2394}" dt="2025-05-01T04:26:37.960" v="3659" actId="1076"/>
          <ac:spMkLst>
            <pc:docMk/>
            <pc:sldMk cId="52578919" sldId="280"/>
            <ac:spMk id="5" creationId="{95B5705A-C430-1A5D-09F0-D05BEF7A453C}"/>
          </ac:spMkLst>
        </pc:spChg>
        <pc:spChg chg="add mod">
          <ac:chgData name="Xinyu Mao" userId="82b06f8c73603875" providerId="LiveId" clId="{E449E9AF-78F2-44D6-85BE-951A21EE2394}" dt="2025-05-01T04:26:37.960" v="3659" actId="1076"/>
          <ac:spMkLst>
            <pc:docMk/>
            <pc:sldMk cId="52578919" sldId="280"/>
            <ac:spMk id="6" creationId="{3C40C2A5-1964-07BA-618B-C657A58F2E03}"/>
          </ac:spMkLst>
        </pc:spChg>
      </pc:sldChg>
      <pc:sldChg chg="add del ord">
        <pc:chgData name="Xinyu Mao" userId="82b06f8c73603875" providerId="LiveId" clId="{E449E9AF-78F2-44D6-85BE-951A21EE2394}" dt="2025-04-30T03:32:14.458" v="2971" actId="47"/>
        <pc:sldMkLst>
          <pc:docMk/>
          <pc:sldMk cId="3333709003" sldId="281"/>
        </pc:sldMkLst>
      </pc:sldChg>
      <pc:sldChg chg="addSp delSp modSp new mod ord modAnim">
        <pc:chgData name="Xinyu Mao" userId="82b06f8c73603875" providerId="LiveId" clId="{E449E9AF-78F2-44D6-85BE-951A21EE2394}" dt="2025-04-30T04:12:20.929" v="3557" actId="1076"/>
        <pc:sldMkLst>
          <pc:docMk/>
          <pc:sldMk cId="2538185641" sldId="282"/>
        </pc:sldMkLst>
        <pc:spChg chg="mod">
          <ac:chgData name="Xinyu Mao" userId="82b06f8c73603875" providerId="LiveId" clId="{E449E9AF-78F2-44D6-85BE-951A21EE2394}" dt="2025-04-30T04:05:44.284" v="3506" actId="404"/>
          <ac:spMkLst>
            <pc:docMk/>
            <pc:sldMk cId="2538185641" sldId="282"/>
            <ac:spMk id="2" creationId="{9CE22D49-927A-06B6-7410-8E4E6555D25C}"/>
          </ac:spMkLst>
        </pc:spChg>
        <pc:spChg chg="mod">
          <ac:chgData name="Xinyu Mao" userId="82b06f8c73603875" providerId="LiveId" clId="{E449E9AF-78F2-44D6-85BE-951A21EE2394}" dt="2025-04-30T04:12:20.929" v="3557" actId="1076"/>
          <ac:spMkLst>
            <pc:docMk/>
            <pc:sldMk cId="2538185641" sldId="282"/>
            <ac:spMk id="3" creationId="{A5AF0D3D-A5B2-3FEC-7847-FF0EACA9ABDE}"/>
          </ac:spMkLst>
        </pc:spChg>
        <pc:spChg chg="add mod">
          <ac:chgData name="Xinyu Mao" userId="82b06f8c73603875" providerId="LiveId" clId="{E449E9AF-78F2-44D6-85BE-951A21EE2394}" dt="2025-04-30T00:06:31.216" v="736" actId="113"/>
          <ac:spMkLst>
            <pc:docMk/>
            <pc:sldMk cId="2538185641" sldId="282"/>
            <ac:spMk id="5" creationId="{89C39C41-E938-529F-F245-01D1BE798F4C}"/>
          </ac:spMkLst>
        </pc:spChg>
        <pc:spChg chg="add mod">
          <ac:chgData name="Xinyu Mao" userId="82b06f8c73603875" providerId="LiveId" clId="{E449E9AF-78F2-44D6-85BE-951A21EE2394}" dt="2025-04-30T00:11:24.734" v="867" actId="1076"/>
          <ac:spMkLst>
            <pc:docMk/>
            <pc:sldMk cId="2538185641" sldId="282"/>
            <ac:spMk id="7" creationId="{541A0B2E-8B45-50A0-7125-A18ECFBBE768}"/>
          </ac:spMkLst>
        </pc:spChg>
        <pc:spChg chg="add mod ord">
          <ac:chgData name="Xinyu Mao" userId="82b06f8c73603875" providerId="LiveId" clId="{E449E9AF-78F2-44D6-85BE-951A21EE2394}" dt="2025-04-30T00:11:24.734" v="867" actId="1076"/>
          <ac:spMkLst>
            <pc:docMk/>
            <pc:sldMk cId="2538185641" sldId="282"/>
            <ac:spMk id="8" creationId="{EF3B52F5-A6BB-2D6D-D9E5-7893B82DC546}"/>
          </ac:spMkLst>
        </pc:spChg>
        <pc:spChg chg="add mod">
          <ac:chgData name="Xinyu Mao" userId="82b06f8c73603875" providerId="LiveId" clId="{E449E9AF-78F2-44D6-85BE-951A21EE2394}" dt="2025-04-30T00:11:24.734" v="867" actId="1076"/>
          <ac:spMkLst>
            <pc:docMk/>
            <pc:sldMk cId="2538185641" sldId="282"/>
            <ac:spMk id="11" creationId="{B612D987-A5CF-EE8F-5517-F0BAE7665083}"/>
          </ac:spMkLst>
        </pc:spChg>
        <pc:spChg chg="add mod">
          <ac:chgData name="Xinyu Mao" userId="82b06f8c73603875" providerId="LiveId" clId="{E449E9AF-78F2-44D6-85BE-951A21EE2394}" dt="2025-04-30T00:11:24.734" v="867" actId="1076"/>
          <ac:spMkLst>
            <pc:docMk/>
            <pc:sldMk cId="2538185641" sldId="282"/>
            <ac:spMk id="12" creationId="{11500F21-E757-38BB-E797-F28AD3BD66D0}"/>
          </ac:spMkLst>
        </pc:spChg>
        <pc:spChg chg="add mod">
          <ac:chgData name="Xinyu Mao" userId="82b06f8c73603875" providerId="LiveId" clId="{E449E9AF-78F2-44D6-85BE-951A21EE2394}" dt="2025-04-30T00:11:24.734" v="867" actId="1076"/>
          <ac:spMkLst>
            <pc:docMk/>
            <pc:sldMk cId="2538185641" sldId="282"/>
            <ac:spMk id="14" creationId="{E4CE3837-D8E9-D68E-AC97-95872462F662}"/>
          </ac:spMkLst>
        </pc:spChg>
        <pc:spChg chg="add mod">
          <ac:chgData name="Xinyu Mao" userId="82b06f8c73603875" providerId="LiveId" clId="{E449E9AF-78F2-44D6-85BE-951A21EE2394}" dt="2025-04-30T00:11:24.734" v="867" actId="1076"/>
          <ac:spMkLst>
            <pc:docMk/>
            <pc:sldMk cId="2538185641" sldId="282"/>
            <ac:spMk id="16" creationId="{7BB02942-8F78-4437-DB4A-375DD089A543}"/>
          </ac:spMkLst>
        </pc:spChg>
        <pc:spChg chg="add mod">
          <ac:chgData name="Xinyu Mao" userId="82b06f8c73603875" providerId="LiveId" clId="{E449E9AF-78F2-44D6-85BE-951A21EE2394}" dt="2025-04-30T00:11:24.734" v="867" actId="1076"/>
          <ac:spMkLst>
            <pc:docMk/>
            <pc:sldMk cId="2538185641" sldId="282"/>
            <ac:spMk id="19" creationId="{720D9944-B4DE-83EC-45E6-2F0E8EA283F6}"/>
          </ac:spMkLst>
        </pc:spChg>
        <pc:spChg chg="add mod">
          <ac:chgData name="Xinyu Mao" userId="82b06f8c73603875" providerId="LiveId" clId="{E449E9AF-78F2-44D6-85BE-951A21EE2394}" dt="2025-04-30T00:12:21.349" v="930" actId="1076"/>
          <ac:spMkLst>
            <pc:docMk/>
            <pc:sldMk cId="2538185641" sldId="282"/>
            <ac:spMk id="21" creationId="{E00147C0-C64E-8E22-0571-295C490AA83E}"/>
          </ac:spMkLst>
        </pc:spChg>
        <pc:picChg chg="add mod">
          <ac:chgData name="Xinyu Mao" userId="82b06f8c73603875" providerId="LiveId" clId="{E449E9AF-78F2-44D6-85BE-951A21EE2394}" dt="2025-04-30T00:13:35.021" v="945" actId="1076"/>
          <ac:picMkLst>
            <pc:docMk/>
            <pc:sldMk cId="2538185641" sldId="282"/>
            <ac:picMk id="24" creationId="{23ADE6F5-B7A4-7E35-999D-3BD2AC6D6346}"/>
          </ac:picMkLst>
        </pc:picChg>
        <pc:picChg chg="add mod">
          <ac:chgData name="Xinyu Mao" userId="82b06f8c73603875" providerId="LiveId" clId="{E449E9AF-78F2-44D6-85BE-951A21EE2394}" dt="2025-04-30T00:13:44.229" v="949" actId="1076"/>
          <ac:picMkLst>
            <pc:docMk/>
            <pc:sldMk cId="2538185641" sldId="282"/>
            <ac:picMk id="25" creationId="{9AA9EEA1-A987-BE7A-B966-E8F458B73B35}"/>
          </ac:picMkLst>
        </pc:picChg>
        <pc:cxnChg chg="add mod">
          <ac:chgData name="Xinyu Mao" userId="82b06f8c73603875" providerId="LiveId" clId="{E449E9AF-78F2-44D6-85BE-951A21EE2394}" dt="2025-04-30T00:08:46.800" v="777" actId="1076"/>
          <ac:cxnSpMkLst>
            <pc:docMk/>
            <pc:sldMk cId="2538185641" sldId="282"/>
            <ac:cxnSpMk id="9" creationId="{6ED3BAAB-F240-366C-16EF-AF5103C9DA6F}"/>
          </ac:cxnSpMkLst>
        </pc:cxnChg>
        <pc:cxnChg chg="add mod">
          <ac:chgData name="Xinyu Mao" userId="82b06f8c73603875" providerId="LiveId" clId="{E449E9AF-78F2-44D6-85BE-951A21EE2394}" dt="2025-04-30T00:08:48.355" v="778" actId="1076"/>
          <ac:cxnSpMkLst>
            <pc:docMk/>
            <pc:sldMk cId="2538185641" sldId="282"/>
            <ac:cxnSpMk id="10" creationId="{50E2DF3C-F8A0-A5CC-5713-B0E4FB13A5F1}"/>
          </ac:cxnSpMkLst>
        </pc:cxnChg>
        <pc:cxnChg chg="add mod">
          <ac:chgData name="Xinyu Mao" userId="82b06f8c73603875" providerId="LiveId" clId="{E449E9AF-78F2-44D6-85BE-951A21EE2394}" dt="2025-04-30T00:11:15.935" v="865" actId="1076"/>
          <ac:cxnSpMkLst>
            <pc:docMk/>
            <pc:sldMk cId="2538185641" sldId="282"/>
            <ac:cxnSpMk id="17" creationId="{357C2454-0824-115B-B815-685704721C57}"/>
          </ac:cxnSpMkLst>
        </pc:cxnChg>
        <pc:cxnChg chg="add mod">
          <ac:chgData name="Xinyu Mao" userId="82b06f8c73603875" providerId="LiveId" clId="{E449E9AF-78F2-44D6-85BE-951A21EE2394}" dt="2025-04-30T00:11:24.734" v="867" actId="1076"/>
          <ac:cxnSpMkLst>
            <pc:docMk/>
            <pc:sldMk cId="2538185641" sldId="282"/>
            <ac:cxnSpMk id="18" creationId="{6CF54584-E26D-066A-3494-42FD9F5FCB68}"/>
          </ac:cxnSpMkLst>
        </pc:cxnChg>
      </pc:sldChg>
      <pc:sldChg chg="modSp new del mod">
        <pc:chgData name="Xinyu Mao" userId="82b06f8c73603875" providerId="LiveId" clId="{E449E9AF-78F2-44D6-85BE-951A21EE2394}" dt="2025-04-30T03:32:12" v="2970" actId="47"/>
        <pc:sldMkLst>
          <pc:docMk/>
          <pc:sldMk cId="4159744183" sldId="283"/>
        </pc:sldMkLst>
      </pc:sldChg>
      <pc:sldChg chg="addSp delSp modSp add mod ord modAnim">
        <pc:chgData name="Xinyu Mao" userId="82b06f8c73603875" providerId="LiveId" clId="{E449E9AF-78F2-44D6-85BE-951A21EE2394}" dt="2025-05-01T04:27:02.721" v="3661" actId="404"/>
        <pc:sldMkLst>
          <pc:docMk/>
          <pc:sldMk cId="1667376211" sldId="284"/>
        </pc:sldMkLst>
        <pc:spChg chg="mod">
          <ac:chgData name="Xinyu Mao" userId="82b06f8c73603875" providerId="LiveId" clId="{E449E9AF-78F2-44D6-85BE-951A21EE2394}" dt="2025-05-01T04:27:02.721" v="3661" actId="404"/>
          <ac:spMkLst>
            <pc:docMk/>
            <pc:sldMk cId="1667376211" sldId="284"/>
            <ac:spMk id="2" creationId="{0FD5E95A-5488-F84E-F0CC-A220F04A426A}"/>
          </ac:spMkLst>
        </pc:spChg>
        <pc:spChg chg="mod">
          <ac:chgData name="Xinyu Mao" userId="82b06f8c73603875" providerId="LiveId" clId="{E449E9AF-78F2-44D6-85BE-951A21EE2394}" dt="2025-04-30T00:01:29.389" v="454" actId="20577"/>
          <ac:spMkLst>
            <pc:docMk/>
            <pc:sldMk cId="1667376211" sldId="284"/>
            <ac:spMk id="3" creationId="{C105AFC3-8BC9-6126-7E04-09906E95220A}"/>
          </ac:spMkLst>
        </pc:spChg>
        <pc:spChg chg="mod">
          <ac:chgData name="Xinyu Mao" userId="82b06f8c73603875" providerId="LiveId" clId="{E449E9AF-78F2-44D6-85BE-951A21EE2394}" dt="2025-04-29T23:55:49.827" v="286" actId="1076"/>
          <ac:spMkLst>
            <pc:docMk/>
            <pc:sldMk cId="1667376211" sldId="284"/>
            <ac:spMk id="4" creationId="{2AA4DA20-F585-73F4-3A28-2C383F7975B9}"/>
          </ac:spMkLst>
        </pc:spChg>
        <pc:spChg chg="mod">
          <ac:chgData name="Xinyu Mao" userId="82b06f8c73603875" providerId="LiveId" clId="{E449E9AF-78F2-44D6-85BE-951A21EE2394}" dt="2025-04-29T23:55:56.938" v="288" actId="14100"/>
          <ac:spMkLst>
            <pc:docMk/>
            <pc:sldMk cId="1667376211" sldId="284"/>
            <ac:spMk id="5" creationId="{F82776B4-F277-9C33-7A36-42289085C1A4}"/>
          </ac:spMkLst>
        </pc:spChg>
        <pc:spChg chg="mod">
          <ac:chgData name="Xinyu Mao" userId="82b06f8c73603875" providerId="LiveId" clId="{E449E9AF-78F2-44D6-85BE-951A21EE2394}" dt="2025-04-29T23:55:49.827" v="286" actId="1076"/>
          <ac:spMkLst>
            <pc:docMk/>
            <pc:sldMk cId="1667376211" sldId="284"/>
            <ac:spMk id="6" creationId="{F0BEF10F-D35F-993E-92EE-2A03B654BF8B}"/>
          </ac:spMkLst>
        </pc:spChg>
        <pc:spChg chg="mod">
          <ac:chgData name="Xinyu Mao" userId="82b06f8c73603875" providerId="LiveId" clId="{E449E9AF-78F2-44D6-85BE-951A21EE2394}" dt="2025-04-30T00:02:52.663" v="485" actId="1076"/>
          <ac:spMkLst>
            <pc:docMk/>
            <pc:sldMk cId="1667376211" sldId="284"/>
            <ac:spMk id="7" creationId="{4FA368AD-C732-E571-79BC-29731A60E20D}"/>
          </ac:spMkLst>
        </pc:spChg>
        <pc:spChg chg="mod">
          <ac:chgData name="Xinyu Mao" userId="82b06f8c73603875" providerId="LiveId" clId="{E449E9AF-78F2-44D6-85BE-951A21EE2394}" dt="2025-04-29T23:55:49.827" v="286" actId="1076"/>
          <ac:spMkLst>
            <pc:docMk/>
            <pc:sldMk cId="1667376211" sldId="284"/>
            <ac:spMk id="8" creationId="{64928578-A9F3-797E-B07B-372655DEC54D}"/>
          </ac:spMkLst>
        </pc:spChg>
        <pc:spChg chg="add mod">
          <ac:chgData name="Xinyu Mao" userId="82b06f8c73603875" providerId="LiveId" clId="{E449E9AF-78F2-44D6-85BE-951A21EE2394}" dt="2025-04-30T01:15:03.078" v="1949" actId="207"/>
          <ac:spMkLst>
            <pc:docMk/>
            <pc:sldMk cId="1667376211" sldId="284"/>
            <ac:spMk id="9" creationId="{BB9B2B9D-F965-C109-1586-32349566CCCA}"/>
          </ac:spMkLst>
        </pc:spChg>
        <pc:spChg chg="mod">
          <ac:chgData name="Xinyu Mao" userId="82b06f8c73603875" providerId="LiveId" clId="{E449E9AF-78F2-44D6-85BE-951A21EE2394}" dt="2025-04-30T04:21:41.068" v="3583" actId="207"/>
          <ac:spMkLst>
            <pc:docMk/>
            <pc:sldMk cId="1667376211" sldId="284"/>
            <ac:spMk id="10" creationId="{522779E0-5CA4-9964-6B1F-17485F95C7AB}"/>
          </ac:spMkLst>
        </pc:spChg>
        <pc:spChg chg="add mod">
          <ac:chgData name="Xinyu Mao" userId="82b06f8c73603875" providerId="LiveId" clId="{E449E9AF-78F2-44D6-85BE-951A21EE2394}" dt="2025-04-29T23:57:20.294" v="319" actId="20577"/>
          <ac:spMkLst>
            <pc:docMk/>
            <pc:sldMk cId="1667376211" sldId="284"/>
            <ac:spMk id="12" creationId="{4B878058-9755-BFF2-ACA7-931988EBCA32}"/>
          </ac:spMkLst>
        </pc:spChg>
        <pc:spChg chg="add mod">
          <ac:chgData name="Xinyu Mao" userId="82b06f8c73603875" providerId="LiveId" clId="{E449E9AF-78F2-44D6-85BE-951A21EE2394}" dt="2025-04-30T00:02:58.076" v="486" actId="1076"/>
          <ac:spMkLst>
            <pc:docMk/>
            <pc:sldMk cId="1667376211" sldId="284"/>
            <ac:spMk id="13" creationId="{F11A974A-4854-D3E6-5A94-DD0B83995C18}"/>
          </ac:spMkLst>
        </pc:spChg>
        <pc:spChg chg="add mod">
          <ac:chgData name="Xinyu Mao" userId="82b06f8c73603875" providerId="LiveId" clId="{E449E9AF-78F2-44D6-85BE-951A21EE2394}" dt="2025-04-29T23:57:02.152" v="308" actId="1076"/>
          <ac:spMkLst>
            <pc:docMk/>
            <pc:sldMk cId="1667376211" sldId="284"/>
            <ac:spMk id="14" creationId="{A76EBABF-59B0-6913-A39B-8032F239F79C}"/>
          </ac:spMkLst>
        </pc:spChg>
        <pc:spChg chg="add mod">
          <ac:chgData name="Xinyu Mao" userId="82b06f8c73603875" providerId="LiveId" clId="{E449E9AF-78F2-44D6-85BE-951A21EE2394}" dt="2025-04-29T23:57:14.706" v="312" actId="1076"/>
          <ac:spMkLst>
            <pc:docMk/>
            <pc:sldMk cId="1667376211" sldId="284"/>
            <ac:spMk id="15" creationId="{47552878-7927-844E-B4BD-A594C7CA78EB}"/>
          </ac:spMkLst>
        </pc:spChg>
        <pc:spChg chg="add mod">
          <ac:chgData name="Xinyu Mao" userId="82b06f8c73603875" providerId="LiveId" clId="{E449E9AF-78F2-44D6-85BE-951A21EE2394}" dt="2025-04-30T04:21:43.757" v="3584" actId="207"/>
          <ac:spMkLst>
            <pc:docMk/>
            <pc:sldMk cId="1667376211" sldId="284"/>
            <ac:spMk id="16" creationId="{33F40447-C97C-2ADD-446C-175D3A79D2A5}"/>
          </ac:spMkLst>
        </pc:spChg>
        <pc:spChg chg="add mod">
          <ac:chgData name="Xinyu Mao" userId="82b06f8c73603875" providerId="LiveId" clId="{E449E9AF-78F2-44D6-85BE-951A21EE2394}" dt="2025-04-30T04:07:54.153" v="3529" actId="14100"/>
          <ac:spMkLst>
            <pc:docMk/>
            <pc:sldMk cId="1667376211" sldId="284"/>
            <ac:spMk id="22" creationId="{26411965-69D8-3F43-EEA6-AC78AD29188F}"/>
          </ac:spMkLst>
        </pc:spChg>
        <pc:spChg chg="add mod">
          <ac:chgData name="Xinyu Mao" userId="82b06f8c73603875" providerId="LiveId" clId="{E449E9AF-78F2-44D6-85BE-951A21EE2394}" dt="2025-04-30T01:15:18.320" v="1950" actId="14100"/>
          <ac:spMkLst>
            <pc:docMk/>
            <pc:sldMk cId="1667376211" sldId="284"/>
            <ac:spMk id="23" creationId="{DD7D3059-7833-1EAD-76D3-EC9F51AD95C6}"/>
          </ac:spMkLst>
        </pc:spChg>
        <pc:spChg chg="add mod">
          <ac:chgData name="Xinyu Mao" userId="82b06f8c73603875" providerId="LiveId" clId="{E449E9AF-78F2-44D6-85BE-951A21EE2394}" dt="2025-04-30T01:15:20.342" v="1951" actId="14100"/>
          <ac:spMkLst>
            <pc:docMk/>
            <pc:sldMk cId="1667376211" sldId="284"/>
            <ac:spMk id="24" creationId="{62C176C6-34AC-08CE-31C2-583250C43E2C}"/>
          </ac:spMkLst>
        </pc:spChg>
        <pc:cxnChg chg="add mod">
          <ac:chgData name="Xinyu Mao" userId="82b06f8c73603875" providerId="LiveId" clId="{E449E9AF-78F2-44D6-85BE-951A21EE2394}" dt="2025-04-29T23:56:33.499" v="296" actId="1076"/>
          <ac:cxnSpMkLst>
            <pc:docMk/>
            <pc:sldMk cId="1667376211" sldId="284"/>
            <ac:cxnSpMk id="18" creationId="{E2023979-40D5-3DE2-CD36-B5E180EE0C06}"/>
          </ac:cxnSpMkLst>
        </pc:cxnChg>
      </pc:sldChg>
      <pc:sldChg chg="addSp delSp modSp add del mod">
        <pc:chgData name="Xinyu Mao" userId="82b06f8c73603875" providerId="LiveId" clId="{E449E9AF-78F2-44D6-85BE-951A21EE2394}" dt="2025-04-30T00:13:49.796" v="951" actId="47"/>
        <pc:sldMkLst>
          <pc:docMk/>
          <pc:sldMk cId="1286279808" sldId="285"/>
        </pc:sldMkLst>
      </pc:sldChg>
      <pc:sldChg chg="addSp delSp modSp add mod delAnim modAnim">
        <pc:chgData name="Xinyu Mao" userId="82b06f8c73603875" providerId="LiveId" clId="{E449E9AF-78F2-44D6-85BE-951A21EE2394}" dt="2025-05-01T04:29:14.895" v="3663" actId="207"/>
        <pc:sldMkLst>
          <pc:docMk/>
          <pc:sldMk cId="157839486" sldId="286"/>
        </pc:sldMkLst>
        <pc:spChg chg="mod">
          <ac:chgData name="Xinyu Mao" userId="82b06f8c73603875" providerId="LiveId" clId="{E449E9AF-78F2-44D6-85BE-951A21EE2394}" dt="2025-04-30T04:05:52.450" v="3509" actId="404"/>
          <ac:spMkLst>
            <pc:docMk/>
            <pc:sldMk cId="157839486" sldId="286"/>
            <ac:spMk id="2" creationId="{39F81BD2-8146-D1C5-335A-F312A284F705}"/>
          </ac:spMkLst>
        </pc:spChg>
        <pc:spChg chg="mod">
          <ac:chgData name="Xinyu Mao" userId="82b06f8c73603875" providerId="LiveId" clId="{E449E9AF-78F2-44D6-85BE-951A21EE2394}" dt="2025-04-30T00:23:07.810" v="1216" actId="1076"/>
          <ac:spMkLst>
            <pc:docMk/>
            <pc:sldMk cId="157839486" sldId="286"/>
            <ac:spMk id="7" creationId="{81B8536F-EDBD-85B7-8D20-3F69A6FA618F}"/>
          </ac:spMkLst>
        </pc:spChg>
        <pc:spChg chg="mod">
          <ac:chgData name="Xinyu Mao" userId="82b06f8c73603875" providerId="LiveId" clId="{E449E9AF-78F2-44D6-85BE-951A21EE2394}" dt="2025-04-30T00:16:35.074" v="991" actId="1076"/>
          <ac:spMkLst>
            <pc:docMk/>
            <pc:sldMk cId="157839486" sldId="286"/>
            <ac:spMk id="8" creationId="{48997F54-C5FA-5AB5-0D7B-518C7ED7ECB8}"/>
          </ac:spMkLst>
        </pc:spChg>
        <pc:spChg chg="mod">
          <ac:chgData name="Xinyu Mao" userId="82b06f8c73603875" providerId="LiveId" clId="{E449E9AF-78F2-44D6-85BE-951A21EE2394}" dt="2025-04-30T00:23:07.810" v="1216" actId="1076"/>
          <ac:spMkLst>
            <pc:docMk/>
            <pc:sldMk cId="157839486" sldId="286"/>
            <ac:spMk id="11" creationId="{0F2C1FCF-5F1A-1B05-5197-1C4D866D9A86}"/>
          </ac:spMkLst>
        </pc:spChg>
        <pc:spChg chg="mod">
          <ac:chgData name="Xinyu Mao" userId="82b06f8c73603875" providerId="LiveId" clId="{E449E9AF-78F2-44D6-85BE-951A21EE2394}" dt="2025-04-30T00:23:07.810" v="1216" actId="1076"/>
          <ac:spMkLst>
            <pc:docMk/>
            <pc:sldMk cId="157839486" sldId="286"/>
            <ac:spMk id="12" creationId="{93A28EC5-D091-CC48-2134-56393D1BCF67}"/>
          </ac:spMkLst>
        </pc:spChg>
        <pc:spChg chg="add mod">
          <ac:chgData name="Xinyu Mao" userId="82b06f8c73603875" providerId="LiveId" clId="{E449E9AF-78F2-44D6-85BE-951A21EE2394}" dt="2025-04-30T00:23:07.810" v="1216" actId="1076"/>
          <ac:spMkLst>
            <pc:docMk/>
            <pc:sldMk cId="157839486" sldId="286"/>
            <ac:spMk id="13" creationId="{F5E70E63-91E9-6007-D30E-B367086853A6}"/>
          </ac:spMkLst>
        </pc:spChg>
        <pc:spChg chg="mod">
          <ac:chgData name="Xinyu Mao" userId="82b06f8c73603875" providerId="LiveId" clId="{E449E9AF-78F2-44D6-85BE-951A21EE2394}" dt="2025-04-30T00:16:35.074" v="991" actId="1076"/>
          <ac:spMkLst>
            <pc:docMk/>
            <pc:sldMk cId="157839486" sldId="286"/>
            <ac:spMk id="14" creationId="{69946973-217E-4E69-7648-2D832EDB2D5D}"/>
          </ac:spMkLst>
        </pc:spChg>
        <pc:spChg chg="mod">
          <ac:chgData name="Xinyu Mao" userId="82b06f8c73603875" providerId="LiveId" clId="{E449E9AF-78F2-44D6-85BE-951A21EE2394}" dt="2025-04-30T00:16:35.074" v="991" actId="1076"/>
          <ac:spMkLst>
            <pc:docMk/>
            <pc:sldMk cId="157839486" sldId="286"/>
            <ac:spMk id="19" creationId="{A2E3A80B-CD51-C8E4-D36B-37CAFECD625D}"/>
          </ac:spMkLst>
        </pc:spChg>
        <pc:spChg chg="mod">
          <ac:chgData name="Xinyu Mao" userId="82b06f8c73603875" providerId="LiveId" clId="{E449E9AF-78F2-44D6-85BE-951A21EE2394}" dt="2025-04-30T00:16:35.074" v="991" actId="1076"/>
          <ac:spMkLst>
            <pc:docMk/>
            <pc:sldMk cId="157839486" sldId="286"/>
            <ac:spMk id="21" creationId="{0C0F00D4-BA43-73E8-787D-048742B178BF}"/>
          </ac:spMkLst>
        </pc:spChg>
        <pc:spChg chg="add mod">
          <ac:chgData name="Xinyu Mao" userId="82b06f8c73603875" providerId="LiveId" clId="{E449E9AF-78F2-44D6-85BE-951A21EE2394}" dt="2025-04-30T00:23:07.810" v="1216" actId="1076"/>
          <ac:spMkLst>
            <pc:docMk/>
            <pc:sldMk cId="157839486" sldId="286"/>
            <ac:spMk id="26" creationId="{4B8A13CA-6BB9-385F-D750-3091DA0DE90F}"/>
          </ac:spMkLst>
        </pc:spChg>
        <pc:spChg chg="add mod">
          <ac:chgData name="Xinyu Mao" userId="82b06f8c73603875" providerId="LiveId" clId="{E449E9AF-78F2-44D6-85BE-951A21EE2394}" dt="2025-04-30T00:23:07.810" v="1216" actId="1076"/>
          <ac:spMkLst>
            <pc:docMk/>
            <pc:sldMk cId="157839486" sldId="286"/>
            <ac:spMk id="28" creationId="{2B772517-199B-2CD6-4BC5-18B1778153EF}"/>
          </ac:spMkLst>
        </pc:spChg>
        <pc:spChg chg="add mod">
          <ac:chgData name="Xinyu Mao" userId="82b06f8c73603875" providerId="LiveId" clId="{E449E9AF-78F2-44D6-85BE-951A21EE2394}" dt="2025-04-30T00:18:09.109" v="1018" actId="1076"/>
          <ac:spMkLst>
            <pc:docMk/>
            <pc:sldMk cId="157839486" sldId="286"/>
            <ac:spMk id="33" creationId="{B02F56EB-0A56-48A7-F1F9-7BACB79059A2}"/>
          </ac:spMkLst>
        </pc:spChg>
        <pc:spChg chg="add mod">
          <ac:chgData name="Xinyu Mao" userId="82b06f8c73603875" providerId="LiveId" clId="{E449E9AF-78F2-44D6-85BE-951A21EE2394}" dt="2025-04-30T00:23:07.810" v="1216" actId="1076"/>
          <ac:spMkLst>
            <pc:docMk/>
            <pc:sldMk cId="157839486" sldId="286"/>
            <ac:spMk id="34" creationId="{8793F17E-F7B1-D543-AC29-DA1158A16EAE}"/>
          </ac:spMkLst>
        </pc:spChg>
        <pc:spChg chg="add mod">
          <ac:chgData name="Xinyu Mao" userId="82b06f8c73603875" providerId="LiveId" clId="{E449E9AF-78F2-44D6-85BE-951A21EE2394}" dt="2025-04-30T00:23:07.810" v="1216" actId="1076"/>
          <ac:spMkLst>
            <pc:docMk/>
            <pc:sldMk cId="157839486" sldId="286"/>
            <ac:spMk id="35" creationId="{F5160EC7-1EB9-4244-D1FB-3728A45D1553}"/>
          </ac:spMkLst>
        </pc:spChg>
        <pc:spChg chg="add mod">
          <ac:chgData name="Xinyu Mao" userId="82b06f8c73603875" providerId="LiveId" clId="{E449E9AF-78F2-44D6-85BE-951A21EE2394}" dt="2025-04-30T00:23:07.810" v="1216" actId="1076"/>
          <ac:spMkLst>
            <pc:docMk/>
            <pc:sldMk cId="157839486" sldId="286"/>
            <ac:spMk id="36" creationId="{757918B1-7AF4-D881-E064-1A75AA6ED272}"/>
          </ac:spMkLst>
        </pc:spChg>
        <pc:spChg chg="add mod">
          <ac:chgData name="Xinyu Mao" userId="82b06f8c73603875" providerId="LiveId" clId="{E449E9AF-78F2-44D6-85BE-951A21EE2394}" dt="2025-04-30T00:23:07.810" v="1216" actId="1076"/>
          <ac:spMkLst>
            <pc:docMk/>
            <pc:sldMk cId="157839486" sldId="286"/>
            <ac:spMk id="39" creationId="{DDA32C9B-0C72-D23D-A95E-E50E62F25390}"/>
          </ac:spMkLst>
        </pc:spChg>
        <pc:spChg chg="add mod">
          <ac:chgData name="Xinyu Mao" userId="82b06f8c73603875" providerId="LiveId" clId="{E449E9AF-78F2-44D6-85BE-951A21EE2394}" dt="2025-04-30T00:22:58.683" v="1215" actId="14100"/>
          <ac:spMkLst>
            <pc:docMk/>
            <pc:sldMk cId="157839486" sldId="286"/>
            <ac:spMk id="40" creationId="{55C3D001-F166-2908-9F27-C6F6EB6A0AFC}"/>
          </ac:spMkLst>
        </pc:spChg>
        <pc:spChg chg="add mod">
          <ac:chgData name="Xinyu Mao" userId="82b06f8c73603875" providerId="LiveId" clId="{E449E9AF-78F2-44D6-85BE-951A21EE2394}" dt="2025-05-01T04:29:14.895" v="3663" actId="207"/>
          <ac:spMkLst>
            <pc:docMk/>
            <pc:sldMk cId="157839486" sldId="286"/>
            <ac:spMk id="42" creationId="{5249D043-82B2-0F8A-7550-1514B5C3CC53}"/>
          </ac:spMkLst>
        </pc:spChg>
        <pc:spChg chg="add mod ord">
          <ac:chgData name="Xinyu Mao" userId="82b06f8c73603875" providerId="LiveId" clId="{E449E9AF-78F2-44D6-85BE-951A21EE2394}" dt="2025-04-30T04:21:30.387" v="3582" actId="207"/>
          <ac:spMkLst>
            <pc:docMk/>
            <pc:sldMk cId="157839486" sldId="286"/>
            <ac:spMk id="47" creationId="{811D50F1-846F-930E-B08E-9575C04C9208}"/>
          </ac:spMkLst>
        </pc:spChg>
        <pc:picChg chg="add mod">
          <ac:chgData name="Xinyu Mao" userId="82b06f8c73603875" providerId="LiveId" clId="{E449E9AF-78F2-44D6-85BE-951A21EE2394}" dt="2025-04-30T00:14:25.458" v="964" actId="1076"/>
          <ac:picMkLst>
            <pc:docMk/>
            <pc:sldMk cId="157839486" sldId="286"/>
            <ac:picMk id="6" creationId="{3C0269E8-7BD4-495E-AC27-84DBA5FA2D52}"/>
          </ac:picMkLst>
        </pc:picChg>
        <pc:picChg chg="add mod">
          <ac:chgData name="Xinyu Mao" userId="82b06f8c73603875" providerId="LiveId" clId="{E449E9AF-78F2-44D6-85BE-951A21EE2394}" dt="2025-04-30T00:14:47.848" v="971" actId="1076"/>
          <ac:picMkLst>
            <pc:docMk/>
            <pc:sldMk cId="157839486" sldId="286"/>
            <ac:picMk id="15" creationId="{20062583-C8FC-48B3-077A-FF7D38FFF1EA}"/>
          </ac:picMkLst>
        </pc:picChg>
        <pc:picChg chg="add mod">
          <ac:chgData name="Xinyu Mao" userId="82b06f8c73603875" providerId="LiveId" clId="{E449E9AF-78F2-44D6-85BE-951A21EE2394}" dt="2025-04-30T04:12:53.528" v="3562" actId="1076"/>
          <ac:picMkLst>
            <pc:docMk/>
            <pc:sldMk cId="157839486" sldId="286"/>
            <ac:picMk id="43" creationId="{B85DB47C-B5CD-0562-A601-4637C82F65A9}"/>
          </ac:picMkLst>
        </pc:picChg>
        <pc:picChg chg="add mod">
          <ac:chgData name="Xinyu Mao" userId="82b06f8c73603875" providerId="LiveId" clId="{E449E9AF-78F2-44D6-85BE-951A21EE2394}" dt="2025-04-30T00:51:17.088" v="1603" actId="1076"/>
          <ac:picMkLst>
            <pc:docMk/>
            <pc:sldMk cId="157839486" sldId="286"/>
            <ac:picMk id="46" creationId="{19D24A16-809B-6C53-1A93-DDEA094CCD90}"/>
          </ac:picMkLst>
        </pc:picChg>
        <pc:cxnChg chg="add mod">
          <ac:chgData name="Xinyu Mao" userId="82b06f8c73603875" providerId="LiveId" clId="{E449E9AF-78F2-44D6-85BE-951A21EE2394}" dt="2025-04-30T00:15:01.636" v="975" actId="14100"/>
          <ac:cxnSpMkLst>
            <pc:docMk/>
            <pc:sldMk cId="157839486" sldId="286"/>
            <ac:cxnSpMk id="20" creationId="{B525F820-39B7-9200-5B6D-54A8395A95B2}"/>
          </ac:cxnSpMkLst>
        </pc:cxnChg>
        <pc:cxnChg chg="add mod">
          <ac:chgData name="Xinyu Mao" userId="82b06f8c73603875" providerId="LiveId" clId="{E449E9AF-78F2-44D6-85BE-951A21EE2394}" dt="2025-04-30T00:15:59.301" v="989" actId="1076"/>
          <ac:cxnSpMkLst>
            <pc:docMk/>
            <pc:sldMk cId="157839486" sldId="286"/>
            <ac:cxnSpMk id="27" creationId="{A092133D-0968-F34A-1864-BA82D292A7C3}"/>
          </ac:cxnSpMkLst>
        </pc:cxnChg>
      </pc:sldChg>
      <pc:sldChg chg="add del">
        <pc:chgData name="Xinyu Mao" userId="82b06f8c73603875" providerId="LiveId" clId="{E449E9AF-78F2-44D6-85BE-951A21EE2394}" dt="2025-04-30T03:44:19.072" v="3150" actId="47"/>
        <pc:sldMkLst>
          <pc:docMk/>
          <pc:sldMk cId="1765416778" sldId="287"/>
        </pc:sldMkLst>
      </pc:sldChg>
      <pc:sldChg chg="add del">
        <pc:chgData name="Xinyu Mao" userId="82b06f8c73603875" providerId="LiveId" clId="{E449E9AF-78F2-44D6-85BE-951A21EE2394}" dt="2025-04-30T03:44:26.224" v="3151" actId="47"/>
        <pc:sldMkLst>
          <pc:docMk/>
          <pc:sldMk cId="913290726" sldId="288"/>
        </pc:sldMkLst>
      </pc:sldChg>
      <pc:sldChg chg="addSp delSp modSp new mod ord modAnim">
        <pc:chgData name="Xinyu Mao" userId="82b06f8c73603875" providerId="LiveId" clId="{E449E9AF-78F2-44D6-85BE-951A21EE2394}" dt="2025-05-02T03:10:53.845" v="3777" actId="20577"/>
        <pc:sldMkLst>
          <pc:docMk/>
          <pc:sldMk cId="4156420900" sldId="289"/>
        </pc:sldMkLst>
        <pc:spChg chg="mod">
          <ac:chgData name="Xinyu Mao" userId="82b06f8c73603875" providerId="LiveId" clId="{E449E9AF-78F2-44D6-85BE-951A21EE2394}" dt="2025-04-30T04:20:38.101" v="3578" actId="1076"/>
          <ac:spMkLst>
            <pc:docMk/>
            <pc:sldMk cId="4156420900" sldId="289"/>
            <ac:spMk id="2" creationId="{FE78BB52-E6E9-10E2-C5B4-072C989C29A5}"/>
          </ac:spMkLst>
        </pc:spChg>
        <pc:spChg chg="mod">
          <ac:chgData name="Xinyu Mao" userId="82b06f8c73603875" providerId="LiveId" clId="{E449E9AF-78F2-44D6-85BE-951A21EE2394}" dt="2025-04-30T03:10:20.009" v="2119" actId="1076"/>
          <ac:spMkLst>
            <pc:docMk/>
            <pc:sldMk cId="4156420900" sldId="289"/>
            <ac:spMk id="3" creationId="{17A7790A-D58C-8D08-C284-426A03CCAB3D}"/>
          </ac:spMkLst>
        </pc:spChg>
        <pc:spChg chg="add mod">
          <ac:chgData name="Xinyu Mao" userId="82b06f8c73603875" providerId="LiveId" clId="{E449E9AF-78F2-44D6-85BE-951A21EE2394}" dt="2025-04-30T04:20:44.030" v="3579" actId="1076"/>
          <ac:spMkLst>
            <pc:docMk/>
            <pc:sldMk cId="4156420900" sldId="289"/>
            <ac:spMk id="9" creationId="{03CDB260-2538-12B5-8F7C-CCFD15722DD2}"/>
          </ac:spMkLst>
        </pc:spChg>
        <pc:spChg chg="add mod">
          <ac:chgData name="Xinyu Mao" userId="82b06f8c73603875" providerId="LiveId" clId="{E449E9AF-78F2-44D6-85BE-951A21EE2394}" dt="2025-04-30T04:20:44.030" v="3579" actId="1076"/>
          <ac:spMkLst>
            <pc:docMk/>
            <pc:sldMk cId="4156420900" sldId="289"/>
            <ac:spMk id="11" creationId="{65FE8B13-52BF-CB50-AE62-EBC4E9580E95}"/>
          </ac:spMkLst>
        </pc:spChg>
        <pc:spChg chg="add mod">
          <ac:chgData name="Xinyu Mao" userId="82b06f8c73603875" providerId="LiveId" clId="{E449E9AF-78F2-44D6-85BE-951A21EE2394}" dt="2025-04-30T04:20:44.030" v="3579" actId="1076"/>
          <ac:spMkLst>
            <pc:docMk/>
            <pc:sldMk cId="4156420900" sldId="289"/>
            <ac:spMk id="12" creationId="{12E64A6B-A0CF-E12E-73F5-907028994417}"/>
          </ac:spMkLst>
        </pc:spChg>
        <pc:spChg chg="add mod">
          <ac:chgData name="Xinyu Mao" userId="82b06f8c73603875" providerId="LiveId" clId="{E449E9AF-78F2-44D6-85BE-951A21EE2394}" dt="2025-04-30T03:09:50.831" v="2108" actId="20577"/>
          <ac:spMkLst>
            <pc:docMk/>
            <pc:sldMk cId="4156420900" sldId="289"/>
            <ac:spMk id="13" creationId="{8FE712C2-596E-6C7F-E05B-094F039DE2CF}"/>
          </ac:spMkLst>
        </pc:spChg>
        <pc:spChg chg="add mod">
          <ac:chgData name="Xinyu Mao" userId="82b06f8c73603875" providerId="LiveId" clId="{E449E9AF-78F2-44D6-85BE-951A21EE2394}" dt="2025-04-30T03:09:54.336" v="2109" actId="14100"/>
          <ac:spMkLst>
            <pc:docMk/>
            <pc:sldMk cId="4156420900" sldId="289"/>
            <ac:spMk id="14" creationId="{4F1BFA0F-42F4-BA53-7A6C-727E9CDF415F}"/>
          </ac:spMkLst>
        </pc:spChg>
        <pc:spChg chg="add mod">
          <ac:chgData name="Xinyu Mao" userId="82b06f8c73603875" providerId="LiveId" clId="{E449E9AF-78F2-44D6-85BE-951A21EE2394}" dt="2025-05-02T03:10:53.845" v="3777" actId="20577"/>
          <ac:spMkLst>
            <pc:docMk/>
            <pc:sldMk cId="4156420900" sldId="289"/>
            <ac:spMk id="15" creationId="{7816C6F3-7414-50FC-5213-5B6712498149}"/>
          </ac:spMkLst>
        </pc:spChg>
        <pc:spChg chg="add mod">
          <ac:chgData name="Xinyu Mao" userId="82b06f8c73603875" providerId="LiveId" clId="{E449E9AF-78F2-44D6-85BE-951A21EE2394}" dt="2025-04-30T03:09:55.794" v="2110" actId="1076"/>
          <ac:spMkLst>
            <pc:docMk/>
            <pc:sldMk cId="4156420900" sldId="289"/>
            <ac:spMk id="16" creationId="{09796DB5-81EB-2243-1650-69C540E3C918}"/>
          </ac:spMkLst>
        </pc:spChg>
        <pc:spChg chg="add mod">
          <ac:chgData name="Xinyu Mao" userId="82b06f8c73603875" providerId="LiveId" clId="{E449E9AF-78F2-44D6-85BE-951A21EE2394}" dt="2025-04-30T03:12:50.763" v="2210" actId="208"/>
          <ac:spMkLst>
            <pc:docMk/>
            <pc:sldMk cId="4156420900" sldId="289"/>
            <ac:spMk id="17" creationId="{7517D794-C09C-A9C0-813B-8C3A6CE1DFA3}"/>
          </ac:spMkLst>
        </pc:spChg>
        <pc:spChg chg="add mod">
          <ac:chgData name="Xinyu Mao" userId="82b06f8c73603875" providerId="LiveId" clId="{E449E9AF-78F2-44D6-85BE-951A21EE2394}" dt="2025-04-30T04:08:40.616" v="3535" actId="20577"/>
          <ac:spMkLst>
            <pc:docMk/>
            <pc:sldMk cId="4156420900" sldId="289"/>
            <ac:spMk id="19" creationId="{0F99BF3E-6773-5D44-79CB-6500C7DB28D1}"/>
          </ac:spMkLst>
        </pc:spChg>
        <pc:spChg chg="add mod">
          <ac:chgData name="Xinyu Mao" userId="82b06f8c73603875" providerId="LiveId" clId="{E449E9AF-78F2-44D6-85BE-951A21EE2394}" dt="2025-04-30T03:42:52.558" v="3101" actId="1076"/>
          <ac:spMkLst>
            <pc:docMk/>
            <pc:sldMk cId="4156420900" sldId="289"/>
            <ac:spMk id="21" creationId="{525BBAE2-BE94-47D6-19C3-94860988FBC2}"/>
          </ac:spMkLst>
        </pc:spChg>
        <pc:spChg chg="add mod">
          <ac:chgData name="Xinyu Mao" userId="82b06f8c73603875" providerId="LiveId" clId="{E449E9AF-78F2-44D6-85BE-951A21EE2394}" dt="2025-04-30T04:15:04.930" v="3568" actId="20577"/>
          <ac:spMkLst>
            <pc:docMk/>
            <pc:sldMk cId="4156420900" sldId="289"/>
            <ac:spMk id="22" creationId="{1802D7C8-A4C2-3E60-8707-FE357590E014}"/>
          </ac:spMkLst>
        </pc:spChg>
        <pc:spChg chg="add mod">
          <ac:chgData name="Xinyu Mao" userId="82b06f8c73603875" providerId="LiveId" clId="{E449E9AF-78F2-44D6-85BE-951A21EE2394}" dt="2025-04-30T03:15:09.403" v="2366" actId="20577"/>
          <ac:spMkLst>
            <pc:docMk/>
            <pc:sldMk cId="4156420900" sldId="289"/>
            <ac:spMk id="23" creationId="{81742F6D-BA7C-C011-2A78-B0802DE8E5D8}"/>
          </ac:spMkLst>
        </pc:spChg>
        <pc:spChg chg="add mod">
          <ac:chgData name="Xinyu Mao" userId="82b06f8c73603875" providerId="LiveId" clId="{E449E9AF-78F2-44D6-85BE-951A21EE2394}" dt="2025-04-30T03:15:00.906" v="2363" actId="1076"/>
          <ac:spMkLst>
            <pc:docMk/>
            <pc:sldMk cId="4156420900" sldId="289"/>
            <ac:spMk id="24" creationId="{EBD453CD-C40E-F826-990D-D4CC5AB75667}"/>
          </ac:spMkLst>
        </pc:spChg>
        <pc:spChg chg="add mod">
          <ac:chgData name="Xinyu Mao" userId="82b06f8c73603875" providerId="LiveId" clId="{E449E9AF-78F2-44D6-85BE-951A21EE2394}" dt="2025-04-30T03:15:45.810" v="2394" actId="14100"/>
          <ac:spMkLst>
            <pc:docMk/>
            <pc:sldMk cId="4156420900" sldId="289"/>
            <ac:spMk id="25" creationId="{662B6247-061A-9E08-2F88-0AAD834053BC}"/>
          </ac:spMkLst>
        </pc:spChg>
        <pc:picChg chg="add mod">
          <ac:chgData name="Xinyu Mao" userId="82b06f8c73603875" providerId="LiveId" clId="{E449E9AF-78F2-44D6-85BE-951A21EE2394}" dt="2025-04-30T04:20:44.030" v="3579" actId="1076"/>
          <ac:picMkLst>
            <pc:docMk/>
            <pc:sldMk cId="4156420900" sldId="289"/>
            <ac:picMk id="10" creationId="{AE0BDC4B-2B2C-29D9-C37F-69232802230C}"/>
          </ac:picMkLst>
        </pc:picChg>
      </pc:sldChg>
      <pc:sldChg chg="add del ord">
        <pc:chgData name="Xinyu Mao" userId="82b06f8c73603875" providerId="LiveId" clId="{E449E9AF-78F2-44D6-85BE-951A21EE2394}" dt="2025-04-30T03:44:16.622" v="3149" actId="47"/>
        <pc:sldMkLst>
          <pc:docMk/>
          <pc:sldMk cId="3360567346" sldId="290"/>
        </pc:sldMkLst>
      </pc:sldChg>
      <pc:sldChg chg="addSp delSp modSp add mod">
        <pc:chgData name="Xinyu Mao" userId="82b06f8c73603875" providerId="LiveId" clId="{E449E9AF-78F2-44D6-85BE-951A21EE2394}" dt="2025-05-02T03:14:17.595" v="3802" actId="20577"/>
        <pc:sldMkLst>
          <pc:docMk/>
          <pc:sldMk cId="1783667355" sldId="291"/>
        </pc:sldMkLst>
        <pc:spChg chg="mod">
          <ac:chgData name="Xinyu Mao" userId="82b06f8c73603875" providerId="LiveId" clId="{E449E9AF-78F2-44D6-85BE-951A21EE2394}" dt="2025-04-30T04:20:27.451" v="3575" actId="1076"/>
          <ac:spMkLst>
            <pc:docMk/>
            <pc:sldMk cId="1783667355" sldId="291"/>
            <ac:spMk id="2" creationId="{A91890D7-A576-FE9D-1CFA-593F1C1E3E6E}"/>
          </ac:spMkLst>
        </pc:spChg>
        <pc:spChg chg="add mod">
          <ac:chgData name="Xinyu Mao" userId="82b06f8c73603875" providerId="LiveId" clId="{E449E9AF-78F2-44D6-85BE-951A21EE2394}" dt="2025-04-30T04:11:30.410" v="3556" actId="115"/>
          <ac:spMkLst>
            <pc:docMk/>
            <pc:sldMk cId="1783667355" sldId="291"/>
            <ac:spMk id="6" creationId="{1AA0AB09-DCAC-D320-BFE5-BE5350532867}"/>
          </ac:spMkLst>
        </pc:spChg>
        <pc:spChg chg="mod">
          <ac:chgData name="Xinyu Mao" userId="82b06f8c73603875" providerId="LiveId" clId="{E449E9AF-78F2-44D6-85BE-951A21EE2394}" dt="2025-04-30T04:20:54.688" v="3580" actId="1076"/>
          <ac:spMkLst>
            <pc:docMk/>
            <pc:sldMk cId="1783667355" sldId="291"/>
            <ac:spMk id="9" creationId="{2A1B90DE-135A-8693-DA30-26B1739C1D42}"/>
          </ac:spMkLst>
        </pc:spChg>
        <pc:spChg chg="mod">
          <ac:chgData name="Xinyu Mao" userId="82b06f8c73603875" providerId="LiveId" clId="{E449E9AF-78F2-44D6-85BE-951A21EE2394}" dt="2025-04-30T04:20:54.688" v="3580" actId="1076"/>
          <ac:spMkLst>
            <pc:docMk/>
            <pc:sldMk cId="1783667355" sldId="291"/>
            <ac:spMk id="11" creationId="{D3B42D67-91C1-56EC-51C5-41F01FCC2BF0}"/>
          </ac:spMkLst>
        </pc:spChg>
        <pc:spChg chg="add mod">
          <ac:chgData name="Xinyu Mao" userId="82b06f8c73603875" providerId="LiveId" clId="{E449E9AF-78F2-44D6-85BE-951A21EE2394}" dt="2025-04-30T04:20:54.688" v="3580" actId="1076"/>
          <ac:spMkLst>
            <pc:docMk/>
            <pc:sldMk cId="1783667355" sldId="291"/>
            <ac:spMk id="17" creationId="{4BD867AD-8611-B465-0802-B7768DCB1732}"/>
          </ac:spMkLst>
        </pc:spChg>
        <pc:spChg chg="add mod">
          <ac:chgData name="Xinyu Mao" userId="82b06f8c73603875" providerId="LiveId" clId="{E449E9AF-78F2-44D6-85BE-951A21EE2394}" dt="2025-04-30T03:41:48.313" v="3088" actId="20577"/>
          <ac:spMkLst>
            <pc:docMk/>
            <pc:sldMk cId="1783667355" sldId="291"/>
            <ac:spMk id="18" creationId="{F5329740-6E48-2D48-AB51-BC4DF692EF34}"/>
          </ac:spMkLst>
        </pc:spChg>
        <pc:spChg chg="add mod">
          <ac:chgData name="Xinyu Mao" userId="82b06f8c73603875" providerId="LiveId" clId="{E449E9AF-78F2-44D6-85BE-951A21EE2394}" dt="2025-04-30T03:41:47.897" v="3087" actId="20577"/>
          <ac:spMkLst>
            <pc:docMk/>
            <pc:sldMk cId="1783667355" sldId="291"/>
            <ac:spMk id="19" creationId="{E707DE27-279D-B81D-4EE3-8D1CE4F60DB4}"/>
          </ac:spMkLst>
        </pc:spChg>
        <pc:spChg chg="add mod">
          <ac:chgData name="Xinyu Mao" userId="82b06f8c73603875" providerId="LiveId" clId="{E449E9AF-78F2-44D6-85BE-951A21EE2394}" dt="2025-05-02T03:11:09.349" v="3780" actId="14100"/>
          <ac:spMkLst>
            <pc:docMk/>
            <pc:sldMk cId="1783667355" sldId="291"/>
            <ac:spMk id="20" creationId="{1B52556C-0B5D-2CF3-AE33-3A846DC66812}"/>
          </ac:spMkLst>
        </pc:spChg>
        <pc:spChg chg="add mod">
          <ac:chgData name="Xinyu Mao" userId="82b06f8c73603875" providerId="LiveId" clId="{E449E9AF-78F2-44D6-85BE-951A21EE2394}" dt="2025-04-30T03:18:03.246" v="2419"/>
          <ac:spMkLst>
            <pc:docMk/>
            <pc:sldMk cId="1783667355" sldId="291"/>
            <ac:spMk id="21" creationId="{176C2DB0-E0E8-9E21-4735-22B573CD4E86}"/>
          </ac:spMkLst>
        </pc:spChg>
        <pc:spChg chg="add mod">
          <ac:chgData name="Xinyu Mao" userId="82b06f8c73603875" providerId="LiveId" clId="{E449E9AF-78F2-44D6-85BE-951A21EE2394}" dt="2025-04-30T03:29:58.637" v="2835" actId="14100"/>
          <ac:spMkLst>
            <pc:docMk/>
            <pc:sldMk cId="1783667355" sldId="291"/>
            <ac:spMk id="25" creationId="{EB9E9F68-1E3F-CEF4-C68A-90FD8E34C93F}"/>
          </ac:spMkLst>
        </pc:spChg>
        <pc:spChg chg="add mod">
          <ac:chgData name="Xinyu Mao" userId="82b06f8c73603875" providerId="LiveId" clId="{E449E9AF-78F2-44D6-85BE-951A21EE2394}" dt="2025-05-02T03:14:17.595" v="3802" actId="20577"/>
          <ac:spMkLst>
            <pc:docMk/>
            <pc:sldMk cId="1783667355" sldId="291"/>
            <ac:spMk id="30" creationId="{6CBF0760-91A6-5237-5FEC-C23190772144}"/>
          </ac:spMkLst>
        </pc:spChg>
        <pc:spChg chg="add mod">
          <ac:chgData name="Xinyu Mao" userId="82b06f8c73603875" providerId="LiveId" clId="{E449E9AF-78F2-44D6-85BE-951A21EE2394}" dt="2025-04-30T03:31:06.007" v="2962" actId="20577"/>
          <ac:spMkLst>
            <pc:docMk/>
            <pc:sldMk cId="1783667355" sldId="291"/>
            <ac:spMk id="31" creationId="{F009FF46-D559-FFF8-D433-E9A877EE9D6B}"/>
          </ac:spMkLst>
        </pc:spChg>
        <pc:spChg chg="add mod">
          <ac:chgData name="Xinyu Mao" userId="82b06f8c73603875" providerId="LiveId" clId="{E449E9AF-78F2-44D6-85BE-951A21EE2394}" dt="2025-04-30T03:42:56.120" v="3103"/>
          <ac:spMkLst>
            <pc:docMk/>
            <pc:sldMk cId="1783667355" sldId="291"/>
            <ac:spMk id="32" creationId="{C562123E-9A4C-C424-443A-E9BACC6B5B96}"/>
          </ac:spMkLst>
        </pc:spChg>
        <pc:picChg chg="mod">
          <ac:chgData name="Xinyu Mao" userId="82b06f8c73603875" providerId="LiveId" clId="{E449E9AF-78F2-44D6-85BE-951A21EE2394}" dt="2025-04-30T04:20:54.688" v="3580" actId="1076"/>
          <ac:picMkLst>
            <pc:docMk/>
            <pc:sldMk cId="1783667355" sldId="291"/>
            <ac:picMk id="10" creationId="{2A0AF2B8-F033-E64B-39F0-1F6E59EA9E01}"/>
          </ac:picMkLst>
        </pc:picChg>
      </pc:sldChg>
      <pc:sldChg chg="add del">
        <pc:chgData name="Xinyu Mao" userId="82b06f8c73603875" providerId="LiveId" clId="{E449E9AF-78F2-44D6-85BE-951A21EE2394}" dt="2025-04-30T00:59:27.967" v="1876"/>
        <pc:sldMkLst>
          <pc:docMk/>
          <pc:sldMk cId="1348364550" sldId="292"/>
        </pc:sldMkLst>
      </pc:sldChg>
      <pc:sldChg chg="modSp add mod ord modAnim">
        <pc:chgData name="Xinyu Mao" userId="82b06f8c73603875" providerId="LiveId" clId="{E449E9AF-78F2-44D6-85BE-951A21EE2394}" dt="2025-05-01T04:31:06.329" v="3679" actId="1076"/>
        <pc:sldMkLst>
          <pc:docMk/>
          <pc:sldMk cId="1720812434" sldId="292"/>
        </pc:sldMkLst>
        <pc:spChg chg="mod">
          <ac:chgData name="Xinyu Mao" userId="82b06f8c73603875" providerId="LiveId" clId="{E449E9AF-78F2-44D6-85BE-951A21EE2394}" dt="2025-04-30T03:31:55.794" v="2968"/>
          <ac:spMkLst>
            <pc:docMk/>
            <pc:sldMk cId="1720812434" sldId="292"/>
            <ac:spMk id="2" creationId="{A64A5BB4-7F0D-D121-31D8-037AFFB56B21}"/>
          </ac:spMkLst>
        </pc:spChg>
        <pc:spChg chg="mod">
          <ac:chgData name="Xinyu Mao" userId="82b06f8c73603875" providerId="LiveId" clId="{E449E9AF-78F2-44D6-85BE-951A21EE2394}" dt="2025-05-01T04:31:03.580" v="3678" actId="27636"/>
          <ac:spMkLst>
            <pc:docMk/>
            <pc:sldMk cId="1720812434" sldId="292"/>
            <ac:spMk id="3" creationId="{39A91D2F-F39D-306E-9BF2-C153E400C996}"/>
          </ac:spMkLst>
        </pc:spChg>
        <pc:spChg chg="mod">
          <ac:chgData name="Xinyu Mao" userId="82b06f8c73603875" providerId="LiveId" clId="{E449E9AF-78F2-44D6-85BE-951A21EE2394}" dt="2025-04-30T03:35:36.348" v="2994" actId="207"/>
          <ac:spMkLst>
            <pc:docMk/>
            <pc:sldMk cId="1720812434" sldId="292"/>
            <ac:spMk id="5" creationId="{0269CD88-CE40-D71E-79D9-13F84CDB2BE3}"/>
          </ac:spMkLst>
        </pc:spChg>
        <pc:spChg chg="mod">
          <ac:chgData name="Xinyu Mao" userId="82b06f8c73603875" providerId="LiveId" clId="{E449E9AF-78F2-44D6-85BE-951A21EE2394}" dt="2025-04-30T01:05:46.785" v="1946" actId="14100"/>
          <ac:spMkLst>
            <pc:docMk/>
            <pc:sldMk cId="1720812434" sldId="292"/>
            <ac:spMk id="6" creationId="{7D1B8236-38BE-8B49-DDB6-6DF5A7730AED}"/>
          </ac:spMkLst>
        </pc:spChg>
        <pc:spChg chg="mod">
          <ac:chgData name="Xinyu Mao" userId="82b06f8c73603875" providerId="LiveId" clId="{E449E9AF-78F2-44D6-85BE-951A21EE2394}" dt="2025-04-30T03:35:38.494" v="2995" actId="207"/>
          <ac:spMkLst>
            <pc:docMk/>
            <pc:sldMk cId="1720812434" sldId="292"/>
            <ac:spMk id="8" creationId="{F6ED0E27-485C-9C3F-3088-77AAD230AC5F}"/>
          </ac:spMkLst>
        </pc:spChg>
        <pc:spChg chg="mod">
          <ac:chgData name="Xinyu Mao" userId="82b06f8c73603875" providerId="LiveId" clId="{E449E9AF-78F2-44D6-85BE-951A21EE2394}" dt="2025-04-30T03:35:42.900" v="2996" actId="207"/>
          <ac:spMkLst>
            <pc:docMk/>
            <pc:sldMk cId="1720812434" sldId="292"/>
            <ac:spMk id="12" creationId="{E0AE8FA8-8A2A-44C8-EE11-3BE5B5B5F764}"/>
          </ac:spMkLst>
        </pc:spChg>
        <pc:spChg chg="mod">
          <ac:chgData name="Xinyu Mao" userId="82b06f8c73603875" providerId="LiveId" clId="{E449E9AF-78F2-44D6-85BE-951A21EE2394}" dt="2025-05-01T04:31:06.329" v="3679" actId="1076"/>
          <ac:spMkLst>
            <pc:docMk/>
            <pc:sldMk cId="1720812434" sldId="292"/>
            <ac:spMk id="13" creationId="{D72B1B63-9375-1B9F-ECE4-77E22FAB7663}"/>
          </ac:spMkLst>
        </pc:spChg>
      </pc:sldChg>
    </pc:docChg>
  </pc:docChgLst>
  <pc:docChgLst>
    <pc:chgData name="Xinyu Mao" userId="82b06f8c73603875" providerId="LiveId" clId="{27D1E386-D619-4A82-B1F1-4F13A2C070C6}"/>
    <pc:docChg chg="modSld sldOrd addSection modSection">
      <pc:chgData name="Xinyu Mao" userId="82b06f8c73603875" providerId="LiveId" clId="{27D1E386-D619-4A82-B1F1-4F13A2C070C6}" dt="2024-02-17T03:14:06.762" v="52"/>
      <pc:docMkLst>
        <pc:docMk/>
      </pc:docMkLst>
      <pc:sldChg chg="ord">
        <pc:chgData name="Xinyu Mao" userId="82b06f8c73603875" providerId="LiveId" clId="{27D1E386-D619-4A82-B1F1-4F13A2C070C6}" dt="2024-02-17T01:43:47.865" v="15"/>
        <pc:sldMkLst>
          <pc:docMk/>
          <pc:sldMk cId="650051084" sldId="257"/>
        </pc:sldMkLst>
      </pc:sldChg>
      <pc:sldChg chg="modSp ord">
        <pc:chgData name="Xinyu Mao" userId="82b06f8c73603875" providerId="LiveId" clId="{27D1E386-D619-4A82-B1F1-4F13A2C070C6}" dt="2024-02-17T01:43:19.309" v="13"/>
        <pc:sldMkLst>
          <pc:docMk/>
          <pc:sldMk cId="1742917446" sldId="260"/>
        </pc:sldMkLst>
      </pc:sldChg>
      <pc:sldChg chg="ord">
        <pc:chgData name="Xinyu Mao" userId="82b06f8c73603875" providerId="LiveId" clId="{27D1E386-D619-4A82-B1F1-4F13A2C070C6}" dt="2024-02-17T01:41:23.097" v="7"/>
        <pc:sldMkLst>
          <pc:docMk/>
          <pc:sldMk cId="1338124090" sldId="261"/>
        </pc:sldMkLst>
      </pc:sldChg>
      <pc:sldChg chg="ord">
        <pc:chgData name="Xinyu Mao" userId="82b06f8c73603875" providerId="LiveId" clId="{27D1E386-D619-4A82-B1F1-4F13A2C070C6}" dt="2024-02-17T01:41:23.097" v="7"/>
        <pc:sldMkLst>
          <pc:docMk/>
          <pc:sldMk cId="1343168829" sldId="263"/>
        </pc:sldMkLst>
      </pc:sldChg>
      <pc:sldChg chg="ord">
        <pc:chgData name="Xinyu Mao" userId="82b06f8c73603875" providerId="LiveId" clId="{27D1E386-D619-4A82-B1F1-4F13A2C070C6}" dt="2024-02-17T01:41:23.097" v="7"/>
        <pc:sldMkLst>
          <pc:docMk/>
          <pc:sldMk cId="1390585253" sldId="264"/>
        </pc:sldMkLst>
      </pc:sldChg>
      <pc:sldChg chg="ord">
        <pc:chgData name="Xinyu Mao" userId="82b06f8c73603875" providerId="LiveId" clId="{27D1E386-D619-4A82-B1F1-4F13A2C070C6}" dt="2024-02-17T01:43:19.309" v="13"/>
        <pc:sldMkLst>
          <pc:docMk/>
          <pc:sldMk cId="2620440943" sldId="265"/>
        </pc:sldMkLst>
      </pc:sldChg>
      <pc:sldChg chg="modSp mod ord">
        <pc:chgData name="Xinyu Mao" userId="82b06f8c73603875" providerId="LiveId" clId="{27D1E386-D619-4A82-B1F1-4F13A2C070C6}" dt="2024-02-17T01:44:32.242" v="16" actId="20577"/>
        <pc:sldMkLst>
          <pc:docMk/>
          <pc:sldMk cId="106939607" sldId="266"/>
        </pc:sldMkLst>
      </pc:sldChg>
      <pc:sldChg chg="modSp mod ord">
        <pc:chgData name="Xinyu Mao" userId="82b06f8c73603875" providerId="LiveId" clId="{27D1E386-D619-4A82-B1F1-4F13A2C070C6}" dt="2024-02-17T01:49:01.475" v="18" actId="14100"/>
        <pc:sldMkLst>
          <pc:docMk/>
          <pc:sldMk cId="1146762521" sldId="267"/>
        </pc:sldMkLst>
      </pc:sldChg>
      <pc:sldChg chg="modSp ord">
        <pc:chgData name="Xinyu Mao" userId="82b06f8c73603875" providerId="LiveId" clId="{27D1E386-D619-4A82-B1F1-4F13A2C070C6}" dt="2024-02-17T01:49:41.188" v="26" actId="20577"/>
        <pc:sldMkLst>
          <pc:docMk/>
          <pc:sldMk cId="276485116" sldId="268"/>
        </pc:sldMkLst>
      </pc:sldChg>
      <pc:sldChg chg="ord">
        <pc:chgData name="Xinyu Mao" userId="82b06f8c73603875" providerId="LiveId" clId="{27D1E386-D619-4A82-B1F1-4F13A2C070C6}" dt="2024-02-17T01:43:47.865" v="15"/>
        <pc:sldMkLst>
          <pc:docMk/>
          <pc:sldMk cId="395061644" sldId="269"/>
        </pc:sldMkLst>
      </pc:sldChg>
      <pc:sldChg chg="modSp mod ord modAnim">
        <pc:chgData name="Xinyu Mao" userId="82b06f8c73603875" providerId="LiveId" clId="{27D1E386-D619-4A82-B1F1-4F13A2C070C6}" dt="2024-02-17T03:14:06.762" v="52"/>
        <pc:sldMkLst>
          <pc:docMk/>
          <pc:sldMk cId="1177070704" sldId="270"/>
        </pc:sldMkLst>
      </pc:sldChg>
      <pc:sldChg chg="ord modAnim">
        <pc:chgData name="Xinyu Mao" userId="82b06f8c73603875" providerId="LiveId" clId="{27D1E386-D619-4A82-B1F1-4F13A2C070C6}" dt="2024-02-17T01:53:35.964" v="48"/>
        <pc:sldMkLst>
          <pc:docMk/>
          <pc:sldMk cId="4057101193" sldId="272"/>
        </pc:sldMkLst>
      </pc:sldChg>
      <pc:sldChg chg="ord">
        <pc:chgData name="Xinyu Mao" userId="82b06f8c73603875" providerId="LiveId" clId="{27D1E386-D619-4A82-B1F1-4F13A2C070C6}" dt="2024-02-17T01:50:56.378" v="33"/>
        <pc:sldMkLst>
          <pc:docMk/>
          <pc:sldMk cId="2795336705" sldId="273"/>
        </pc:sldMkLst>
      </pc:sldChg>
      <pc:sldChg chg="ord">
        <pc:chgData name="Xinyu Mao" userId="82b06f8c73603875" providerId="LiveId" clId="{27D1E386-D619-4A82-B1F1-4F13A2C070C6}" dt="2024-02-17T01:43:47.865" v="15"/>
        <pc:sldMkLst>
          <pc:docMk/>
          <pc:sldMk cId="1659791373" sldId="274"/>
        </pc:sldMkLst>
      </pc:sldChg>
      <pc:sldChg chg="modSp ord modAnim">
        <pc:chgData name="Xinyu Mao" userId="82b06f8c73603875" providerId="LiveId" clId="{27D1E386-D619-4A82-B1F1-4F13A2C070C6}" dt="2024-02-17T01:43:19.309" v="13"/>
        <pc:sldMkLst>
          <pc:docMk/>
          <pc:sldMk cId="1623917740" sldId="275"/>
        </pc:sldMkLst>
      </pc:sldChg>
      <pc:sldChg chg="modSp ord">
        <pc:chgData name="Xinyu Mao" userId="82b06f8c73603875" providerId="LiveId" clId="{27D1E386-D619-4A82-B1F1-4F13A2C070C6}" dt="2024-02-17T02:43:18.775" v="51" actId="20577"/>
        <pc:sldMkLst>
          <pc:docMk/>
          <pc:sldMk cId="3561663781" sldId="276"/>
        </pc:sldMkLst>
      </pc:sldChg>
      <pc:sldChg chg="ord">
        <pc:chgData name="Xinyu Mao" userId="82b06f8c73603875" providerId="LiveId" clId="{27D1E386-D619-4A82-B1F1-4F13A2C070C6}" dt="2024-02-17T01:41:23.097" v="7"/>
        <pc:sldMkLst>
          <pc:docMk/>
          <pc:sldMk cId="6028709" sldId="277"/>
        </pc:sldMkLst>
      </pc:sldChg>
      <pc:sldChg chg="modSp mod ord">
        <pc:chgData name="Xinyu Mao" userId="82b06f8c73603875" providerId="LiveId" clId="{27D1E386-D619-4A82-B1F1-4F13A2C070C6}" dt="2024-02-17T01:51:55.965" v="40"/>
        <pc:sldMkLst>
          <pc:docMk/>
          <pc:sldMk cId="2649318104" sldId="278"/>
        </pc:sldMkLst>
      </pc:sldChg>
      <pc:sldChg chg="modSp mod ord">
        <pc:chgData name="Xinyu Mao" userId="82b06f8c73603875" providerId="LiveId" clId="{27D1E386-D619-4A82-B1F1-4F13A2C070C6}" dt="2024-02-17T01:41:23.097" v="7"/>
        <pc:sldMkLst>
          <pc:docMk/>
          <pc:sldMk cId="2245423323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C2C7D-6383-4511-BE54-5D84E8A0311C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1B2F5-980F-4FEE-A256-B5FAB8997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1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C5AF-B4EF-410C-AC6D-01B006F03DEB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705-7BF7-45D1-AAB4-1814CE666A43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BBF5-351B-4881-A4C1-CD7B06B3327A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F6F5-B70E-4E30-AEB3-86EE60DBEA44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5A5C-44D3-4C07-84F7-B8FD85F384F8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1423-377F-4FBE-8080-4EB668583754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1DF7-B05A-47F5-9E38-266FFB3FAD75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7DAF-BF17-4693-AE47-BFB069370C46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91E2-1807-440D-934F-338FDE579317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89C-30A0-4FE4-8E4F-ABA1ECA9D48F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A11-781C-46A2-97D2-F9E5ABC967A7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6A2D-17BD-414E-9719-1EA5F39C85BA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1D2B-094E-448C-A62D-FD5297FCA961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717D-E998-4F91-B705-F93F9B346872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6725-BC17-4534-B981-06DDDFC0005B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BF36-022C-48D9-8862-64B95389898F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2051-66CA-4545-BFD8-122EA2DD709E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545940-730F-4246-ACB6-A4C20D09263D}" type="datetime1">
              <a:rPr lang="en-US" altLang="zh-CN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56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55.png"/><Relationship Id="rId5" Type="http://schemas.openxmlformats.org/officeDocument/2006/relationships/image" Target="../media/image76.png"/><Relationship Id="rId15" Type="http://schemas.openxmlformats.org/officeDocument/2006/relationships/image" Target="../media/image510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5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5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5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8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A8C0D-0AD1-3B1B-A65C-A70E6C003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557786" cy="3329581"/>
          </a:xfrm>
        </p:spPr>
        <p:txBody>
          <a:bodyPr/>
          <a:lstStyle/>
          <a:p>
            <a:r>
              <a:rPr lang="en-US" altLang="zh-CN" sz="6000" dirty="0">
                <a:solidFill>
                  <a:srgbClr val="C00000"/>
                </a:solidFill>
              </a:rPr>
              <a:t>Universal Computational Extractors</a:t>
            </a:r>
            <a:r>
              <a:rPr lang="en-US" altLang="zh-CN" sz="6000" dirty="0">
                <a:solidFill>
                  <a:srgbClr val="0070C0"/>
                </a:solidFill>
              </a:rPr>
              <a:t> </a:t>
            </a:r>
            <a:r>
              <a:rPr lang="en-US" altLang="zh-CN" sz="6000" dirty="0"/>
              <a:t>and</a:t>
            </a:r>
            <a:r>
              <a:rPr lang="zh-CN" altLang="en-US" sz="6000" dirty="0"/>
              <a:t> </a:t>
            </a:r>
            <a:r>
              <a:rPr lang="en-US" altLang="zh-CN" sz="6000" dirty="0">
                <a:solidFill>
                  <a:srgbClr val="C00000"/>
                </a:solidFill>
              </a:rPr>
              <a:t>Multi-Bit AIPO </a:t>
            </a:r>
            <a:r>
              <a:rPr lang="en-US" altLang="zh-CN" sz="6000" dirty="0"/>
              <a:t>From Lattice Assumptions</a:t>
            </a:r>
            <a:endParaRPr lang="zh-CN" altLang="en-US" sz="6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46DE68-FB57-67E0-DC26-F56876ABA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50597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cap="none" dirty="0">
                <a:solidFill>
                  <a:schemeClr val="tx1"/>
                </a:solidFill>
              </a:rPr>
              <a:t>@Eurocrypt 2025</a:t>
            </a:r>
          </a:p>
          <a:p>
            <a:r>
              <a:rPr lang="en-US" altLang="zh-CN" cap="none" dirty="0" err="1">
                <a:solidFill>
                  <a:schemeClr val="tx1"/>
                </a:solidFill>
              </a:rPr>
              <a:t>Yilei</a:t>
            </a:r>
            <a:r>
              <a:rPr lang="en-US" altLang="zh-CN" cap="none" dirty="0">
                <a:solidFill>
                  <a:schemeClr val="tx1"/>
                </a:solidFill>
              </a:rPr>
              <a:t> Chen* and </a:t>
            </a:r>
            <a:r>
              <a:rPr lang="en-US" altLang="zh-CN" u="sng" cap="none" dirty="0">
                <a:solidFill>
                  <a:schemeClr val="tx1"/>
                </a:solidFill>
              </a:rPr>
              <a:t>Xinyu Mao</a:t>
            </a:r>
            <a:r>
              <a:rPr lang="en-US" altLang="zh-CN" cap="none" dirty="0">
                <a:solidFill>
                  <a:schemeClr val="tx1"/>
                </a:solidFill>
              </a:rPr>
              <a:t>**</a:t>
            </a:r>
          </a:p>
          <a:p>
            <a:r>
              <a:rPr lang="en-US" altLang="zh-CN" cap="none" dirty="0">
                <a:solidFill>
                  <a:schemeClr val="tx1"/>
                </a:solidFill>
              </a:rPr>
              <a:t>* Tsinghua University</a:t>
            </a:r>
          </a:p>
          <a:p>
            <a:r>
              <a:rPr lang="en-US" altLang="zh-CN" cap="none" dirty="0">
                <a:solidFill>
                  <a:schemeClr val="tx1"/>
                </a:solidFill>
              </a:rPr>
              <a:t>** University</a:t>
            </a:r>
            <a:r>
              <a:rPr lang="zh-CN" altLang="en-US" cap="none" dirty="0">
                <a:solidFill>
                  <a:schemeClr val="tx1"/>
                </a:solidFill>
              </a:rPr>
              <a:t> </a:t>
            </a:r>
            <a:r>
              <a:rPr lang="en-US" altLang="zh-CN" cap="none" dirty="0">
                <a:solidFill>
                  <a:schemeClr val="tx1"/>
                </a:solidFill>
              </a:rPr>
              <a:t>of</a:t>
            </a:r>
            <a:r>
              <a:rPr lang="zh-CN" altLang="en-US" cap="none" dirty="0">
                <a:solidFill>
                  <a:schemeClr val="tx1"/>
                </a:solidFill>
              </a:rPr>
              <a:t> </a:t>
            </a:r>
            <a:r>
              <a:rPr lang="en-US" altLang="zh-CN" cap="none" dirty="0">
                <a:solidFill>
                  <a:schemeClr val="tx1"/>
                </a:solidFill>
              </a:rPr>
              <a:t>Southern</a:t>
            </a:r>
            <a:r>
              <a:rPr lang="zh-CN" altLang="en-US" cap="none" dirty="0">
                <a:solidFill>
                  <a:schemeClr val="tx1"/>
                </a:solidFill>
              </a:rPr>
              <a:t> </a:t>
            </a:r>
            <a:r>
              <a:rPr lang="en-US" altLang="zh-CN" cap="none" dirty="0">
                <a:solidFill>
                  <a:schemeClr val="tx1"/>
                </a:solidFill>
              </a:rPr>
              <a:t>California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B61CCB-B6E2-3B43-F6B0-D1CCFA99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5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748D-339E-7767-161A-CFBA9D9E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GGH15 encodings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AB392C2-C3DA-64C3-16FD-A4B3D2D0D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755" y="1821038"/>
                <a:ext cx="9181591" cy="1643855"/>
              </a:xfrm>
            </p:spPr>
            <p:txBody>
              <a:bodyPr/>
              <a:lstStyle/>
              <a:p>
                <a:pPr>
                  <a:buClrTx/>
                </a:pPr>
                <a:r>
                  <a:rPr lang="en-US" altLang="zh-CN" dirty="0"/>
                  <a:t>Circuits are represented as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matrix branching programs (MBPs).</a:t>
                </a:r>
              </a:p>
              <a:p>
                <a:pPr>
                  <a:buClrTx/>
                </a:pPr>
                <a:r>
                  <a:rPr lang="en-US" altLang="zh-CN" dirty="0"/>
                  <a:t>A MBP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0" smtClean="0"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0 ,1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 on input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zh-CN" dirty="0"/>
                  <a:t>, output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 if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0" i="0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, and output 0 otherwise. </a:t>
                </a:r>
              </a:p>
              <a:p>
                <a:pPr>
                  <a:buClrTx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AB392C2-C3DA-64C3-16FD-A4B3D2D0D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755" y="1821038"/>
                <a:ext cx="9181591" cy="1643855"/>
              </a:xfrm>
              <a:blipFill>
                <a:blip r:embed="rId2"/>
                <a:stretch>
                  <a:fillRect l="-265" t="-2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45215A4-7762-9FB8-F439-AF136192EA3A}"/>
                  </a:ext>
                </a:extLst>
              </p:cNvPr>
              <p:cNvSpPr txBox="1"/>
              <p:nvPr/>
            </p:nvSpPr>
            <p:spPr>
              <a:xfrm>
                <a:off x="3550641" y="3464894"/>
                <a:ext cx="175120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45215A4-7762-9FB8-F439-AF136192E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41" y="3464894"/>
                <a:ext cx="1751202" cy="381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E315E10-609D-0CD5-1F43-B64955EB79D9}"/>
                  </a:ext>
                </a:extLst>
              </p:cNvPr>
              <p:cNvSpPr txBox="1"/>
              <p:nvPr/>
            </p:nvSpPr>
            <p:spPr>
              <a:xfrm>
                <a:off x="3550641" y="4058056"/>
                <a:ext cx="175120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E315E10-609D-0CD5-1F43-B64955EB7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41" y="4058056"/>
                <a:ext cx="1751202" cy="38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43E9C95-EF7C-BC66-ED75-E5EB85B4C6AE}"/>
                  </a:ext>
                </a:extLst>
              </p:cNvPr>
              <p:cNvSpPr txBox="1"/>
              <p:nvPr/>
            </p:nvSpPr>
            <p:spPr>
              <a:xfrm>
                <a:off x="4592274" y="3464893"/>
                <a:ext cx="175120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43E9C95-EF7C-BC66-ED75-E5EB85B4C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74" y="3464893"/>
                <a:ext cx="1751202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8A0CCB-F0E5-67D8-2AFD-1D5120B9DAE3}"/>
                  </a:ext>
                </a:extLst>
              </p:cNvPr>
              <p:cNvSpPr txBox="1"/>
              <p:nvPr/>
            </p:nvSpPr>
            <p:spPr>
              <a:xfrm>
                <a:off x="4592274" y="4058056"/>
                <a:ext cx="175120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8A0CCB-F0E5-67D8-2AFD-1D5120B9D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74" y="4058056"/>
                <a:ext cx="1751202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57D8262-0338-1684-51A2-74A87C3C4B9E}"/>
                  </a:ext>
                </a:extLst>
              </p:cNvPr>
              <p:cNvSpPr txBox="1"/>
              <p:nvPr/>
            </p:nvSpPr>
            <p:spPr>
              <a:xfrm>
                <a:off x="2764872" y="3764521"/>
                <a:ext cx="13065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57D8262-0338-1684-51A2-74A87C3C4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872" y="3764521"/>
                <a:ext cx="13065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763FCE-C457-31BE-CEB5-AD33DCDB31C8}"/>
                  </a:ext>
                </a:extLst>
              </p:cNvPr>
              <p:cNvSpPr txBox="1"/>
              <p:nvPr/>
            </p:nvSpPr>
            <p:spPr>
              <a:xfrm>
                <a:off x="5750494" y="3718612"/>
                <a:ext cx="13065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763FCE-C457-31BE-CEB5-AD33DCDB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494" y="3718612"/>
                <a:ext cx="13065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604FE1A-104C-6FE2-64CF-8B653539B24A}"/>
                  </a:ext>
                </a:extLst>
              </p:cNvPr>
              <p:cNvSpPr txBox="1"/>
              <p:nvPr/>
            </p:nvSpPr>
            <p:spPr>
              <a:xfrm>
                <a:off x="6315513" y="3464892"/>
                <a:ext cx="175120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604FE1A-104C-6FE2-64CF-8B653539B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513" y="3464892"/>
                <a:ext cx="1751202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14BA194-360E-9150-10D6-54FC0BC3E566}"/>
                  </a:ext>
                </a:extLst>
              </p:cNvPr>
              <p:cNvSpPr txBox="1"/>
              <p:nvPr/>
            </p:nvSpPr>
            <p:spPr>
              <a:xfrm>
                <a:off x="6315513" y="4058055"/>
                <a:ext cx="175120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14BA194-360E-9150-10D6-54FC0BC3E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513" y="4058055"/>
                <a:ext cx="1751202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A4DFC958-E6BB-20C3-986B-67CD74CC5905}"/>
              </a:ext>
            </a:extLst>
          </p:cNvPr>
          <p:cNvSpPr/>
          <p:nvPr/>
        </p:nvSpPr>
        <p:spPr>
          <a:xfrm>
            <a:off x="4091541" y="3464892"/>
            <a:ext cx="649317" cy="43713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F9C3F3B-F381-DDB8-D42D-3306CE6F0DD7}"/>
              </a:ext>
            </a:extLst>
          </p:cNvPr>
          <p:cNvSpPr/>
          <p:nvPr/>
        </p:nvSpPr>
        <p:spPr>
          <a:xfrm>
            <a:off x="5138942" y="4058055"/>
            <a:ext cx="649317" cy="43713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9AE4CE1-1373-8B07-90A0-177F101D6E2B}"/>
              </a:ext>
            </a:extLst>
          </p:cNvPr>
          <p:cNvSpPr/>
          <p:nvPr/>
        </p:nvSpPr>
        <p:spPr>
          <a:xfrm>
            <a:off x="6908495" y="3426467"/>
            <a:ext cx="649317" cy="43713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14DC9FA-3DF2-07EA-CCCD-CAC6A647E60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4304"/>
          <a:stretch/>
        </p:blipFill>
        <p:spPr>
          <a:xfrm>
            <a:off x="2210184" y="5078323"/>
            <a:ext cx="7080620" cy="6484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883EBC4-5C02-79AC-F59E-5531290EF1E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9325"/>
          <a:stretch/>
        </p:blipFill>
        <p:spPr>
          <a:xfrm>
            <a:off x="1275831" y="5747541"/>
            <a:ext cx="6208796" cy="65774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F9D77BF-9633-474A-787E-D6202DBE0B95}"/>
              </a:ext>
            </a:extLst>
          </p:cNvPr>
          <p:cNvSpPr txBox="1"/>
          <p:nvPr/>
        </p:nvSpPr>
        <p:spPr>
          <a:xfrm>
            <a:off x="927762" y="4440975"/>
            <a:ext cx="2413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 encode this MBP: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Construct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 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68D9231-BE70-1B8D-DB98-EB19B4EFC8B2}"/>
                  </a:ext>
                </a:extLst>
              </p:cNvPr>
              <p:cNvSpPr txBox="1"/>
              <p:nvPr/>
            </p:nvSpPr>
            <p:spPr>
              <a:xfrm>
                <a:off x="8872412" y="5168481"/>
                <a:ext cx="1832938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/>
                  <a:t>w</a:t>
                </a:r>
                <a:r>
                  <a:rPr lang="en-US" altLang="zh-CN" b="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68D9231-BE70-1B8D-DB98-EB19B4EFC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412" y="5168481"/>
                <a:ext cx="1832938" cy="299313"/>
              </a:xfrm>
              <a:prstGeom prst="rect">
                <a:avLst/>
              </a:prstGeom>
              <a:blipFill>
                <a:blip r:embed="rId13"/>
                <a:stretch>
                  <a:fillRect l="-7641" t="-26531" r="-1329" b="-38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1888EAA-C3C8-D04B-7F24-460AAB8D2314}"/>
                  </a:ext>
                </a:extLst>
              </p:cNvPr>
              <p:cNvSpPr txBox="1"/>
              <p:nvPr/>
            </p:nvSpPr>
            <p:spPr>
              <a:xfrm>
                <a:off x="7516937" y="5775493"/>
                <a:ext cx="3035639" cy="367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/>
                  <a:t>w</a:t>
                </a:r>
                <a:r>
                  <a:rPr lang="en-US" altLang="zh-CN" b="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𝑛𝑤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1888EAA-C3C8-D04B-7F24-460AAB8D2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37" y="5775493"/>
                <a:ext cx="3035639" cy="367665"/>
              </a:xfrm>
              <a:prstGeom prst="rect">
                <a:avLst/>
              </a:prstGeom>
              <a:blipFill>
                <a:blip r:embed="rId14"/>
                <a:stretch>
                  <a:fillRect l="-4618" t="-6557" r="-2410" b="-27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灯片编号占位符 24">
            <a:extLst>
              <a:ext uri="{FF2B5EF4-FFF2-40B4-BE49-F238E27FC236}">
                <a16:creationId xmlns:a16="http://schemas.microsoft.com/office/drawing/2014/main" id="{22B68280-558E-D85C-A394-083D5D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5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3EF7766-A724-F388-2FA6-D7FEB8B0B936}"/>
                  </a:ext>
                </a:extLst>
              </p:cNvPr>
              <p:cNvSpPr/>
              <p:nvPr/>
            </p:nvSpPr>
            <p:spPr>
              <a:xfrm>
                <a:off x="883138" y="5739950"/>
                <a:ext cx="6224434" cy="655629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Tx/>
                  <a:buChar char="►"/>
                </a:pPr>
                <a:r>
                  <a:rPr lang="en-US" altLang="zh-CN" dirty="0">
                    <a:sym typeface="Wingdings" panose="05000000000000000000" pitchFamily="2" charset="2"/>
                  </a:rPr>
                  <a:t>Programmed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Γ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:= encodings</a:t>
                </a:r>
              </a:p>
              <a:p>
                <a:pPr marL="285750" indent="-285750">
                  <a:buFontTx/>
                  <a:buChar char="►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𝑂𝑃𝐹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altLang="zh-CN" dirty="0"/>
                  <a:t>the approx.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given by the encodings.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3EF7766-A724-F388-2FA6-D7FEB8B0B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38" y="5739950"/>
                <a:ext cx="6224434" cy="655629"/>
              </a:xfrm>
              <a:prstGeom prst="rect">
                <a:avLst/>
              </a:prstGeom>
              <a:blipFill>
                <a:blip r:embed="rId2"/>
                <a:stretch>
                  <a:fillRect l="-684" t="-3636"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02B9031F-5075-1B56-5408-F874EF3D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GGH15 encodings </a:t>
            </a:r>
            <a:r>
              <a:rPr lang="en-US" altLang="zh-CN" sz="3200" dirty="0"/>
              <a:t>(continued)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4B27B64-18CD-EA6C-5D2E-0E15EBC16204}"/>
                  </a:ext>
                </a:extLst>
              </p:cNvPr>
              <p:cNvSpPr txBox="1"/>
              <p:nvPr/>
            </p:nvSpPr>
            <p:spPr>
              <a:xfrm>
                <a:off x="3550641" y="2085927"/>
                <a:ext cx="175120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4B27B64-18CD-EA6C-5D2E-0E15EBC16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41" y="2085927"/>
                <a:ext cx="1751202" cy="381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7689BE-0A61-F250-596C-BB2C029F26C5}"/>
                  </a:ext>
                </a:extLst>
              </p:cNvPr>
              <p:cNvSpPr txBox="1"/>
              <p:nvPr/>
            </p:nvSpPr>
            <p:spPr>
              <a:xfrm>
                <a:off x="3550641" y="2679089"/>
                <a:ext cx="175120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7689BE-0A61-F250-596C-BB2C029F2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41" y="2679089"/>
                <a:ext cx="1751202" cy="38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CCC2BF-4BBE-3E3B-3C86-D9193389B721}"/>
                  </a:ext>
                </a:extLst>
              </p:cNvPr>
              <p:cNvSpPr txBox="1"/>
              <p:nvPr/>
            </p:nvSpPr>
            <p:spPr>
              <a:xfrm>
                <a:off x="4592274" y="2085926"/>
                <a:ext cx="175120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CCC2BF-4BBE-3E3B-3C86-D9193389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74" y="2085926"/>
                <a:ext cx="1751202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635047C-0750-D343-2E6C-9DE93872B3DB}"/>
                  </a:ext>
                </a:extLst>
              </p:cNvPr>
              <p:cNvSpPr txBox="1"/>
              <p:nvPr/>
            </p:nvSpPr>
            <p:spPr>
              <a:xfrm>
                <a:off x="4592274" y="2679089"/>
                <a:ext cx="175120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635047C-0750-D343-2E6C-9DE93872B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74" y="2679089"/>
                <a:ext cx="1751202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D666E02-5A7B-6C87-1CEC-E8474D7639D8}"/>
                  </a:ext>
                </a:extLst>
              </p:cNvPr>
              <p:cNvSpPr txBox="1"/>
              <p:nvPr/>
            </p:nvSpPr>
            <p:spPr>
              <a:xfrm>
                <a:off x="2764872" y="2385554"/>
                <a:ext cx="13065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D666E02-5A7B-6C87-1CEC-E8474D763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872" y="2385554"/>
                <a:ext cx="13065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D618B71-522C-38BE-C4D0-F7EBDB1A4589}"/>
                  </a:ext>
                </a:extLst>
              </p:cNvPr>
              <p:cNvSpPr txBox="1"/>
              <p:nvPr/>
            </p:nvSpPr>
            <p:spPr>
              <a:xfrm>
                <a:off x="5750494" y="2339645"/>
                <a:ext cx="13065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D618B71-522C-38BE-C4D0-F7EBDB1A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494" y="2339645"/>
                <a:ext cx="13065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1B105FB-1DB0-4D5C-DEED-347C384100EB}"/>
                  </a:ext>
                </a:extLst>
              </p:cNvPr>
              <p:cNvSpPr txBox="1"/>
              <p:nvPr/>
            </p:nvSpPr>
            <p:spPr>
              <a:xfrm>
                <a:off x="6315513" y="2085925"/>
                <a:ext cx="175120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1B105FB-1DB0-4D5C-DEED-347C3841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513" y="2085925"/>
                <a:ext cx="1751202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0925AAC-520F-D740-5850-DD76A5A93541}"/>
                  </a:ext>
                </a:extLst>
              </p:cNvPr>
              <p:cNvSpPr txBox="1"/>
              <p:nvPr/>
            </p:nvSpPr>
            <p:spPr>
              <a:xfrm>
                <a:off x="6315513" y="2679088"/>
                <a:ext cx="175120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0925AAC-520F-D740-5850-DD76A5A93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513" y="2679088"/>
                <a:ext cx="1751202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E1EE7BBD-8E3D-AE5E-4000-0B11D3B4D857}"/>
              </a:ext>
            </a:extLst>
          </p:cNvPr>
          <p:cNvSpPr/>
          <p:nvPr/>
        </p:nvSpPr>
        <p:spPr>
          <a:xfrm>
            <a:off x="4091541" y="2085925"/>
            <a:ext cx="649317" cy="43713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26D77D0-35EC-31DF-022F-7AAF0684EBF2}"/>
              </a:ext>
            </a:extLst>
          </p:cNvPr>
          <p:cNvSpPr/>
          <p:nvPr/>
        </p:nvSpPr>
        <p:spPr>
          <a:xfrm>
            <a:off x="5138942" y="2679088"/>
            <a:ext cx="649317" cy="43713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B585F0F-606D-F446-1BE9-27A179C30476}"/>
              </a:ext>
            </a:extLst>
          </p:cNvPr>
          <p:cNvSpPr/>
          <p:nvPr/>
        </p:nvSpPr>
        <p:spPr>
          <a:xfrm>
            <a:off x="6908495" y="2047500"/>
            <a:ext cx="649317" cy="43713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398F6D2-BFE6-91F2-EEE8-3439EAB77EE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4304"/>
          <a:stretch/>
        </p:blipFill>
        <p:spPr>
          <a:xfrm>
            <a:off x="2356142" y="3547148"/>
            <a:ext cx="7479715" cy="684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3F5AE84-CD3C-49F8-BDEE-D317410664A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9325"/>
          <a:stretch/>
        </p:blipFill>
        <p:spPr>
          <a:xfrm>
            <a:off x="1135147" y="4184668"/>
            <a:ext cx="6540780" cy="69291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5B999AC-F08D-0454-B3F2-F07C29CAEC99}"/>
              </a:ext>
            </a:extLst>
          </p:cNvPr>
          <p:cNvSpPr txBox="1"/>
          <p:nvPr/>
        </p:nvSpPr>
        <p:spPr>
          <a:xfrm>
            <a:off x="788725" y="2874475"/>
            <a:ext cx="2413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 encode this MBP: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Construct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 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6EA98E1-C6C6-1AE6-EC9F-3DB4FB645584}"/>
                  </a:ext>
                </a:extLst>
              </p:cNvPr>
              <p:cNvSpPr txBox="1"/>
              <p:nvPr/>
            </p:nvSpPr>
            <p:spPr>
              <a:xfrm>
                <a:off x="788725" y="1517969"/>
                <a:ext cx="10226019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on input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zh-CN" dirty="0"/>
                  <a:t>, outputs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 if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, and outputs 0 otherwise. 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6EA98E1-C6C6-1AE6-EC9F-3DB4FB645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25" y="1517969"/>
                <a:ext cx="10226019" cy="374270"/>
              </a:xfrm>
              <a:prstGeom prst="rect">
                <a:avLst/>
              </a:prstGeom>
              <a:blipFill>
                <a:blip r:embed="rId13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A9AB0F9-25AE-4160-1C5E-32EB821B9156}"/>
                  </a:ext>
                </a:extLst>
              </p:cNvPr>
              <p:cNvSpPr/>
              <p:nvPr/>
            </p:nvSpPr>
            <p:spPr>
              <a:xfrm>
                <a:off x="883138" y="4965762"/>
                <a:ext cx="9167696" cy="655629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华文中宋" panose="02010600040101010101" pitchFamily="2" charset="-122"/>
                  <a:buChar char="►"/>
                </a:pPr>
                <a:r>
                  <a:rPr lang="en-US" altLang="zh-CN" b="1" dirty="0"/>
                  <a:t>Functionality</a:t>
                </a:r>
                <a:r>
                  <a:rPr lang="en-US" altLang="zh-CN" dirty="0"/>
                  <a:t>: Given the encodings, one can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pPr marL="285750" indent="-285750">
                  <a:buFont typeface="华文中宋" panose="02010600040101010101" pitchFamily="2" charset="-122"/>
                  <a:buChar char="►"/>
                </a:pPr>
                <a:r>
                  <a:rPr lang="en-US" altLang="zh-CN" b="1" dirty="0"/>
                  <a:t>Security</a:t>
                </a:r>
                <a:r>
                  <a:rPr lang="en-US" altLang="zh-CN" dirty="0"/>
                  <a:t>: Encodings are pseudorandom.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A9AB0F9-25AE-4160-1C5E-32EB821B9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38" y="4965762"/>
                <a:ext cx="9167696" cy="655629"/>
              </a:xfrm>
              <a:prstGeom prst="rect">
                <a:avLst/>
              </a:prstGeom>
              <a:blipFill>
                <a:blip r:embed="rId14"/>
                <a:stretch>
                  <a:fillRect l="-464" t="-4545" b="-1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D1D06BE-F533-4626-1497-59810CA2346E}"/>
                  </a:ext>
                </a:extLst>
              </p:cNvPr>
              <p:cNvSpPr txBox="1"/>
              <p:nvPr/>
            </p:nvSpPr>
            <p:spPr>
              <a:xfrm>
                <a:off x="7233153" y="5860676"/>
                <a:ext cx="48558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</a:rPr>
                  <a:t>How to program the value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D1D06BE-F533-4626-1497-59810CA23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153" y="5860676"/>
                <a:ext cx="4855827" cy="400110"/>
              </a:xfrm>
              <a:prstGeom prst="rect">
                <a:avLst/>
              </a:prstGeom>
              <a:blipFill>
                <a:blip r:embed="rId15"/>
                <a:stretch>
                  <a:fillRect l="-1382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灯片编号占位符 24">
            <a:extLst>
              <a:ext uri="{FF2B5EF4-FFF2-40B4-BE49-F238E27FC236}">
                <a16:creationId xmlns:a16="http://schemas.microsoft.com/office/drawing/2014/main" id="{560B6777-C7C3-D59F-C489-B287970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B866E6-5A4C-62AC-B12B-BD5EDEBE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Constructing OPF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F31A810-3DE3-35ED-0362-82670945A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293" y="4132998"/>
                <a:ext cx="8946541" cy="1400530"/>
              </a:xfrm>
            </p:spPr>
            <p:txBody>
              <a:bodyPr/>
              <a:lstStyle/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𝑂𝑃𝐹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|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0" dirty="0" smtClean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altLang="zh-CN" b="1" i="0" dirty="0" smtClean="0">
                                <a:latin typeface="Cambria Math" panose="02040503050406030204" pitchFamily="18" charset="0"/>
                              </a:rPr>
                              <m:t>𝐌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dirty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u="sng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u="sng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i="1" u="sng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altLang="zh-CN" u="sng" dirty="0"/>
              </a:p>
              <a:p>
                <a:pPr>
                  <a:buClrTx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𝑂𝑃𝐹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endParaRPr lang="en-US" altLang="zh-CN" dirty="0"/>
              </a:p>
              <a:p>
                <a:pPr>
                  <a:buClrTx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We </a:t>
                </a:r>
                <a:r>
                  <a:rPr lang="en-US" altLang="zh-CN">
                    <a:solidFill>
                      <a:schemeClr val="tx1"/>
                    </a:solidFill>
                  </a:rPr>
                  <a:t>can program the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value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𝑂𝑃𝐹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by controlling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dirty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!</a:t>
                </a:r>
                <a:endParaRPr lang="en-US" altLang="zh-CN" dirty="0"/>
              </a:p>
              <a:p>
                <a:pPr>
                  <a:buClrTx/>
                </a:pPr>
                <a:endParaRPr lang="en-US" altLang="zh-CN" dirty="0"/>
              </a:p>
              <a:p>
                <a:pPr>
                  <a:buClrTx/>
                </a:pPr>
                <a:endParaRPr lang="zh-CN" altLang="en-US" u="sng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F31A810-3DE3-35ED-0362-82670945A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4132998"/>
                <a:ext cx="8946541" cy="1400530"/>
              </a:xfrm>
              <a:blipFill>
                <a:blip r:embed="rId2"/>
                <a:stretch>
                  <a:fillRect l="-272" t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2FBF1B8A-B7FB-8327-1B73-D5C241864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04"/>
          <a:stretch/>
        </p:blipFill>
        <p:spPr>
          <a:xfrm>
            <a:off x="2576692" y="3259381"/>
            <a:ext cx="8095041" cy="741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对话气泡: 矩形 8">
                <a:extLst>
                  <a:ext uri="{FF2B5EF4-FFF2-40B4-BE49-F238E27FC236}">
                    <a16:creationId xmlns:a16="http://schemas.microsoft.com/office/drawing/2014/main" id="{FD2B2440-CE74-697A-7DEB-D073E667B5F2}"/>
                  </a:ext>
                </a:extLst>
              </p:cNvPr>
              <p:cNvSpPr/>
              <p:nvPr/>
            </p:nvSpPr>
            <p:spPr>
              <a:xfrm>
                <a:off x="6096000" y="4719101"/>
                <a:ext cx="2150853" cy="327412"/>
              </a:xfrm>
              <a:prstGeom prst="wedgeRectCallout">
                <a:avLst>
                  <a:gd name="adj1" fmla="val -22322"/>
                  <a:gd name="adj2" fmla="val -111604"/>
                </a:avLst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Top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dirty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对话气泡: 矩形 8">
                <a:extLst>
                  <a:ext uri="{FF2B5EF4-FFF2-40B4-BE49-F238E27FC236}">
                    <a16:creationId xmlns:a16="http://schemas.microsoft.com/office/drawing/2014/main" id="{FD2B2440-CE74-697A-7DEB-D073E667B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19101"/>
                <a:ext cx="2150853" cy="327412"/>
              </a:xfrm>
              <a:prstGeom prst="wedgeRectCallout">
                <a:avLst>
                  <a:gd name="adj1" fmla="val -22322"/>
                  <a:gd name="adj2" fmla="val -111604"/>
                </a:avLst>
              </a:prstGeom>
              <a:blipFill>
                <a:blip r:embed="rId4"/>
                <a:stretch>
                  <a:fillRect b="-18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43E495A9-5457-70F8-05DB-25AB403D74A3}"/>
              </a:ext>
            </a:extLst>
          </p:cNvPr>
          <p:cNvSpPr/>
          <p:nvPr/>
        </p:nvSpPr>
        <p:spPr>
          <a:xfrm>
            <a:off x="2041825" y="5610046"/>
            <a:ext cx="7933508" cy="79523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For security, we prove that the encodings are pseudorandom.  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3AFE70E-4DC0-2A49-7542-4BB6F86BDEA9}"/>
                  </a:ext>
                </a:extLst>
              </p:cNvPr>
              <p:cNvSpPr/>
              <p:nvPr/>
            </p:nvSpPr>
            <p:spPr>
              <a:xfrm>
                <a:off x="2690949" y="1531649"/>
                <a:ext cx="6383384" cy="1071408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OPF construction:</a:t>
                </a:r>
                <a:endParaRPr lang="en-US" altLang="zh-CN" sz="1800" dirty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Programmed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Γ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1800" dirty="0">
                    <a:solidFill>
                      <a:srgbClr val="C00000"/>
                    </a:solidFill>
                  </a:rPr>
                  <a:t>:= encodings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𝑂𝑃𝐹</m:t>
                    </m:r>
                    <m:d>
                      <m:dPr>
                        <m:ctrlPr>
                          <a:rPr lang="en-US" altLang="zh-CN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altLang="zh-CN" sz="1800" dirty="0">
                    <a:solidFill>
                      <a:srgbClr val="C00000"/>
                    </a:solidFill>
                  </a:rPr>
                  <a:t>the approx.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acc>
                      </m:e>
                      <m:sub>
                        <m:r>
                          <a:rPr lang="en-US" altLang="zh-CN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1800" dirty="0">
                    <a:solidFill>
                      <a:srgbClr val="C00000"/>
                    </a:solidFill>
                  </a:rPr>
                  <a:t>given by the encodings.</a:t>
                </a:r>
                <a:endParaRPr lang="zh-CN" alt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3AFE70E-4DC0-2A49-7542-4BB6F86BD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949" y="1531649"/>
                <a:ext cx="6383384" cy="1071408"/>
              </a:xfrm>
              <a:prstGeom prst="rect">
                <a:avLst/>
              </a:prstGeom>
              <a:blipFill>
                <a:blip r:embed="rId5"/>
                <a:stretch>
                  <a:fillRect l="-666" b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B63F8CA4-9DA9-890B-D215-784EC818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135E97C-F46C-51E1-E4C6-C7FBECBE0785}"/>
              </a:ext>
            </a:extLst>
          </p:cNvPr>
          <p:cNvSpPr/>
          <p:nvPr/>
        </p:nvSpPr>
        <p:spPr>
          <a:xfrm>
            <a:off x="3447875" y="3429000"/>
            <a:ext cx="293615" cy="2529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0AD759-13A8-28A4-0646-698AE998ED14}"/>
              </a:ext>
            </a:extLst>
          </p:cNvPr>
          <p:cNvSpPr/>
          <p:nvPr/>
        </p:nvSpPr>
        <p:spPr>
          <a:xfrm>
            <a:off x="6477404" y="3301807"/>
            <a:ext cx="293615" cy="2529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93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9" grpId="0" build="allAtOnce" animBg="1"/>
      <p:bldP spid="10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8669E-4D04-D09D-B00D-EA39EA97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Security: Reduction via evasive LWE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CC51F6-3263-A6BA-AE65-3D162A0D8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04"/>
          <a:stretch/>
        </p:blipFill>
        <p:spPr>
          <a:xfrm>
            <a:off x="1484076" y="1547767"/>
            <a:ext cx="8095041" cy="7413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2436351-36D1-C9CF-4F7E-ACEDD0B1D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25"/>
          <a:stretch/>
        </p:blipFill>
        <p:spPr>
          <a:xfrm>
            <a:off x="2281003" y="2230617"/>
            <a:ext cx="6774598" cy="717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42C963D-5A92-4DD0-BCCC-65668624B56B}"/>
                  </a:ext>
                </a:extLst>
              </p:cNvPr>
              <p:cNvSpPr/>
              <p:nvPr/>
            </p:nvSpPr>
            <p:spPr>
              <a:xfrm>
                <a:off x="1939881" y="4181576"/>
                <a:ext cx="7183429" cy="659179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C00000"/>
                    </a:solidFill>
                  </a:rPr>
                  <a:t>The evaluated products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are pseudorandom.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42C963D-5A92-4DD0-BCCC-65668624B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81" y="4181576"/>
                <a:ext cx="7183429" cy="659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头: 上 7">
            <a:extLst>
              <a:ext uri="{FF2B5EF4-FFF2-40B4-BE49-F238E27FC236}">
                <a16:creationId xmlns:a16="http://schemas.microsoft.com/office/drawing/2014/main" id="{7A4F5DF9-4328-3860-45B9-C3E342468FBC}"/>
              </a:ext>
            </a:extLst>
          </p:cNvPr>
          <p:cNvSpPr/>
          <p:nvPr/>
        </p:nvSpPr>
        <p:spPr>
          <a:xfrm>
            <a:off x="5486902" y="3602892"/>
            <a:ext cx="362799" cy="4784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93442D-73DB-108D-A398-8665ADFDC660}"/>
              </a:ext>
            </a:extLst>
          </p:cNvPr>
          <p:cNvSpPr txBox="1"/>
          <p:nvPr/>
        </p:nvSpPr>
        <p:spPr>
          <a:xfrm>
            <a:off x="2006273" y="3685043"/>
            <a:ext cx="348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[VWW22] , relying on evasive LWE 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5356335-62D9-1A54-28ED-369FABC6ADFF}"/>
                  </a:ext>
                </a:extLst>
              </p:cNvPr>
              <p:cNvSpPr txBox="1"/>
              <p:nvPr/>
            </p:nvSpPr>
            <p:spPr>
              <a:xfrm>
                <a:off x="921800" y="4984804"/>
                <a:ext cx="6096000" cy="1209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dirty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r>
                                  <a:rPr lang="en-US" altLang="zh-CN" b="1" dirty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altLang="zh-CN" b="1" i="0" dirty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u="sng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u="sng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i="1" u="sng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           =</m:t>
                      </m:r>
                      <m:acc>
                        <m:accPr>
                          <m:chr m:val="̅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dirty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dirty="0"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altLang="zh-CN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CN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CN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 </m:t>
                      </m:r>
                      <m:sSub>
                        <m:sSubPr>
                          <m:ctrlPr>
                            <a:rPr lang="en-US" altLang="zh-CN" i="1" u="sng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u="sng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i="1" u="sng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		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dirty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altLang="zh-CN" b="1" dirty="0">
                                <a:latin typeface="Cambria Math" panose="02040503050406030204" pitchFamily="18" charset="0"/>
                              </a:rPr>
                              <m:t>𝐌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altLang="zh-CN" b="1" dirty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𝐈</m:t>
                            </m:r>
                            <m:r>
                              <a:rPr lang="en-US" altLang="zh-CN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altLang="zh-CN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 </m:t>
                        </m:r>
                        <m:sSub>
                          <m:sSubPr>
                            <m:ctrlPr>
                              <a:rPr lang="en-US" altLang="zh-CN" i="1" u="sng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u="sng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i="1" u="sng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5356335-62D9-1A54-28ED-369FABC6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00" y="4984804"/>
                <a:ext cx="6096000" cy="1209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787BF548-E010-2D8A-6B67-38533BA52F6D}"/>
              </a:ext>
            </a:extLst>
          </p:cNvPr>
          <p:cNvSpPr txBox="1"/>
          <p:nvPr/>
        </p:nvSpPr>
        <p:spPr>
          <a:xfrm>
            <a:off x="4200579" y="5943448"/>
            <a:ext cx="250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Pseudorandom by LWE</a:t>
            </a:r>
            <a:endParaRPr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CD4E66C-BA57-6765-7FCF-9FF192D342EC}"/>
                  </a:ext>
                </a:extLst>
              </p:cNvPr>
              <p:cNvSpPr txBox="1"/>
              <p:nvPr/>
            </p:nvSpPr>
            <p:spPr>
              <a:xfrm>
                <a:off x="6846589" y="4887646"/>
                <a:ext cx="40416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encoding is pseudorandom if:</a:t>
                </a:r>
              </a:p>
              <a:p>
                <a:pPr marL="285750" indent="-285750">
                  <a:buFont typeface="华文中宋" panose="02010600040101010101" pitchFamily="2" charset="-122"/>
                  <a:buChar char="►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computes a point function or the all-zero function; </a:t>
                </a:r>
              </a:p>
              <a:p>
                <a:pPr marL="285750" indent="-285750">
                  <a:buFont typeface="华文中宋" panose="02010600040101010101" pitchFamily="2" charset="-122"/>
                  <a:buChar char="►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dirty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 is chosen uniformly at random.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CD4E66C-BA57-6765-7FCF-9FF192D34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589" y="4887646"/>
                <a:ext cx="4041602" cy="1200329"/>
              </a:xfrm>
              <a:prstGeom prst="rect">
                <a:avLst/>
              </a:prstGeom>
              <a:blipFill>
                <a:blip r:embed="rId6"/>
                <a:stretch>
                  <a:fillRect l="-1207" t="-304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FE1A4E8A-81E3-A636-3211-F762A96501DD}"/>
              </a:ext>
            </a:extLst>
          </p:cNvPr>
          <p:cNvSpPr/>
          <p:nvPr/>
        </p:nvSpPr>
        <p:spPr>
          <a:xfrm>
            <a:off x="2755527" y="2875341"/>
            <a:ext cx="5398172" cy="6591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The encodings are pseudorandom. 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思想气泡: 云 14">
            <a:extLst>
              <a:ext uri="{FF2B5EF4-FFF2-40B4-BE49-F238E27FC236}">
                <a16:creationId xmlns:a16="http://schemas.microsoft.com/office/drawing/2014/main" id="{AAC1556C-FC73-4965-2B38-E1D8ED3F5086}"/>
              </a:ext>
            </a:extLst>
          </p:cNvPr>
          <p:cNvSpPr/>
          <p:nvPr/>
        </p:nvSpPr>
        <p:spPr>
          <a:xfrm>
            <a:off x="8867390" y="2785651"/>
            <a:ext cx="2842784" cy="1473491"/>
          </a:xfrm>
          <a:prstGeom prst="cloudCallout">
            <a:avLst>
              <a:gd name="adj1" fmla="val -13481"/>
              <a:gd name="adj2" fmla="val 9146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This is exactly the privacy property we want!</a:t>
            </a:r>
            <a:endParaRPr lang="zh-CN" altLang="en-US" dirty="0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647BBF24-7926-9DEA-A1EF-FF06A923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2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23A45A-7DEC-C25C-8FBA-83725A9E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Putting it together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C6EE56-8ED1-9DDA-ADC0-47FE266C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19B9C45-B334-D0D4-9E5A-F8984863A50D}"/>
                  </a:ext>
                </a:extLst>
              </p:cNvPr>
              <p:cNvSpPr/>
              <p:nvPr/>
            </p:nvSpPr>
            <p:spPr>
              <a:xfrm>
                <a:off x="1103311" y="2759385"/>
                <a:ext cx="8384637" cy="1051535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Theorem 1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(OPF </a:t>
                </a:r>
                <a:r>
                  <a:rPr lang="en-US" altLang="zh-CN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UCE).  </a:t>
                </a:r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𝑂𝑃𝐹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𝐺𝑒𝑛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outputs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h𝑘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𝑂𝑃𝐹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AllZeroFunction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>
                    <a:solidFill>
                      <a:srgbClr val="0070C0"/>
                    </a:solidFill>
                  </a:rPr>
                  <a:t>If there exists AIPO in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,</a:t>
                </a:r>
                <a:r>
                  <a:rPr lang="en-US" altLang="zh-CN" dirty="0"/>
                  <a:t>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UCE*.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19B9C45-B334-D0D4-9E5A-F8984863A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11" y="2759385"/>
                <a:ext cx="8384637" cy="1051535"/>
              </a:xfrm>
              <a:prstGeom prst="rect">
                <a:avLst/>
              </a:prstGeom>
              <a:blipFill>
                <a:blip r:embed="rId2"/>
                <a:stretch>
                  <a:fillRect l="-581" b="-1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E293A62-07FB-445C-EA95-F82480E15C0C}"/>
                  </a:ext>
                </a:extLst>
              </p:cNvPr>
              <p:cNvSpPr/>
              <p:nvPr/>
            </p:nvSpPr>
            <p:spPr>
              <a:xfrm>
                <a:off x="1103312" y="1853248"/>
                <a:ext cx="8384636" cy="77989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Theorem 2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(OPF from GGH15 encodings). </a:t>
                </a:r>
              </a:p>
              <a:p>
                <a:r>
                  <a:rPr lang="en-US" altLang="zh-CN" dirty="0"/>
                  <a:t>Assuming </a:t>
                </a:r>
                <a:r>
                  <a:rPr lang="en-US" altLang="zh-CN" dirty="0" err="1"/>
                  <a:t>subexponential</a:t>
                </a:r>
                <a:r>
                  <a:rPr lang="en-US" altLang="zh-CN" dirty="0"/>
                  <a:t> LWE and evasive LWE, there exists an OPF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E293A62-07FB-445C-EA95-F82480E15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12" y="1853248"/>
                <a:ext cx="8384636" cy="779890"/>
              </a:xfrm>
              <a:prstGeom prst="rect">
                <a:avLst/>
              </a:prstGeom>
              <a:blipFill>
                <a:blip r:embed="rId3"/>
                <a:stretch>
                  <a:fillRect l="-581" b="-2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5FBDFD4-B8D1-883A-55C2-B326586F7349}"/>
                  </a:ext>
                </a:extLst>
              </p:cNvPr>
              <p:cNvSpPr/>
              <p:nvPr/>
            </p:nvSpPr>
            <p:spPr>
              <a:xfrm>
                <a:off x="1103312" y="4010803"/>
                <a:ext cx="8384637" cy="1609821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Main Theorem.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There exist UCE* and MB-AIPO** </a:t>
                </a:r>
                <a:r>
                  <a:rPr lang="en-US" altLang="zh-CN" dirty="0"/>
                  <a:t>under the following assumptions: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 err="1">
                    <a:solidFill>
                      <a:schemeClr val="tx1"/>
                    </a:solidFill>
                  </a:rPr>
                  <a:t>Subexponential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LWE;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(private-coin) evasive LWE;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the existence of AIPO in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5FBDFD4-B8D1-883A-55C2-B326586F7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12" y="4010803"/>
                <a:ext cx="8384637" cy="1609821"/>
              </a:xfrm>
              <a:prstGeom prst="rect">
                <a:avLst/>
              </a:prstGeom>
              <a:blipFill>
                <a:blip r:embed="rId4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F24590D-696A-ACBF-52D2-7E0B5F6EE4B6}"/>
                  </a:ext>
                </a:extLst>
              </p:cNvPr>
              <p:cNvSpPr txBox="1"/>
              <p:nvPr/>
            </p:nvSpPr>
            <p:spPr>
              <a:xfrm>
                <a:off x="1103312" y="5820507"/>
                <a:ext cx="609460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*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-query stronly unpredictable sources</a:t>
                </a:r>
              </a:p>
              <a:p>
                <a:r>
                  <a:rPr lang="en-US" altLang="zh-CN" dirty="0"/>
                  <a:t>** for strongly unpredictable sources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F24590D-696A-ACBF-52D2-7E0B5F6EE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12" y="5820507"/>
                <a:ext cx="6094602" cy="646331"/>
              </a:xfrm>
              <a:prstGeom prst="rect">
                <a:avLst/>
              </a:prstGeom>
              <a:blipFill>
                <a:blip r:embed="rId5"/>
                <a:stretch>
                  <a:fillRect l="-900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10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A232AE9-122B-B83E-F0B5-AAC2818CA923}"/>
                  </a:ext>
                </a:extLst>
              </p:cNvPr>
              <p:cNvSpPr/>
              <p:nvPr/>
            </p:nvSpPr>
            <p:spPr>
              <a:xfrm>
                <a:off x="1368945" y="3921543"/>
                <a:ext cx="7823847" cy="242890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lvl="1" indent="0">
                  <a:buClrTx/>
                  <a:buNone/>
                </a:pPr>
                <a:r>
                  <a:rPr lang="en-US" altLang="zh-CN" dirty="0"/>
                  <a:t>Suppose that we have some joint distributions over matrices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auxiliary information aux.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Private-coin evasive LWE assumption </a:t>
                </a:r>
                <a:r>
                  <a:rPr lang="en-US" altLang="zh-CN" dirty="0"/>
                  <a:t>postulates that, for a uniformly random (and secret) matrix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altLang="zh-CN" dirty="0"/>
                  <a:t>, </a:t>
                </a:r>
              </a:p>
              <a:p>
                <a:pPr marL="457200" lvl="1" indent="0">
                  <a:buClrTx/>
                  <a:buNone/>
                </a:pPr>
                <a:endParaRPr lang="en-US" altLang="zh-CN" dirty="0"/>
              </a:p>
              <a:p>
                <a:pPr marL="457200" lvl="1" indent="0">
                  <a:buClrTx/>
                  <a:buNone/>
                </a:pPr>
                <a:endParaRPr lang="en-US" altLang="zh-CN" dirty="0"/>
              </a:p>
              <a:p>
                <a:pPr marL="457200" lvl="1" indent="0">
                  <a:buClrTx/>
                  <a:buNone/>
                </a:pPr>
                <a:endParaRPr lang="en-US" altLang="zh-CN" dirty="0"/>
              </a:p>
              <a:p>
                <a:pPr marL="457200" lvl="1" indent="0">
                  <a:buClrTx/>
                  <a:buNone/>
                </a:pPr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altLang="zh-CN" dirty="0"/>
                  <a:t>are uniformly random matrices, and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 ′ </m:t>
                    </m:r>
                  </m:oMath>
                </a14:m>
                <a:r>
                  <a:rPr lang="en-US" altLang="zh-CN" dirty="0"/>
                  <a:t>are chosen from the LWE error distribution.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A232AE9-122B-B83E-F0B5-AAC2818CA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45" y="3921543"/>
                <a:ext cx="7823847" cy="2428900"/>
              </a:xfrm>
              <a:prstGeom prst="rect">
                <a:avLst/>
              </a:prstGeom>
              <a:blipFill>
                <a:blip r:embed="rId2"/>
                <a:stretch>
                  <a:fillRect b="-498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438A142-5EB1-54FE-2C75-89D47C0F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D4314D-027D-3CFE-9161-B0B923B51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236" y="1566357"/>
            <a:ext cx="8179267" cy="298886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altLang="zh-CN" dirty="0"/>
              <a:t>Programming for all circuits? Programming on more points?</a:t>
            </a:r>
          </a:p>
          <a:p>
            <a:pPr>
              <a:buClrTx/>
            </a:pPr>
            <a:r>
              <a:rPr lang="en-US" altLang="zh-CN" dirty="0"/>
              <a:t>Can we base the security on standard LWE? </a:t>
            </a:r>
          </a:p>
          <a:p>
            <a:pPr lvl="1">
              <a:buClrTx/>
            </a:pPr>
            <a:r>
              <a:rPr lang="en-US" altLang="zh-CN" dirty="0">
                <a:sym typeface="Wingdings" panose="05000000000000000000" pitchFamily="2" charset="2"/>
              </a:rPr>
              <a:t>Closely related to CVW witness encryption.</a:t>
            </a:r>
          </a:p>
          <a:p>
            <a:pPr>
              <a:buClrTx/>
            </a:pPr>
            <a:r>
              <a:rPr lang="en-US" altLang="zh-CN" dirty="0"/>
              <a:t>Can we Use OPF to instantiate RO in other applications? </a:t>
            </a:r>
          </a:p>
          <a:p>
            <a:pPr lvl="1">
              <a:buClrTx/>
            </a:pPr>
            <a:r>
              <a:rPr lang="en-US" altLang="zh-CN" dirty="0"/>
              <a:t>E.g., full domain hash signatures.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A43C6F-64B3-3882-E1CC-63EE1584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86C5C8-DE95-2686-3538-901E00BAD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27" b="7912"/>
          <a:stretch/>
        </p:blipFill>
        <p:spPr>
          <a:xfrm>
            <a:off x="2420572" y="4928735"/>
            <a:ext cx="5251794" cy="7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23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646B7-F9E9-CE05-89EA-21B3F81E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266" y="833370"/>
            <a:ext cx="8825657" cy="1915647"/>
          </a:xfrm>
        </p:spPr>
        <p:txBody>
          <a:bodyPr/>
          <a:lstStyle/>
          <a:p>
            <a:r>
              <a:rPr lang="en-US" altLang="zh-CN" dirty="0"/>
              <a:t>Thank you for listening! </a:t>
            </a:r>
            <a:r>
              <a:rPr lang="en-US" altLang="zh-CN" dirty="0">
                <a:sym typeface="Wingdings" panose="05000000000000000000" pitchFamily="2" charset="2"/>
              </a:rPr>
              <a:t>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9657AB-4267-03BB-827F-C56AF2D3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E14513-BC4C-0A0C-925E-59E830136A2D}"/>
              </a:ext>
            </a:extLst>
          </p:cNvPr>
          <p:cNvSpPr/>
          <p:nvPr/>
        </p:nvSpPr>
        <p:spPr>
          <a:xfrm>
            <a:off x="1509078" y="3855549"/>
            <a:ext cx="984738" cy="51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OPF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D28391-77A2-6E30-348C-4A005C88799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67" y="3903469"/>
            <a:ext cx="462224" cy="41103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61EAA4D-DAEC-7ABD-6003-7B162B80B8D9}"/>
              </a:ext>
            </a:extLst>
          </p:cNvPr>
          <p:cNvSpPr/>
          <p:nvPr/>
        </p:nvSpPr>
        <p:spPr>
          <a:xfrm>
            <a:off x="3558942" y="3851940"/>
            <a:ext cx="984738" cy="5140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AIPO</a:t>
            </a:r>
            <a:endParaRPr lang="zh-CN" altLang="en-US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4BC95693-71A7-4733-779C-12FE656473D4}"/>
              </a:ext>
            </a:extLst>
          </p:cNvPr>
          <p:cNvSpPr/>
          <p:nvPr/>
        </p:nvSpPr>
        <p:spPr>
          <a:xfrm>
            <a:off x="4771443" y="3918218"/>
            <a:ext cx="743578" cy="377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9AB4905-7A72-5CDF-8944-52E4D6BAB21C}"/>
              </a:ext>
            </a:extLst>
          </p:cNvPr>
          <p:cNvSpPr/>
          <p:nvPr/>
        </p:nvSpPr>
        <p:spPr>
          <a:xfrm>
            <a:off x="5742784" y="3566758"/>
            <a:ext cx="2247479" cy="5140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MB-AIPO*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83C638B-E05D-7690-6987-29FCF54C33DD}"/>
              </a:ext>
            </a:extLst>
          </p:cNvPr>
          <p:cNvSpPr/>
          <p:nvPr/>
        </p:nvSpPr>
        <p:spPr>
          <a:xfrm>
            <a:off x="5742783" y="4196926"/>
            <a:ext cx="2247479" cy="51157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UCE**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DD13C9-39B5-1660-8CCC-2EA92FBDC7AB}"/>
              </a:ext>
            </a:extLst>
          </p:cNvPr>
          <p:cNvSpPr/>
          <p:nvPr/>
        </p:nvSpPr>
        <p:spPr>
          <a:xfrm>
            <a:off x="8686756" y="3878419"/>
            <a:ext cx="2503983" cy="115133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Polynomially</a:t>
            </a:r>
            <a:r>
              <a:rPr lang="en-US" altLang="zh-CN" dirty="0"/>
              <a:t>-many hardcore bits</a:t>
            </a:r>
          </a:p>
          <a:p>
            <a:pPr algn="ctr"/>
            <a:r>
              <a:rPr lang="en-US" altLang="zh-CN" sz="1600" dirty="0"/>
              <a:t>(for ANY one-way function)</a:t>
            </a:r>
            <a:endParaRPr lang="zh-CN" altLang="en-US" sz="1600" dirty="0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4BBD0AEF-E42D-0121-CBF4-401271BAB1C4}"/>
              </a:ext>
            </a:extLst>
          </p:cNvPr>
          <p:cNvSpPr/>
          <p:nvPr/>
        </p:nvSpPr>
        <p:spPr>
          <a:xfrm>
            <a:off x="8093162" y="4255599"/>
            <a:ext cx="490694" cy="377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31B007B-8315-93FA-9454-BC27C733A557}"/>
                  </a:ext>
                </a:extLst>
              </p:cNvPr>
              <p:cNvSpPr txBox="1"/>
              <p:nvPr/>
            </p:nvSpPr>
            <p:spPr>
              <a:xfrm>
                <a:off x="1409377" y="5701464"/>
                <a:ext cx="609460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*</a:t>
                </a:r>
                <a:r>
                  <a:rPr lang="en-US" altLang="zh-CN" sz="1800" dirty="0"/>
                  <a:t>for strongly unpredictable sources </a:t>
                </a:r>
                <a:endParaRPr lang="en-US" altLang="zh-CN" dirty="0"/>
              </a:p>
              <a:p>
                <a:r>
                  <a:rPr lang="en-US" altLang="zh-CN" dirty="0"/>
                  <a:t>**</a:t>
                </a:r>
                <a:r>
                  <a:rPr lang="en-US" altLang="zh-CN" sz="18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1800" dirty="0"/>
                  <a:t>-query stronly unpredictable sources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31B007B-8315-93FA-9454-BC27C733A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77" y="5701464"/>
                <a:ext cx="6094602" cy="646331"/>
              </a:xfrm>
              <a:prstGeom prst="rect">
                <a:avLst/>
              </a:prstGeom>
              <a:blipFill>
                <a:blip r:embed="rId3"/>
                <a:stretch>
                  <a:fillRect l="-80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119B5998-BCC3-032C-BE64-ED58534CB196}"/>
              </a:ext>
            </a:extLst>
          </p:cNvPr>
          <p:cNvSpPr txBox="1"/>
          <p:nvPr/>
        </p:nvSpPr>
        <p:spPr>
          <a:xfrm>
            <a:off x="1509078" y="4958964"/>
            <a:ext cx="2247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tx1"/>
                </a:solidFill>
              </a:rPr>
              <a:t>Subexponential</a:t>
            </a:r>
            <a:r>
              <a:rPr lang="en-US" altLang="zh-CN" dirty="0">
                <a:solidFill>
                  <a:schemeClr val="tx1"/>
                </a:solidFill>
              </a:rPr>
              <a:t> LWE 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+ evasive LWE</a:t>
            </a:r>
            <a:endParaRPr lang="zh-CN" altLang="en-US" dirty="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670BEF6-4DFA-2021-4654-12DE533B5774}"/>
              </a:ext>
            </a:extLst>
          </p:cNvPr>
          <p:cNvSpPr/>
          <p:nvPr/>
        </p:nvSpPr>
        <p:spPr>
          <a:xfrm rot="16200000">
            <a:off x="1758214" y="4475544"/>
            <a:ext cx="486467" cy="377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33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94CEBC-5606-4B48-8D11-0F469C8C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Instantiating Random Oracle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594D7C-3AD3-DE52-77B1-80D22FA92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/>
          <a:lstStyle/>
          <a:p>
            <a:pPr>
              <a:buClrTx/>
            </a:pPr>
            <a:r>
              <a:rPr lang="en-US" altLang="zh-CN" dirty="0"/>
              <a:t>Many simple and efficient schemes only have security proof in the ROM.</a:t>
            </a:r>
          </a:p>
          <a:p>
            <a:pPr>
              <a:buClrTx/>
            </a:pPr>
            <a:r>
              <a:rPr lang="en-US" altLang="zh-CN" dirty="0"/>
              <a:t>Heuristic: Use cryptographic hash functions (e.g., SHA3) to replace RO.</a:t>
            </a:r>
          </a:p>
          <a:p>
            <a:pPr>
              <a:buClrTx/>
            </a:pPr>
            <a:r>
              <a:rPr lang="en-US" altLang="zh-CN" dirty="0"/>
              <a:t>[CGH04]: RO is </a:t>
            </a:r>
            <a:r>
              <a:rPr lang="en-US" altLang="zh-CN" b="1" dirty="0" err="1">
                <a:solidFill>
                  <a:srgbClr val="C00000"/>
                </a:solidFill>
              </a:rPr>
              <a:t>uninstantiable</a:t>
            </a:r>
            <a:r>
              <a:rPr lang="en-US" altLang="zh-CN" b="1" dirty="0"/>
              <a:t> </a:t>
            </a:r>
            <a:r>
              <a:rPr lang="en-US" altLang="zh-CN" dirty="0"/>
              <a:t>in general. </a:t>
            </a:r>
          </a:p>
          <a:p>
            <a:pPr lvl="1">
              <a:buClrTx/>
            </a:pPr>
            <a:r>
              <a:rPr lang="en-US" altLang="zh-CN" dirty="0"/>
              <a:t>There exists an encryption scheme that is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secure in the ROM </a:t>
            </a:r>
            <a:r>
              <a:rPr lang="en-US" altLang="zh-CN" dirty="0"/>
              <a:t>but </a:t>
            </a:r>
            <a:r>
              <a:rPr lang="en-US" altLang="zh-CN" dirty="0">
                <a:solidFill>
                  <a:srgbClr val="C00000"/>
                </a:solidFill>
              </a:rPr>
              <a:t>insecure</a:t>
            </a:r>
            <a:r>
              <a:rPr lang="en-US" altLang="zh-CN" dirty="0"/>
              <a:t> when RO is replaced by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any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function.</a:t>
            </a:r>
          </a:p>
          <a:p>
            <a:pPr>
              <a:buClrTx/>
            </a:pPr>
            <a:r>
              <a:rPr lang="en-US" altLang="zh-CN" dirty="0"/>
              <a:t>Belief: Counterexamples are artificially contrived.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72D905-B116-6A2A-60D7-C9915EA2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B5705A-C430-1A5D-09F0-D05BEF7A453C}"/>
              </a:ext>
            </a:extLst>
          </p:cNvPr>
          <p:cNvSpPr/>
          <p:nvPr/>
        </p:nvSpPr>
        <p:spPr>
          <a:xfrm>
            <a:off x="1590284" y="4422663"/>
            <a:ext cx="7974557" cy="122555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Remedy: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Identify </a:t>
            </a:r>
            <a:r>
              <a:rPr lang="en-US" altLang="zh-CN" b="1" dirty="0"/>
              <a:t>‘RO-like’ properties </a:t>
            </a:r>
            <a:r>
              <a:rPr lang="en-US" altLang="zh-CN" dirty="0"/>
              <a:t>that are sufficient for important applications.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Construct hash functions with such properties under well-formed assumptions.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C40C2A5-1964-07BA-618B-C657A58F2E03}"/>
              </a:ext>
            </a:extLst>
          </p:cNvPr>
          <p:cNvSpPr/>
          <p:nvPr/>
        </p:nvSpPr>
        <p:spPr>
          <a:xfrm>
            <a:off x="1700735" y="5761613"/>
            <a:ext cx="7753654" cy="5301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This paper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rgbClr val="C00000"/>
                </a:solidFill>
              </a:rPr>
              <a:t>Universal Computational Extractors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C00000"/>
                </a:solidFill>
              </a:rPr>
              <a:t>Point Obfuscation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F3B52F5-A6BB-2D6D-D9E5-7893B82DC546}"/>
              </a:ext>
            </a:extLst>
          </p:cNvPr>
          <p:cNvSpPr/>
          <p:nvPr/>
        </p:nvSpPr>
        <p:spPr>
          <a:xfrm>
            <a:off x="1963024" y="2903656"/>
            <a:ext cx="3154260" cy="14989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CE22D49-927A-06B6-7410-8E4E6555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Universal Computational Extractor </a:t>
            </a:r>
            <a:r>
              <a:rPr lang="en-US" altLang="zh-CN" sz="3200" dirty="0"/>
              <a:t>[BHK13]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AF0D3D-A5B2-3FEC-7847-FF0EACA9A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625" y="5066991"/>
            <a:ext cx="8946541" cy="1243646"/>
          </a:xfrm>
        </p:spPr>
        <p:txBody>
          <a:bodyPr/>
          <a:lstStyle/>
          <a:p>
            <a:pPr>
              <a:buClrTx/>
            </a:pPr>
            <a:r>
              <a:rPr lang="en-US" altLang="zh-CN" dirty="0"/>
              <a:t>Easy to distinguish by evaluating at a single point. </a:t>
            </a:r>
          </a:p>
          <a:p>
            <a:pPr>
              <a:buClrTx/>
            </a:pPr>
            <a:r>
              <a:rPr lang="en-US" altLang="zh-CN" dirty="0"/>
              <a:t>To good to be true…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C01C71-9D1E-4180-1C28-E7FA7215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C39C41-E938-529F-F245-01D1BE798F4C}"/>
              </a:ext>
            </a:extLst>
          </p:cNvPr>
          <p:cNvSpPr/>
          <p:nvPr/>
        </p:nvSpPr>
        <p:spPr>
          <a:xfrm>
            <a:off x="1784625" y="2129181"/>
            <a:ext cx="7753654" cy="5301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What is a ‘random-oracle-like’ hash function?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1A0B2E-8B45-50A0-7125-A18ECFBBE768}"/>
                  </a:ext>
                </a:extLst>
              </p:cNvPr>
              <p:cNvSpPr txBox="1"/>
              <p:nvPr/>
            </p:nvSpPr>
            <p:spPr>
              <a:xfrm>
                <a:off x="2168553" y="390926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1A0B2E-8B45-50A0-7125-A18ECFBBE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553" y="3909265"/>
                <a:ext cx="9144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ED3BAAB-F240-366C-16EF-AF5103C9DA6F}"/>
              </a:ext>
            </a:extLst>
          </p:cNvPr>
          <p:cNvCxnSpPr/>
          <p:nvPr/>
        </p:nvCxnSpPr>
        <p:spPr>
          <a:xfrm>
            <a:off x="3082953" y="3366701"/>
            <a:ext cx="644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0E2DF3C-F8A0-A5CC-5713-B0E4FB13A5F1}"/>
              </a:ext>
            </a:extLst>
          </p:cNvPr>
          <p:cNvCxnSpPr>
            <a:cxnSpLocks/>
          </p:cNvCxnSpPr>
          <p:nvPr/>
        </p:nvCxnSpPr>
        <p:spPr>
          <a:xfrm flipH="1">
            <a:off x="3082953" y="3636063"/>
            <a:ext cx="5775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612D987-A5CF-EE8F-5517-F0BAE7665083}"/>
              </a:ext>
            </a:extLst>
          </p:cNvPr>
          <p:cNvSpPr/>
          <p:nvPr/>
        </p:nvSpPr>
        <p:spPr>
          <a:xfrm>
            <a:off x="3841096" y="3300512"/>
            <a:ext cx="981777" cy="45720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1500F21-E757-38BB-E797-F28AD3BD66D0}"/>
                  </a:ext>
                </a:extLst>
              </p:cNvPr>
              <p:cNvSpPr txBox="1"/>
              <p:nvPr/>
            </p:nvSpPr>
            <p:spPr>
              <a:xfrm>
                <a:off x="5502985" y="3451397"/>
                <a:ext cx="444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1500F21-E757-38BB-E797-F28AD3BD6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985" y="3451397"/>
                <a:ext cx="444674" cy="369332"/>
              </a:xfrm>
              <a:prstGeom prst="rect">
                <a:avLst/>
              </a:prstGeom>
              <a:blipFill>
                <a:blip r:embed="rId3"/>
                <a:stretch>
                  <a:fillRect l="-6849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E4CE3837-D8E9-D68E-AC97-95872462F662}"/>
              </a:ext>
            </a:extLst>
          </p:cNvPr>
          <p:cNvSpPr/>
          <p:nvPr/>
        </p:nvSpPr>
        <p:spPr>
          <a:xfrm>
            <a:off x="6233074" y="2924074"/>
            <a:ext cx="2986423" cy="14989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BB02942-8F78-4437-DB4A-375DD089A543}"/>
                  </a:ext>
                </a:extLst>
              </p:cNvPr>
              <p:cNvSpPr txBox="1"/>
              <p:nvPr/>
            </p:nvSpPr>
            <p:spPr>
              <a:xfrm>
                <a:off x="6426227" y="392968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BB02942-8F78-4437-DB4A-375DD089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227" y="3929683"/>
                <a:ext cx="9144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357C2454-0824-115B-B815-685704721C57}"/>
              </a:ext>
            </a:extLst>
          </p:cNvPr>
          <p:cNvCxnSpPr/>
          <p:nvPr/>
        </p:nvCxnSpPr>
        <p:spPr>
          <a:xfrm>
            <a:off x="7340627" y="3387119"/>
            <a:ext cx="644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CF54584-E26D-066A-3494-42FD9F5FCB68}"/>
              </a:ext>
            </a:extLst>
          </p:cNvPr>
          <p:cNvCxnSpPr>
            <a:cxnSpLocks/>
          </p:cNvCxnSpPr>
          <p:nvPr/>
        </p:nvCxnSpPr>
        <p:spPr>
          <a:xfrm flipH="1">
            <a:off x="7340627" y="3656481"/>
            <a:ext cx="5775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720D9944-B4DE-83EC-45E6-2F0E8EA283F6}"/>
                  </a:ext>
                </a:extLst>
              </p:cNvPr>
              <p:cNvSpPr/>
              <p:nvPr/>
            </p:nvSpPr>
            <p:spPr>
              <a:xfrm>
                <a:off x="8098770" y="3320930"/>
                <a:ext cx="981777" cy="457201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720D9944-B4DE-83EC-45E6-2F0E8EA28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770" y="3320930"/>
                <a:ext cx="981777" cy="45720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00147C0-C64E-8E22-0571-295C490AA83E}"/>
                  </a:ext>
                </a:extLst>
              </p:cNvPr>
              <p:cNvSpPr txBox="1"/>
              <p:nvPr/>
            </p:nvSpPr>
            <p:spPr>
              <a:xfrm>
                <a:off x="3856659" y="4527396"/>
                <a:ext cx="34839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00147C0-C64E-8E22-0571-295C490AA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659" y="4527396"/>
                <a:ext cx="34839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>
            <a:extLst>
              <a:ext uri="{FF2B5EF4-FFF2-40B4-BE49-F238E27FC236}">
                <a16:creationId xmlns:a16="http://schemas.microsoft.com/office/drawing/2014/main" id="{23ADE6F5-B7A4-7E35-999D-3BD2AC6D6346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295449" y="3201874"/>
            <a:ext cx="616937" cy="62443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AA9EEA1-A987-BE7A-B966-E8F458B73B3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548985" y="3199874"/>
            <a:ext cx="616937" cy="6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  <p:bldP spid="7" grpId="0"/>
      <p:bldP spid="11" grpId="0" animBg="1"/>
      <p:bldP spid="12" grpId="0"/>
      <p:bldP spid="14" grpId="0" animBg="1"/>
      <p:bldP spid="16" grpId="0"/>
      <p:bldP spid="19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46950-5A81-BAC1-80BD-63250106B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11D50F1-846F-930E-B08E-9575C04C9208}"/>
                  </a:ext>
                </a:extLst>
              </p:cNvPr>
              <p:cNvSpPr/>
              <p:nvPr/>
            </p:nvSpPr>
            <p:spPr>
              <a:xfrm>
                <a:off x="1630011" y="5879234"/>
                <a:ext cx="8321549" cy="53013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dirty="0"/>
                  <a:t> is a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UCE for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-query) unpredictable sources </a:t>
                </a:r>
                <a:r>
                  <a:rPr lang="en-US" altLang="zh-CN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holds for all unpredictable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11D50F1-846F-930E-B08E-9575C04C9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1" y="5879234"/>
                <a:ext cx="8321549" cy="530130"/>
              </a:xfrm>
              <a:prstGeom prst="rect">
                <a:avLst/>
              </a:prstGeom>
              <a:blipFill>
                <a:blip r:embed="rId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48997F54-C5FA-5AB5-0D7B-518C7ED7ECB8}"/>
              </a:ext>
            </a:extLst>
          </p:cNvPr>
          <p:cNvSpPr/>
          <p:nvPr/>
        </p:nvSpPr>
        <p:spPr>
          <a:xfrm>
            <a:off x="2515683" y="2147262"/>
            <a:ext cx="3154260" cy="236168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F81BD2-8146-D1C5-335A-F312A284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Universal Computational Extractor </a:t>
            </a:r>
            <a:r>
              <a:rPr lang="en-US" altLang="zh-CN" sz="3200" dirty="0"/>
              <a:t>[BHK13]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A82985-EC38-DCC3-342A-DEEB8ED2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B8536F-EDBD-85B7-8D20-3F69A6FA618F}"/>
                  </a:ext>
                </a:extLst>
              </p:cNvPr>
              <p:cNvSpPr txBox="1"/>
              <p:nvPr/>
            </p:nvSpPr>
            <p:spPr>
              <a:xfrm>
                <a:off x="3500857" y="4129401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B8536F-EDBD-85B7-8D20-3F69A6FA6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57" y="4129401"/>
                <a:ext cx="9144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5355451-4614-41E2-3045-FB09876F3922}"/>
              </a:ext>
            </a:extLst>
          </p:cNvPr>
          <p:cNvCxnSpPr/>
          <p:nvPr/>
        </p:nvCxnSpPr>
        <p:spPr>
          <a:xfrm>
            <a:off x="3635612" y="2610307"/>
            <a:ext cx="644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E296903-1F52-930C-7F70-A153C5A0ADE6}"/>
              </a:ext>
            </a:extLst>
          </p:cNvPr>
          <p:cNvCxnSpPr>
            <a:cxnSpLocks/>
          </p:cNvCxnSpPr>
          <p:nvPr/>
        </p:nvCxnSpPr>
        <p:spPr>
          <a:xfrm flipH="1">
            <a:off x="3635612" y="2879669"/>
            <a:ext cx="5775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F2C1FCF-5F1A-1B05-5197-1C4D866D9A86}"/>
              </a:ext>
            </a:extLst>
          </p:cNvPr>
          <p:cNvSpPr/>
          <p:nvPr/>
        </p:nvSpPr>
        <p:spPr>
          <a:xfrm>
            <a:off x="4393755" y="2544118"/>
            <a:ext cx="981777" cy="45720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3A28EC5-D091-CC48-2134-56393D1BCF67}"/>
                  </a:ext>
                </a:extLst>
              </p:cNvPr>
              <p:cNvSpPr txBox="1"/>
              <p:nvPr/>
            </p:nvSpPr>
            <p:spPr>
              <a:xfrm>
                <a:off x="6022146" y="3135608"/>
                <a:ext cx="444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3A28EC5-D091-CC48-2134-56393D1BC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46" y="3135608"/>
                <a:ext cx="444674" cy="369332"/>
              </a:xfrm>
              <a:prstGeom prst="rect">
                <a:avLst/>
              </a:prstGeom>
              <a:blipFill>
                <a:blip r:embed="rId4"/>
                <a:stretch>
                  <a:fillRect l="-6849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69946973-217E-4E69-7648-2D832EDB2D5D}"/>
              </a:ext>
            </a:extLst>
          </p:cNvPr>
          <p:cNvSpPr/>
          <p:nvPr/>
        </p:nvSpPr>
        <p:spPr>
          <a:xfrm>
            <a:off x="6785733" y="2167680"/>
            <a:ext cx="2986423" cy="2341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37A46AF-F482-76EE-28EF-B4431EA5EC4E}"/>
              </a:ext>
            </a:extLst>
          </p:cNvPr>
          <p:cNvCxnSpPr/>
          <p:nvPr/>
        </p:nvCxnSpPr>
        <p:spPr>
          <a:xfrm>
            <a:off x="7893286" y="2630725"/>
            <a:ext cx="644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C784EEC-8A00-0D39-6DD4-9892AEB5A9A1}"/>
              </a:ext>
            </a:extLst>
          </p:cNvPr>
          <p:cNvCxnSpPr>
            <a:cxnSpLocks/>
          </p:cNvCxnSpPr>
          <p:nvPr/>
        </p:nvCxnSpPr>
        <p:spPr>
          <a:xfrm flipH="1">
            <a:off x="7893286" y="2900087"/>
            <a:ext cx="5775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A2E3A80B-CD51-C8E4-D36B-37CAFECD625D}"/>
                  </a:ext>
                </a:extLst>
              </p:cNvPr>
              <p:cNvSpPr/>
              <p:nvPr/>
            </p:nvSpPr>
            <p:spPr>
              <a:xfrm>
                <a:off x="8651429" y="2564536"/>
                <a:ext cx="981777" cy="457201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A2E3A80B-CD51-C8E4-D36B-37CAFECD6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429" y="2564536"/>
                <a:ext cx="981777" cy="45720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C0F00D4-BA43-73E8-787D-048742B178BF}"/>
                  </a:ext>
                </a:extLst>
              </p:cNvPr>
              <p:cNvSpPr txBox="1"/>
              <p:nvPr/>
            </p:nvSpPr>
            <p:spPr>
              <a:xfrm>
                <a:off x="4472126" y="4548681"/>
                <a:ext cx="34839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C0F00D4-BA43-73E8-787D-048742B17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26" y="4548681"/>
                <a:ext cx="34839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>
            <a:extLst>
              <a:ext uri="{FF2B5EF4-FFF2-40B4-BE49-F238E27FC236}">
                <a16:creationId xmlns:a16="http://schemas.microsoft.com/office/drawing/2014/main" id="{3386DD95-AB63-56B0-950B-4235FE403C57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848108" y="2445480"/>
            <a:ext cx="616937" cy="62443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F391029-85EC-99C5-FDE1-9C0A8EA34801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101644" y="2443480"/>
            <a:ext cx="616937" cy="6244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0269E8-7BD4-495E-AC27-84DBA5FA2D5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649589" y="3559616"/>
            <a:ext cx="616937" cy="624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E70E63-91E9-6007-D30E-B367086853A6}"/>
                  </a:ext>
                </a:extLst>
              </p:cNvPr>
              <p:cNvSpPr txBox="1"/>
              <p:nvPr/>
            </p:nvSpPr>
            <p:spPr>
              <a:xfrm>
                <a:off x="7885760" y="411240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E70E63-91E9-6007-D30E-B3670868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760" y="4112406"/>
                <a:ext cx="9144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20062583-C8FC-48B3-077A-FF7D38FFF1EA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034492" y="3542621"/>
            <a:ext cx="616937" cy="624439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525F820-39B7-9200-5B6D-54A8395A95B2}"/>
              </a:ext>
            </a:extLst>
          </p:cNvPr>
          <p:cNvCxnSpPr>
            <a:cxnSpLocks/>
          </p:cNvCxnSpPr>
          <p:nvPr/>
        </p:nvCxnSpPr>
        <p:spPr>
          <a:xfrm>
            <a:off x="3235569" y="3135608"/>
            <a:ext cx="410104" cy="433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B8A13CA-6BB9-385F-D750-3091DA0DE90F}"/>
                  </a:ext>
                </a:extLst>
              </p:cNvPr>
              <p:cNvSpPr txBox="1"/>
              <p:nvPr/>
            </p:nvSpPr>
            <p:spPr>
              <a:xfrm>
                <a:off x="3308072" y="3112300"/>
                <a:ext cx="497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B8A13CA-6BB9-385F-D750-3091DA0DE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072" y="3112300"/>
                <a:ext cx="49705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A092133D-0968-F34A-1864-BA82D292A7C3}"/>
              </a:ext>
            </a:extLst>
          </p:cNvPr>
          <p:cNvCxnSpPr>
            <a:cxnSpLocks/>
          </p:cNvCxnSpPr>
          <p:nvPr/>
        </p:nvCxnSpPr>
        <p:spPr>
          <a:xfrm>
            <a:off x="7461736" y="3156858"/>
            <a:ext cx="410104" cy="433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B772517-199B-2CD6-4BC5-18B1778153EF}"/>
                  </a:ext>
                </a:extLst>
              </p:cNvPr>
              <p:cNvSpPr txBox="1"/>
              <p:nvPr/>
            </p:nvSpPr>
            <p:spPr>
              <a:xfrm>
                <a:off x="7534239" y="3133550"/>
                <a:ext cx="497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B772517-199B-2CD6-4BC5-18B177815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39" y="3133550"/>
                <a:ext cx="49705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02F56EB-0A56-48A7-F1F9-7BACB79059A2}"/>
                  </a:ext>
                </a:extLst>
              </p:cNvPr>
              <p:cNvSpPr txBox="1"/>
              <p:nvPr/>
            </p:nvSpPr>
            <p:spPr>
              <a:xfrm>
                <a:off x="3500857" y="2258873"/>
                <a:ext cx="9114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02F56EB-0A56-48A7-F1F9-7BACB7905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57" y="2258873"/>
                <a:ext cx="91145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793F17E-F7B1-D543-AC29-DA1158A16EAE}"/>
                  </a:ext>
                </a:extLst>
              </p:cNvPr>
              <p:cNvSpPr txBox="1"/>
              <p:nvPr/>
            </p:nvSpPr>
            <p:spPr>
              <a:xfrm>
                <a:off x="3491578" y="2551579"/>
                <a:ext cx="9114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793F17E-F7B1-D543-AC29-DA1158A16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578" y="2551579"/>
                <a:ext cx="911456" cy="369332"/>
              </a:xfrm>
              <a:prstGeom prst="rect">
                <a:avLst/>
              </a:prstGeom>
              <a:blipFill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5160EC7-1EB9-4244-D1FB-3728A45D1553}"/>
                  </a:ext>
                </a:extLst>
              </p:cNvPr>
              <p:cNvSpPr txBox="1"/>
              <p:nvPr/>
            </p:nvSpPr>
            <p:spPr>
              <a:xfrm>
                <a:off x="7760004" y="2271717"/>
                <a:ext cx="9114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5160EC7-1EB9-4244-D1FB-3728A45D1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004" y="2271717"/>
                <a:ext cx="91145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57918B1-7AF4-D881-E064-1A75AA6ED272}"/>
                  </a:ext>
                </a:extLst>
              </p:cNvPr>
              <p:cNvSpPr txBox="1"/>
              <p:nvPr/>
            </p:nvSpPr>
            <p:spPr>
              <a:xfrm>
                <a:off x="7739973" y="2591903"/>
                <a:ext cx="9114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57918B1-7AF4-D881-E064-1A75AA6ED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973" y="2591903"/>
                <a:ext cx="911456" cy="369332"/>
              </a:xfrm>
              <a:prstGeom prst="rect">
                <a:avLst/>
              </a:prstGeom>
              <a:blipFill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DDA32C9B-0C72-D23D-A95E-E50E62F25390}"/>
              </a:ext>
            </a:extLst>
          </p:cNvPr>
          <p:cNvSpPr txBox="1"/>
          <p:nvPr/>
        </p:nvSpPr>
        <p:spPr>
          <a:xfrm>
            <a:off x="1619922" y="2510337"/>
            <a:ext cx="83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source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5C3D001-F166-2908-9F27-C6F6EB6A0AFC}"/>
              </a:ext>
            </a:extLst>
          </p:cNvPr>
          <p:cNvSpPr txBox="1"/>
          <p:nvPr/>
        </p:nvSpPr>
        <p:spPr>
          <a:xfrm>
            <a:off x="1112267" y="3670174"/>
            <a:ext cx="137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distinguisher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249D043-82B2-0F8A-7550-1514B5C3CC53}"/>
                  </a:ext>
                </a:extLst>
              </p:cNvPr>
              <p:cNvSpPr txBox="1"/>
              <p:nvPr/>
            </p:nvSpPr>
            <p:spPr>
              <a:xfrm>
                <a:off x="4047200" y="5097459"/>
                <a:ext cx="63053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is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unpredictable</a:t>
                </a:r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u="sng" dirty="0">
                    <a:solidFill>
                      <a:schemeClr val="tx1"/>
                    </a:solidFill>
                  </a:rPr>
                  <a:t>is unpredictable given </a:t>
                </a:r>
                <a14:m>
                  <m:oMath xmlns:m="http://schemas.openxmlformats.org/officeDocument/2006/math">
                    <m:r>
                      <a:rPr lang="en-US" altLang="zh-CN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u="sng" dirty="0"/>
              </a:p>
              <a:p>
                <a:r>
                  <a:rPr lang="en-US" altLang="zh-CN" dirty="0"/>
                  <a:t>is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strongly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unpredictable if </a:t>
                </a:r>
                <a14:m>
                  <m:oMath xmlns:m="http://schemas.openxmlformats.org/officeDocument/2006/math">
                    <m:r>
                      <a:rPr lang="en-US" altLang="zh-CN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u="sng" dirty="0">
                    <a:solidFill>
                      <a:schemeClr val="tx1"/>
                    </a:solidFill>
                  </a:rPr>
                  <a:t>is unpredictable given </a:t>
                </a:r>
                <a14:m>
                  <m:oMath xmlns:m="http://schemas.openxmlformats.org/officeDocument/2006/math">
                    <m:r>
                      <a:rPr lang="en-US" altLang="zh-CN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u="sng" dirty="0"/>
                  <a:t> </a:t>
                </a:r>
                <a:r>
                  <a:rPr lang="en-US" altLang="zh-CN" u="sng" dirty="0">
                    <a:solidFill>
                      <a:srgbClr val="00B05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0" i="1" u="sng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u="sng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249D043-82B2-0F8A-7550-1514B5C3C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200" y="5097459"/>
                <a:ext cx="6305340" cy="646331"/>
              </a:xfrm>
              <a:prstGeom prst="rect">
                <a:avLst/>
              </a:prstGeom>
              <a:blipFill>
                <a:blip r:embed="rId16"/>
                <a:stretch>
                  <a:fillRect l="-87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图片 42">
            <a:extLst>
              <a:ext uri="{FF2B5EF4-FFF2-40B4-BE49-F238E27FC236}">
                <a16:creationId xmlns:a16="http://schemas.microsoft.com/office/drawing/2014/main" id="{B85DB47C-B5CD-0562-A601-4637C82F65A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465045" y="5097459"/>
            <a:ext cx="549573" cy="5870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19D24A16-809B-6C53-1A93-DDEA094CCD9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329052" y="5902798"/>
            <a:ext cx="443104" cy="4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56810-DE8E-A213-90BA-1B4FA2E2C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5E95A-5488-F84E-F0CC-A220F04A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Point Obfuscators with Auxiliary Input </a:t>
            </a:r>
            <a:r>
              <a:rPr lang="en-US" altLang="zh-CN" sz="3600" dirty="0"/>
              <a:t>(AIPO)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105AFC3-8BC9-6126-7E04-09906E9522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293" y="3989684"/>
                <a:ext cx="4991707" cy="1835790"/>
              </a:xfrm>
            </p:spPr>
            <p:txBody>
              <a:bodyPr/>
              <a:lstStyle/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outputs a program that computes the point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𝑛𝑢𝑙𝑙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outputs a program that computes the all-zero function.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105AFC3-8BC9-6126-7E04-09906E9522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3989684"/>
                <a:ext cx="4991707" cy="1835790"/>
              </a:xfrm>
              <a:blipFill>
                <a:blip r:embed="rId2"/>
                <a:stretch>
                  <a:fillRect l="-488" t="-1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AA4DA20-F585-73F4-3A28-2C383F7975B9}"/>
                  </a:ext>
                </a:extLst>
              </p:cNvPr>
              <p:cNvSpPr/>
              <p:nvPr/>
            </p:nvSpPr>
            <p:spPr>
              <a:xfrm>
                <a:off x="1513651" y="2547437"/>
                <a:ext cx="1451295" cy="641758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 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AA4DA20-F585-73F4-3A28-2C383F797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651" y="2547437"/>
                <a:ext cx="1451295" cy="641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82776B4-F277-9C33-7A36-42289085C1A4}"/>
                  </a:ext>
                </a:extLst>
              </p:cNvPr>
              <p:cNvSpPr/>
              <p:nvPr/>
            </p:nvSpPr>
            <p:spPr>
              <a:xfrm>
                <a:off x="4251121" y="2572604"/>
                <a:ext cx="1646340" cy="641758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𝑛𝑢𝑙𝑙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82776B4-F277-9C33-7A36-42289085C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121" y="2572604"/>
                <a:ext cx="1646340" cy="64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BEF10F-D35F-993E-92EE-2A03B654BF8B}"/>
                  </a:ext>
                </a:extLst>
              </p:cNvPr>
              <p:cNvSpPr txBox="1"/>
              <p:nvPr/>
            </p:nvSpPr>
            <p:spPr>
              <a:xfrm>
                <a:off x="3496865" y="2708817"/>
                <a:ext cx="444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BEF10F-D35F-993E-92EE-2A03B654B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865" y="2708817"/>
                <a:ext cx="444674" cy="369332"/>
              </a:xfrm>
              <a:prstGeom prst="rect">
                <a:avLst/>
              </a:prstGeom>
              <a:blipFill>
                <a:blip r:embed="rId5"/>
                <a:stretch>
                  <a:fillRect l="-6849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FA368AD-C732-E571-79BC-29731A60E20D}"/>
              </a:ext>
            </a:extLst>
          </p:cNvPr>
          <p:cNvSpPr txBox="1"/>
          <p:nvPr/>
        </p:nvSpPr>
        <p:spPr>
          <a:xfrm>
            <a:off x="2227506" y="2683650"/>
            <a:ext cx="78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, </a:t>
            </a:r>
            <a:r>
              <a:rPr lang="en-US" altLang="zh-CN" dirty="0">
                <a:solidFill>
                  <a:srgbClr val="0070C0"/>
                </a:solidFill>
              </a:rPr>
              <a:t>aux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928578-A9F3-797E-B07B-372655DEC54D}"/>
              </a:ext>
            </a:extLst>
          </p:cNvPr>
          <p:cNvSpPr txBox="1"/>
          <p:nvPr/>
        </p:nvSpPr>
        <p:spPr>
          <a:xfrm>
            <a:off x="5229487" y="2708817"/>
            <a:ext cx="78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, </a:t>
            </a:r>
            <a:r>
              <a:rPr lang="en-US" altLang="zh-CN" dirty="0">
                <a:solidFill>
                  <a:srgbClr val="0070C0"/>
                </a:solidFill>
              </a:rPr>
              <a:t>aux</a:t>
            </a:r>
            <a:endParaRPr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22779E0-5CA4-9964-6B1F-17485F95C7AB}"/>
                  </a:ext>
                </a:extLst>
              </p:cNvPr>
              <p:cNvSpPr txBox="1"/>
              <p:nvPr/>
            </p:nvSpPr>
            <p:spPr>
              <a:xfrm>
                <a:off x="2401349" y="3421404"/>
                <a:ext cx="3026328" cy="38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unpredictable</a:t>
                </a:r>
                <a:r>
                  <a:rPr lang="en-US" altLang="zh-CN" dirty="0"/>
                  <a:t> given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aux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22779E0-5CA4-9964-6B1F-17485F95C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49" y="3421404"/>
                <a:ext cx="3026328" cy="382284"/>
              </a:xfrm>
              <a:prstGeom prst="rect">
                <a:avLst/>
              </a:prstGeom>
              <a:blipFill>
                <a:blip r:embed="rId6"/>
                <a:stretch>
                  <a:fillRect t="-7937" b="-20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94D48A3D-E8A7-E6F0-A3B1-A8B65D33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B9B2B9D-F965-C109-1586-32349566CCCA}"/>
                  </a:ext>
                </a:extLst>
              </p:cNvPr>
              <p:cNvSpPr/>
              <p:nvPr/>
            </p:nvSpPr>
            <p:spPr>
              <a:xfrm>
                <a:off x="6446590" y="2572604"/>
                <a:ext cx="1983214" cy="641758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𝑀𝐵𝑃𝑂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 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B9B2B9D-F965-C109-1586-32349566C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90" y="2572604"/>
                <a:ext cx="1983214" cy="6417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B878058-9755-BFF2-ACA7-931988EBCA32}"/>
                  </a:ext>
                </a:extLst>
              </p:cNvPr>
              <p:cNvSpPr/>
              <p:nvPr/>
            </p:nvSpPr>
            <p:spPr>
              <a:xfrm>
                <a:off x="9184059" y="2572604"/>
                <a:ext cx="2148509" cy="641758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𝑀𝐵𝑃𝑂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,$)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B878058-9755-BFF2-ACA7-931988EBC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059" y="2572604"/>
                <a:ext cx="2148509" cy="6417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11A974A-4854-D3E6-5A94-DD0B83995C18}"/>
                  </a:ext>
                </a:extLst>
              </p:cNvPr>
              <p:cNvSpPr txBox="1"/>
              <p:nvPr/>
            </p:nvSpPr>
            <p:spPr>
              <a:xfrm>
                <a:off x="8601734" y="2683650"/>
                <a:ext cx="444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11A974A-4854-D3E6-5A94-DD0B83995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34" y="2683650"/>
                <a:ext cx="444674" cy="369332"/>
              </a:xfrm>
              <a:prstGeom prst="rect">
                <a:avLst/>
              </a:prstGeom>
              <a:blipFill>
                <a:blip r:embed="rId9"/>
                <a:stretch>
                  <a:fillRect l="-5479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A76EBABF-59B0-6913-A39B-8032F239F79C}"/>
              </a:ext>
            </a:extLst>
          </p:cNvPr>
          <p:cNvSpPr txBox="1"/>
          <p:nvPr/>
        </p:nvSpPr>
        <p:spPr>
          <a:xfrm>
            <a:off x="7730134" y="2708817"/>
            <a:ext cx="78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, </a:t>
            </a:r>
            <a:r>
              <a:rPr lang="en-US" altLang="zh-CN" dirty="0">
                <a:solidFill>
                  <a:srgbClr val="0070C0"/>
                </a:solidFill>
              </a:rPr>
              <a:t>aux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7552878-7927-844E-B4BD-A594C7CA78EB}"/>
              </a:ext>
            </a:extLst>
          </p:cNvPr>
          <p:cNvSpPr txBox="1"/>
          <p:nvPr/>
        </p:nvSpPr>
        <p:spPr>
          <a:xfrm>
            <a:off x="10526389" y="2708817"/>
            <a:ext cx="78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, </a:t>
            </a:r>
            <a:r>
              <a:rPr lang="en-US" altLang="zh-CN" dirty="0">
                <a:solidFill>
                  <a:srgbClr val="0070C0"/>
                </a:solidFill>
              </a:rPr>
              <a:t>aux</a:t>
            </a:r>
            <a:endParaRPr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3F40447-C97C-2ADD-446C-175D3A79D2A5}"/>
                  </a:ext>
                </a:extLst>
              </p:cNvPr>
              <p:cNvSpPr txBox="1"/>
              <p:nvPr/>
            </p:nvSpPr>
            <p:spPr>
              <a:xfrm>
                <a:off x="7334288" y="3421404"/>
                <a:ext cx="37386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unpredictable</a:t>
                </a:r>
                <a:r>
                  <a:rPr lang="en-US" altLang="zh-CN" dirty="0"/>
                  <a:t> given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aux </a:t>
                </a:r>
                <a:r>
                  <a:rPr lang="en-US" altLang="zh-CN" dirty="0"/>
                  <a:t>and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3F40447-C97C-2ADD-446C-175D3A79D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88" y="3421404"/>
                <a:ext cx="3738638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2023979-40D5-3DE2-CD36-B5E180EE0C06}"/>
              </a:ext>
            </a:extLst>
          </p:cNvPr>
          <p:cNvCxnSpPr>
            <a:cxnSpLocks/>
          </p:cNvCxnSpPr>
          <p:nvPr/>
        </p:nvCxnSpPr>
        <p:spPr>
          <a:xfrm>
            <a:off x="6081219" y="1634805"/>
            <a:ext cx="29562" cy="39344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26411965-69D8-3F43-EEA6-AC78AD2918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0862" y="3997778"/>
                <a:ext cx="4965704" cy="1706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06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𝑀𝐵𝑃𝑂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outputs a program that computes the function</a:t>
                </a:r>
              </a:p>
              <a:p>
                <a:pPr marL="0" indent="0" algn="ctr">
                  <a:buClrTx/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⊥           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26411965-69D8-3F43-EEA6-AC78AD29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62" y="3997778"/>
                <a:ext cx="4965704" cy="1706736"/>
              </a:xfrm>
              <a:prstGeom prst="rect">
                <a:avLst/>
              </a:prstGeom>
              <a:blipFill>
                <a:blip r:embed="rId11"/>
                <a:stretch>
                  <a:fillRect l="-491" t="-2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DD7D3059-7833-1EAD-76D3-EC9F51AD95C6}"/>
              </a:ext>
            </a:extLst>
          </p:cNvPr>
          <p:cNvSpPr/>
          <p:nvPr/>
        </p:nvSpPr>
        <p:spPr>
          <a:xfrm>
            <a:off x="2227506" y="1797281"/>
            <a:ext cx="3004859" cy="57974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AIPO</a:t>
            </a:r>
          </a:p>
          <a:p>
            <a:pPr algn="ctr"/>
            <a:r>
              <a:rPr lang="en-US" altLang="zh-CN" dirty="0"/>
              <a:t>(for unpredictable sources)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2C176C6-34AC-08CE-31C2-583250C43E2C}"/>
              </a:ext>
            </a:extLst>
          </p:cNvPr>
          <p:cNvSpPr/>
          <p:nvPr/>
        </p:nvSpPr>
        <p:spPr>
          <a:xfrm>
            <a:off x="6887361" y="1782772"/>
            <a:ext cx="4012327" cy="64403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Multi-Bit</a:t>
            </a:r>
            <a:r>
              <a:rPr lang="en-US" altLang="zh-CN" dirty="0"/>
              <a:t> AIPO</a:t>
            </a:r>
          </a:p>
          <a:p>
            <a:pPr algn="ctr"/>
            <a:r>
              <a:rPr lang="en-US" altLang="zh-CN" dirty="0"/>
              <a:t>(for </a:t>
            </a:r>
            <a:r>
              <a:rPr lang="en-US" altLang="zh-CN" dirty="0">
                <a:solidFill>
                  <a:srgbClr val="00B050"/>
                </a:solidFill>
              </a:rPr>
              <a:t>strongly</a:t>
            </a:r>
            <a:r>
              <a:rPr lang="en-US" altLang="zh-CN" dirty="0"/>
              <a:t> unpredictable sources 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73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  <p:bldP spid="8" grpId="0"/>
      <p:bldP spid="10" grpId="0"/>
      <p:bldP spid="9" grpId="0" animBg="1"/>
      <p:bldP spid="12" grpId="0" animBg="1"/>
      <p:bldP spid="13" grpId="0"/>
      <p:bldP spid="14" grpId="0"/>
      <p:bldP spid="15" grpId="0"/>
      <p:bldP spid="16" grpId="0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8BB52-E6E9-10E2-C5B4-072C989C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Constructions of UCE and MB-AIPO</a:t>
            </a:r>
            <a:br>
              <a:rPr lang="en-US" altLang="zh-CN" dirty="0"/>
            </a:br>
            <a:r>
              <a:rPr lang="en-US" altLang="zh-CN" sz="2400" dirty="0"/>
              <a:t>[BM14]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A7790A-D58C-8D08-C284-426A03CCA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29" y="4153883"/>
            <a:ext cx="4744515" cy="577316"/>
          </a:xfrm>
        </p:spPr>
        <p:txBody>
          <a:bodyPr/>
          <a:lstStyle/>
          <a:p>
            <a:r>
              <a:rPr lang="en-US" altLang="zh-CN" dirty="0"/>
              <a:t>Assume the existence if AIPO,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BBCC31-1878-1575-D2A6-B161936F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3CDB260-2538-12B5-8F7C-CCFD15722DD2}"/>
              </a:ext>
            </a:extLst>
          </p:cNvPr>
          <p:cNvSpPr/>
          <p:nvPr/>
        </p:nvSpPr>
        <p:spPr>
          <a:xfrm>
            <a:off x="1174078" y="2488247"/>
            <a:ext cx="984738" cy="5140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iO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E0BDC4B-2B2C-29D9-C37F-69232802230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0267" y="2541786"/>
            <a:ext cx="462224" cy="41103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5FE8B13-52BF-CB50-AE62-EBC4E9580E95}"/>
              </a:ext>
            </a:extLst>
          </p:cNvPr>
          <p:cNvSpPr/>
          <p:nvPr/>
        </p:nvSpPr>
        <p:spPr>
          <a:xfrm>
            <a:off x="3223942" y="2490257"/>
            <a:ext cx="984738" cy="5140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AIPO</a:t>
            </a:r>
            <a:endParaRPr lang="zh-CN" altLang="en-US" dirty="0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12E64A6B-A0CF-E12E-73F5-907028994417}"/>
              </a:ext>
            </a:extLst>
          </p:cNvPr>
          <p:cNvSpPr/>
          <p:nvPr/>
        </p:nvSpPr>
        <p:spPr>
          <a:xfrm>
            <a:off x="4436443" y="2556535"/>
            <a:ext cx="743578" cy="377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FE712C2-596E-6C7F-E05B-094F039DE2CF}"/>
              </a:ext>
            </a:extLst>
          </p:cNvPr>
          <p:cNvSpPr/>
          <p:nvPr/>
        </p:nvSpPr>
        <p:spPr>
          <a:xfrm>
            <a:off x="5432392" y="2163471"/>
            <a:ext cx="2247479" cy="5140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MB-AIPO*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F1BFA0F-42F4-BA53-7A6C-727E9CDF415F}"/>
              </a:ext>
            </a:extLst>
          </p:cNvPr>
          <p:cNvSpPr/>
          <p:nvPr/>
        </p:nvSpPr>
        <p:spPr>
          <a:xfrm>
            <a:off x="5432391" y="2793639"/>
            <a:ext cx="2247479" cy="51157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UCE**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816C6F3-7414-50FC-5213-5B6712498149}"/>
              </a:ext>
            </a:extLst>
          </p:cNvPr>
          <p:cNvSpPr/>
          <p:nvPr/>
        </p:nvSpPr>
        <p:spPr>
          <a:xfrm>
            <a:off x="8376364" y="2475132"/>
            <a:ext cx="2577081" cy="115133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Polynomially</a:t>
            </a:r>
            <a:r>
              <a:rPr lang="en-US" altLang="zh-CN" dirty="0"/>
              <a:t>-many hardcore bits</a:t>
            </a:r>
          </a:p>
          <a:p>
            <a:pPr algn="ctr"/>
            <a:r>
              <a:rPr lang="en-US" altLang="zh-CN" sz="1600" dirty="0"/>
              <a:t>(for ANY one-way function)</a:t>
            </a:r>
            <a:endParaRPr lang="zh-CN" altLang="en-US" sz="1600" dirty="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9796DB5-81EB-2243-1650-69C540E3C918}"/>
              </a:ext>
            </a:extLst>
          </p:cNvPr>
          <p:cNvSpPr/>
          <p:nvPr/>
        </p:nvSpPr>
        <p:spPr>
          <a:xfrm>
            <a:off x="7782770" y="2852312"/>
            <a:ext cx="490694" cy="377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517D794-C09C-A9C0-813B-8C3A6CE1DFA3}"/>
                  </a:ext>
                </a:extLst>
              </p:cNvPr>
              <p:cNvSpPr/>
              <p:nvPr/>
            </p:nvSpPr>
            <p:spPr>
              <a:xfrm>
                <a:off x="3307387" y="4611709"/>
                <a:ext cx="1851800" cy="514087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𝑖𝑂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𝑃𝑃𝑅𝐹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,⋅ )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517D794-C09C-A9C0-813B-8C3A6CE1D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387" y="4611709"/>
                <a:ext cx="1851800" cy="514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0F99BF3E-6773-5D44-79CB-6500C7DB28D1}"/>
              </a:ext>
            </a:extLst>
          </p:cNvPr>
          <p:cNvSpPr txBox="1"/>
          <p:nvPr/>
        </p:nvSpPr>
        <p:spPr>
          <a:xfrm>
            <a:off x="4647863" y="4684086"/>
            <a:ext cx="2063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is UCE**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25BBAE2-BE94-47D6-19C3-94860988FBC2}"/>
                  </a:ext>
                </a:extLst>
              </p:cNvPr>
              <p:cNvSpPr txBox="1"/>
              <p:nvPr/>
            </p:nvSpPr>
            <p:spPr>
              <a:xfrm>
                <a:off x="1082206" y="3435175"/>
                <a:ext cx="609460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*</a:t>
                </a:r>
                <a:r>
                  <a:rPr lang="en-US" altLang="zh-CN" sz="1800" dirty="0"/>
                  <a:t>for strongly unpredictable sources </a:t>
                </a:r>
                <a:endParaRPr lang="en-US" altLang="zh-CN" dirty="0"/>
              </a:p>
              <a:p>
                <a:r>
                  <a:rPr lang="en-US" altLang="zh-CN" dirty="0"/>
                  <a:t>**</a:t>
                </a:r>
                <a:r>
                  <a:rPr lang="en-US" altLang="zh-CN" sz="18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1800" dirty="0"/>
                  <a:t>-query stronly unpredictable sources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25BBAE2-BE94-47D6-19C3-94860988F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06" y="3435175"/>
                <a:ext cx="6094602" cy="646331"/>
              </a:xfrm>
              <a:prstGeom prst="rect">
                <a:avLst/>
              </a:prstGeom>
              <a:blipFill>
                <a:blip r:embed="rId4"/>
                <a:stretch>
                  <a:fillRect l="-901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802D7C8-A4C2-3E60-8707-FE357590E014}"/>
                  </a:ext>
                </a:extLst>
              </p:cNvPr>
              <p:cNvSpPr/>
              <p:nvPr/>
            </p:nvSpPr>
            <p:spPr>
              <a:xfrm>
                <a:off x="2080470" y="5213021"/>
                <a:ext cx="4932725" cy="92919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𝑀𝐵𝑃𝑂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𝑖𝑂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</m:t>
                              </m:r>
                            </m:e>
                          </m:eqAr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802D7C8-A4C2-3E60-8707-FE357590E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470" y="5213021"/>
                <a:ext cx="4932725" cy="929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1742F6D-BA7C-C011-2A78-B0802DE8E5D8}"/>
                  </a:ext>
                </a:extLst>
              </p:cNvPr>
              <p:cNvSpPr/>
              <p:nvPr/>
            </p:nvSpPr>
            <p:spPr>
              <a:xfrm>
                <a:off x="4519592" y="5285398"/>
                <a:ext cx="1825597" cy="795455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On input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dirty="0"/>
              </a:p>
              <a:p>
                <a:pPr algn="ctr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output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dirty="0"/>
              </a:p>
              <a:p>
                <a:pPr algn="ctr"/>
                <a:r>
                  <a:rPr lang="en-US" altLang="zh-CN" dirty="0"/>
                  <a:t>else output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1742F6D-BA7C-C011-2A78-B0802DE8E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592" y="5285398"/>
                <a:ext cx="1825597" cy="795455"/>
              </a:xfrm>
              <a:prstGeom prst="rect">
                <a:avLst/>
              </a:prstGeom>
              <a:blipFill>
                <a:blip r:embed="rId6"/>
                <a:stretch>
                  <a:fillRect l="-990" t="-10448" b="-17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EBD453CD-C40E-F826-990D-D4CC5AB75667}"/>
              </a:ext>
            </a:extLst>
          </p:cNvPr>
          <p:cNvSpPr txBox="1"/>
          <p:nvPr/>
        </p:nvSpPr>
        <p:spPr>
          <a:xfrm>
            <a:off x="6720750" y="5492952"/>
            <a:ext cx="2063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is MB-AIPO*.</a:t>
            </a:r>
          </a:p>
        </p:txBody>
      </p:sp>
      <p:sp>
        <p:nvSpPr>
          <p:cNvPr id="25" name="对话气泡: 圆角矩形 24">
            <a:extLst>
              <a:ext uri="{FF2B5EF4-FFF2-40B4-BE49-F238E27FC236}">
                <a16:creationId xmlns:a16="http://schemas.microsoft.com/office/drawing/2014/main" id="{662B6247-061A-9E08-2F88-0AAD834053BC}"/>
              </a:ext>
            </a:extLst>
          </p:cNvPr>
          <p:cNvSpPr/>
          <p:nvPr/>
        </p:nvSpPr>
        <p:spPr>
          <a:xfrm>
            <a:off x="5603845" y="3842158"/>
            <a:ext cx="1484851" cy="682325"/>
          </a:xfrm>
          <a:prstGeom prst="wedgeRoundRectCallout">
            <a:avLst>
              <a:gd name="adj1" fmla="val -143860"/>
              <a:gd name="adj2" fmla="val 82896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Puncturable PRF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642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9" grpId="0"/>
      <p:bldP spid="22" grpId="0" animBg="1"/>
      <p:bldP spid="23" grpId="0" animBg="1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0DA6E-A8D3-79FA-F83B-87A949A64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890D7-A576-FE9D-1CFA-593F1C1E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C8CA40-C843-86CB-3995-62E26DE4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A1B90DE-135A-8693-DA30-26B1739C1D42}"/>
              </a:ext>
            </a:extLst>
          </p:cNvPr>
          <p:cNvSpPr/>
          <p:nvPr/>
        </p:nvSpPr>
        <p:spPr>
          <a:xfrm>
            <a:off x="1198685" y="2478741"/>
            <a:ext cx="984738" cy="51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OPF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A0AF2B8-F033-E64B-39F0-1F6E59EA9E0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74" y="2526661"/>
            <a:ext cx="462224" cy="41103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3B42D67-91C1-56EC-51C5-41F01FCC2BF0}"/>
              </a:ext>
            </a:extLst>
          </p:cNvPr>
          <p:cNvSpPr/>
          <p:nvPr/>
        </p:nvSpPr>
        <p:spPr>
          <a:xfrm>
            <a:off x="3248549" y="2475132"/>
            <a:ext cx="984738" cy="5140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AIPO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AA0AB09-DCAC-D320-BFE5-BE5350532867}"/>
              </a:ext>
            </a:extLst>
          </p:cNvPr>
          <p:cNvSpPr txBox="1"/>
          <p:nvPr/>
        </p:nvSpPr>
        <p:spPr>
          <a:xfrm>
            <a:off x="1082206" y="1435889"/>
            <a:ext cx="677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Constructions from </a:t>
            </a:r>
            <a:r>
              <a:rPr lang="en-US" altLang="zh-CN" b="1" u="sng" dirty="0"/>
              <a:t>Obliviously Programmable Function</a:t>
            </a:r>
            <a:endParaRPr lang="zh-CN" altLang="en-US" b="1" u="sng" dirty="0"/>
          </a:p>
          <a:p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4BD867AD-8611-B465-0802-B7768DCB1732}"/>
              </a:ext>
            </a:extLst>
          </p:cNvPr>
          <p:cNvSpPr/>
          <p:nvPr/>
        </p:nvSpPr>
        <p:spPr>
          <a:xfrm>
            <a:off x="4461050" y="2541410"/>
            <a:ext cx="743578" cy="377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5329740-6E48-2D48-AB51-BC4DF692EF34}"/>
              </a:ext>
            </a:extLst>
          </p:cNvPr>
          <p:cNvSpPr/>
          <p:nvPr/>
        </p:nvSpPr>
        <p:spPr>
          <a:xfrm>
            <a:off x="5432392" y="2163471"/>
            <a:ext cx="2247479" cy="5140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MB-AIPO*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07DE27-279D-B81D-4EE3-8D1CE4F60DB4}"/>
              </a:ext>
            </a:extLst>
          </p:cNvPr>
          <p:cNvSpPr/>
          <p:nvPr/>
        </p:nvSpPr>
        <p:spPr>
          <a:xfrm>
            <a:off x="5432391" y="2793639"/>
            <a:ext cx="2247479" cy="51157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UCE**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B52556C-0B5D-2CF3-AE33-3A846DC66812}"/>
              </a:ext>
            </a:extLst>
          </p:cNvPr>
          <p:cNvSpPr/>
          <p:nvPr/>
        </p:nvSpPr>
        <p:spPr>
          <a:xfrm>
            <a:off x="8376364" y="2475132"/>
            <a:ext cx="2487379" cy="115133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Polynomially</a:t>
            </a:r>
            <a:r>
              <a:rPr lang="en-US" altLang="zh-CN" dirty="0"/>
              <a:t>-many hardcore bits</a:t>
            </a:r>
          </a:p>
          <a:p>
            <a:pPr algn="ctr"/>
            <a:r>
              <a:rPr lang="en-US" altLang="zh-CN" sz="1600" dirty="0"/>
              <a:t>(for ANY one-way function)</a:t>
            </a:r>
            <a:endParaRPr lang="zh-CN" altLang="en-US" sz="1600" dirty="0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176C2DB0-E0E8-9E21-4735-22B573CD4E86}"/>
              </a:ext>
            </a:extLst>
          </p:cNvPr>
          <p:cNvSpPr/>
          <p:nvPr/>
        </p:nvSpPr>
        <p:spPr>
          <a:xfrm>
            <a:off x="7782770" y="2852312"/>
            <a:ext cx="490694" cy="377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B9E9F68-1E3F-CEF4-C68A-90FD8E34C93F}"/>
              </a:ext>
            </a:extLst>
          </p:cNvPr>
          <p:cNvSpPr txBox="1"/>
          <p:nvPr/>
        </p:nvSpPr>
        <p:spPr>
          <a:xfrm>
            <a:off x="1082206" y="4264102"/>
            <a:ext cx="424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OPF from </a:t>
            </a:r>
            <a:r>
              <a:rPr lang="en-US" altLang="zh-CN" b="1" u="sng" dirty="0"/>
              <a:t>lattice assumptions </a:t>
            </a:r>
            <a:endParaRPr lang="zh-CN" altLang="en-US" b="1" u="sng" dirty="0"/>
          </a:p>
          <a:p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30" name="对话气泡: 矩形 29">
            <a:extLst>
              <a:ext uri="{FF2B5EF4-FFF2-40B4-BE49-F238E27FC236}">
                <a16:creationId xmlns:a16="http://schemas.microsoft.com/office/drawing/2014/main" id="{6CBF0760-91A6-5237-5FEC-C23190772144}"/>
              </a:ext>
            </a:extLst>
          </p:cNvPr>
          <p:cNvSpPr/>
          <p:nvPr/>
        </p:nvSpPr>
        <p:spPr>
          <a:xfrm>
            <a:off x="7853062" y="1317200"/>
            <a:ext cx="2285953" cy="902286"/>
          </a:xfrm>
          <a:prstGeom prst="wedgeRectCallout">
            <a:avLst>
              <a:gd name="adj1" fmla="val -75983"/>
              <a:gd name="adj2" fmla="val -1183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New abstraction </a:t>
            </a:r>
          </a:p>
          <a:p>
            <a:pPr algn="ctr"/>
            <a:r>
              <a:rPr lang="en-US" altLang="zh-CN"/>
              <a:t>somewhat </a:t>
            </a:r>
            <a:r>
              <a:rPr lang="en-US" altLang="zh-CN" dirty="0"/>
              <a:t>similar to witness encryption. </a:t>
            </a:r>
            <a:endParaRPr lang="zh-CN" altLang="en-US" dirty="0"/>
          </a:p>
        </p:txBody>
      </p:sp>
      <p:sp>
        <p:nvSpPr>
          <p:cNvPr id="31" name="内容占位符 2">
            <a:extLst>
              <a:ext uri="{FF2B5EF4-FFF2-40B4-BE49-F238E27FC236}">
                <a16:creationId xmlns:a16="http://schemas.microsoft.com/office/drawing/2014/main" id="{F009FF46-D559-FFF8-D433-E9A877EE9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685" y="4718790"/>
            <a:ext cx="6270172" cy="183579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altLang="zh-CN" dirty="0" err="1"/>
              <a:t>Subexponential</a:t>
            </a:r>
            <a:r>
              <a:rPr lang="en-US" altLang="zh-CN" dirty="0"/>
              <a:t> LWE + (private-coin) evasive LWE</a:t>
            </a:r>
          </a:p>
          <a:p>
            <a:pPr>
              <a:buClrTx/>
            </a:pPr>
            <a:r>
              <a:rPr lang="en-US" altLang="zh-CN" dirty="0"/>
              <a:t>Similar to CVW witness encryption candidate </a:t>
            </a:r>
            <a:endParaRPr lang="zh-CN" altLang="en-US" dirty="0"/>
          </a:p>
          <a:p>
            <a:pPr>
              <a:buClrTx/>
            </a:pP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562123E-9A4C-C424-443A-E9BACC6B5B96}"/>
                  </a:ext>
                </a:extLst>
              </p:cNvPr>
              <p:cNvSpPr txBox="1"/>
              <p:nvPr/>
            </p:nvSpPr>
            <p:spPr>
              <a:xfrm>
                <a:off x="1082206" y="3435175"/>
                <a:ext cx="609460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*</a:t>
                </a:r>
                <a:r>
                  <a:rPr lang="en-US" altLang="zh-CN" sz="1800" dirty="0"/>
                  <a:t>for strongly unpredictable sources </a:t>
                </a:r>
                <a:endParaRPr lang="en-US" altLang="zh-CN" dirty="0"/>
              </a:p>
              <a:p>
                <a:r>
                  <a:rPr lang="en-US" altLang="zh-CN" dirty="0"/>
                  <a:t>**</a:t>
                </a:r>
                <a:r>
                  <a:rPr lang="en-US" altLang="zh-CN" sz="18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1800" dirty="0"/>
                  <a:t>-query stronly unpredictable sources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562123E-9A4C-C424-443A-E9BACC6B5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06" y="3435175"/>
                <a:ext cx="6094602" cy="646331"/>
              </a:xfrm>
              <a:prstGeom prst="rect">
                <a:avLst/>
              </a:prstGeom>
              <a:blipFill>
                <a:blip r:embed="rId3"/>
                <a:stretch>
                  <a:fillRect l="-901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6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7D233-F43B-2062-755D-09B418D21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4A5BB4-7F0D-D121-31D8-037AFFB5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Obliviously Programmable Function (OPF)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91D2F-F39D-306E-9BF2-C153E400C9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292" y="3364451"/>
                <a:ext cx="9465835" cy="198456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</a:pPr>
                <a:r>
                  <a:rPr lang="en-US" altLang="zh-CN" b="1" dirty="0"/>
                  <a:t>Correctness. </a:t>
                </a:r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computes the point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𝑂𝑃𝐹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pPr>
                  <a:buClrTx/>
                </a:pPr>
                <a:r>
                  <a:rPr lang="en-US" altLang="zh-CN" b="1" dirty="0"/>
                  <a:t>Privacy.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dirty="0"/>
                  <a:t> computationally hides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provided that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computes a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point function or the all-zero function 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is chosen uniformly at random.</a:t>
                </a:r>
              </a:p>
              <a:p>
                <a:pPr>
                  <a:buClrTx/>
                </a:pPr>
                <a:r>
                  <a:rPr lang="en-US" altLang="zh-CN" b="1" dirty="0"/>
                  <a:t>Value-Hiding. </a:t>
                </a:r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computes the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all-zero function</a:t>
                </a:r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dirty="0"/>
                  <a:t> computationally hides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91D2F-F39D-306E-9BF2-C153E400C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2" y="3364451"/>
                <a:ext cx="9465835" cy="1984565"/>
              </a:xfrm>
              <a:blipFill>
                <a:blip r:embed="rId2"/>
                <a:stretch>
                  <a:fillRect l="-258" t="-3385" b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023CA4-8F1C-CFD7-25EA-FB6B516E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269CD88-CE40-D71E-79D9-13F84CDB2BE3}"/>
                  </a:ext>
                </a:extLst>
              </p:cNvPr>
              <p:cNvSpPr txBox="1"/>
              <p:nvPr/>
            </p:nvSpPr>
            <p:spPr>
              <a:xfrm>
                <a:off x="3301965" y="2304006"/>
                <a:ext cx="27940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𝑂𝑃𝐹</m:t>
                      </m:r>
                      <m:r>
                        <a:rPr lang="en-US" altLang="zh-CN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Program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,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269CD88-CE40-D71E-79D9-13F84CDB2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65" y="2304006"/>
                <a:ext cx="2794035" cy="553998"/>
              </a:xfrm>
              <a:prstGeom prst="rect">
                <a:avLst/>
              </a:prstGeom>
              <a:blipFill>
                <a:blip r:embed="rId3"/>
                <a:stretch>
                  <a:fillRect l="-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对话气泡: 圆角矩形 5">
                <a:extLst>
                  <a:ext uri="{FF2B5EF4-FFF2-40B4-BE49-F238E27FC236}">
                    <a16:creationId xmlns:a16="http://schemas.microsoft.com/office/drawing/2014/main" id="{7D1B8236-38BE-8B49-DDB6-6DF5A7730AED}"/>
                  </a:ext>
                </a:extLst>
              </p:cNvPr>
              <p:cNvSpPr/>
              <p:nvPr/>
            </p:nvSpPr>
            <p:spPr>
              <a:xfrm>
                <a:off x="3113578" y="2722104"/>
                <a:ext cx="1747484" cy="383177"/>
              </a:xfrm>
              <a:prstGeom prst="wedgeRoundRectCallout">
                <a:avLst>
                  <a:gd name="adj1" fmla="val 53130"/>
                  <a:gd name="adj2" fmla="val -81319"/>
                  <a:gd name="adj3" fmla="val 16667"/>
                </a:avLst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A circuit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对话气泡: 圆角矩形 5">
                <a:extLst>
                  <a:ext uri="{FF2B5EF4-FFF2-40B4-BE49-F238E27FC236}">
                    <a16:creationId xmlns:a16="http://schemas.microsoft.com/office/drawing/2014/main" id="{7D1B8236-38BE-8B49-DDB6-6DF5A7730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78" y="2722104"/>
                <a:ext cx="1747484" cy="383177"/>
              </a:xfrm>
              <a:prstGeom prst="wedgeRoundRectCallout">
                <a:avLst>
                  <a:gd name="adj1" fmla="val 53130"/>
                  <a:gd name="adj2" fmla="val -81319"/>
                  <a:gd name="adj3" fmla="val 16667"/>
                </a:avLst>
              </a:prstGeom>
              <a:blipFill>
                <a:blip r:embed="rId4"/>
                <a:stretch>
                  <a:fillRect b="-1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026BBC87-6AD5-10C2-9938-D46D642101AE}"/>
                  </a:ext>
                </a:extLst>
              </p:cNvPr>
              <p:cNvSpPr/>
              <p:nvPr/>
            </p:nvSpPr>
            <p:spPr>
              <a:xfrm>
                <a:off x="5209142" y="2858004"/>
                <a:ext cx="1824446" cy="383177"/>
              </a:xfrm>
              <a:prstGeom prst="wedgeRoundRectCallout">
                <a:avLst>
                  <a:gd name="adj1" fmla="val -47484"/>
                  <a:gd name="adj2" fmla="val -118454"/>
                  <a:gd name="adj3" fmla="val 16667"/>
                </a:avLst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A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8F703DCD-A9AA-4776-2B6B-BE3F39846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142" y="2858004"/>
                <a:ext cx="1824446" cy="383177"/>
              </a:xfrm>
              <a:prstGeom prst="wedgeRoundRectCallout">
                <a:avLst>
                  <a:gd name="adj1" fmla="val -47484"/>
                  <a:gd name="adj2" fmla="val -118454"/>
                  <a:gd name="adj3" fmla="val 16667"/>
                </a:avLst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F6ED0E27-485C-9C3F-3088-77AAD230AC5F}"/>
              </a:ext>
            </a:extLst>
          </p:cNvPr>
          <p:cNvSpPr/>
          <p:nvPr/>
        </p:nvSpPr>
        <p:spPr>
          <a:xfrm>
            <a:off x="6336823" y="2259463"/>
            <a:ext cx="2096090" cy="383177"/>
          </a:xfrm>
          <a:prstGeom prst="wedgeRoundRectCallout">
            <a:avLst>
              <a:gd name="adj1" fmla="val -61804"/>
              <a:gd name="adj2" fmla="val 8819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programmed key 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0AE8FA8-8A2A-44C8-EE11-3BE5B5B5F764}"/>
                  </a:ext>
                </a:extLst>
              </p:cNvPr>
              <p:cNvSpPr txBox="1"/>
              <p:nvPr/>
            </p:nvSpPr>
            <p:spPr>
              <a:xfrm>
                <a:off x="1465715" y="1657675"/>
                <a:ext cx="72080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/>
                  <a:t>Keyed function: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𝑂𝑃𝐹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with an algorithm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𝑂𝑃𝐹</m:t>
                    </m:r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Program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0AE8FA8-8A2A-44C8-EE11-3BE5B5B5F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715" y="1657675"/>
                <a:ext cx="7208022" cy="646331"/>
              </a:xfrm>
              <a:prstGeom prst="rect">
                <a:avLst/>
              </a:prstGeom>
              <a:blipFill>
                <a:blip r:embed="rId6"/>
                <a:stretch>
                  <a:fillRect l="-676"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72B1B63-9375-1B9F-ECE4-77E22FAB7663}"/>
                  </a:ext>
                </a:extLst>
              </p:cNvPr>
              <p:cNvSpPr/>
              <p:nvPr/>
            </p:nvSpPr>
            <p:spPr>
              <a:xfrm>
                <a:off x="1738353" y="5399747"/>
                <a:ext cx="7648928" cy="1001486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Theorem 1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(OPF </a:t>
                </a:r>
                <a:r>
                  <a:rPr lang="en-US" altLang="zh-CN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UCE).  </a:t>
                </a:r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𝑂𝑃𝐹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𝐺𝑒𝑛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outputs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𝑂𝑃𝐹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AllZeroFunction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>
                    <a:solidFill>
                      <a:srgbClr val="0070C0"/>
                    </a:solidFill>
                  </a:rPr>
                  <a:t>If there exists AIPO in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,</a:t>
                </a:r>
                <a:r>
                  <a:rPr lang="en-US" altLang="zh-CN" dirty="0"/>
                  <a:t>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UCE </a:t>
                </a:r>
                <a:r>
                  <a:rPr lang="en-US" altLang="zh-CN" sz="1400" dirty="0"/>
                  <a:t>(for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1400" dirty="0"/>
                  <a:t>-query strongly unpredictable sources).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72B1B63-9375-1B9F-ECE4-77E22FAB7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353" y="5399747"/>
                <a:ext cx="7648928" cy="1001486"/>
              </a:xfrm>
              <a:prstGeom prst="rect">
                <a:avLst/>
              </a:prstGeom>
              <a:blipFill>
                <a:blip r:embed="rId7"/>
                <a:stretch>
                  <a:fillRect l="-556" b="-41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8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7F9ACF-8DAA-5B91-1849-170C13E6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Lattice-Based OPF Construction </a:t>
            </a:r>
            <a:br>
              <a:rPr lang="en-US" altLang="zh-CN" dirty="0"/>
            </a:br>
            <a:r>
              <a:rPr lang="en-US" altLang="zh-CN" sz="3200" dirty="0"/>
              <a:t>(based on GGH15 encoding)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85B31F-0B9C-8C72-5637-E66158C0C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335C48-0FDB-BB50-0325-49E7EF0F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1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自定义 8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9D2C3F0-1E40-469C-9955-FBBEFAFF4C91}">
  <we:reference id="wa104380121" version="2.0.0.0" store="zh-CN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1052</TotalTime>
  <Words>1206</Words>
  <Application>Microsoft Office PowerPoint</Application>
  <PresentationFormat>宽屏</PresentationFormat>
  <Paragraphs>226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华文中宋</vt:lpstr>
      <vt:lpstr>Arial</vt:lpstr>
      <vt:lpstr>Cambria Math</vt:lpstr>
      <vt:lpstr>Gill Sans MT</vt:lpstr>
      <vt:lpstr>Wingdings</vt:lpstr>
      <vt:lpstr>Wingdings 3</vt:lpstr>
      <vt:lpstr>离子</vt:lpstr>
      <vt:lpstr>Universal Computational Extractors and Multi-Bit AIPO From Lattice Assumptions</vt:lpstr>
      <vt:lpstr>Instantiating Random Oracle</vt:lpstr>
      <vt:lpstr>Universal Computational Extractor [BHK13]</vt:lpstr>
      <vt:lpstr>Universal Computational Extractor [BHK13]</vt:lpstr>
      <vt:lpstr>Point Obfuscators with Auxiliary Input (AIPO)</vt:lpstr>
      <vt:lpstr>Constructions of UCE and MB-AIPO [BM14]</vt:lpstr>
      <vt:lpstr>Our Results</vt:lpstr>
      <vt:lpstr>Obliviously Programmable Function (OPF)</vt:lpstr>
      <vt:lpstr>Lattice-Based OPF Construction  (based on GGH15 encoding)</vt:lpstr>
      <vt:lpstr>GGH15 encodings</vt:lpstr>
      <vt:lpstr>GGH15 encodings (continued)</vt:lpstr>
      <vt:lpstr>Constructing OPF</vt:lpstr>
      <vt:lpstr>Security: Reduction via evasive LWE</vt:lpstr>
      <vt:lpstr>Putting it together</vt:lpstr>
      <vt:lpstr>Discussion</vt:lpstr>
      <vt:lpstr>Thank you for listening!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Computational Extractors From Lattice Assumptions</dc:title>
  <dc:creator>Xinyu Mao</dc:creator>
  <cp:lastModifiedBy>Xinyu Mao</cp:lastModifiedBy>
  <cp:revision>1</cp:revision>
  <dcterms:created xsi:type="dcterms:W3CDTF">2024-02-16T00:41:04Z</dcterms:created>
  <dcterms:modified xsi:type="dcterms:W3CDTF">2025-05-02T03:14:20Z</dcterms:modified>
</cp:coreProperties>
</file>