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3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4.xml" ContentType="application/vnd.openxmlformats-officedocument.presentationml.notesSlide+xml"/>
  <Override PartName="/ppt/tags/tag216.xml" ContentType="application/vnd.openxmlformats-officedocument.presentationml.tags+xml"/>
  <Override PartName="/ppt/notesSlides/notesSlide5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7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9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0.xml" ContentType="application/vnd.openxmlformats-officedocument.presentationml.notesSlide+xml"/>
  <Override PartName="/ppt/tags/tag386.xml" ContentType="application/vnd.openxmlformats-officedocument.presentationml.tags+xml"/>
  <Override PartName="/ppt/notesSlides/notesSlide11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2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13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14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15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16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17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18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notesSlides/notesSlide19.xml" ContentType="application/vnd.openxmlformats-officedocument.presentationml.notesSlide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180.xml" ContentType="application/vnd.openxmlformats-officedocument.presentationml.tags+xml"/>
  <Override PartName="/ppt/tags/tag7190.xml" ContentType="application/vnd.openxmlformats-officedocument.presentationml.tags+xml"/>
  <Override PartName="/ppt/tags/tag7260.xml" ContentType="application/vnd.openxmlformats-officedocument.presentationml.tags+xml"/>
  <Override PartName="/ppt/tags/tag7270.xml" ContentType="application/vnd.openxmlformats-officedocument.presentationml.tags+xml"/>
  <Override PartName="/ppt/tags/tag7280.xml" ContentType="application/vnd.openxmlformats-officedocument.presentationml.tags+xml"/>
  <Override PartName="/ppt/tags/tag7290.xml" ContentType="application/vnd.openxmlformats-officedocument.presentationml.tags+xml"/>
  <Override PartName="/ppt/tags/tag7300.xml" ContentType="application/vnd.openxmlformats-officedocument.presentationml.tags+xml"/>
  <Override PartName="/ppt/tags/tag7310.xml" ContentType="application/vnd.openxmlformats-officedocument.presentationml.tags+xml"/>
  <Override PartName="/ppt/tags/tag7320.xml" ContentType="application/vnd.openxmlformats-officedocument.presentationml.tags+xml"/>
  <Override PartName="/ppt/tags/tag7330.xml" ContentType="application/vnd.openxmlformats-officedocument.presentationml.tags+xml"/>
  <Override PartName="/ppt/tags/tag7340.xml" ContentType="application/vnd.openxmlformats-officedocument.presentationml.tags+xml"/>
  <Override PartName="/ppt/tags/tag7350.xml" ContentType="application/vnd.openxmlformats-officedocument.presentationml.tags+xml"/>
  <Override PartName="/ppt/tags/tag7360.xml" ContentType="application/vnd.openxmlformats-officedocument.presentationml.tags+xml"/>
  <Override PartName="/ppt/tags/tag7370.xml" ContentType="application/vnd.openxmlformats-officedocument.presentationml.tags+xml"/>
  <Override PartName="/ppt/tags/tag7380.xml" ContentType="application/vnd.openxmlformats-officedocument.presentationml.tags+xml"/>
  <Override PartName="/ppt/tags/tag7390.xml" ContentType="application/vnd.openxmlformats-officedocument.presentationml.tags+xml"/>
  <Override PartName="/ppt/tags/tag7400.xml" ContentType="application/vnd.openxmlformats-officedocument.presentationml.tags+xml"/>
  <Override PartName="/ppt/tags/tag7410.xml" ContentType="application/vnd.openxmlformats-officedocument.presentationml.tags+xml"/>
  <Override PartName="/ppt/tags/tag7420.xml" ContentType="application/vnd.openxmlformats-officedocument.presentationml.tags+xml"/>
  <Override PartName="/ppt/tags/tag7430.xml" ContentType="application/vnd.openxmlformats-officedocument.presentationml.tags+xml"/>
  <Override PartName="/ppt/tags/tag7440.xml" ContentType="application/vnd.openxmlformats-officedocument.presentationml.tags+xml"/>
  <Override PartName="/ppt/tags/tag7450.xml" ContentType="application/vnd.openxmlformats-officedocument.presentationml.tags+xml"/>
  <Override PartName="/ppt/tags/tag7460.xml" ContentType="application/vnd.openxmlformats-officedocument.presentationml.tags+xml"/>
  <Override PartName="/ppt/tags/tag7470.xml" ContentType="application/vnd.openxmlformats-officedocument.presentationml.tags+xml"/>
  <Override PartName="/ppt/tags/tag7480.xml" ContentType="application/vnd.openxmlformats-officedocument.presentationml.tags+xml"/>
  <Override PartName="/ppt/tags/tag7500.xml" ContentType="application/vnd.openxmlformats-officedocument.presentationml.tags+xml"/>
  <Override PartName="/ppt/tags/tag7570.xml" ContentType="application/vnd.openxmlformats-officedocument.presentationml.tags+xml"/>
  <Override PartName="/ppt/tags/tag7580.xml" ContentType="application/vnd.openxmlformats-officedocument.presentationml.tags+xml"/>
  <Override PartName="/ppt/tags/tag7590.xml" ContentType="application/vnd.openxmlformats-officedocument.presentationml.tags+xml"/>
  <Override PartName="/ppt/tags/tag7600.xml" ContentType="application/vnd.openxmlformats-officedocument.presentationml.tags+xml"/>
  <Override PartName="/ppt/tags/tag7610.xml" ContentType="application/vnd.openxmlformats-officedocument.presentationml.tags+xml"/>
  <Override PartName="/ppt/tags/tag7620.xml" ContentType="application/vnd.openxmlformats-officedocument.presentationml.tags+xml"/>
  <Override PartName="/ppt/tags/tag7630.xml" ContentType="application/vnd.openxmlformats-officedocument.presentationml.tags+xml"/>
  <Override PartName="/ppt/tags/tag7640.xml" ContentType="application/vnd.openxmlformats-officedocument.presentationml.tags+xml"/>
  <Override PartName="/ppt/tags/tag7650.xml" ContentType="application/vnd.openxmlformats-officedocument.presentationml.tags+xml"/>
  <Override PartName="/ppt/tags/tag7660.xml" ContentType="application/vnd.openxmlformats-officedocument.presentationml.tags+xml"/>
  <Override PartName="/ppt/tags/tag7670.xml" ContentType="application/vnd.openxmlformats-officedocument.presentationml.tags+xml"/>
  <Override PartName="/ppt/tags/tag7680.xml" ContentType="application/vnd.openxmlformats-officedocument.presentationml.tags+xml"/>
  <Override PartName="/ppt/tags/tag7690.xml" ContentType="application/vnd.openxmlformats-officedocument.presentationml.tags+xml"/>
  <Override PartName="/ppt/tags/tag7700.xml" ContentType="application/vnd.openxmlformats-officedocument.presentationml.tags+xml"/>
  <Override PartName="/ppt/tags/tag7710.xml" ContentType="application/vnd.openxmlformats-officedocument.presentationml.tags+xml"/>
  <Override PartName="/ppt/tags/tag7720.xml" ContentType="application/vnd.openxmlformats-officedocument.presentationml.tags+xml"/>
  <Override PartName="/ppt/tags/tag7730.xml" ContentType="application/vnd.openxmlformats-officedocument.presentationml.tags+xml"/>
  <Override PartName="/ppt/tags/tag7740.xml" ContentType="application/vnd.openxmlformats-officedocument.presentationml.tags+xml"/>
  <Override PartName="/ppt/tags/tag7750.xml" ContentType="application/vnd.openxmlformats-officedocument.presentationml.tags+xml"/>
  <Override PartName="/ppt/tags/tag7760.xml" ContentType="application/vnd.openxmlformats-officedocument.presentationml.tags+xml"/>
  <Override PartName="/ppt/tags/tag7770.xml" ContentType="application/vnd.openxmlformats-officedocument.presentationml.tags+xml"/>
  <Override PartName="/ppt/tags/tag7780.xml" ContentType="application/vnd.openxmlformats-officedocument.presentationml.tags+xml"/>
  <Override PartName="/ppt/tags/tag7790.xml" ContentType="application/vnd.openxmlformats-officedocument.presentationml.tags+xml"/>
  <Override PartName="/ppt/tags/tag7800.xml" ContentType="application/vnd.openxmlformats-officedocument.presentationml.tags+xml"/>
  <Override PartName="/ppt/tags/tag7810.xml" ContentType="application/vnd.openxmlformats-officedocument.presentationml.tags+xml"/>
  <Override PartName="/ppt/tags/tag7820.xml" ContentType="application/vnd.openxmlformats-officedocument.presentationml.tags+xml"/>
  <Override PartName="/ppt/tags/tag7830.xml" ContentType="application/vnd.openxmlformats-officedocument.presentationml.tags+xml"/>
  <Override PartName="/ppt/tags/tag7840.xml" ContentType="application/vnd.openxmlformats-officedocument.presentationml.tags+xml"/>
  <Override PartName="/ppt/tags/tag7850.xml" ContentType="application/vnd.openxmlformats-officedocument.presentationml.tags+xml"/>
  <Override PartName="/ppt/tags/tag7860.xml" ContentType="application/vnd.openxmlformats-officedocument.presentationml.tags+xml"/>
  <Override PartName="/ppt/tags/tag7870.xml" ContentType="application/vnd.openxmlformats-officedocument.presentationml.tags+xml"/>
  <Override PartName="/ppt/tags/tag7880.xml" ContentType="application/vnd.openxmlformats-officedocument.presentationml.tags+xml"/>
  <Override PartName="/ppt/tags/tag7890.xml" ContentType="application/vnd.openxmlformats-officedocument.presentationml.tags+xml"/>
  <Override PartName="/ppt/tags/tag7900.xml" ContentType="application/vnd.openxmlformats-officedocument.presentationml.tags+xml"/>
  <Override PartName="/ppt/tags/tag7910.xml" ContentType="application/vnd.openxmlformats-officedocument.presentationml.tags+xml"/>
  <Override PartName="/ppt/tags/tag7920.xml" ContentType="application/vnd.openxmlformats-officedocument.presentationml.tags+xml"/>
  <Override PartName="/ppt/tags/tag7930.xml" ContentType="application/vnd.openxmlformats-officedocument.presentationml.tags+xml"/>
  <Override PartName="/ppt/tags/tag8010.xml" ContentType="application/vnd.openxmlformats-officedocument.presentationml.tags+xml"/>
  <Override PartName="/ppt/tags/tag8020.xml" ContentType="application/vnd.openxmlformats-officedocument.presentationml.tags+xml"/>
  <Override PartName="/ppt/tags/tag8030.xml" ContentType="application/vnd.openxmlformats-officedocument.presentationml.tags+xml"/>
  <Override PartName="/ppt/tags/tag8040.xml" ContentType="application/vnd.openxmlformats-officedocument.presentationml.tags+xml"/>
  <Override PartName="/ppt/tags/tag8050.xml" ContentType="application/vnd.openxmlformats-officedocument.presentationml.tags+xml"/>
  <Override PartName="/ppt/tags/tag8060.xml" ContentType="application/vnd.openxmlformats-officedocument.presentationml.tags+xml"/>
  <Override PartName="/ppt/tags/tag8070.xml" ContentType="application/vnd.openxmlformats-officedocument.presentationml.tags+xml"/>
  <Override PartName="/ppt/tags/tag8080.xml" ContentType="application/vnd.openxmlformats-officedocument.presentationml.tags+xml"/>
  <Override PartName="/ppt/tags/tag8090.xml" ContentType="application/vnd.openxmlformats-officedocument.presentationml.tags+xml"/>
  <Override PartName="/ppt/tags/tag8100.xml" ContentType="application/vnd.openxmlformats-officedocument.presentationml.tags+xml"/>
  <Override PartName="/ppt/tags/tag8110.xml" ContentType="application/vnd.openxmlformats-officedocument.presentationml.tags+xml"/>
  <Override PartName="/ppt/tags/tag8120.xml" ContentType="application/vnd.openxmlformats-officedocument.presentationml.tags+xml"/>
  <Override PartName="/ppt/tags/tag8130.xml" ContentType="application/vnd.openxmlformats-officedocument.presentationml.tags+xml"/>
  <Override PartName="/ppt/tags/tag8140.xml" ContentType="application/vnd.openxmlformats-officedocument.presentationml.tags+xml"/>
  <Override PartName="/ppt/tags/tag8150.xml" ContentType="application/vnd.openxmlformats-officedocument.presentationml.tags+xml"/>
  <Override PartName="/ppt/tags/tag8160.xml" ContentType="application/vnd.openxmlformats-officedocument.presentationml.tags+xml"/>
  <Override PartName="/ppt/tags/tag8170.xml" ContentType="application/vnd.openxmlformats-officedocument.presentationml.tags+xml"/>
  <Override PartName="/ppt/tags/tag8180.xml" ContentType="application/vnd.openxmlformats-officedocument.presentationml.tags+xml"/>
  <Override PartName="/ppt/tags/tag8190.xml" ContentType="application/vnd.openxmlformats-officedocument.presentationml.tags+xml"/>
  <Override PartName="/ppt/tags/tag8200.xml" ContentType="application/vnd.openxmlformats-officedocument.presentationml.tags+xml"/>
  <Override PartName="/ppt/tags/tag8210.xml" ContentType="application/vnd.openxmlformats-officedocument.presentationml.tags+xml"/>
  <Override PartName="/ppt/tags/tag8220.xml" ContentType="application/vnd.openxmlformats-officedocument.presentationml.tags+xml"/>
  <Override PartName="/ppt/tags/tag8230.xml" ContentType="application/vnd.openxmlformats-officedocument.presentationml.tags+xml"/>
  <Override PartName="/ppt/tags/tag8240.xml" ContentType="application/vnd.openxmlformats-officedocument.presentationml.tags+xml"/>
  <Override PartName="/ppt/tags/tag8280.xml" ContentType="application/vnd.openxmlformats-officedocument.presentationml.tags+xml"/>
  <Override PartName="/ppt/tags/tag8290.xml" ContentType="application/vnd.openxmlformats-officedocument.presentationml.tags+xml"/>
  <Override PartName="/ppt/tags/tag8300.xml" ContentType="application/vnd.openxmlformats-officedocument.presentationml.tags+xml"/>
  <Override PartName="/ppt/tags/tag8310.xml" ContentType="application/vnd.openxmlformats-officedocument.presentationml.tags+xml"/>
  <Override PartName="/ppt/tags/tag8320.xml" ContentType="application/vnd.openxmlformats-officedocument.presentationml.tags+xml"/>
  <Override PartName="/ppt/tags/tag8330.xml" ContentType="application/vnd.openxmlformats-officedocument.presentationml.tags+xml"/>
  <Override PartName="/ppt/tags/tag8340.xml" ContentType="application/vnd.openxmlformats-officedocument.presentationml.tags+xml"/>
  <Override PartName="/ppt/tags/tag8350.xml" ContentType="application/vnd.openxmlformats-officedocument.presentationml.tags+xml"/>
  <Override PartName="/ppt/tags/tag8370.xml" ContentType="application/vnd.openxmlformats-officedocument.presentationml.tags+xml"/>
  <Override PartName="/ppt/tags/tag8380.xml" ContentType="application/vnd.openxmlformats-officedocument.presentationml.tags+xml"/>
  <Override PartName="/ppt/tags/tag8390.xml" ContentType="application/vnd.openxmlformats-officedocument.presentationml.tags+xml"/>
  <Override PartName="/ppt/tags/tag8400.xml" ContentType="application/vnd.openxmlformats-officedocument.presentationml.tags+xml"/>
  <Override PartName="/ppt/tags/tag8450.xml" ContentType="application/vnd.openxmlformats-officedocument.presentationml.tags+xml"/>
  <Override PartName="/ppt/tags/tag8460.xml" ContentType="application/vnd.openxmlformats-officedocument.presentationml.tags+xml"/>
  <Override PartName="/ppt/tags/tag8470.xml" ContentType="application/vnd.openxmlformats-officedocument.presentationml.tags+xml"/>
  <Override PartName="/ppt/tags/tag8480.xml" ContentType="application/vnd.openxmlformats-officedocument.presentationml.tags+xml"/>
  <Override PartName="/ppt/tags/tag8490.xml" ContentType="application/vnd.openxmlformats-officedocument.presentationml.tags+xml"/>
  <Override PartName="/ppt/tags/tag8500.xml" ContentType="application/vnd.openxmlformats-officedocument.presentationml.tags+xml"/>
  <Override PartName="/ppt/tags/tag8510.xml" ContentType="application/vnd.openxmlformats-officedocument.presentationml.tags+xml"/>
  <Override PartName="/ppt/tags/tag8520.xml" ContentType="application/vnd.openxmlformats-officedocument.presentationml.tags+xml"/>
  <Override PartName="/ppt/tags/tag8530.xml" ContentType="application/vnd.openxmlformats-officedocument.presentationml.tags+xml"/>
  <Override PartName="/ppt/tags/tag8540.xml" ContentType="application/vnd.openxmlformats-officedocument.presentationml.tags+xml"/>
  <Override PartName="/ppt/tags/tag8550.xml" ContentType="application/vnd.openxmlformats-officedocument.presentationml.tags+xml"/>
  <Override PartName="/ppt/tags/tag8560.xml" ContentType="application/vnd.openxmlformats-officedocument.presentationml.tags+xml"/>
  <Override PartName="/ppt/tags/tag8570.xml" ContentType="application/vnd.openxmlformats-officedocument.presentationml.tags+xml"/>
  <Override PartName="/ppt/tags/tag8580.xml" ContentType="application/vnd.openxmlformats-officedocument.presentationml.tags+xml"/>
  <Override PartName="/ppt/tags/tag8590.xml" ContentType="application/vnd.openxmlformats-officedocument.presentationml.tags+xml"/>
  <Override PartName="/ppt/tags/tag86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15" r:id="rId2"/>
    <p:sldId id="805" r:id="rId3"/>
    <p:sldId id="1242" r:id="rId4"/>
    <p:sldId id="1024" r:id="rId5"/>
    <p:sldId id="1025" r:id="rId6"/>
    <p:sldId id="1026" r:id="rId7"/>
    <p:sldId id="1027" r:id="rId8"/>
    <p:sldId id="1028" r:id="rId9"/>
    <p:sldId id="1034" r:id="rId10"/>
    <p:sldId id="1040" r:id="rId11"/>
    <p:sldId id="1072" r:id="rId12"/>
    <p:sldId id="1074" r:id="rId13"/>
    <p:sldId id="914" r:id="rId14"/>
    <p:sldId id="1099" r:id="rId15"/>
    <p:sldId id="1104" r:id="rId16"/>
    <p:sldId id="1011" r:id="rId17"/>
    <p:sldId id="1116" r:id="rId18"/>
    <p:sldId id="1125" r:id="rId19"/>
    <p:sldId id="1269" r:id="rId20"/>
    <p:sldId id="1267" r:id="rId21"/>
    <p:sldId id="1295" r:id="rId22"/>
    <p:sldId id="1275" r:id="rId23"/>
    <p:sldId id="1294" r:id="rId24"/>
    <p:sldId id="1293" r:id="rId25"/>
    <p:sldId id="1292" r:id="rId26"/>
    <p:sldId id="1225" r:id="rId27"/>
    <p:sldId id="1230" r:id="rId28"/>
    <p:sldId id="1246" r:id="rId29"/>
    <p:sldId id="1285" r:id="rId30"/>
    <p:sldId id="1283" r:id="rId31"/>
    <p:sldId id="1284" r:id="rId32"/>
    <p:sldId id="1291" r:id="rId33"/>
    <p:sldId id="1286" r:id="rId34"/>
    <p:sldId id="1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ng, Zhuolun" initials="XZ" lastIdx="2" clrIdx="0">
    <p:extLst>
      <p:ext uri="{19B8F6BF-5375-455C-9EA6-DF929625EA0E}">
        <p15:presenceInfo xmlns:p15="http://schemas.microsoft.com/office/powerpoint/2012/main" userId="S::xiangzl@illinois.edu::7f0a25ed-4f02-4bb4-bc67-0af7db2b24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694"/>
  </p:normalViewPr>
  <p:slideViewPr>
    <p:cSldViewPr snapToGrid="0">
      <p:cViewPr varScale="1">
        <p:scale>
          <a:sx n="108" d="100"/>
          <a:sy n="108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FB2B-0007-7540-832C-A73F5133441A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FF64-47A8-E445-9E4C-CE3C0776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7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3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8AA6-0AE3-4A40-16AF-2FC4BA13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F43DF-B361-3E83-9CB9-1BB9AB4FA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D51C0-C71F-A92F-EB1C-AC1975902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now since all of you are expert in threshold secret sharing, let’s look at one very beautiful construction of threshold VUF, also known as the </a:t>
            </a:r>
            <a:r>
              <a:rPr lang="en-US" err="1"/>
              <a:t>Boldyreva’s</a:t>
            </a:r>
            <a:r>
              <a:rPr lang="en-US"/>
              <a:t> BLS threshold signatures.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AFF0D-4506-4A86-ACB4-894A4CCB8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BEA98-957C-C7BC-7D1B-7F5F36EC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1530F-2EF4-0166-DA88-258BA0D96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7D110-D65A-60BA-516E-C43ED10E0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D2591-18BC-CA07-3278-7BD1347C7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0DAE-7FE3-ED4E-1574-366BA6CD4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02EC0-D058-3382-2FF7-AB8B3C1BC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72912-0220-7911-3053-B1276E8A5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658FD-7062-9244-BB32-D3B651A0A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653A-12DF-0B3F-66C0-B650304A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7B1C4-94FD-494C-D615-484F9412E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1673E-48CD-F157-97DC-C4BBAF6CB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8EA62-9398-F10E-183F-B6DB98B7E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5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Few results such as signing time and signature size are pretty clear. </a:t>
            </a:r>
          </a:p>
          <a:p>
            <a:r>
              <a:rPr lang="en-US"/>
              <a:t>Per-party validation time is more expensive, we need to much fewer verifications (only proportional to the number of parties). Thus, the total aggregation time in our scheme is 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Few results such as signing time and signature size are pretty clear. </a:t>
            </a:r>
          </a:p>
          <a:p>
            <a:r>
              <a:rPr lang="en-US"/>
              <a:t>Per-party validation time is more expensive, we need to much fewer verifications (only proportional to the number of parties). Thus, the total aggregation time in our scheme is 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Few results such as signing time and signature size are pretty clear. </a:t>
            </a:r>
          </a:p>
          <a:p>
            <a:r>
              <a:rPr lang="en-US"/>
              <a:t>Per-party validation time is more expensive, we need to much fewer verifications (only proportional to the number of parties). Thus, the total aggregation time in our scheme is 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12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We design an on-chain randomness beacon protocol for weighted blockchains</a:t>
            </a:r>
          </a:p>
          <a:p>
            <a:pPr marL="171450" indent="-171450">
              <a:buFontTx/>
              <a:buChar char="-"/>
            </a:pPr>
            <a:r>
              <a:rPr lang="en-US"/>
              <a:t>Weighted VUF with constant signing time and signature size.</a:t>
            </a:r>
          </a:p>
          <a:p>
            <a:pPr marL="171450" indent="-171450">
              <a:buFontTx/>
              <a:buChar char="-"/>
            </a:pPr>
            <a:r>
              <a:rPr lang="en-US"/>
              <a:t>A full-fledged system</a:t>
            </a:r>
          </a:p>
          <a:p>
            <a:pPr marL="171450" indent="-171450">
              <a:buFontTx/>
              <a:buChar char="-"/>
            </a:pPr>
            <a:r>
              <a:rPr lang="en-US"/>
              <a:t>Proof security under bilinear Diffie-Hellman assumption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Randomized leader election for consensus</a:t>
            </a:r>
          </a:p>
          <a:p>
            <a:pPr marL="285750" indent="-285750">
              <a:buFontTx/>
              <a:buChar char="-"/>
            </a:pPr>
            <a:r>
              <a:rPr lang="en-US"/>
              <a:t>Randomized games and lotteries</a:t>
            </a:r>
          </a:p>
          <a:p>
            <a:pPr marL="285750" indent="-285750">
              <a:buFontTx/>
              <a:buChar char="-"/>
            </a:pPr>
            <a:r>
              <a:rPr lang="en-US" sz="1200">
                <a:solidFill>
                  <a:schemeClr val="tx1"/>
                </a:solidFill>
              </a:rPr>
              <a:t>R</a:t>
            </a:r>
            <a:r>
              <a:rPr lang="en-IL" sz="1200">
                <a:solidFill>
                  <a:schemeClr val="tx1"/>
                </a:solidFill>
              </a:rPr>
              <a:t>andomized NFT minting</a:t>
            </a:r>
            <a:r>
              <a:rPr lang="en-US" sz="1200">
                <a:solidFill>
                  <a:schemeClr val="tx1"/>
                </a:solidFill>
              </a:rPr>
              <a:t> and Airdrops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properties do we want: </a:t>
            </a:r>
          </a:p>
          <a:p>
            <a:pPr marL="342900" indent="-342900">
              <a:buAutoNum type="arabicPeriod"/>
            </a:pPr>
            <a:r>
              <a:rPr lang="en-US"/>
              <a:t>r is hidden until the block is committed.</a:t>
            </a:r>
          </a:p>
          <a:p>
            <a:pPr marL="800100" lvl="1" indent="-342900">
              <a:buAutoNum type="arabicPeriod"/>
            </a:pPr>
            <a:r>
              <a:rPr lang="en-US"/>
              <a:t>Otherwise, adversary can bias the output.</a:t>
            </a:r>
          </a:p>
          <a:p>
            <a:pPr marL="342900" indent="-342900">
              <a:buAutoNum type="arabicPeriod"/>
            </a:pPr>
            <a:r>
              <a:rPr lang="en-US"/>
              <a:t>We also want the randomness, immediately after the block is committed</a:t>
            </a:r>
          </a:p>
          <a:p>
            <a:pPr marL="800100" lvl="1" indent="-342900">
              <a:buAutoNum type="arabicPeriod"/>
            </a:pPr>
            <a:r>
              <a:rPr lang="en-US"/>
              <a:t>Otherwise, we need to delay the transaction execution.</a:t>
            </a:r>
          </a:p>
          <a:p>
            <a:pPr marL="342900" indent="-342900">
              <a:buAutoNum type="arabicPeriod"/>
            </a:pPr>
            <a:r>
              <a:rPr lang="en-US"/>
              <a:t>Usability issues:</a:t>
            </a:r>
          </a:p>
          <a:p>
            <a:pPr marL="800100" lvl="1" indent="-342900">
              <a:buAutoNum type="arabicPeriod"/>
            </a:pPr>
            <a:r>
              <a:rPr lang="en-US"/>
              <a:t>Which output to use for which blockchain?</a:t>
            </a:r>
          </a:p>
          <a:p>
            <a:pPr marL="800100" lvl="1" indent="-342900">
              <a:buAutoNum type="arabicPeriod"/>
            </a:pPr>
            <a:r>
              <a:rPr lang="en-US"/>
              <a:t>Guarantees in partial sync or async network situation?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Okay, now since all of you are expert in threshold secret sharing, let’s look at one very beautiful construction of threshold VUF, also known as the </a:t>
            </a:r>
            <a:r>
              <a:rPr lang="en-US" err="1"/>
              <a:t>Boldyreva’s</a:t>
            </a:r>
            <a:r>
              <a:rPr lang="en-US"/>
              <a:t> BLS threshold signatures.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properties do we want: </a:t>
            </a:r>
          </a:p>
          <a:p>
            <a:pPr marL="342900" indent="-342900">
              <a:buAutoNum type="arabicPeriod"/>
            </a:pPr>
            <a:r>
              <a:rPr lang="en-US"/>
              <a:t>r is hidden until the block is committed.</a:t>
            </a:r>
          </a:p>
          <a:p>
            <a:pPr marL="800100" lvl="1" indent="-342900">
              <a:buAutoNum type="arabicPeriod"/>
            </a:pPr>
            <a:r>
              <a:rPr lang="en-US"/>
              <a:t>Otherwise, adversary can bias the output.</a:t>
            </a:r>
          </a:p>
          <a:p>
            <a:pPr marL="342900" indent="-342900">
              <a:buAutoNum type="arabicPeriod"/>
            </a:pPr>
            <a:r>
              <a:rPr lang="en-US"/>
              <a:t>We also want the randomness, immediately after the block is committed</a:t>
            </a:r>
          </a:p>
          <a:p>
            <a:pPr marL="800100" lvl="1" indent="-342900">
              <a:buAutoNum type="arabicPeriod"/>
            </a:pPr>
            <a:r>
              <a:rPr lang="en-US"/>
              <a:t>Otherwise, we need to delay the transaction execution.</a:t>
            </a:r>
          </a:p>
          <a:p>
            <a:pPr marL="342900" indent="-342900">
              <a:buAutoNum type="arabicPeriod"/>
            </a:pPr>
            <a:r>
              <a:rPr lang="en-US"/>
              <a:t>Usability issues:</a:t>
            </a:r>
          </a:p>
          <a:p>
            <a:pPr marL="800100" lvl="1" indent="-342900">
              <a:buAutoNum type="arabicPeriod"/>
            </a:pPr>
            <a:r>
              <a:rPr lang="en-US"/>
              <a:t>Which output to use for which blockchain?</a:t>
            </a:r>
          </a:p>
          <a:p>
            <a:pPr marL="800100" lvl="1" indent="-342900">
              <a:buAutoNum type="arabicPeriod"/>
            </a:pPr>
            <a:r>
              <a:rPr lang="en-US"/>
              <a:t>Guarantees in partial sync or async network situation?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properties do we want: </a:t>
            </a:r>
          </a:p>
          <a:p>
            <a:pPr marL="342900" indent="-342900">
              <a:buAutoNum type="arabicPeriod"/>
            </a:pPr>
            <a:r>
              <a:rPr lang="en-US"/>
              <a:t>r is hidden until the block is committed.</a:t>
            </a:r>
          </a:p>
          <a:p>
            <a:pPr marL="800100" lvl="1" indent="-342900">
              <a:buAutoNum type="arabicPeriod"/>
            </a:pPr>
            <a:r>
              <a:rPr lang="en-US"/>
              <a:t>Otherwise, adversary can bias the output.</a:t>
            </a:r>
          </a:p>
          <a:p>
            <a:pPr marL="342900" indent="-342900">
              <a:buAutoNum type="arabicPeriod"/>
            </a:pPr>
            <a:r>
              <a:rPr lang="en-US"/>
              <a:t>We also want the randomness, immediately after the block is committed</a:t>
            </a:r>
          </a:p>
          <a:p>
            <a:pPr marL="800100" lvl="1" indent="-342900">
              <a:buAutoNum type="arabicPeriod"/>
            </a:pPr>
            <a:r>
              <a:rPr lang="en-US"/>
              <a:t>Otherwise, we need to delay the transaction execution.</a:t>
            </a:r>
          </a:p>
          <a:p>
            <a:pPr marL="342900" indent="-342900">
              <a:buAutoNum type="arabicPeriod"/>
            </a:pPr>
            <a:r>
              <a:rPr lang="en-US"/>
              <a:t>Usability issues:</a:t>
            </a:r>
          </a:p>
          <a:p>
            <a:pPr marL="800100" lvl="1" indent="-342900">
              <a:buAutoNum type="arabicPeriod"/>
            </a:pPr>
            <a:r>
              <a:rPr lang="en-US"/>
              <a:t>Which output to use for which blockchain?</a:t>
            </a:r>
          </a:p>
          <a:p>
            <a:pPr marL="800100" lvl="1" indent="-342900">
              <a:buAutoNum type="arabicPeriod"/>
            </a:pPr>
            <a:r>
              <a:rPr lang="en-US"/>
              <a:t>Guarantees in partial sync or async network situation?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properties do we want: </a:t>
            </a:r>
          </a:p>
          <a:p>
            <a:pPr marL="342900" indent="-342900">
              <a:buAutoNum type="arabicPeriod"/>
            </a:pPr>
            <a:r>
              <a:rPr lang="en-US"/>
              <a:t>r is hidden until the block is committed.</a:t>
            </a:r>
          </a:p>
          <a:p>
            <a:pPr marL="800100" lvl="1" indent="-342900">
              <a:buAutoNum type="arabicPeriod"/>
            </a:pPr>
            <a:r>
              <a:rPr lang="en-US"/>
              <a:t>Otherwise, adversary can bias the output.</a:t>
            </a:r>
          </a:p>
          <a:p>
            <a:pPr marL="342900" indent="-342900">
              <a:buAutoNum type="arabicPeriod"/>
            </a:pPr>
            <a:r>
              <a:rPr lang="en-US"/>
              <a:t>We also want the randomness, immediately after the block is committed</a:t>
            </a:r>
          </a:p>
          <a:p>
            <a:pPr marL="800100" lvl="1" indent="-342900">
              <a:buAutoNum type="arabicPeriod"/>
            </a:pPr>
            <a:r>
              <a:rPr lang="en-US"/>
              <a:t>Otherwise, we need to delay the transaction execution.</a:t>
            </a:r>
          </a:p>
          <a:p>
            <a:pPr marL="342900" indent="-342900">
              <a:buAutoNum type="arabicPeriod"/>
            </a:pPr>
            <a:r>
              <a:rPr lang="en-US"/>
              <a:t>Usability issues:</a:t>
            </a:r>
          </a:p>
          <a:p>
            <a:pPr marL="800100" lvl="1" indent="-342900">
              <a:buAutoNum type="arabicPeriod"/>
            </a:pPr>
            <a:r>
              <a:rPr lang="en-US"/>
              <a:t>Which output to use for which blockchain?</a:t>
            </a:r>
          </a:p>
          <a:p>
            <a:pPr marL="800100" lvl="1" indent="-342900">
              <a:buAutoNum type="arabicPeriod"/>
            </a:pPr>
            <a:r>
              <a:rPr lang="en-US"/>
              <a:t>Guarantees in partial sync or async network situation?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Everything we have described so far works very well in the unweighted setting.</a:t>
            </a:r>
          </a:p>
          <a:p>
            <a:pPr marL="285750" indent="-285750">
              <a:buFontTx/>
              <a:buChar char="-"/>
            </a:pPr>
            <a:r>
              <a:rPr lang="en-US"/>
              <a:t>Or if the weights evenly distributed. </a:t>
            </a:r>
          </a:p>
          <a:p>
            <a:pPr marL="285750" indent="-285750">
              <a:buFontTx/>
              <a:buChar char="-"/>
            </a:pPr>
            <a:r>
              <a:rPr lang="en-US"/>
              <a:t>But proof of stake blockchains are weighted. And the trust assumption says at most 1/3</a:t>
            </a:r>
            <a:r>
              <a:rPr lang="en-US" baseline="30000"/>
              <a:t>rd</a:t>
            </a:r>
            <a:r>
              <a:rPr lang="en-US"/>
              <a:t> of the total weighted</a:t>
            </a:r>
          </a:p>
          <a:p>
            <a:pPr marL="285750" indent="-285750">
              <a:buFontTx/>
              <a:buChar char="-"/>
            </a:pPr>
            <a:r>
              <a:rPr lang="en-US"/>
              <a:t>Consider the example of Aptos Labs</a:t>
            </a:r>
          </a:p>
          <a:p>
            <a:pPr marL="285750" indent="-285750">
              <a:buFontTx/>
              <a:buChar char="-"/>
            </a:pPr>
            <a:r>
              <a:rPr lang="en-US"/>
              <a:t>So, we need weighted VUF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br>
              <a:rPr lang="en-US" sz="120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</a:br>
            <a:br>
              <a:rPr lang="en-US" sz="1200">
                <a:solidFill>
                  <a:schemeClr val="dk1"/>
                </a:solidFill>
                <a:latin typeface="+mn-lt"/>
                <a:ea typeface="Open Sans"/>
                <a:cs typeface="Open Sans"/>
                <a:sym typeface="Open Sans"/>
              </a:rPr>
            </a:br>
            <a:r>
              <a:rPr lang="en-IL" sz="1200">
                <a:latin typeface="+mn-lt"/>
              </a:rPr>
              <a:t>About 880M tokens are staked</a:t>
            </a:r>
            <a:r>
              <a:rPr lang="en-US" sz="1200">
                <a:latin typeface="+mn-lt"/>
              </a:rPr>
              <a:t> by </a:t>
            </a:r>
            <a:r>
              <a:rPr lang="en-IL" sz="1200">
                <a:latin typeface="+mn-lt"/>
              </a:rPr>
              <a:t>129 validators</a:t>
            </a:r>
            <a:br>
              <a:rPr lang="en-IL" sz="1200">
                <a:latin typeface="+mn-lt"/>
              </a:rPr>
            </a:br>
            <a:r>
              <a:rPr lang="en-IL" sz="1200">
                <a:latin typeface="+mn-lt"/>
              </a:rPr>
              <a:t>14 have stake in the range 15M-20M</a:t>
            </a:r>
            <a:br>
              <a:rPr lang="en-US" sz="1200">
                <a:latin typeface="+mn-lt"/>
              </a:rPr>
            </a:br>
            <a:r>
              <a:rPr lang="en-IL" sz="1200">
                <a:latin typeface="+mn-lt"/>
              </a:rPr>
              <a:t>43 have stake in the range 1M-1.3M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490F-475F-D4C1-7DA3-58F70125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CB48B-9AA3-EC43-8135-FF3CF9DA3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A4FA3-06CC-7F8D-27C5-B2A4C3CE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F9BD-36A7-8547-9FD3-90768927945B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9C78-B098-5FD7-DEA5-8FEAFB5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76FB-0557-B958-8188-F13A65E9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BBFD-232F-0DA0-46CE-009F74E5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9DA6C-C8BA-5408-50D7-AD93687D7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FD6ED-1601-313A-3A03-F9A953B8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A1AA-1B74-014A-B89F-9096723B1E8B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4F8F-EF77-8994-8826-A0EBC4D9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ACC05-47B3-5608-EB6E-B0EAB7DA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5FB36-30F9-E5DE-A0CB-26E4D8A12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5EC0F-6FD0-ED4F-AB4A-A7B010033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DB03-3033-A87C-E5B6-117E2B9B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7890-566F-CE42-9DE6-2B3E7EAE6F90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F972D-4D7E-273E-2B42-23C454E0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B208E-6FB7-168A-EB67-AB9C8A86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EACA-02F7-8A87-07B5-0F6CD8D8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BA3E-716B-739E-11AA-1020255B0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D019-E1D3-270C-25D7-288E27A8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F3A5-9EA1-6849-9EF0-C33C8A975F48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14EF-33F3-235C-41D6-639BA25F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6031-5EDD-C527-57A7-C3503A02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9AB2-4B65-9EEF-3A05-68D81A89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F6EDB-D9C9-FBAF-FD79-891C14A5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4825-32A9-79CF-12CF-E150477A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D0B2-92DE-8641-BA73-04841CB05B9D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9E41D-D1C3-BCE6-F4AC-622B7666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3A87-D3A5-A192-8F12-0006D754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F374-4DDD-C396-8560-4365581E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9AFE-1A82-C4A3-0359-3D7886889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6DC0A-C2DD-1D13-1E4D-2C6844CE1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4C1B4-EDCE-2F77-3BA5-78956B24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8C2-05AE-8041-9F75-EC82B52FFA6B}" type="datetime1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11C24-8964-7D36-6EC5-2293F97F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2DF9C-6721-CCD7-9E9A-77132DB5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2731-775F-0ED0-5A73-315CD009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BDCB-FCE0-05D0-1735-84485A010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8AAEA-39E8-92FF-21D6-2CC9F9CD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BE3D4-4B63-6478-E9F6-075D3143A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790BA-745F-E5D3-9EE5-DEFB2D4A9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3B7AB-A06B-ED46-FE50-ED97E74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8D3B-50EE-574C-946F-672BC14F4328}" type="datetime1">
              <a:rPr lang="en-US" smtClean="0"/>
              <a:t>5/7/25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8011F-1647-9415-9C41-15229CC3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2793F-C68F-71F2-B573-506AC157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C710-5D16-D167-68BA-7F91775B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20CA0-A57D-77CA-9BD4-C47ECBF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0FE-A928-0647-AD67-DAF123BAC315}" type="datetime1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A7A15-FC2D-1FA7-82F7-DEBE19F8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5BE21-7F33-07DE-1E3D-7FCE5C37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00C0B-F7AC-C45C-8E04-C9D9182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128B-F5D6-FC42-85A8-DB86A545243B}" type="datetime1">
              <a:rPr lang="en-US" smtClean="0"/>
              <a:t>5/7/25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5083-4815-6A41-59B2-E8541212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F530C-8CA4-C5A3-FE62-4303E73E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F597-BC4E-1C17-12C4-D679EC69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F00A-47A9-5590-8296-5BBB3464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BE642-8B52-C5CE-E558-96353725A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8E0E-9768-7245-9E09-A082BF46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AD2F-B027-A841-AEB0-07ED5E61178B}" type="datetime1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DDD8A-FD64-EACA-5B83-B53BD453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1BB8-B272-4366-C843-40210D85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AC6B-C712-9E12-E537-77D8F518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5BF1-DE44-355D-1F31-3D3E05C78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AE39-708F-C4AC-3784-A7B7037A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897FA-A8F6-E1EE-27E1-4A8DA5E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4758-FB35-5841-B071-E2BBD48CEFBD}" type="datetime1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AC5B0-E714-E7B9-B757-32F8EB55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DC86E-A768-CE21-F87E-EB05A905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CC27D-5326-B109-3AAC-EB9F98B6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DCCF9-4D41-A24F-863F-EEFA0335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6F51-F86F-AFEF-AF39-E918DB8CD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23F6-93E4-1449-A005-E369A14477BA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1BDE-7C6B-DA54-7798-0162AF24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0970-9D47-7C08-EA39-298E5768A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129A-1305-CA4C-ACA6-55A8364A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hyperlink" Target="mailto:souravd2@Illinois.edu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tags" Target="../tags/tag167.xml"/><Relationship Id="rId39" Type="http://schemas.openxmlformats.org/officeDocument/2006/relationships/image" Target="../media/image73.svg"/><Relationship Id="rId21" Type="http://schemas.openxmlformats.org/officeDocument/2006/relationships/tags" Target="../tags/tag179.xml"/><Relationship Id="rId34" Type="http://schemas.openxmlformats.org/officeDocument/2006/relationships/image" Target="../media/image60.png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tags" Target="../tags/tag178.xml"/><Relationship Id="rId29" Type="http://schemas.openxmlformats.org/officeDocument/2006/relationships/image" Target="../media/image67.png"/><Relationship Id="rId41" Type="http://schemas.openxmlformats.org/officeDocument/2006/relationships/image" Target="../media/image75.sv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slideLayout" Target="../slideLayouts/slideLayout2.xml"/><Relationship Id="rId32" Type="http://schemas.openxmlformats.org/officeDocument/2006/relationships/tags" Target="../tags/tag170.xml"/><Relationship Id="rId37" Type="http://schemas.openxmlformats.org/officeDocument/2006/relationships/image" Target="../media/image71.svg"/><Relationship Id="rId40" Type="http://schemas.openxmlformats.org/officeDocument/2006/relationships/image" Target="../media/image74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68.xml"/><Relationship Id="rId36" Type="http://schemas.openxmlformats.org/officeDocument/2006/relationships/image" Target="../media/image70.png"/><Relationship Id="rId10" Type="http://schemas.openxmlformats.org/officeDocument/2006/relationships/tags" Target="../tags/tag168.xml"/><Relationship Id="rId19" Type="http://schemas.openxmlformats.org/officeDocument/2006/relationships/tags" Target="../tags/tag177.xml"/><Relationship Id="rId31" Type="http://schemas.openxmlformats.org/officeDocument/2006/relationships/image" Target="../media/image68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image" Target="../media/image66.png"/><Relationship Id="rId30" Type="http://schemas.openxmlformats.org/officeDocument/2006/relationships/tags" Target="../tags/tag169.xml"/><Relationship Id="rId35" Type="http://schemas.openxmlformats.org/officeDocument/2006/relationships/image" Target="../media/image61.svg"/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69.png"/><Relationship Id="rId38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image" Target="../media/image82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image" Target="../media/image81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77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image" Target="../media/image80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image" Target="../media/image76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79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8" Type="http://schemas.openxmlformats.org/officeDocument/2006/relationships/tags" Target="../tags/tag18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image" Target="../media/image85.png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84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0.xml"/><Relationship Id="rId9" Type="http://schemas.openxmlformats.org/officeDocument/2006/relationships/tags" Target="../tags/tag2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8.png"/><Relationship Id="rId21" Type="http://schemas.openxmlformats.org/officeDocument/2006/relationships/tags" Target="../tags/tag237.xml"/><Relationship Id="rId34" Type="http://schemas.openxmlformats.org/officeDocument/2006/relationships/image" Target="../media/image17.svg"/><Relationship Id="rId42" Type="http://schemas.openxmlformats.org/officeDocument/2006/relationships/image" Target="../media/image830.png"/><Relationship Id="rId47" Type="http://schemas.openxmlformats.org/officeDocument/2006/relationships/image" Target="../media/image90.png"/><Relationship Id="rId50" Type="http://schemas.openxmlformats.org/officeDocument/2006/relationships/image" Target="../media/image96.png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9" Type="http://schemas.openxmlformats.org/officeDocument/2006/relationships/image" Target="../media/image12.png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image" Target="../media/image15.sv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tags" Target="../tags/tag231.xml"/><Relationship Id="rId53" Type="http://schemas.openxmlformats.org/officeDocument/2006/relationships/image" Target="../media/image98.png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image" Target="../media/image14.png"/><Relationship Id="rId44" Type="http://schemas.openxmlformats.org/officeDocument/2006/relationships/image" Target="../media/image880.png"/><Relationship Id="rId52" Type="http://schemas.openxmlformats.org/officeDocument/2006/relationships/tags" Target="../tags/tag240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image" Target="../media/image10.png"/><Relationship Id="rId30" Type="http://schemas.openxmlformats.org/officeDocument/2006/relationships/image" Target="../media/image13.svg"/><Relationship Id="rId35" Type="http://schemas.openxmlformats.org/officeDocument/2006/relationships/tags" Target="../tags/tag224.xml"/><Relationship Id="rId43" Type="http://schemas.openxmlformats.org/officeDocument/2006/relationships/tags" Target="../tags/tag230.xml"/><Relationship Id="rId48" Type="http://schemas.openxmlformats.org/officeDocument/2006/relationships/image" Target="../media/image91.svg"/><Relationship Id="rId8" Type="http://schemas.openxmlformats.org/officeDocument/2006/relationships/tags" Target="../tags/tag224.xml"/><Relationship Id="rId51" Type="http://schemas.openxmlformats.org/officeDocument/2006/relationships/image" Target="../media/image92.png"/><Relationship Id="rId3" Type="http://schemas.openxmlformats.org/officeDocument/2006/relationships/tags" Target="../tags/tag219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image" Target="../media/image16.png"/><Relationship Id="rId38" Type="http://schemas.openxmlformats.org/officeDocument/2006/relationships/image" Target="../media/image87.png"/><Relationship Id="rId46" Type="http://schemas.openxmlformats.org/officeDocument/2006/relationships/image" Target="../media/image890.png"/><Relationship Id="rId20" Type="http://schemas.openxmlformats.org/officeDocument/2006/relationships/tags" Target="../tags/tag236.xml"/><Relationship Id="rId41" Type="http://schemas.openxmlformats.org/officeDocument/2006/relationships/tags" Target="../tags/tag229.xml"/><Relationship Id="rId54" Type="http://schemas.openxmlformats.org/officeDocument/2006/relationships/image" Target="../media/image93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image" Target="../media/image11.svg"/><Relationship Id="rId36" Type="http://schemas.openxmlformats.org/officeDocument/2006/relationships/image" Target="../media/image780.png"/><Relationship Id="rId49" Type="http://schemas.openxmlformats.org/officeDocument/2006/relationships/tags" Target="../tags/tag2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image" Target="../media/image97.png"/><Relationship Id="rId3" Type="http://schemas.openxmlformats.org/officeDocument/2006/relationships/tags" Target="../tags/tag245.xml"/><Relationship Id="rId21" Type="http://schemas.openxmlformats.org/officeDocument/2006/relationships/image" Target="../media/image101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../media/image95.png"/><Relationship Id="rId2" Type="http://schemas.openxmlformats.org/officeDocument/2006/relationships/tags" Target="../tags/tag244.xml"/><Relationship Id="rId16" Type="http://schemas.openxmlformats.org/officeDocument/2006/relationships/image" Target="../media/image94.png"/><Relationship Id="rId20" Type="http://schemas.openxmlformats.org/officeDocument/2006/relationships/image" Target="../media/image100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252.xml"/><Relationship Id="rId19" Type="http://schemas.openxmlformats.org/officeDocument/2006/relationships/image" Target="../media/image99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5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94.png"/><Relationship Id="rId11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notesSlide" Target="../notesSlides/notesSlide8.xml"/><Relationship Id="rId21" Type="http://schemas.openxmlformats.org/officeDocument/2006/relationships/tags" Target="../tags/tag278.xml"/><Relationship Id="rId34" Type="http://schemas.openxmlformats.org/officeDocument/2006/relationships/image" Target="../media/image105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4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97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image" Target="../media/image103.png"/><Relationship Id="rId37" Type="http://schemas.openxmlformats.org/officeDocument/2006/relationships/image" Target="../media/image101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image" Target="../media/image95.png"/><Relationship Id="rId36" Type="http://schemas.openxmlformats.org/officeDocument/2006/relationships/image" Target="../media/image107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100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image" Target="../media/image94.png"/><Relationship Id="rId30" Type="http://schemas.openxmlformats.org/officeDocument/2006/relationships/image" Target="../media/image99.png"/><Relationship Id="rId35" Type="http://schemas.openxmlformats.org/officeDocument/2006/relationships/image" Target="../media/image106.png"/><Relationship Id="rId8" Type="http://schemas.openxmlformats.org/officeDocument/2006/relationships/tags" Target="../tags/tag265.xml"/><Relationship Id="rId3" Type="http://schemas.openxmlformats.org/officeDocument/2006/relationships/tags" Target="../tags/tag26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image" Target="../media/image111.png"/><Relationship Id="rId39" Type="http://schemas.openxmlformats.org/officeDocument/2006/relationships/image" Target="../media/image5.jpe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.sv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image" Target="../media/image110.png"/><Relationship Id="rId33" Type="http://schemas.openxmlformats.org/officeDocument/2006/relationships/image" Target="../media/image16.png"/><Relationship Id="rId38" Type="http://schemas.openxmlformats.org/officeDocument/2006/relationships/image" Target="../media/image115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image" Target="../media/image12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image" Target="../media/image109.png"/><Relationship Id="rId32" Type="http://schemas.openxmlformats.org/officeDocument/2006/relationships/image" Target="../media/image15.svg"/><Relationship Id="rId37" Type="http://schemas.openxmlformats.org/officeDocument/2006/relationships/image" Target="../media/image114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image" Target="../media/image108.png"/><Relationship Id="rId28" Type="http://schemas.openxmlformats.org/officeDocument/2006/relationships/image" Target="../media/image11.svg"/><Relationship Id="rId36" Type="http://schemas.openxmlformats.org/officeDocument/2006/relationships/image" Target="../media/image113.png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image" Target="../media/image14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notesSlide" Target="../notesSlides/notesSlide9.xml"/><Relationship Id="rId27" Type="http://schemas.openxmlformats.org/officeDocument/2006/relationships/image" Target="../media/image10.png"/><Relationship Id="rId30" Type="http://schemas.openxmlformats.org/officeDocument/2006/relationships/image" Target="../media/image13.svg"/><Relationship Id="rId35" Type="http://schemas.openxmlformats.org/officeDocument/2006/relationships/image" Target="../media/image112.png"/><Relationship Id="rId8" Type="http://schemas.openxmlformats.org/officeDocument/2006/relationships/tags" Target="../tags/tag289.xml"/><Relationship Id="rId3" Type="http://schemas.openxmlformats.org/officeDocument/2006/relationships/tags" Target="../tags/tag28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image" Target="../media/image12.png"/><Relationship Id="rId47" Type="http://schemas.openxmlformats.org/officeDocument/2006/relationships/image" Target="../media/image17.svg"/><Relationship Id="rId63" Type="http://schemas.openxmlformats.org/officeDocument/2006/relationships/image" Target="../media/image135.png"/><Relationship Id="rId68" Type="http://schemas.openxmlformats.org/officeDocument/2006/relationships/image" Target="../media/image140.png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image" Target="../media/image117.png"/><Relationship Id="rId40" Type="http://schemas.openxmlformats.org/officeDocument/2006/relationships/image" Target="../media/image10.png"/><Relationship Id="rId45" Type="http://schemas.openxmlformats.org/officeDocument/2006/relationships/image" Target="../media/image15.svg"/><Relationship Id="rId53" Type="http://schemas.openxmlformats.org/officeDocument/2006/relationships/image" Target="../media/image125.png"/><Relationship Id="rId58" Type="http://schemas.openxmlformats.org/officeDocument/2006/relationships/image" Target="../media/image130.png"/><Relationship Id="rId66" Type="http://schemas.openxmlformats.org/officeDocument/2006/relationships/image" Target="../media/image138.png"/><Relationship Id="rId5" Type="http://schemas.openxmlformats.org/officeDocument/2006/relationships/tags" Target="../tags/tag306.xml"/><Relationship Id="rId61" Type="http://schemas.openxmlformats.org/officeDocument/2006/relationships/image" Target="../media/image133.png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3.svg"/><Relationship Id="rId48" Type="http://schemas.openxmlformats.org/officeDocument/2006/relationships/image" Target="../media/image120.png"/><Relationship Id="rId56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image" Target="../media/image141.png"/><Relationship Id="rId8" Type="http://schemas.openxmlformats.org/officeDocument/2006/relationships/tags" Target="../tags/tag309.xml"/><Relationship Id="rId51" Type="http://schemas.openxmlformats.org/officeDocument/2006/relationships/image" Target="../media/image123.png"/><Relationship Id="rId72" Type="http://schemas.openxmlformats.org/officeDocument/2006/relationships/image" Target="../media/image144.png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image" Target="../media/image118.png"/><Relationship Id="rId46" Type="http://schemas.openxmlformats.org/officeDocument/2006/relationships/image" Target="../media/image16.png"/><Relationship Id="rId59" Type="http://schemas.openxmlformats.org/officeDocument/2006/relationships/image" Target="../media/image131.png"/><Relationship Id="rId67" Type="http://schemas.openxmlformats.org/officeDocument/2006/relationships/image" Target="../media/image139.png"/><Relationship Id="rId20" Type="http://schemas.openxmlformats.org/officeDocument/2006/relationships/tags" Target="../tags/tag321.xml"/><Relationship Id="rId41" Type="http://schemas.openxmlformats.org/officeDocument/2006/relationships/image" Target="../media/image11.svg"/><Relationship Id="rId54" Type="http://schemas.openxmlformats.org/officeDocument/2006/relationships/image" Target="../media/image126.png"/><Relationship Id="rId62" Type="http://schemas.openxmlformats.org/officeDocument/2006/relationships/image" Target="../media/image134.png"/><Relationship Id="rId70" Type="http://schemas.openxmlformats.org/officeDocument/2006/relationships/image" Target="../media/image142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image" Target="../media/image116.png"/><Relationship Id="rId49" Type="http://schemas.openxmlformats.org/officeDocument/2006/relationships/image" Target="../media/image121.png"/><Relationship Id="rId57" Type="http://schemas.openxmlformats.org/officeDocument/2006/relationships/image" Target="../media/image129.png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image" Target="../media/image14.png"/><Relationship Id="rId52" Type="http://schemas.openxmlformats.org/officeDocument/2006/relationships/image" Target="../media/image124.png"/><Relationship Id="rId60" Type="http://schemas.openxmlformats.org/officeDocument/2006/relationships/image" Target="../media/image132.png"/><Relationship Id="rId65" Type="http://schemas.openxmlformats.org/officeDocument/2006/relationships/image" Target="../media/image137.png"/><Relationship Id="rId73" Type="http://schemas.openxmlformats.org/officeDocument/2006/relationships/image" Target="../media/image145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image" Target="../media/image119.png"/><Relationship Id="rId34" Type="http://schemas.openxmlformats.org/officeDocument/2006/relationships/tags" Target="../tags/tag335.xml"/><Relationship Id="rId50" Type="http://schemas.openxmlformats.org/officeDocument/2006/relationships/image" Target="../media/image122.png"/><Relationship Id="rId55" Type="http://schemas.openxmlformats.org/officeDocument/2006/relationships/image" Target="../media/image127.png"/><Relationship Id="rId7" Type="http://schemas.openxmlformats.org/officeDocument/2006/relationships/tags" Target="../tags/tag308.xml"/><Relationship Id="rId71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61.xml"/><Relationship Id="rId21" Type="http://schemas.openxmlformats.org/officeDocument/2006/relationships/tags" Target="../tags/tag356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63" Type="http://schemas.openxmlformats.org/officeDocument/2006/relationships/image" Target="../media/image16.png"/><Relationship Id="rId68" Type="http://schemas.openxmlformats.org/officeDocument/2006/relationships/image" Target="../media/image124.png"/><Relationship Id="rId84" Type="http://schemas.openxmlformats.org/officeDocument/2006/relationships/image" Target="../media/image152.png"/><Relationship Id="rId89" Type="http://schemas.openxmlformats.org/officeDocument/2006/relationships/image" Target="../media/image155.png"/><Relationship Id="rId16" Type="http://schemas.openxmlformats.org/officeDocument/2006/relationships/tags" Target="../tags/tag351.xml"/><Relationship Id="rId11" Type="http://schemas.openxmlformats.org/officeDocument/2006/relationships/tags" Target="../tags/tag346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53" Type="http://schemas.openxmlformats.org/officeDocument/2006/relationships/image" Target="../media/image116.png"/><Relationship Id="rId58" Type="http://schemas.openxmlformats.org/officeDocument/2006/relationships/image" Target="../media/image11.svg"/><Relationship Id="rId74" Type="http://schemas.openxmlformats.org/officeDocument/2006/relationships/image" Target="../media/image130.png"/><Relationship Id="rId79" Type="http://schemas.openxmlformats.org/officeDocument/2006/relationships/image" Target="../media/image147.png"/><Relationship Id="rId5" Type="http://schemas.openxmlformats.org/officeDocument/2006/relationships/tags" Target="../tags/tag340.xml"/><Relationship Id="rId90" Type="http://schemas.openxmlformats.org/officeDocument/2006/relationships/image" Target="../media/image156.png"/><Relationship Id="rId95" Type="http://schemas.openxmlformats.org/officeDocument/2006/relationships/image" Target="../media/image161.png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64" Type="http://schemas.openxmlformats.org/officeDocument/2006/relationships/image" Target="../media/image17.svg"/><Relationship Id="rId69" Type="http://schemas.openxmlformats.org/officeDocument/2006/relationships/image" Target="../media/image125.png"/><Relationship Id="rId80" Type="http://schemas.openxmlformats.org/officeDocument/2006/relationships/image" Target="../media/image148.png"/><Relationship Id="rId85" Type="http://schemas.openxmlformats.org/officeDocument/2006/relationships/image" Target="../media/image153.png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59" Type="http://schemas.openxmlformats.org/officeDocument/2006/relationships/image" Target="../media/image12.png"/><Relationship Id="rId67" Type="http://schemas.openxmlformats.org/officeDocument/2006/relationships/image" Target="../media/image123.png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54" Type="http://schemas.openxmlformats.org/officeDocument/2006/relationships/image" Target="../media/image117.png"/><Relationship Id="rId62" Type="http://schemas.openxmlformats.org/officeDocument/2006/relationships/image" Target="../media/image15.svg"/><Relationship Id="rId70" Type="http://schemas.openxmlformats.org/officeDocument/2006/relationships/image" Target="../media/image126.png"/><Relationship Id="rId75" Type="http://schemas.openxmlformats.org/officeDocument/2006/relationships/image" Target="../media/image131.png"/><Relationship Id="rId83" Type="http://schemas.openxmlformats.org/officeDocument/2006/relationships/image" Target="../media/image151.png"/><Relationship Id="rId88" Type="http://schemas.openxmlformats.org/officeDocument/2006/relationships/image" Target="../media/image91.svg"/><Relationship Id="rId91" Type="http://schemas.openxmlformats.org/officeDocument/2006/relationships/image" Target="../media/image157.png"/><Relationship Id="rId96" Type="http://schemas.openxmlformats.org/officeDocument/2006/relationships/image" Target="../media/image162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image" Target="../media/image10.png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notesSlide" Target="../notesSlides/notesSlide10.xml"/><Relationship Id="rId60" Type="http://schemas.openxmlformats.org/officeDocument/2006/relationships/image" Target="../media/image13.svg"/><Relationship Id="rId65" Type="http://schemas.openxmlformats.org/officeDocument/2006/relationships/image" Target="../media/image121.png"/><Relationship Id="rId73" Type="http://schemas.openxmlformats.org/officeDocument/2006/relationships/image" Target="../media/image129.png"/><Relationship Id="rId78" Type="http://schemas.openxmlformats.org/officeDocument/2006/relationships/image" Target="../media/image146.png"/><Relationship Id="rId81" Type="http://schemas.openxmlformats.org/officeDocument/2006/relationships/image" Target="../media/image149.png"/><Relationship Id="rId86" Type="http://schemas.openxmlformats.org/officeDocument/2006/relationships/image" Target="../media/image154.png"/><Relationship Id="rId94" Type="http://schemas.openxmlformats.org/officeDocument/2006/relationships/image" Target="../media/image160.png"/><Relationship Id="rId99" Type="http://schemas.openxmlformats.org/officeDocument/2006/relationships/image" Target="../media/image165.png"/><Relationship Id="rId101" Type="http://schemas.openxmlformats.org/officeDocument/2006/relationships/image" Target="../media/image120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9" Type="http://schemas.openxmlformats.org/officeDocument/2006/relationships/tags" Target="../tags/tag374.xml"/><Relationship Id="rId34" Type="http://schemas.openxmlformats.org/officeDocument/2006/relationships/tags" Target="../tags/tag369.xml"/><Relationship Id="rId50" Type="http://schemas.openxmlformats.org/officeDocument/2006/relationships/tags" Target="../tags/tag385.xml"/><Relationship Id="rId55" Type="http://schemas.openxmlformats.org/officeDocument/2006/relationships/image" Target="../media/image118.png"/><Relationship Id="rId76" Type="http://schemas.openxmlformats.org/officeDocument/2006/relationships/image" Target="../media/image132.png"/><Relationship Id="rId97" Type="http://schemas.openxmlformats.org/officeDocument/2006/relationships/image" Target="../media/image163.png"/><Relationship Id="rId7" Type="http://schemas.openxmlformats.org/officeDocument/2006/relationships/tags" Target="../tags/tag342.xml"/><Relationship Id="rId71" Type="http://schemas.openxmlformats.org/officeDocument/2006/relationships/image" Target="../media/image127.png"/><Relationship Id="rId92" Type="http://schemas.openxmlformats.org/officeDocument/2006/relationships/image" Target="../media/image158.png"/><Relationship Id="rId2" Type="http://schemas.openxmlformats.org/officeDocument/2006/relationships/tags" Target="../tags/tag337.xml"/><Relationship Id="rId29" Type="http://schemas.openxmlformats.org/officeDocument/2006/relationships/tags" Target="../tags/tag364.xml"/><Relationship Id="rId24" Type="http://schemas.openxmlformats.org/officeDocument/2006/relationships/tags" Target="../tags/tag359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66" Type="http://schemas.openxmlformats.org/officeDocument/2006/relationships/image" Target="../media/image122.png"/><Relationship Id="rId87" Type="http://schemas.openxmlformats.org/officeDocument/2006/relationships/image" Target="../media/image90.png"/><Relationship Id="rId61" Type="http://schemas.openxmlformats.org/officeDocument/2006/relationships/image" Target="../media/image14.png"/><Relationship Id="rId82" Type="http://schemas.openxmlformats.org/officeDocument/2006/relationships/image" Target="../media/image150.png"/><Relationship Id="rId19" Type="http://schemas.openxmlformats.org/officeDocument/2006/relationships/tags" Target="../tags/tag354.xml"/><Relationship Id="rId14" Type="http://schemas.openxmlformats.org/officeDocument/2006/relationships/tags" Target="../tags/tag349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56" Type="http://schemas.openxmlformats.org/officeDocument/2006/relationships/image" Target="../media/image119.png"/><Relationship Id="rId77" Type="http://schemas.openxmlformats.org/officeDocument/2006/relationships/image" Target="../media/image133.png"/><Relationship Id="rId100" Type="http://schemas.openxmlformats.org/officeDocument/2006/relationships/image" Target="../media/image166.png"/><Relationship Id="rId8" Type="http://schemas.openxmlformats.org/officeDocument/2006/relationships/tags" Target="../tags/tag343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128.png"/><Relationship Id="rId93" Type="http://schemas.openxmlformats.org/officeDocument/2006/relationships/image" Target="../media/image159.png"/><Relationship Id="rId98" Type="http://schemas.openxmlformats.org/officeDocument/2006/relationships/image" Target="../media/image164.png"/><Relationship Id="rId3" Type="http://schemas.openxmlformats.org/officeDocument/2006/relationships/tags" Target="../tags/tag3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12.xml"/><Relationship Id="rId21" Type="http://schemas.openxmlformats.org/officeDocument/2006/relationships/tags" Target="../tags/tag407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63" Type="http://schemas.openxmlformats.org/officeDocument/2006/relationships/image" Target="../media/image13.svg"/><Relationship Id="rId68" Type="http://schemas.openxmlformats.org/officeDocument/2006/relationships/image" Target="../media/image174.png"/><Relationship Id="rId84" Type="http://schemas.openxmlformats.org/officeDocument/2006/relationships/image" Target="../media/image190.png"/><Relationship Id="rId89" Type="http://schemas.openxmlformats.org/officeDocument/2006/relationships/image" Target="../media/image195.png"/><Relationship Id="rId16" Type="http://schemas.openxmlformats.org/officeDocument/2006/relationships/tags" Target="../tags/tag402.xml"/><Relationship Id="rId11" Type="http://schemas.openxmlformats.org/officeDocument/2006/relationships/tags" Target="../tags/tag397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53" Type="http://schemas.openxmlformats.org/officeDocument/2006/relationships/image" Target="../media/image167.png"/><Relationship Id="rId58" Type="http://schemas.openxmlformats.org/officeDocument/2006/relationships/image" Target="../media/image172.png"/><Relationship Id="rId74" Type="http://schemas.openxmlformats.org/officeDocument/2006/relationships/image" Target="../media/image180.png"/><Relationship Id="rId79" Type="http://schemas.openxmlformats.org/officeDocument/2006/relationships/image" Target="../media/image185.png"/><Relationship Id="rId102" Type="http://schemas.openxmlformats.org/officeDocument/2006/relationships/image" Target="../media/image206.png"/><Relationship Id="rId5" Type="http://schemas.openxmlformats.org/officeDocument/2006/relationships/tags" Target="../tags/tag391.xml"/><Relationship Id="rId90" Type="http://schemas.openxmlformats.org/officeDocument/2006/relationships/image" Target="../media/image196.png"/><Relationship Id="rId95" Type="http://schemas.openxmlformats.org/officeDocument/2006/relationships/image" Target="../media/image201.png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64" Type="http://schemas.openxmlformats.org/officeDocument/2006/relationships/image" Target="../media/image14.png"/><Relationship Id="rId69" Type="http://schemas.openxmlformats.org/officeDocument/2006/relationships/image" Target="../media/image175.png"/><Relationship Id="rId80" Type="http://schemas.openxmlformats.org/officeDocument/2006/relationships/image" Target="../media/image186.png"/><Relationship Id="rId85" Type="http://schemas.openxmlformats.org/officeDocument/2006/relationships/image" Target="../media/image191.png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59" Type="http://schemas.openxmlformats.org/officeDocument/2006/relationships/image" Target="../media/image173.png"/><Relationship Id="rId67" Type="http://schemas.openxmlformats.org/officeDocument/2006/relationships/image" Target="../media/image17.svg"/><Relationship Id="rId103" Type="http://schemas.openxmlformats.org/officeDocument/2006/relationships/image" Target="../media/image207.png"/><Relationship Id="rId20" Type="http://schemas.openxmlformats.org/officeDocument/2006/relationships/tags" Target="../tags/tag406.xml"/><Relationship Id="rId41" Type="http://schemas.openxmlformats.org/officeDocument/2006/relationships/tags" Target="../tags/tag427.xml"/><Relationship Id="rId54" Type="http://schemas.openxmlformats.org/officeDocument/2006/relationships/image" Target="../media/image168.png"/><Relationship Id="rId62" Type="http://schemas.openxmlformats.org/officeDocument/2006/relationships/image" Target="../media/image12.png"/><Relationship Id="rId70" Type="http://schemas.openxmlformats.org/officeDocument/2006/relationships/image" Target="../media/image176.png"/><Relationship Id="rId75" Type="http://schemas.openxmlformats.org/officeDocument/2006/relationships/image" Target="../media/image181.png"/><Relationship Id="rId83" Type="http://schemas.openxmlformats.org/officeDocument/2006/relationships/image" Target="../media/image189.png"/><Relationship Id="rId88" Type="http://schemas.openxmlformats.org/officeDocument/2006/relationships/image" Target="../media/image194.png"/><Relationship Id="rId91" Type="http://schemas.openxmlformats.org/officeDocument/2006/relationships/image" Target="../media/image197.png"/><Relationship Id="rId96" Type="http://schemas.openxmlformats.org/officeDocument/2006/relationships/image" Target="../media/image202.png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57" Type="http://schemas.openxmlformats.org/officeDocument/2006/relationships/image" Target="../media/image171.png"/><Relationship Id="rId10" Type="http://schemas.openxmlformats.org/officeDocument/2006/relationships/tags" Target="../tags/tag396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notesSlide" Target="../notesSlides/notesSlide12.xml"/><Relationship Id="rId60" Type="http://schemas.openxmlformats.org/officeDocument/2006/relationships/image" Target="../media/image10.png"/><Relationship Id="rId65" Type="http://schemas.openxmlformats.org/officeDocument/2006/relationships/image" Target="../media/image15.svg"/><Relationship Id="rId73" Type="http://schemas.openxmlformats.org/officeDocument/2006/relationships/image" Target="../media/image179.png"/><Relationship Id="rId78" Type="http://schemas.openxmlformats.org/officeDocument/2006/relationships/image" Target="../media/image184.png"/><Relationship Id="rId81" Type="http://schemas.openxmlformats.org/officeDocument/2006/relationships/image" Target="../media/image187.png"/><Relationship Id="rId86" Type="http://schemas.openxmlformats.org/officeDocument/2006/relationships/image" Target="../media/image192.png"/><Relationship Id="rId94" Type="http://schemas.openxmlformats.org/officeDocument/2006/relationships/image" Target="../media/image200.png"/><Relationship Id="rId99" Type="http://schemas.openxmlformats.org/officeDocument/2006/relationships/image" Target="../media/image203.png"/><Relationship Id="rId101" Type="http://schemas.openxmlformats.org/officeDocument/2006/relationships/image" Target="../media/image205.png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39" Type="http://schemas.openxmlformats.org/officeDocument/2006/relationships/tags" Target="../tags/tag425.xml"/><Relationship Id="rId34" Type="http://schemas.openxmlformats.org/officeDocument/2006/relationships/tags" Target="../tags/tag420.xml"/><Relationship Id="rId50" Type="http://schemas.openxmlformats.org/officeDocument/2006/relationships/tags" Target="../tags/tag436.xml"/><Relationship Id="rId55" Type="http://schemas.openxmlformats.org/officeDocument/2006/relationships/image" Target="../media/image169.png"/><Relationship Id="rId76" Type="http://schemas.openxmlformats.org/officeDocument/2006/relationships/image" Target="../media/image182.png"/><Relationship Id="rId97" Type="http://schemas.openxmlformats.org/officeDocument/2006/relationships/image" Target="../media/image90.png"/><Relationship Id="rId7" Type="http://schemas.openxmlformats.org/officeDocument/2006/relationships/tags" Target="../tags/tag393.xml"/><Relationship Id="rId71" Type="http://schemas.openxmlformats.org/officeDocument/2006/relationships/image" Target="../media/image177.png"/><Relationship Id="rId92" Type="http://schemas.openxmlformats.org/officeDocument/2006/relationships/image" Target="../media/image198.png"/><Relationship Id="rId2" Type="http://schemas.openxmlformats.org/officeDocument/2006/relationships/tags" Target="../tags/tag388.xml"/><Relationship Id="rId29" Type="http://schemas.openxmlformats.org/officeDocument/2006/relationships/tags" Target="../tags/tag415.xml"/><Relationship Id="rId24" Type="http://schemas.openxmlformats.org/officeDocument/2006/relationships/tags" Target="../tags/tag410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66" Type="http://schemas.openxmlformats.org/officeDocument/2006/relationships/image" Target="../media/image16.png"/><Relationship Id="rId87" Type="http://schemas.openxmlformats.org/officeDocument/2006/relationships/image" Target="../media/image193.png"/><Relationship Id="rId61" Type="http://schemas.openxmlformats.org/officeDocument/2006/relationships/image" Target="../media/image11.svg"/><Relationship Id="rId82" Type="http://schemas.openxmlformats.org/officeDocument/2006/relationships/image" Target="../media/image188.png"/><Relationship Id="rId19" Type="http://schemas.openxmlformats.org/officeDocument/2006/relationships/tags" Target="../tags/tag405.xml"/><Relationship Id="rId14" Type="http://schemas.openxmlformats.org/officeDocument/2006/relationships/tags" Target="../tags/tag400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56" Type="http://schemas.openxmlformats.org/officeDocument/2006/relationships/image" Target="../media/image170.png"/><Relationship Id="rId77" Type="http://schemas.openxmlformats.org/officeDocument/2006/relationships/image" Target="../media/image183.png"/><Relationship Id="rId100" Type="http://schemas.openxmlformats.org/officeDocument/2006/relationships/image" Target="../media/image204.png"/><Relationship Id="rId8" Type="http://schemas.openxmlformats.org/officeDocument/2006/relationships/tags" Target="../tags/tag394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178.png"/><Relationship Id="rId93" Type="http://schemas.openxmlformats.org/officeDocument/2006/relationships/image" Target="../media/image199.png"/><Relationship Id="rId98" Type="http://schemas.openxmlformats.org/officeDocument/2006/relationships/image" Target="../media/image91.svg"/><Relationship Id="rId3" Type="http://schemas.openxmlformats.org/officeDocument/2006/relationships/tags" Target="../tags/tag389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462.xml"/><Relationship Id="rId117" Type="http://schemas.openxmlformats.org/officeDocument/2006/relationships/image" Target="../media/image214.png"/><Relationship Id="rId21" Type="http://schemas.openxmlformats.org/officeDocument/2006/relationships/tags" Target="../tags/tag457.xml"/><Relationship Id="rId42" Type="http://schemas.openxmlformats.org/officeDocument/2006/relationships/tags" Target="../tags/tag478.xml"/><Relationship Id="rId47" Type="http://schemas.openxmlformats.org/officeDocument/2006/relationships/tags" Target="../tags/tag483.xml"/><Relationship Id="rId63" Type="http://schemas.openxmlformats.org/officeDocument/2006/relationships/image" Target="../media/image169.png"/><Relationship Id="rId68" Type="http://schemas.openxmlformats.org/officeDocument/2006/relationships/image" Target="../media/image10.png"/><Relationship Id="rId84" Type="http://schemas.openxmlformats.org/officeDocument/2006/relationships/image" Target="../media/image182.png"/><Relationship Id="rId89" Type="http://schemas.openxmlformats.org/officeDocument/2006/relationships/image" Target="../media/image187.png"/><Relationship Id="rId112" Type="http://schemas.openxmlformats.org/officeDocument/2006/relationships/image" Target="../media/image209.png"/><Relationship Id="rId16" Type="http://schemas.openxmlformats.org/officeDocument/2006/relationships/tags" Target="../tags/tag452.xml"/><Relationship Id="rId107" Type="http://schemas.openxmlformats.org/officeDocument/2006/relationships/image" Target="../media/image203.png"/><Relationship Id="rId11" Type="http://schemas.openxmlformats.org/officeDocument/2006/relationships/tags" Target="../tags/tag447.xml"/><Relationship Id="rId32" Type="http://schemas.openxmlformats.org/officeDocument/2006/relationships/tags" Target="../tags/tag468.xml"/><Relationship Id="rId37" Type="http://schemas.openxmlformats.org/officeDocument/2006/relationships/tags" Target="../tags/tag473.xml"/><Relationship Id="rId53" Type="http://schemas.openxmlformats.org/officeDocument/2006/relationships/tags" Target="../tags/tag489.xml"/><Relationship Id="rId58" Type="http://schemas.openxmlformats.org/officeDocument/2006/relationships/tags" Target="../tags/tag494.xml"/><Relationship Id="rId74" Type="http://schemas.openxmlformats.org/officeDocument/2006/relationships/image" Target="../media/image16.png"/><Relationship Id="rId79" Type="http://schemas.openxmlformats.org/officeDocument/2006/relationships/image" Target="../media/image177.png"/><Relationship Id="rId102" Type="http://schemas.openxmlformats.org/officeDocument/2006/relationships/image" Target="../media/image200.png"/><Relationship Id="rId123" Type="http://schemas.openxmlformats.org/officeDocument/2006/relationships/image" Target="../media/image207.png"/><Relationship Id="rId5" Type="http://schemas.openxmlformats.org/officeDocument/2006/relationships/tags" Target="../tags/tag441.xml"/><Relationship Id="rId90" Type="http://schemas.openxmlformats.org/officeDocument/2006/relationships/image" Target="../media/image188.png"/><Relationship Id="rId95" Type="http://schemas.openxmlformats.org/officeDocument/2006/relationships/image" Target="../media/image193.png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43" Type="http://schemas.openxmlformats.org/officeDocument/2006/relationships/tags" Target="../tags/tag479.xml"/><Relationship Id="rId48" Type="http://schemas.openxmlformats.org/officeDocument/2006/relationships/tags" Target="../tags/tag484.xml"/><Relationship Id="rId64" Type="http://schemas.openxmlformats.org/officeDocument/2006/relationships/image" Target="../media/image170.png"/><Relationship Id="rId69" Type="http://schemas.openxmlformats.org/officeDocument/2006/relationships/image" Target="../media/image11.svg"/><Relationship Id="rId113" Type="http://schemas.openxmlformats.org/officeDocument/2006/relationships/image" Target="../media/image210.png"/><Relationship Id="rId118" Type="http://schemas.openxmlformats.org/officeDocument/2006/relationships/image" Target="../media/image215.png"/><Relationship Id="rId80" Type="http://schemas.openxmlformats.org/officeDocument/2006/relationships/image" Target="../media/image178.png"/><Relationship Id="rId85" Type="http://schemas.openxmlformats.org/officeDocument/2006/relationships/image" Target="../media/image183.png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33" Type="http://schemas.openxmlformats.org/officeDocument/2006/relationships/tags" Target="../tags/tag469.xml"/><Relationship Id="rId38" Type="http://schemas.openxmlformats.org/officeDocument/2006/relationships/tags" Target="../tags/tag474.xml"/><Relationship Id="rId59" Type="http://schemas.openxmlformats.org/officeDocument/2006/relationships/slideLayout" Target="../slideLayouts/slideLayout2.xml"/><Relationship Id="rId103" Type="http://schemas.openxmlformats.org/officeDocument/2006/relationships/image" Target="../media/image201.png"/><Relationship Id="rId108" Type="http://schemas.openxmlformats.org/officeDocument/2006/relationships/image" Target="../media/image204.png"/><Relationship Id="rId54" Type="http://schemas.openxmlformats.org/officeDocument/2006/relationships/tags" Target="../tags/tag490.xml"/><Relationship Id="rId70" Type="http://schemas.openxmlformats.org/officeDocument/2006/relationships/image" Target="../media/image12.png"/><Relationship Id="rId75" Type="http://schemas.openxmlformats.org/officeDocument/2006/relationships/image" Target="../media/image17.svg"/><Relationship Id="rId91" Type="http://schemas.openxmlformats.org/officeDocument/2006/relationships/image" Target="../media/image189.png"/><Relationship Id="rId96" Type="http://schemas.openxmlformats.org/officeDocument/2006/relationships/image" Target="../media/image194.png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49" Type="http://schemas.openxmlformats.org/officeDocument/2006/relationships/tags" Target="../tags/tag485.xml"/><Relationship Id="rId114" Type="http://schemas.openxmlformats.org/officeDocument/2006/relationships/image" Target="../media/image211.png"/><Relationship Id="rId119" Type="http://schemas.openxmlformats.org/officeDocument/2006/relationships/image" Target="../media/image216.png"/><Relationship Id="rId44" Type="http://schemas.openxmlformats.org/officeDocument/2006/relationships/tags" Target="../tags/tag480.xml"/><Relationship Id="rId60" Type="http://schemas.openxmlformats.org/officeDocument/2006/relationships/notesSlide" Target="../notesSlides/notesSlide13.xml"/><Relationship Id="rId65" Type="http://schemas.openxmlformats.org/officeDocument/2006/relationships/image" Target="../media/image171.png"/><Relationship Id="rId81" Type="http://schemas.openxmlformats.org/officeDocument/2006/relationships/image" Target="../media/image179.png"/><Relationship Id="rId86" Type="http://schemas.openxmlformats.org/officeDocument/2006/relationships/image" Target="../media/image184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39" Type="http://schemas.openxmlformats.org/officeDocument/2006/relationships/tags" Target="../tags/tag475.xml"/><Relationship Id="rId109" Type="http://schemas.openxmlformats.org/officeDocument/2006/relationships/image" Target="../media/image205.png"/><Relationship Id="rId34" Type="http://schemas.openxmlformats.org/officeDocument/2006/relationships/tags" Target="../tags/tag470.xml"/><Relationship Id="rId50" Type="http://schemas.openxmlformats.org/officeDocument/2006/relationships/tags" Target="../tags/tag486.xml"/><Relationship Id="rId55" Type="http://schemas.openxmlformats.org/officeDocument/2006/relationships/tags" Target="../tags/tag491.xml"/><Relationship Id="rId76" Type="http://schemas.openxmlformats.org/officeDocument/2006/relationships/image" Target="../media/image174.png"/><Relationship Id="rId97" Type="http://schemas.openxmlformats.org/officeDocument/2006/relationships/image" Target="../media/image195.png"/><Relationship Id="rId104" Type="http://schemas.openxmlformats.org/officeDocument/2006/relationships/image" Target="../media/image202.png"/><Relationship Id="rId120" Type="http://schemas.openxmlformats.org/officeDocument/2006/relationships/image" Target="../media/image217.png"/><Relationship Id="rId7" Type="http://schemas.openxmlformats.org/officeDocument/2006/relationships/tags" Target="../tags/tag443.xml"/><Relationship Id="rId71" Type="http://schemas.openxmlformats.org/officeDocument/2006/relationships/image" Target="../media/image13.svg"/><Relationship Id="rId92" Type="http://schemas.openxmlformats.org/officeDocument/2006/relationships/image" Target="../media/image190.png"/><Relationship Id="rId2" Type="http://schemas.openxmlformats.org/officeDocument/2006/relationships/tags" Target="../tags/tag438.xml"/><Relationship Id="rId29" Type="http://schemas.openxmlformats.org/officeDocument/2006/relationships/tags" Target="../tags/tag465.xml"/><Relationship Id="rId24" Type="http://schemas.openxmlformats.org/officeDocument/2006/relationships/tags" Target="../tags/tag460.xml"/><Relationship Id="rId40" Type="http://schemas.openxmlformats.org/officeDocument/2006/relationships/tags" Target="../tags/tag476.xml"/><Relationship Id="rId45" Type="http://schemas.openxmlformats.org/officeDocument/2006/relationships/tags" Target="../tags/tag481.xml"/><Relationship Id="rId66" Type="http://schemas.openxmlformats.org/officeDocument/2006/relationships/image" Target="../media/image172.png"/><Relationship Id="rId87" Type="http://schemas.openxmlformats.org/officeDocument/2006/relationships/image" Target="../media/image185.png"/><Relationship Id="rId110" Type="http://schemas.openxmlformats.org/officeDocument/2006/relationships/image" Target="../media/image206.png"/><Relationship Id="rId115" Type="http://schemas.openxmlformats.org/officeDocument/2006/relationships/image" Target="../media/image212.png"/><Relationship Id="rId61" Type="http://schemas.openxmlformats.org/officeDocument/2006/relationships/image" Target="../media/image167.png"/><Relationship Id="rId82" Type="http://schemas.openxmlformats.org/officeDocument/2006/relationships/image" Target="../media/image180.png"/><Relationship Id="rId19" Type="http://schemas.openxmlformats.org/officeDocument/2006/relationships/tags" Target="../tags/tag455.xml"/><Relationship Id="rId14" Type="http://schemas.openxmlformats.org/officeDocument/2006/relationships/tags" Target="../tags/tag450.xml"/><Relationship Id="rId30" Type="http://schemas.openxmlformats.org/officeDocument/2006/relationships/tags" Target="../tags/tag466.xml"/><Relationship Id="rId35" Type="http://schemas.openxmlformats.org/officeDocument/2006/relationships/tags" Target="../tags/tag471.xml"/><Relationship Id="rId56" Type="http://schemas.openxmlformats.org/officeDocument/2006/relationships/tags" Target="../tags/tag492.xml"/><Relationship Id="rId77" Type="http://schemas.openxmlformats.org/officeDocument/2006/relationships/image" Target="../media/image175.png"/><Relationship Id="rId100" Type="http://schemas.openxmlformats.org/officeDocument/2006/relationships/image" Target="../media/image198.png"/><Relationship Id="rId105" Type="http://schemas.openxmlformats.org/officeDocument/2006/relationships/image" Target="../media/image90.png"/><Relationship Id="rId8" Type="http://schemas.openxmlformats.org/officeDocument/2006/relationships/tags" Target="../tags/tag444.xml"/><Relationship Id="rId51" Type="http://schemas.openxmlformats.org/officeDocument/2006/relationships/tags" Target="../tags/tag487.xml"/><Relationship Id="rId72" Type="http://schemas.openxmlformats.org/officeDocument/2006/relationships/image" Target="../media/image14.png"/><Relationship Id="rId93" Type="http://schemas.openxmlformats.org/officeDocument/2006/relationships/image" Target="../media/image191.png"/><Relationship Id="rId98" Type="http://schemas.openxmlformats.org/officeDocument/2006/relationships/image" Target="../media/image196.png"/><Relationship Id="rId121" Type="http://schemas.openxmlformats.org/officeDocument/2006/relationships/image" Target="../media/image218.png"/><Relationship Id="rId3" Type="http://schemas.openxmlformats.org/officeDocument/2006/relationships/tags" Target="../tags/tag439.xml"/><Relationship Id="rId25" Type="http://schemas.openxmlformats.org/officeDocument/2006/relationships/tags" Target="../tags/tag461.xml"/><Relationship Id="rId46" Type="http://schemas.openxmlformats.org/officeDocument/2006/relationships/tags" Target="../tags/tag482.xml"/><Relationship Id="rId67" Type="http://schemas.openxmlformats.org/officeDocument/2006/relationships/image" Target="../media/image173.png"/><Relationship Id="rId116" Type="http://schemas.openxmlformats.org/officeDocument/2006/relationships/image" Target="../media/image213.png"/><Relationship Id="rId20" Type="http://schemas.openxmlformats.org/officeDocument/2006/relationships/tags" Target="../tags/tag456.xml"/><Relationship Id="rId41" Type="http://schemas.openxmlformats.org/officeDocument/2006/relationships/tags" Target="../tags/tag477.xml"/><Relationship Id="rId62" Type="http://schemas.openxmlformats.org/officeDocument/2006/relationships/image" Target="../media/image168.png"/><Relationship Id="rId83" Type="http://schemas.openxmlformats.org/officeDocument/2006/relationships/image" Target="../media/image181.png"/><Relationship Id="rId88" Type="http://schemas.openxmlformats.org/officeDocument/2006/relationships/image" Target="../media/image186.png"/><Relationship Id="rId111" Type="http://schemas.openxmlformats.org/officeDocument/2006/relationships/image" Target="../media/image208.png"/><Relationship Id="rId15" Type="http://schemas.openxmlformats.org/officeDocument/2006/relationships/tags" Target="../tags/tag451.xml"/><Relationship Id="rId36" Type="http://schemas.openxmlformats.org/officeDocument/2006/relationships/tags" Target="../tags/tag472.xml"/><Relationship Id="rId57" Type="http://schemas.openxmlformats.org/officeDocument/2006/relationships/tags" Target="../tags/tag493.xml"/><Relationship Id="rId106" Type="http://schemas.openxmlformats.org/officeDocument/2006/relationships/image" Target="../media/image91.svg"/><Relationship Id="rId10" Type="http://schemas.openxmlformats.org/officeDocument/2006/relationships/tags" Target="../tags/tag446.xml"/><Relationship Id="rId31" Type="http://schemas.openxmlformats.org/officeDocument/2006/relationships/tags" Target="../tags/tag467.xml"/><Relationship Id="rId52" Type="http://schemas.openxmlformats.org/officeDocument/2006/relationships/tags" Target="../tags/tag488.xml"/><Relationship Id="rId73" Type="http://schemas.openxmlformats.org/officeDocument/2006/relationships/image" Target="../media/image15.svg"/><Relationship Id="rId78" Type="http://schemas.openxmlformats.org/officeDocument/2006/relationships/image" Target="../media/image176.png"/><Relationship Id="rId94" Type="http://schemas.openxmlformats.org/officeDocument/2006/relationships/image" Target="../media/image192.png"/><Relationship Id="rId99" Type="http://schemas.openxmlformats.org/officeDocument/2006/relationships/image" Target="../media/image197.png"/><Relationship Id="rId101" Type="http://schemas.openxmlformats.org/officeDocument/2006/relationships/image" Target="../media/image199.png"/><Relationship Id="rId122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.png"/><Relationship Id="rId21" Type="http://schemas.openxmlformats.org/officeDocument/2006/relationships/tags" Target="../tags/tag515.xml"/><Relationship Id="rId42" Type="http://schemas.openxmlformats.org/officeDocument/2006/relationships/tags" Target="../tags/tag536.xml"/><Relationship Id="rId63" Type="http://schemas.openxmlformats.org/officeDocument/2006/relationships/tags" Target="../tags/tag557.xml"/><Relationship Id="rId84" Type="http://schemas.openxmlformats.org/officeDocument/2006/relationships/tags" Target="../tags/tag578.xml"/><Relationship Id="rId138" Type="http://schemas.openxmlformats.org/officeDocument/2006/relationships/image" Target="../media/image208.png"/><Relationship Id="rId159" Type="http://schemas.openxmlformats.org/officeDocument/2006/relationships/image" Target="../media/image235.png"/><Relationship Id="rId170" Type="http://schemas.openxmlformats.org/officeDocument/2006/relationships/image" Target="../media/image246.png"/><Relationship Id="rId107" Type="http://schemas.openxmlformats.org/officeDocument/2006/relationships/image" Target="../media/image178.png"/><Relationship Id="rId11" Type="http://schemas.openxmlformats.org/officeDocument/2006/relationships/tags" Target="../tags/tag505.xml"/><Relationship Id="rId32" Type="http://schemas.openxmlformats.org/officeDocument/2006/relationships/tags" Target="../tags/tag526.xml"/><Relationship Id="rId53" Type="http://schemas.openxmlformats.org/officeDocument/2006/relationships/tags" Target="../tags/tag547.xml"/><Relationship Id="rId74" Type="http://schemas.openxmlformats.org/officeDocument/2006/relationships/tags" Target="../tags/tag568.xml"/><Relationship Id="rId128" Type="http://schemas.openxmlformats.org/officeDocument/2006/relationships/image" Target="../media/image199.png"/><Relationship Id="rId149" Type="http://schemas.openxmlformats.org/officeDocument/2006/relationships/image" Target="../media/image225.png"/><Relationship Id="rId5" Type="http://schemas.openxmlformats.org/officeDocument/2006/relationships/tags" Target="../tags/tag499.xml"/><Relationship Id="rId95" Type="http://schemas.openxmlformats.org/officeDocument/2006/relationships/image" Target="../media/image10.png"/><Relationship Id="rId160" Type="http://schemas.openxmlformats.org/officeDocument/2006/relationships/image" Target="../media/image236.png"/><Relationship Id="rId22" Type="http://schemas.openxmlformats.org/officeDocument/2006/relationships/tags" Target="../tags/tag516.xml"/><Relationship Id="rId43" Type="http://schemas.openxmlformats.org/officeDocument/2006/relationships/tags" Target="../tags/tag537.xml"/><Relationship Id="rId64" Type="http://schemas.openxmlformats.org/officeDocument/2006/relationships/tags" Target="../tags/tag558.xml"/><Relationship Id="rId118" Type="http://schemas.openxmlformats.org/officeDocument/2006/relationships/image" Target="../media/image189.png"/><Relationship Id="rId139" Type="http://schemas.openxmlformats.org/officeDocument/2006/relationships/image" Target="../media/image209.png"/><Relationship Id="rId85" Type="http://schemas.openxmlformats.org/officeDocument/2006/relationships/tags" Target="../tags/tag579.xml"/><Relationship Id="rId150" Type="http://schemas.openxmlformats.org/officeDocument/2006/relationships/image" Target="../media/image226.png"/><Relationship Id="rId171" Type="http://schemas.openxmlformats.org/officeDocument/2006/relationships/image" Target="../media/image247.png"/><Relationship Id="rId12" Type="http://schemas.openxmlformats.org/officeDocument/2006/relationships/tags" Target="../tags/tag506.xml"/><Relationship Id="rId33" Type="http://schemas.openxmlformats.org/officeDocument/2006/relationships/tags" Target="../tags/tag527.xml"/><Relationship Id="rId108" Type="http://schemas.openxmlformats.org/officeDocument/2006/relationships/image" Target="../media/image179.png"/><Relationship Id="rId129" Type="http://schemas.openxmlformats.org/officeDocument/2006/relationships/image" Target="../media/image200.png"/><Relationship Id="rId54" Type="http://schemas.openxmlformats.org/officeDocument/2006/relationships/tags" Target="../tags/tag548.xml"/><Relationship Id="rId75" Type="http://schemas.openxmlformats.org/officeDocument/2006/relationships/tags" Target="../tags/tag569.xml"/><Relationship Id="rId96" Type="http://schemas.openxmlformats.org/officeDocument/2006/relationships/image" Target="../media/image11.svg"/><Relationship Id="rId140" Type="http://schemas.openxmlformats.org/officeDocument/2006/relationships/image" Target="../media/image210.png"/><Relationship Id="rId161" Type="http://schemas.openxmlformats.org/officeDocument/2006/relationships/image" Target="../media/image237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49" Type="http://schemas.openxmlformats.org/officeDocument/2006/relationships/tags" Target="../tags/tag543.xml"/><Relationship Id="rId114" Type="http://schemas.openxmlformats.org/officeDocument/2006/relationships/image" Target="../media/image185.png"/><Relationship Id="rId119" Type="http://schemas.openxmlformats.org/officeDocument/2006/relationships/image" Target="../media/image190.png"/><Relationship Id="rId44" Type="http://schemas.openxmlformats.org/officeDocument/2006/relationships/tags" Target="../tags/tag538.xml"/><Relationship Id="rId60" Type="http://schemas.openxmlformats.org/officeDocument/2006/relationships/tags" Target="../tags/tag554.xml"/><Relationship Id="rId65" Type="http://schemas.openxmlformats.org/officeDocument/2006/relationships/tags" Target="../tags/tag559.xml"/><Relationship Id="rId81" Type="http://schemas.openxmlformats.org/officeDocument/2006/relationships/tags" Target="../tags/tag575.xml"/><Relationship Id="rId86" Type="http://schemas.openxmlformats.org/officeDocument/2006/relationships/slideLayout" Target="../slideLayouts/slideLayout2.xml"/><Relationship Id="rId130" Type="http://schemas.openxmlformats.org/officeDocument/2006/relationships/image" Target="../media/image201.png"/><Relationship Id="rId135" Type="http://schemas.openxmlformats.org/officeDocument/2006/relationships/image" Target="../media/image204.png"/><Relationship Id="rId151" Type="http://schemas.openxmlformats.org/officeDocument/2006/relationships/image" Target="../media/image227.png"/><Relationship Id="rId156" Type="http://schemas.openxmlformats.org/officeDocument/2006/relationships/image" Target="../media/image232.png"/><Relationship Id="rId172" Type="http://schemas.openxmlformats.org/officeDocument/2006/relationships/image" Target="../media/image248.png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39" Type="http://schemas.openxmlformats.org/officeDocument/2006/relationships/tags" Target="../tags/tag533.xml"/><Relationship Id="rId109" Type="http://schemas.openxmlformats.org/officeDocument/2006/relationships/image" Target="../media/image180.png"/><Relationship Id="rId34" Type="http://schemas.openxmlformats.org/officeDocument/2006/relationships/tags" Target="../tags/tag528.xml"/><Relationship Id="rId50" Type="http://schemas.openxmlformats.org/officeDocument/2006/relationships/tags" Target="../tags/tag544.xml"/><Relationship Id="rId55" Type="http://schemas.openxmlformats.org/officeDocument/2006/relationships/tags" Target="../tags/tag549.xml"/><Relationship Id="rId76" Type="http://schemas.openxmlformats.org/officeDocument/2006/relationships/tags" Target="../tags/tag570.xml"/><Relationship Id="rId97" Type="http://schemas.openxmlformats.org/officeDocument/2006/relationships/image" Target="../media/image12.png"/><Relationship Id="rId104" Type="http://schemas.openxmlformats.org/officeDocument/2006/relationships/image" Target="../media/image175.png"/><Relationship Id="rId120" Type="http://schemas.openxmlformats.org/officeDocument/2006/relationships/image" Target="../media/image191.png"/><Relationship Id="rId125" Type="http://schemas.openxmlformats.org/officeDocument/2006/relationships/image" Target="../media/image196.png"/><Relationship Id="rId141" Type="http://schemas.openxmlformats.org/officeDocument/2006/relationships/image" Target="../media/image211.png"/><Relationship Id="rId146" Type="http://schemas.openxmlformats.org/officeDocument/2006/relationships/image" Target="../media/image143.png"/><Relationship Id="rId167" Type="http://schemas.openxmlformats.org/officeDocument/2006/relationships/image" Target="../media/image243.png"/><Relationship Id="rId7" Type="http://schemas.openxmlformats.org/officeDocument/2006/relationships/tags" Target="../tags/tag501.xml"/><Relationship Id="rId71" Type="http://schemas.openxmlformats.org/officeDocument/2006/relationships/tags" Target="../tags/tag565.xml"/><Relationship Id="rId92" Type="http://schemas.openxmlformats.org/officeDocument/2006/relationships/image" Target="../media/image171.png"/><Relationship Id="rId162" Type="http://schemas.openxmlformats.org/officeDocument/2006/relationships/image" Target="../media/image238.png"/><Relationship Id="rId2" Type="http://schemas.openxmlformats.org/officeDocument/2006/relationships/tags" Target="../tags/tag496.xml"/><Relationship Id="rId29" Type="http://schemas.openxmlformats.org/officeDocument/2006/relationships/tags" Target="../tags/tag523.xml"/><Relationship Id="rId24" Type="http://schemas.openxmlformats.org/officeDocument/2006/relationships/tags" Target="../tags/tag518.xml"/><Relationship Id="rId40" Type="http://schemas.openxmlformats.org/officeDocument/2006/relationships/tags" Target="../tags/tag534.xml"/><Relationship Id="rId45" Type="http://schemas.openxmlformats.org/officeDocument/2006/relationships/tags" Target="../tags/tag539.xml"/><Relationship Id="rId66" Type="http://schemas.openxmlformats.org/officeDocument/2006/relationships/tags" Target="../tags/tag560.xml"/><Relationship Id="rId87" Type="http://schemas.openxmlformats.org/officeDocument/2006/relationships/notesSlide" Target="../notesSlides/notesSlide14.xml"/><Relationship Id="rId110" Type="http://schemas.openxmlformats.org/officeDocument/2006/relationships/image" Target="../media/image181.png"/><Relationship Id="rId115" Type="http://schemas.openxmlformats.org/officeDocument/2006/relationships/image" Target="../media/image186.png"/><Relationship Id="rId131" Type="http://schemas.openxmlformats.org/officeDocument/2006/relationships/image" Target="../media/image202.png"/><Relationship Id="rId136" Type="http://schemas.openxmlformats.org/officeDocument/2006/relationships/image" Target="../media/image205.png"/><Relationship Id="rId157" Type="http://schemas.openxmlformats.org/officeDocument/2006/relationships/image" Target="../media/image233.png"/><Relationship Id="rId61" Type="http://schemas.openxmlformats.org/officeDocument/2006/relationships/tags" Target="../tags/tag555.xml"/><Relationship Id="rId82" Type="http://schemas.openxmlformats.org/officeDocument/2006/relationships/tags" Target="../tags/tag576.xml"/><Relationship Id="rId152" Type="http://schemas.openxmlformats.org/officeDocument/2006/relationships/image" Target="../media/image228.png"/><Relationship Id="rId173" Type="http://schemas.openxmlformats.org/officeDocument/2006/relationships/image" Target="../media/image249.png"/><Relationship Id="rId19" Type="http://schemas.openxmlformats.org/officeDocument/2006/relationships/tags" Target="../tags/tag513.xml"/><Relationship Id="rId14" Type="http://schemas.openxmlformats.org/officeDocument/2006/relationships/tags" Target="../tags/tag508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56" Type="http://schemas.openxmlformats.org/officeDocument/2006/relationships/tags" Target="../tags/tag550.xml"/><Relationship Id="rId77" Type="http://schemas.openxmlformats.org/officeDocument/2006/relationships/tags" Target="../tags/tag571.xml"/><Relationship Id="rId100" Type="http://schemas.openxmlformats.org/officeDocument/2006/relationships/image" Target="../media/image15.svg"/><Relationship Id="rId105" Type="http://schemas.openxmlformats.org/officeDocument/2006/relationships/image" Target="../media/image176.png"/><Relationship Id="rId126" Type="http://schemas.openxmlformats.org/officeDocument/2006/relationships/image" Target="../media/image197.png"/><Relationship Id="rId147" Type="http://schemas.openxmlformats.org/officeDocument/2006/relationships/image" Target="../media/image144.png"/><Relationship Id="rId168" Type="http://schemas.openxmlformats.org/officeDocument/2006/relationships/image" Target="../media/image244.png"/><Relationship Id="rId8" Type="http://schemas.openxmlformats.org/officeDocument/2006/relationships/tags" Target="../tags/tag502.xml"/><Relationship Id="rId51" Type="http://schemas.openxmlformats.org/officeDocument/2006/relationships/tags" Target="../tags/tag545.xml"/><Relationship Id="rId72" Type="http://schemas.openxmlformats.org/officeDocument/2006/relationships/tags" Target="../tags/tag566.xml"/><Relationship Id="rId93" Type="http://schemas.openxmlformats.org/officeDocument/2006/relationships/image" Target="../media/image172.png"/><Relationship Id="rId98" Type="http://schemas.openxmlformats.org/officeDocument/2006/relationships/image" Target="../media/image13.svg"/><Relationship Id="rId121" Type="http://schemas.openxmlformats.org/officeDocument/2006/relationships/image" Target="../media/image192.png"/><Relationship Id="rId142" Type="http://schemas.openxmlformats.org/officeDocument/2006/relationships/image" Target="../media/image220.png"/><Relationship Id="rId163" Type="http://schemas.openxmlformats.org/officeDocument/2006/relationships/image" Target="../media/image239.png"/><Relationship Id="rId3" Type="http://schemas.openxmlformats.org/officeDocument/2006/relationships/tags" Target="../tags/tag497.xml"/><Relationship Id="rId25" Type="http://schemas.openxmlformats.org/officeDocument/2006/relationships/tags" Target="../tags/tag519.xml"/><Relationship Id="rId46" Type="http://schemas.openxmlformats.org/officeDocument/2006/relationships/tags" Target="../tags/tag540.xml"/><Relationship Id="rId67" Type="http://schemas.openxmlformats.org/officeDocument/2006/relationships/tags" Target="../tags/tag561.xml"/><Relationship Id="rId116" Type="http://schemas.openxmlformats.org/officeDocument/2006/relationships/image" Target="../media/image187.png"/><Relationship Id="rId137" Type="http://schemas.openxmlformats.org/officeDocument/2006/relationships/image" Target="../media/image206.png"/><Relationship Id="rId158" Type="http://schemas.openxmlformats.org/officeDocument/2006/relationships/image" Target="../media/image234.png"/><Relationship Id="rId20" Type="http://schemas.openxmlformats.org/officeDocument/2006/relationships/tags" Target="../tags/tag514.xml"/><Relationship Id="rId41" Type="http://schemas.openxmlformats.org/officeDocument/2006/relationships/tags" Target="../tags/tag535.xml"/><Relationship Id="rId62" Type="http://schemas.openxmlformats.org/officeDocument/2006/relationships/tags" Target="../tags/tag556.xml"/><Relationship Id="rId83" Type="http://schemas.openxmlformats.org/officeDocument/2006/relationships/tags" Target="../tags/tag577.xml"/><Relationship Id="rId88" Type="http://schemas.openxmlformats.org/officeDocument/2006/relationships/image" Target="../media/image167.png"/><Relationship Id="rId111" Type="http://schemas.openxmlformats.org/officeDocument/2006/relationships/image" Target="../media/image182.png"/><Relationship Id="rId132" Type="http://schemas.openxmlformats.org/officeDocument/2006/relationships/image" Target="../media/image90.png"/><Relationship Id="rId153" Type="http://schemas.openxmlformats.org/officeDocument/2006/relationships/image" Target="../media/image229.png"/><Relationship Id="rId174" Type="http://schemas.openxmlformats.org/officeDocument/2006/relationships/image" Target="../media/image207.png"/><Relationship Id="rId15" Type="http://schemas.openxmlformats.org/officeDocument/2006/relationships/tags" Target="../tags/tag509.xml"/><Relationship Id="rId36" Type="http://schemas.openxmlformats.org/officeDocument/2006/relationships/tags" Target="../tags/tag530.xml"/><Relationship Id="rId57" Type="http://schemas.openxmlformats.org/officeDocument/2006/relationships/tags" Target="../tags/tag551.xml"/><Relationship Id="rId106" Type="http://schemas.openxmlformats.org/officeDocument/2006/relationships/image" Target="../media/image177.png"/><Relationship Id="rId127" Type="http://schemas.openxmlformats.org/officeDocument/2006/relationships/image" Target="../media/image198.png"/><Relationship Id="rId10" Type="http://schemas.openxmlformats.org/officeDocument/2006/relationships/tags" Target="../tags/tag504.xml"/><Relationship Id="rId31" Type="http://schemas.openxmlformats.org/officeDocument/2006/relationships/tags" Target="../tags/tag525.xml"/><Relationship Id="rId52" Type="http://schemas.openxmlformats.org/officeDocument/2006/relationships/tags" Target="../tags/tag546.xml"/><Relationship Id="rId73" Type="http://schemas.openxmlformats.org/officeDocument/2006/relationships/tags" Target="../tags/tag567.xml"/><Relationship Id="rId78" Type="http://schemas.openxmlformats.org/officeDocument/2006/relationships/tags" Target="../tags/tag572.xml"/><Relationship Id="rId94" Type="http://schemas.openxmlformats.org/officeDocument/2006/relationships/image" Target="../media/image173.png"/><Relationship Id="rId99" Type="http://schemas.openxmlformats.org/officeDocument/2006/relationships/image" Target="../media/image14.png"/><Relationship Id="rId101" Type="http://schemas.openxmlformats.org/officeDocument/2006/relationships/image" Target="../media/image16.png"/><Relationship Id="rId122" Type="http://schemas.openxmlformats.org/officeDocument/2006/relationships/image" Target="../media/image193.png"/><Relationship Id="rId143" Type="http://schemas.openxmlformats.org/officeDocument/2006/relationships/image" Target="../media/image221.png"/><Relationship Id="rId148" Type="http://schemas.openxmlformats.org/officeDocument/2006/relationships/image" Target="../media/image224.png"/><Relationship Id="rId164" Type="http://schemas.openxmlformats.org/officeDocument/2006/relationships/image" Target="../media/image240.png"/><Relationship Id="rId169" Type="http://schemas.openxmlformats.org/officeDocument/2006/relationships/image" Target="../media/image245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26" Type="http://schemas.openxmlformats.org/officeDocument/2006/relationships/tags" Target="../tags/tag520.xml"/><Relationship Id="rId47" Type="http://schemas.openxmlformats.org/officeDocument/2006/relationships/tags" Target="../tags/tag541.xml"/><Relationship Id="rId68" Type="http://schemas.openxmlformats.org/officeDocument/2006/relationships/tags" Target="../tags/tag562.xml"/><Relationship Id="rId89" Type="http://schemas.openxmlformats.org/officeDocument/2006/relationships/image" Target="../media/image168.png"/><Relationship Id="rId112" Type="http://schemas.openxmlformats.org/officeDocument/2006/relationships/image" Target="../media/image183.png"/><Relationship Id="rId133" Type="http://schemas.openxmlformats.org/officeDocument/2006/relationships/image" Target="../media/image91.svg"/><Relationship Id="rId154" Type="http://schemas.openxmlformats.org/officeDocument/2006/relationships/image" Target="../media/image230.png"/><Relationship Id="rId16" Type="http://schemas.openxmlformats.org/officeDocument/2006/relationships/tags" Target="../tags/tag510.xml"/><Relationship Id="rId37" Type="http://schemas.openxmlformats.org/officeDocument/2006/relationships/tags" Target="../tags/tag531.xml"/><Relationship Id="rId58" Type="http://schemas.openxmlformats.org/officeDocument/2006/relationships/tags" Target="../tags/tag552.xml"/><Relationship Id="rId79" Type="http://schemas.openxmlformats.org/officeDocument/2006/relationships/tags" Target="../tags/tag573.xml"/><Relationship Id="rId102" Type="http://schemas.openxmlformats.org/officeDocument/2006/relationships/image" Target="../media/image17.svg"/><Relationship Id="rId123" Type="http://schemas.openxmlformats.org/officeDocument/2006/relationships/image" Target="../media/image194.png"/><Relationship Id="rId144" Type="http://schemas.openxmlformats.org/officeDocument/2006/relationships/image" Target="../media/image222.png"/><Relationship Id="rId90" Type="http://schemas.openxmlformats.org/officeDocument/2006/relationships/image" Target="../media/image169.png"/><Relationship Id="rId165" Type="http://schemas.openxmlformats.org/officeDocument/2006/relationships/image" Target="../media/image241.png"/><Relationship Id="rId27" Type="http://schemas.openxmlformats.org/officeDocument/2006/relationships/tags" Target="../tags/tag521.xml"/><Relationship Id="rId48" Type="http://schemas.openxmlformats.org/officeDocument/2006/relationships/tags" Target="../tags/tag542.xml"/><Relationship Id="rId69" Type="http://schemas.openxmlformats.org/officeDocument/2006/relationships/tags" Target="../tags/tag563.xml"/><Relationship Id="rId113" Type="http://schemas.openxmlformats.org/officeDocument/2006/relationships/image" Target="../media/image184.png"/><Relationship Id="rId134" Type="http://schemas.openxmlformats.org/officeDocument/2006/relationships/image" Target="../media/image203.png"/><Relationship Id="rId80" Type="http://schemas.openxmlformats.org/officeDocument/2006/relationships/tags" Target="../tags/tag574.xml"/><Relationship Id="rId155" Type="http://schemas.openxmlformats.org/officeDocument/2006/relationships/image" Target="../media/image231.png"/><Relationship Id="rId17" Type="http://schemas.openxmlformats.org/officeDocument/2006/relationships/tags" Target="../tags/tag511.xml"/><Relationship Id="rId38" Type="http://schemas.openxmlformats.org/officeDocument/2006/relationships/tags" Target="../tags/tag532.xml"/><Relationship Id="rId59" Type="http://schemas.openxmlformats.org/officeDocument/2006/relationships/tags" Target="../tags/tag553.xml"/><Relationship Id="rId103" Type="http://schemas.openxmlformats.org/officeDocument/2006/relationships/image" Target="../media/image174.png"/><Relationship Id="rId124" Type="http://schemas.openxmlformats.org/officeDocument/2006/relationships/image" Target="../media/image195.png"/><Relationship Id="rId70" Type="http://schemas.openxmlformats.org/officeDocument/2006/relationships/tags" Target="../tags/tag564.xml"/><Relationship Id="rId91" Type="http://schemas.openxmlformats.org/officeDocument/2006/relationships/image" Target="../media/image170.png"/><Relationship Id="rId145" Type="http://schemas.openxmlformats.org/officeDocument/2006/relationships/image" Target="../media/image223.png"/><Relationship Id="rId166" Type="http://schemas.openxmlformats.org/officeDocument/2006/relationships/image" Target="../media/image242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.png"/><Relationship Id="rId21" Type="http://schemas.openxmlformats.org/officeDocument/2006/relationships/tags" Target="../tags/tag600.xml"/><Relationship Id="rId42" Type="http://schemas.openxmlformats.org/officeDocument/2006/relationships/tags" Target="../tags/tag621.xml"/><Relationship Id="rId63" Type="http://schemas.openxmlformats.org/officeDocument/2006/relationships/tags" Target="../tags/tag642.xml"/><Relationship Id="rId84" Type="http://schemas.openxmlformats.org/officeDocument/2006/relationships/tags" Target="../tags/tag663.xml"/><Relationship Id="rId138" Type="http://schemas.openxmlformats.org/officeDocument/2006/relationships/image" Target="../media/image209.png"/><Relationship Id="rId159" Type="http://schemas.openxmlformats.org/officeDocument/2006/relationships/image" Target="../media/image234.png"/><Relationship Id="rId170" Type="http://schemas.openxmlformats.org/officeDocument/2006/relationships/image" Target="../media/image245.png"/><Relationship Id="rId107" Type="http://schemas.openxmlformats.org/officeDocument/2006/relationships/image" Target="../media/image179.png"/><Relationship Id="rId11" Type="http://schemas.openxmlformats.org/officeDocument/2006/relationships/tags" Target="../tags/tag590.xml"/><Relationship Id="rId32" Type="http://schemas.openxmlformats.org/officeDocument/2006/relationships/tags" Target="../tags/tag611.xml"/><Relationship Id="rId53" Type="http://schemas.openxmlformats.org/officeDocument/2006/relationships/tags" Target="../tags/tag632.xml"/><Relationship Id="rId74" Type="http://schemas.openxmlformats.org/officeDocument/2006/relationships/tags" Target="../tags/tag653.xml"/><Relationship Id="rId128" Type="http://schemas.openxmlformats.org/officeDocument/2006/relationships/image" Target="../media/image200.png"/><Relationship Id="rId149" Type="http://schemas.openxmlformats.org/officeDocument/2006/relationships/image" Target="../media/image226.png"/><Relationship Id="rId5" Type="http://schemas.openxmlformats.org/officeDocument/2006/relationships/tags" Target="../tags/tag584.xml"/><Relationship Id="rId95" Type="http://schemas.openxmlformats.org/officeDocument/2006/relationships/image" Target="../media/image11.svg"/><Relationship Id="rId160" Type="http://schemas.openxmlformats.org/officeDocument/2006/relationships/image" Target="../media/image235.png"/><Relationship Id="rId22" Type="http://schemas.openxmlformats.org/officeDocument/2006/relationships/tags" Target="../tags/tag601.xml"/><Relationship Id="rId43" Type="http://schemas.openxmlformats.org/officeDocument/2006/relationships/tags" Target="../tags/tag622.xml"/><Relationship Id="rId64" Type="http://schemas.openxmlformats.org/officeDocument/2006/relationships/tags" Target="../tags/tag643.xml"/><Relationship Id="rId118" Type="http://schemas.openxmlformats.org/officeDocument/2006/relationships/image" Target="../media/image190.png"/><Relationship Id="rId139" Type="http://schemas.openxmlformats.org/officeDocument/2006/relationships/image" Target="../media/image210.png"/><Relationship Id="rId85" Type="http://schemas.openxmlformats.org/officeDocument/2006/relationships/slideLayout" Target="../slideLayouts/slideLayout2.xml"/><Relationship Id="rId150" Type="http://schemas.openxmlformats.org/officeDocument/2006/relationships/image" Target="../media/image227.png"/><Relationship Id="rId171" Type="http://schemas.openxmlformats.org/officeDocument/2006/relationships/image" Target="../media/image246.png"/><Relationship Id="rId12" Type="http://schemas.openxmlformats.org/officeDocument/2006/relationships/tags" Target="../tags/tag591.xml"/><Relationship Id="rId33" Type="http://schemas.openxmlformats.org/officeDocument/2006/relationships/tags" Target="../tags/tag612.xml"/><Relationship Id="rId108" Type="http://schemas.openxmlformats.org/officeDocument/2006/relationships/image" Target="../media/image180.png"/><Relationship Id="rId129" Type="http://schemas.openxmlformats.org/officeDocument/2006/relationships/image" Target="../media/image201.png"/><Relationship Id="rId54" Type="http://schemas.openxmlformats.org/officeDocument/2006/relationships/tags" Target="../tags/tag633.xml"/><Relationship Id="rId75" Type="http://schemas.openxmlformats.org/officeDocument/2006/relationships/tags" Target="../tags/tag654.xml"/><Relationship Id="rId96" Type="http://schemas.openxmlformats.org/officeDocument/2006/relationships/image" Target="../media/image12.png"/><Relationship Id="rId140" Type="http://schemas.openxmlformats.org/officeDocument/2006/relationships/image" Target="../media/image211.png"/><Relationship Id="rId161" Type="http://schemas.openxmlformats.org/officeDocument/2006/relationships/image" Target="../media/image236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49" Type="http://schemas.openxmlformats.org/officeDocument/2006/relationships/tags" Target="../tags/tag628.xml"/><Relationship Id="rId114" Type="http://schemas.openxmlformats.org/officeDocument/2006/relationships/image" Target="../media/image186.png"/><Relationship Id="rId119" Type="http://schemas.openxmlformats.org/officeDocument/2006/relationships/image" Target="../media/image191.png"/><Relationship Id="rId44" Type="http://schemas.openxmlformats.org/officeDocument/2006/relationships/tags" Target="../tags/tag623.xml"/><Relationship Id="rId60" Type="http://schemas.openxmlformats.org/officeDocument/2006/relationships/tags" Target="../tags/tag639.xml"/><Relationship Id="rId65" Type="http://schemas.openxmlformats.org/officeDocument/2006/relationships/tags" Target="../tags/tag644.xml"/><Relationship Id="rId81" Type="http://schemas.openxmlformats.org/officeDocument/2006/relationships/tags" Target="../tags/tag660.xml"/><Relationship Id="rId86" Type="http://schemas.openxmlformats.org/officeDocument/2006/relationships/notesSlide" Target="../notesSlides/notesSlide15.xml"/><Relationship Id="rId130" Type="http://schemas.openxmlformats.org/officeDocument/2006/relationships/image" Target="../media/image202.png"/><Relationship Id="rId135" Type="http://schemas.openxmlformats.org/officeDocument/2006/relationships/image" Target="../media/image205.png"/><Relationship Id="rId151" Type="http://schemas.openxmlformats.org/officeDocument/2006/relationships/image" Target="../media/image250.png"/><Relationship Id="rId156" Type="http://schemas.openxmlformats.org/officeDocument/2006/relationships/image" Target="../media/image231.png"/><Relationship Id="rId172" Type="http://schemas.openxmlformats.org/officeDocument/2006/relationships/image" Target="../media/image247.png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9" Type="http://schemas.openxmlformats.org/officeDocument/2006/relationships/tags" Target="../tags/tag618.xml"/><Relationship Id="rId109" Type="http://schemas.openxmlformats.org/officeDocument/2006/relationships/image" Target="../media/image181.png"/><Relationship Id="rId34" Type="http://schemas.openxmlformats.org/officeDocument/2006/relationships/tags" Target="../tags/tag613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6" Type="http://schemas.openxmlformats.org/officeDocument/2006/relationships/tags" Target="../tags/tag655.xml"/><Relationship Id="rId97" Type="http://schemas.openxmlformats.org/officeDocument/2006/relationships/image" Target="../media/image13.svg"/><Relationship Id="rId104" Type="http://schemas.openxmlformats.org/officeDocument/2006/relationships/image" Target="../media/image176.png"/><Relationship Id="rId120" Type="http://schemas.openxmlformats.org/officeDocument/2006/relationships/image" Target="../media/image192.png"/><Relationship Id="rId125" Type="http://schemas.openxmlformats.org/officeDocument/2006/relationships/image" Target="../media/image197.png"/><Relationship Id="rId141" Type="http://schemas.openxmlformats.org/officeDocument/2006/relationships/image" Target="../media/image220.png"/><Relationship Id="rId146" Type="http://schemas.openxmlformats.org/officeDocument/2006/relationships/image" Target="../media/image144.png"/><Relationship Id="rId167" Type="http://schemas.openxmlformats.org/officeDocument/2006/relationships/image" Target="../media/image242.png"/><Relationship Id="rId7" Type="http://schemas.openxmlformats.org/officeDocument/2006/relationships/tags" Target="../tags/tag586.xml"/><Relationship Id="rId71" Type="http://schemas.openxmlformats.org/officeDocument/2006/relationships/tags" Target="../tags/tag650.xml"/><Relationship Id="rId92" Type="http://schemas.openxmlformats.org/officeDocument/2006/relationships/image" Target="../media/image172.png"/><Relationship Id="rId162" Type="http://schemas.openxmlformats.org/officeDocument/2006/relationships/image" Target="../media/image237.png"/><Relationship Id="rId2" Type="http://schemas.openxmlformats.org/officeDocument/2006/relationships/tags" Target="../tags/tag581.xml"/><Relationship Id="rId29" Type="http://schemas.openxmlformats.org/officeDocument/2006/relationships/tags" Target="../tags/tag608.xml"/><Relationship Id="rId24" Type="http://schemas.openxmlformats.org/officeDocument/2006/relationships/tags" Target="../tags/tag603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66" Type="http://schemas.openxmlformats.org/officeDocument/2006/relationships/tags" Target="../tags/tag645.xml"/><Relationship Id="rId87" Type="http://schemas.openxmlformats.org/officeDocument/2006/relationships/image" Target="../media/image167.png"/><Relationship Id="rId110" Type="http://schemas.openxmlformats.org/officeDocument/2006/relationships/image" Target="../media/image182.png"/><Relationship Id="rId115" Type="http://schemas.openxmlformats.org/officeDocument/2006/relationships/image" Target="../media/image187.png"/><Relationship Id="rId131" Type="http://schemas.openxmlformats.org/officeDocument/2006/relationships/image" Target="../media/image90.png"/><Relationship Id="rId136" Type="http://schemas.openxmlformats.org/officeDocument/2006/relationships/image" Target="../media/image206.png"/><Relationship Id="rId157" Type="http://schemas.openxmlformats.org/officeDocument/2006/relationships/image" Target="../media/image232.png"/><Relationship Id="rId61" Type="http://schemas.openxmlformats.org/officeDocument/2006/relationships/tags" Target="../tags/tag640.xml"/><Relationship Id="rId82" Type="http://schemas.openxmlformats.org/officeDocument/2006/relationships/tags" Target="../tags/tag661.xml"/><Relationship Id="rId152" Type="http://schemas.openxmlformats.org/officeDocument/2006/relationships/image" Target="../media/image251.png"/><Relationship Id="rId173" Type="http://schemas.openxmlformats.org/officeDocument/2006/relationships/image" Target="../media/image248.png"/><Relationship Id="rId19" Type="http://schemas.openxmlformats.org/officeDocument/2006/relationships/tags" Target="../tags/tag598.xml"/><Relationship Id="rId14" Type="http://schemas.openxmlformats.org/officeDocument/2006/relationships/tags" Target="../tags/tag593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56" Type="http://schemas.openxmlformats.org/officeDocument/2006/relationships/tags" Target="../tags/tag635.xml"/><Relationship Id="rId77" Type="http://schemas.openxmlformats.org/officeDocument/2006/relationships/tags" Target="../tags/tag656.xml"/><Relationship Id="rId100" Type="http://schemas.openxmlformats.org/officeDocument/2006/relationships/image" Target="../media/image16.png"/><Relationship Id="rId105" Type="http://schemas.openxmlformats.org/officeDocument/2006/relationships/image" Target="../media/image177.png"/><Relationship Id="rId126" Type="http://schemas.openxmlformats.org/officeDocument/2006/relationships/image" Target="../media/image198.png"/><Relationship Id="rId147" Type="http://schemas.openxmlformats.org/officeDocument/2006/relationships/image" Target="../media/image224.png"/><Relationship Id="rId168" Type="http://schemas.openxmlformats.org/officeDocument/2006/relationships/image" Target="../media/image243.png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72" Type="http://schemas.openxmlformats.org/officeDocument/2006/relationships/tags" Target="../tags/tag651.xml"/><Relationship Id="rId93" Type="http://schemas.openxmlformats.org/officeDocument/2006/relationships/image" Target="../media/image173.png"/><Relationship Id="rId98" Type="http://schemas.openxmlformats.org/officeDocument/2006/relationships/image" Target="../media/image14.png"/><Relationship Id="rId121" Type="http://schemas.openxmlformats.org/officeDocument/2006/relationships/image" Target="../media/image193.png"/><Relationship Id="rId142" Type="http://schemas.openxmlformats.org/officeDocument/2006/relationships/image" Target="../media/image221.png"/><Relationship Id="rId163" Type="http://schemas.openxmlformats.org/officeDocument/2006/relationships/image" Target="../media/image238.png"/><Relationship Id="rId3" Type="http://schemas.openxmlformats.org/officeDocument/2006/relationships/tags" Target="../tags/tag582.xml"/><Relationship Id="rId25" Type="http://schemas.openxmlformats.org/officeDocument/2006/relationships/tags" Target="../tags/tag604.xml"/><Relationship Id="rId46" Type="http://schemas.openxmlformats.org/officeDocument/2006/relationships/tags" Target="../tags/tag625.xml"/><Relationship Id="rId67" Type="http://schemas.openxmlformats.org/officeDocument/2006/relationships/tags" Target="../tags/tag646.xml"/><Relationship Id="rId116" Type="http://schemas.openxmlformats.org/officeDocument/2006/relationships/image" Target="../media/image188.png"/><Relationship Id="rId137" Type="http://schemas.openxmlformats.org/officeDocument/2006/relationships/image" Target="../media/image208.png"/><Relationship Id="rId158" Type="http://schemas.openxmlformats.org/officeDocument/2006/relationships/image" Target="../media/image233.png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62" Type="http://schemas.openxmlformats.org/officeDocument/2006/relationships/tags" Target="../tags/tag641.xml"/><Relationship Id="rId83" Type="http://schemas.openxmlformats.org/officeDocument/2006/relationships/tags" Target="../tags/tag662.xml"/><Relationship Id="rId88" Type="http://schemas.openxmlformats.org/officeDocument/2006/relationships/image" Target="../media/image168.png"/><Relationship Id="rId111" Type="http://schemas.openxmlformats.org/officeDocument/2006/relationships/image" Target="../media/image183.png"/><Relationship Id="rId132" Type="http://schemas.openxmlformats.org/officeDocument/2006/relationships/image" Target="../media/image91.svg"/><Relationship Id="rId153" Type="http://schemas.openxmlformats.org/officeDocument/2006/relationships/image" Target="../media/image228.png"/><Relationship Id="rId174" Type="http://schemas.openxmlformats.org/officeDocument/2006/relationships/image" Target="../media/image249.png"/><Relationship Id="rId15" Type="http://schemas.openxmlformats.org/officeDocument/2006/relationships/tags" Target="../tags/tag594.xml"/><Relationship Id="rId36" Type="http://schemas.openxmlformats.org/officeDocument/2006/relationships/tags" Target="../tags/tag615.xml"/><Relationship Id="rId57" Type="http://schemas.openxmlformats.org/officeDocument/2006/relationships/tags" Target="../tags/tag636.xml"/><Relationship Id="rId106" Type="http://schemas.openxmlformats.org/officeDocument/2006/relationships/image" Target="../media/image178.png"/><Relationship Id="rId127" Type="http://schemas.openxmlformats.org/officeDocument/2006/relationships/image" Target="../media/image199.png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52" Type="http://schemas.openxmlformats.org/officeDocument/2006/relationships/tags" Target="../tags/tag631.xml"/><Relationship Id="rId73" Type="http://schemas.openxmlformats.org/officeDocument/2006/relationships/tags" Target="../tags/tag652.xml"/><Relationship Id="rId78" Type="http://schemas.openxmlformats.org/officeDocument/2006/relationships/tags" Target="../tags/tag657.xml"/><Relationship Id="rId94" Type="http://schemas.openxmlformats.org/officeDocument/2006/relationships/image" Target="../media/image10.png"/><Relationship Id="rId99" Type="http://schemas.openxmlformats.org/officeDocument/2006/relationships/image" Target="../media/image15.svg"/><Relationship Id="rId101" Type="http://schemas.openxmlformats.org/officeDocument/2006/relationships/image" Target="../media/image17.svg"/><Relationship Id="rId122" Type="http://schemas.openxmlformats.org/officeDocument/2006/relationships/image" Target="../media/image194.png"/><Relationship Id="rId143" Type="http://schemas.openxmlformats.org/officeDocument/2006/relationships/image" Target="../media/image222.png"/><Relationship Id="rId148" Type="http://schemas.openxmlformats.org/officeDocument/2006/relationships/image" Target="../media/image225.png"/><Relationship Id="rId164" Type="http://schemas.openxmlformats.org/officeDocument/2006/relationships/image" Target="../media/image239.png"/><Relationship Id="rId169" Type="http://schemas.openxmlformats.org/officeDocument/2006/relationships/image" Target="../media/image244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26" Type="http://schemas.openxmlformats.org/officeDocument/2006/relationships/tags" Target="../tags/tag605.xml"/><Relationship Id="rId47" Type="http://schemas.openxmlformats.org/officeDocument/2006/relationships/tags" Target="../tags/tag626.xml"/><Relationship Id="rId68" Type="http://schemas.openxmlformats.org/officeDocument/2006/relationships/tags" Target="../tags/tag647.xml"/><Relationship Id="rId89" Type="http://schemas.openxmlformats.org/officeDocument/2006/relationships/image" Target="../media/image169.png"/><Relationship Id="rId112" Type="http://schemas.openxmlformats.org/officeDocument/2006/relationships/image" Target="../media/image184.png"/><Relationship Id="rId133" Type="http://schemas.openxmlformats.org/officeDocument/2006/relationships/image" Target="../media/image203.png"/><Relationship Id="rId154" Type="http://schemas.openxmlformats.org/officeDocument/2006/relationships/image" Target="../media/image229.png"/><Relationship Id="rId175" Type="http://schemas.openxmlformats.org/officeDocument/2006/relationships/image" Target="../media/image252.png"/><Relationship Id="rId16" Type="http://schemas.openxmlformats.org/officeDocument/2006/relationships/tags" Target="../tags/tag595.xml"/><Relationship Id="rId37" Type="http://schemas.openxmlformats.org/officeDocument/2006/relationships/tags" Target="../tags/tag616.xml"/><Relationship Id="rId58" Type="http://schemas.openxmlformats.org/officeDocument/2006/relationships/tags" Target="../tags/tag637.xml"/><Relationship Id="rId79" Type="http://schemas.openxmlformats.org/officeDocument/2006/relationships/tags" Target="../tags/tag658.xml"/><Relationship Id="rId102" Type="http://schemas.openxmlformats.org/officeDocument/2006/relationships/image" Target="../media/image174.png"/><Relationship Id="rId123" Type="http://schemas.openxmlformats.org/officeDocument/2006/relationships/image" Target="../media/image195.png"/><Relationship Id="rId144" Type="http://schemas.openxmlformats.org/officeDocument/2006/relationships/image" Target="../media/image223.png"/><Relationship Id="rId90" Type="http://schemas.openxmlformats.org/officeDocument/2006/relationships/image" Target="../media/image170.png"/><Relationship Id="rId165" Type="http://schemas.openxmlformats.org/officeDocument/2006/relationships/image" Target="../media/image240.png"/><Relationship Id="rId27" Type="http://schemas.openxmlformats.org/officeDocument/2006/relationships/tags" Target="../tags/tag606.xml"/><Relationship Id="rId48" Type="http://schemas.openxmlformats.org/officeDocument/2006/relationships/tags" Target="../tags/tag627.xml"/><Relationship Id="rId69" Type="http://schemas.openxmlformats.org/officeDocument/2006/relationships/tags" Target="../tags/tag648.xml"/><Relationship Id="rId113" Type="http://schemas.openxmlformats.org/officeDocument/2006/relationships/image" Target="../media/image185.png"/><Relationship Id="rId134" Type="http://schemas.openxmlformats.org/officeDocument/2006/relationships/image" Target="../media/image204.png"/><Relationship Id="rId80" Type="http://schemas.openxmlformats.org/officeDocument/2006/relationships/tags" Target="../tags/tag659.xml"/><Relationship Id="rId155" Type="http://schemas.openxmlformats.org/officeDocument/2006/relationships/image" Target="../media/image230.png"/><Relationship Id="rId17" Type="http://schemas.openxmlformats.org/officeDocument/2006/relationships/tags" Target="../tags/tag596.xml"/><Relationship Id="rId38" Type="http://schemas.openxmlformats.org/officeDocument/2006/relationships/tags" Target="../tags/tag617.xml"/><Relationship Id="rId59" Type="http://schemas.openxmlformats.org/officeDocument/2006/relationships/tags" Target="../tags/tag638.xml"/><Relationship Id="rId103" Type="http://schemas.openxmlformats.org/officeDocument/2006/relationships/image" Target="../media/image175.png"/><Relationship Id="rId124" Type="http://schemas.openxmlformats.org/officeDocument/2006/relationships/image" Target="../media/image196.png"/><Relationship Id="rId70" Type="http://schemas.openxmlformats.org/officeDocument/2006/relationships/tags" Target="../tags/tag649.xml"/><Relationship Id="rId91" Type="http://schemas.openxmlformats.org/officeDocument/2006/relationships/image" Target="../media/image171.png"/><Relationship Id="rId145" Type="http://schemas.openxmlformats.org/officeDocument/2006/relationships/image" Target="../media/image143.png"/><Relationship Id="rId166" Type="http://schemas.openxmlformats.org/officeDocument/2006/relationships/image" Target="../media/image2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12" Type="http://schemas.openxmlformats.org/officeDocument/2006/relationships/image" Target="../media/image5.jpeg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66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67.xml"/><Relationship Id="rId9" Type="http://schemas.openxmlformats.org/officeDocument/2006/relationships/tags" Target="../tags/tag6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image" Target="../media/image253.emf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77.xml"/><Relationship Id="rId10" Type="http://schemas.openxmlformats.org/officeDocument/2006/relationships/tags" Target="../tags/tag682.xml"/><Relationship Id="rId4" Type="http://schemas.openxmlformats.org/officeDocument/2006/relationships/tags" Target="../tags/tag676.xml"/><Relationship Id="rId9" Type="http://schemas.openxmlformats.org/officeDocument/2006/relationships/tags" Target="../tags/tag68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10" Type="http://schemas.openxmlformats.org/officeDocument/2006/relationships/image" Target="../media/image255.emf"/><Relationship Id="rId4" Type="http://schemas.openxmlformats.org/officeDocument/2006/relationships/tags" Target="../tags/tag686.xml"/><Relationship Id="rId9" Type="http://schemas.openxmlformats.org/officeDocument/2006/relationships/image" Target="../media/image25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4" Type="http://schemas.openxmlformats.org/officeDocument/2006/relationships/tags" Target="../tags/tag69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26" Type="http://schemas.openxmlformats.org/officeDocument/2006/relationships/image" Target="../media/image19.png"/><Relationship Id="rId3" Type="http://schemas.openxmlformats.org/officeDocument/2006/relationships/tags" Target="../tags/tag5.xml"/><Relationship Id="rId21" Type="http://schemas.openxmlformats.org/officeDocument/2006/relationships/image" Target="../media/image16.png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.png"/><Relationship Id="rId25" Type="http://schemas.openxmlformats.org/officeDocument/2006/relationships/tags" Target="../tags/tag13.xml"/><Relationship Id="rId2" Type="http://schemas.openxmlformats.org/officeDocument/2006/relationships/tags" Target="../tags/tag4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image" Target="../media/image10.png"/><Relationship Id="rId23" Type="http://schemas.openxmlformats.org/officeDocument/2006/relationships/tags" Target="../tags/tag12.xml"/><Relationship Id="rId10" Type="http://schemas.openxmlformats.org/officeDocument/2006/relationships/tags" Target="../tags/tag12.xml"/><Relationship Id="rId19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720.xml"/><Relationship Id="rId21" Type="http://schemas.openxmlformats.org/officeDocument/2006/relationships/tags" Target="../tags/tag715.xml"/><Relationship Id="rId42" Type="http://schemas.openxmlformats.org/officeDocument/2006/relationships/image" Target="../media/image14.png"/><Relationship Id="rId47" Type="http://schemas.openxmlformats.org/officeDocument/2006/relationships/image" Target="../media/image271.png"/><Relationship Id="rId63" Type="http://schemas.openxmlformats.org/officeDocument/2006/relationships/image" Target="../media/image279.png"/><Relationship Id="rId68" Type="http://schemas.openxmlformats.org/officeDocument/2006/relationships/tags" Target="../tags/tag7370.xml"/><Relationship Id="rId84" Type="http://schemas.openxmlformats.org/officeDocument/2006/relationships/tags" Target="../tags/tag7450.xml"/><Relationship Id="rId89" Type="http://schemas.openxmlformats.org/officeDocument/2006/relationships/image" Target="../media/image292.png"/><Relationship Id="rId16" Type="http://schemas.openxmlformats.org/officeDocument/2006/relationships/tags" Target="../tags/tag710.xml"/><Relationship Id="rId11" Type="http://schemas.openxmlformats.org/officeDocument/2006/relationships/tags" Target="../tags/tag705.xml"/><Relationship Id="rId32" Type="http://schemas.openxmlformats.org/officeDocument/2006/relationships/tags" Target="../tags/tag726.xml"/><Relationship Id="rId37" Type="http://schemas.openxmlformats.org/officeDocument/2006/relationships/image" Target="../media/image270.png"/><Relationship Id="rId53" Type="http://schemas.openxmlformats.org/officeDocument/2006/relationships/image" Target="../media/image274.png"/><Relationship Id="rId58" Type="http://schemas.openxmlformats.org/officeDocument/2006/relationships/tags" Target="../tags/tag7320.xml"/><Relationship Id="rId74" Type="http://schemas.openxmlformats.org/officeDocument/2006/relationships/tags" Target="../tags/tag7400.xml"/><Relationship Id="rId79" Type="http://schemas.openxmlformats.org/officeDocument/2006/relationships/image" Target="../media/image287.png"/><Relationship Id="rId5" Type="http://schemas.openxmlformats.org/officeDocument/2006/relationships/tags" Target="../tags/tag699.xml"/><Relationship Id="rId90" Type="http://schemas.openxmlformats.org/officeDocument/2006/relationships/tags" Target="../tags/tag7480.xml"/><Relationship Id="rId14" Type="http://schemas.openxmlformats.org/officeDocument/2006/relationships/tags" Target="../tags/tag708.xml"/><Relationship Id="rId22" Type="http://schemas.openxmlformats.org/officeDocument/2006/relationships/tags" Target="../tags/tag716.xml"/><Relationship Id="rId27" Type="http://schemas.openxmlformats.org/officeDocument/2006/relationships/tags" Target="../tags/tag721.xml"/><Relationship Id="rId30" Type="http://schemas.openxmlformats.org/officeDocument/2006/relationships/tags" Target="../tags/tag724.xml"/><Relationship Id="rId35" Type="http://schemas.openxmlformats.org/officeDocument/2006/relationships/image" Target="../media/image269.png"/><Relationship Id="rId43" Type="http://schemas.openxmlformats.org/officeDocument/2006/relationships/image" Target="../media/image15.svg"/><Relationship Id="rId48" Type="http://schemas.openxmlformats.org/officeDocument/2006/relationships/tags" Target="../tags/tag7270.xml"/><Relationship Id="rId56" Type="http://schemas.openxmlformats.org/officeDocument/2006/relationships/tags" Target="../tags/tag7310.xml"/><Relationship Id="rId64" Type="http://schemas.openxmlformats.org/officeDocument/2006/relationships/tags" Target="../tags/tag7350.xml"/><Relationship Id="rId69" Type="http://schemas.openxmlformats.org/officeDocument/2006/relationships/image" Target="../media/image282.png"/><Relationship Id="rId77" Type="http://schemas.openxmlformats.org/officeDocument/2006/relationships/image" Target="../media/image286.png"/><Relationship Id="rId8" Type="http://schemas.openxmlformats.org/officeDocument/2006/relationships/tags" Target="../tags/tag702.xml"/><Relationship Id="rId51" Type="http://schemas.openxmlformats.org/officeDocument/2006/relationships/image" Target="../media/image273.png"/><Relationship Id="rId72" Type="http://schemas.openxmlformats.org/officeDocument/2006/relationships/tags" Target="../tags/tag7390.xml"/><Relationship Id="rId80" Type="http://schemas.openxmlformats.org/officeDocument/2006/relationships/tags" Target="../tags/tag7430.xml"/><Relationship Id="rId85" Type="http://schemas.openxmlformats.org/officeDocument/2006/relationships/image" Target="../media/image290.png"/><Relationship Id="rId3" Type="http://schemas.openxmlformats.org/officeDocument/2006/relationships/tags" Target="../tags/tag697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tags" Target="../tags/tag71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0.png"/><Relationship Id="rId46" Type="http://schemas.openxmlformats.org/officeDocument/2006/relationships/tags" Target="../tags/tag7260.xml"/><Relationship Id="rId59" Type="http://schemas.openxmlformats.org/officeDocument/2006/relationships/image" Target="../media/image277.png"/><Relationship Id="rId67" Type="http://schemas.openxmlformats.org/officeDocument/2006/relationships/image" Target="../media/image281.png"/><Relationship Id="rId20" Type="http://schemas.openxmlformats.org/officeDocument/2006/relationships/tags" Target="../tags/tag714.xml"/><Relationship Id="rId41" Type="http://schemas.openxmlformats.org/officeDocument/2006/relationships/image" Target="../media/image13.svg"/><Relationship Id="rId54" Type="http://schemas.openxmlformats.org/officeDocument/2006/relationships/tags" Target="../tags/tag7300.xml"/><Relationship Id="rId62" Type="http://schemas.openxmlformats.org/officeDocument/2006/relationships/tags" Target="../tags/tag7340.xml"/><Relationship Id="rId70" Type="http://schemas.openxmlformats.org/officeDocument/2006/relationships/tags" Target="../tags/tag7380.xml"/><Relationship Id="rId75" Type="http://schemas.openxmlformats.org/officeDocument/2006/relationships/image" Target="../media/image285.png"/><Relationship Id="rId83" Type="http://schemas.openxmlformats.org/officeDocument/2006/relationships/image" Target="../media/image289.png"/><Relationship Id="rId88" Type="http://schemas.openxmlformats.org/officeDocument/2006/relationships/tags" Target="../tags/tag7470.xml"/><Relationship Id="rId91" Type="http://schemas.openxmlformats.org/officeDocument/2006/relationships/image" Target="../media/image293.png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5" Type="http://schemas.openxmlformats.org/officeDocument/2006/relationships/tags" Target="../tags/tag709.xml"/><Relationship Id="rId23" Type="http://schemas.openxmlformats.org/officeDocument/2006/relationships/tags" Target="../tags/tag717.xml"/><Relationship Id="rId28" Type="http://schemas.openxmlformats.org/officeDocument/2006/relationships/tags" Target="../tags/tag722.xml"/><Relationship Id="rId36" Type="http://schemas.openxmlformats.org/officeDocument/2006/relationships/tags" Target="../tags/tag7190.xml"/><Relationship Id="rId49" Type="http://schemas.openxmlformats.org/officeDocument/2006/relationships/image" Target="../media/image272.png"/><Relationship Id="rId57" Type="http://schemas.openxmlformats.org/officeDocument/2006/relationships/image" Target="../media/image276.png"/><Relationship Id="rId10" Type="http://schemas.openxmlformats.org/officeDocument/2006/relationships/tags" Target="../tags/tag704.xml"/><Relationship Id="rId31" Type="http://schemas.openxmlformats.org/officeDocument/2006/relationships/tags" Target="../tags/tag725.xml"/><Relationship Id="rId44" Type="http://schemas.openxmlformats.org/officeDocument/2006/relationships/image" Target="../media/image16.png"/><Relationship Id="rId52" Type="http://schemas.openxmlformats.org/officeDocument/2006/relationships/tags" Target="../tags/tag7290.xml"/><Relationship Id="rId60" Type="http://schemas.openxmlformats.org/officeDocument/2006/relationships/tags" Target="../tags/tag7330.xml"/><Relationship Id="rId65" Type="http://schemas.openxmlformats.org/officeDocument/2006/relationships/image" Target="../media/image280.png"/><Relationship Id="rId73" Type="http://schemas.openxmlformats.org/officeDocument/2006/relationships/image" Target="../media/image284.png"/><Relationship Id="rId78" Type="http://schemas.openxmlformats.org/officeDocument/2006/relationships/tags" Target="../tags/tag7420.xml"/><Relationship Id="rId81" Type="http://schemas.openxmlformats.org/officeDocument/2006/relationships/image" Target="../media/image288.png"/><Relationship Id="rId86" Type="http://schemas.openxmlformats.org/officeDocument/2006/relationships/tags" Target="../tags/tag7460.xml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39" Type="http://schemas.openxmlformats.org/officeDocument/2006/relationships/image" Target="../media/image11.svg"/><Relationship Id="rId34" Type="http://schemas.openxmlformats.org/officeDocument/2006/relationships/tags" Target="../tags/tag7180.xml"/><Relationship Id="rId50" Type="http://schemas.openxmlformats.org/officeDocument/2006/relationships/tags" Target="../tags/tag7280.xml"/><Relationship Id="rId55" Type="http://schemas.openxmlformats.org/officeDocument/2006/relationships/image" Target="../media/image275.png"/><Relationship Id="rId76" Type="http://schemas.openxmlformats.org/officeDocument/2006/relationships/tags" Target="../tags/tag7410.xml"/><Relationship Id="rId7" Type="http://schemas.openxmlformats.org/officeDocument/2006/relationships/tags" Target="../tags/tag701.xml"/><Relationship Id="rId71" Type="http://schemas.openxmlformats.org/officeDocument/2006/relationships/image" Target="../media/image283.png"/><Relationship Id="rId2" Type="http://schemas.openxmlformats.org/officeDocument/2006/relationships/tags" Target="../tags/tag696.xml"/><Relationship Id="rId29" Type="http://schemas.openxmlformats.org/officeDocument/2006/relationships/tags" Target="../tags/tag723.xml"/><Relationship Id="rId24" Type="http://schemas.openxmlformats.org/officeDocument/2006/relationships/tags" Target="../tags/tag718.xml"/><Relationship Id="rId40" Type="http://schemas.openxmlformats.org/officeDocument/2006/relationships/image" Target="../media/image12.png"/><Relationship Id="rId45" Type="http://schemas.openxmlformats.org/officeDocument/2006/relationships/image" Target="../media/image17.svg"/><Relationship Id="rId66" Type="http://schemas.openxmlformats.org/officeDocument/2006/relationships/tags" Target="../tags/tag7360.xml"/><Relationship Id="rId87" Type="http://schemas.openxmlformats.org/officeDocument/2006/relationships/image" Target="../media/image291.png"/><Relationship Id="rId61" Type="http://schemas.openxmlformats.org/officeDocument/2006/relationships/image" Target="../media/image278.png"/><Relationship Id="rId82" Type="http://schemas.openxmlformats.org/officeDocument/2006/relationships/tags" Target="../tags/tag7440.xml"/><Relationship Id="rId19" Type="http://schemas.openxmlformats.org/officeDocument/2006/relationships/tags" Target="../tags/tag713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9.png"/><Relationship Id="rId21" Type="http://schemas.openxmlformats.org/officeDocument/2006/relationships/tags" Target="../tags/tag747.xml"/><Relationship Id="rId42" Type="http://schemas.openxmlformats.org/officeDocument/2006/relationships/tags" Target="../tags/tag768.xml"/><Relationship Id="rId63" Type="http://schemas.openxmlformats.org/officeDocument/2006/relationships/tags" Target="../tags/tag7600.xml"/><Relationship Id="rId84" Type="http://schemas.openxmlformats.org/officeDocument/2006/relationships/image" Target="../media/image298.png"/><Relationship Id="rId16" Type="http://schemas.openxmlformats.org/officeDocument/2006/relationships/tags" Target="../tags/tag742.xml"/><Relationship Id="rId107" Type="http://schemas.openxmlformats.org/officeDocument/2006/relationships/image" Target="../media/image304.png"/><Relationship Id="rId11" Type="http://schemas.openxmlformats.org/officeDocument/2006/relationships/tags" Target="../tags/tag737.xml"/><Relationship Id="rId32" Type="http://schemas.openxmlformats.org/officeDocument/2006/relationships/tags" Target="../tags/tag758.xml"/><Relationship Id="rId37" Type="http://schemas.openxmlformats.org/officeDocument/2006/relationships/tags" Target="../tags/tag763.xml"/><Relationship Id="rId53" Type="http://schemas.openxmlformats.org/officeDocument/2006/relationships/image" Target="../media/image14.png"/><Relationship Id="rId58" Type="http://schemas.openxmlformats.org/officeDocument/2006/relationships/image" Target="../media/image271.png"/><Relationship Id="rId74" Type="http://schemas.openxmlformats.org/officeDocument/2006/relationships/image" Target="../media/image279.png"/><Relationship Id="rId79" Type="http://schemas.openxmlformats.org/officeDocument/2006/relationships/tags" Target="../tags/tag7680.xml"/><Relationship Id="rId102" Type="http://schemas.openxmlformats.org/officeDocument/2006/relationships/image" Target="../media/image289.png"/><Relationship Id="rId123" Type="http://schemas.openxmlformats.org/officeDocument/2006/relationships/tags" Target="../tags/tag7880.xml"/><Relationship Id="rId128" Type="http://schemas.openxmlformats.org/officeDocument/2006/relationships/image" Target="../media/image315.png"/><Relationship Id="rId5" Type="http://schemas.openxmlformats.org/officeDocument/2006/relationships/tags" Target="../tags/tag731.xml"/><Relationship Id="rId90" Type="http://schemas.openxmlformats.org/officeDocument/2006/relationships/image" Target="../media/image301.png"/><Relationship Id="rId95" Type="http://schemas.openxmlformats.org/officeDocument/2006/relationships/tags" Target="../tags/tag7760.xml"/><Relationship Id="rId22" Type="http://schemas.openxmlformats.org/officeDocument/2006/relationships/tags" Target="../tags/tag748.xml"/><Relationship Id="rId27" Type="http://schemas.openxmlformats.org/officeDocument/2006/relationships/tags" Target="../tags/tag753.xml"/><Relationship Id="rId43" Type="http://schemas.openxmlformats.org/officeDocument/2006/relationships/tags" Target="../tags/tag769.xml"/><Relationship Id="rId48" Type="http://schemas.openxmlformats.org/officeDocument/2006/relationships/image" Target="../media/image269.png"/><Relationship Id="rId64" Type="http://schemas.openxmlformats.org/officeDocument/2006/relationships/image" Target="../media/image274.png"/><Relationship Id="rId69" Type="http://schemas.openxmlformats.org/officeDocument/2006/relationships/tags" Target="../tags/tag7630.xml"/><Relationship Id="rId113" Type="http://schemas.openxmlformats.org/officeDocument/2006/relationships/image" Target="../media/image307.png"/><Relationship Id="rId118" Type="http://schemas.openxmlformats.org/officeDocument/2006/relationships/tags" Target="../tags/tag7860.xml"/><Relationship Id="rId134" Type="http://schemas.openxmlformats.org/officeDocument/2006/relationships/tags" Target="../tags/tag7930.xml"/><Relationship Id="rId80" Type="http://schemas.openxmlformats.org/officeDocument/2006/relationships/image" Target="../media/image296.png"/><Relationship Id="rId85" Type="http://schemas.openxmlformats.org/officeDocument/2006/relationships/tags" Target="../tags/tag7710.xml"/><Relationship Id="rId12" Type="http://schemas.openxmlformats.org/officeDocument/2006/relationships/tags" Target="../tags/tag738.xml"/><Relationship Id="rId17" Type="http://schemas.openxmlformats.org/officeDocument/2006/relationships/tags" Target="../tags/tag743.xml"/><Relationship Id="rId33" Type="http://schemas.openxmlformats.org/officeDocument/2006/relationships/tags" Target="../tags/tag759.xml"/><Relationship Id="rId38" Type="http://schemas.openxmlformats.org/officeDocument/2006/relationships/tags" Target="../tags/tag764.xml"/><Relationship Id="rId59" Type="http://schemas.openxmlformats.org/officeDocument/2006/relationships/tags" Target="../tags/tag7580.xml"/><Relationship Id="rId103" Type="http://schemas.openxmlformats.org/officeDocument/2006/relationships/tags" Target="../tags/tag7800.xml"/><Relationship Id="rId108" Type="http://schemas.openxmlformats.org/officeDocument/2006/relationships/tags" Target="../tags/tag7810.xml"/><Relationship Id="rId124" Type="http://schemas.openxmlformats.org/officeDocument/2006/relationships/image" Target="../media/image313.png"/><Relationship Id="rId129" Type="http://schemas.openxmlformats.org/officeDocument/2006/relationships/tags" Target="../tags/tag7910.xml"/><Relationship Id="rId54" Type="http://schemas.openxmlformats.org/officeDocument/2006/relationships/image" Target="../media/image15.svg"/><Relationship Id="rId70" Type="http://schemas.openxmlformats.org/officeDocument/2006/relationships/image" Target="../media/image277.png"/><Relationship Id="rId75" Type="http://schemas.openxmlformats.org/officeDocument/2006/relationships/tags" Target="../tags/tag7660.xml"/><Relationship Id="rId91" Type="http://schemas.openxmlformats.org/officeDocument/2006/relationships/tags" Target="../tags/tag7740.xml"/><Relationship Id="rId96" Type="http://schemas.openxmlformats.org/officeDocument/2006/relationships/image" Target="../media/image286.png"/><Relationship Id="rId1" Type="http://schemas.openxmlformats.org/officeDocument/2006/relationships/tags" Target="../tags/tag727.xml"/><Relationship Id="rId6" Type="http://schemas.openxmlformats.org/officeDocument/2006/relationships/tags" Target="../tags/tag732.xml"/><Relationship Id="rId23" Type="http://schemas.openxmlformats.org/officeDocument/2006/relationships/tags" Target="../tags/tag749.xml"/><Relationship Id="rId28" Type="http://schemas.openxmlformats.org/officeDocument/2006/relationships/tags" Target="../tags/tag754.xml"/><Relationship Id="rId49" Type="http://schemas.openxmlformats.org/officeDocument/2006/relationships/image" Target="../media/image10.png"/><Relationship Id="rId114" Type="http://schemas.openxmlformats.org/officeDocument/2006/relationships/tags" Target="../tags/tag7840.xml"/><Relationship Id="rId119" Type="http://schemas.openxmlformats.org/officeDocument/2006/relationships/image" Target="../media/image310.png"/><Relationship Id="rId44" Type="http://schemas.openxmlformats.org/officeDocument/2006/relationships/tags" Target="../tags/tag770.xml"/><Relationship Id="rId60" Type="http://schemas.openxmlformats.org/officeDocument/2006/relationships/image" Target="../media/image272.png"/><Relationship Id="rId65" Type="http://schemas.openxmlformats.org/officeDocument/2006/relationships/tags" Target="../tags/tag7610.xml"/><Relationship Id="rId81" Type="http://schemas.openxmlformats.org/officeDocument/2006/relationships/tags" Target="../tags/tag7690.xml"/><Relationship Id="rId86" Type="http://schemas.openxmlformats.org/officeDocument/2006/relationships/image" Target="../media/image299.png"/><Relationship Id="rId130" Type="http://schemas.openxmlformats.org/officeDocument/2006/relationships/image" Target="../media/image316.png"/><Relationship Id="rId135" Type="http://schemas.openxmlformats.org/officeDocument/2006/relationships/image" Target="../media/image270.png"/><Relationship Id="rId13" Type="http://schemas.openxmlformats.org/officeDocument/2006/relationships/tags" Target="../tags/tag739.xml"/><Relationship Id="rId18" Type="http://schemas.openxmlformats.org/officeDocument/2006/relationships/tags" Target="../tags/tag744.xml"/><Relationship Id="rId39" Type="http://schemas.openxmlformats.org/officeDocument/2006/relationships/tags" Target="../tags/tag765.xml"/><Relationship Id="rId109" Type="http://schemas.openxmlformats.org/officeDocument/2006/relationships/image" Target="../media/image305.png"/><Relationship Id="rId34" Type="http://schemas.openxmlformats.org/officeDocument/2006/relationships/tags" Target="../tags/tag760.xml"/><Relationship Id="rId50" Type="http://schemas.openxmlformats.org/officeDocument/2006/relationships/image" Target="../media/image11.svg"/><Relationship Id="rId55" Type="http://schemas.openxmlformats.org/officeDocument/2006/relationships/image" Target="../media/image16.png"/><Relationship Id="rId76" Type="http://schemas.openxmlformats.org/officeDocument/2006/relationships/image" Target="../media/image294.png"/><Relationship Id="rId97" Type="http://schemas.openxmlformats.org/officeDocument/2006/relationships/tags" Target="../tags/tag7770.xml"/><Relationship Id="rId104" Type="http://schemas.openxmlformats.org/officeDocument/2006/relationships/image" Target="../media/image302.png"/><Relationship Id="rId120" Type="http://schemas.openxmlformats.org/officeDocument/2006/relationships/tags" Target="../tags/tag7870.xml"/><Relationship Id="rId125" Type="http://schemas.openxmlformats.org/officeDocument/2006/relationships/tags" Target="../tags/tag7890.xml"/><Relationship Id="rId7" Type="http://schemas.openxmlformats.org/officeDocument/2006/relationships/tags" Target="../tags/tag733.xml"/><Relationship Id="rId71" Type="http://schemas.openxmlformats.org/officeDocument/2006/relationships/tags" Target="../tags/tag7640.xml"/><Relationship Id="rId92" Type="http://schemas.openxmlformats.org/officeDocument/2006/relationships/image" Target="../media/image284.png"/><Relationship Id="rId2" Type="http://schemas.openxmlformats.org/officeDocument/2006/relationships/tags" Target="../tags/tag728.xml"/><Relationship Id="rId29" Type="http://schemas.openxmlformats.org/officeDocument/2006/relationships/tags" Target="../tags/tag755.xml"/><Relationship Id="rId24" Type="http://schemas.openxmlformats.org/officeDocument/2006/relationships/tags" Target="../tags/tag750.xml"/><Relationship Id="rId40" Type="http://schemas.openxmlformats.org/officeDocument/2006/relationships/tags" Target="../tags/tag766.xml"/><Relationship Id="rId45" Type="http://schemas.openxmlformats.org/officeDocument/2006/relationships/tags" Target="../tags/tag771.xml"/><Relationship Id="rId66" Type="http://schemas.openxmlformats.org/officeDocument/2006/relationships/image" Target="../media/image275.png"/><Relationship Id="rId87" Type="http://schemas.openxmlformats.org/officeDocument/2006/relationships/tags" Target="../tags/tag7720.xml"/><Relationship Id="rId110" Type="http://schemas.openxmlformats.org/officeDocument/2006/relationships/tags" Target="../tags/tag7820.xml"/><Relationship Id="rId115" Type="http://schemas.openxmlformats.org/officeDocument/2006/relationships/image" Target="../media/image308.png"/><Relationship Id="rId131" Type="http://schemas.openxmlformats.org/officeDocument/2006/relationships/image" Target="../media/image317.png"/><Relationship Id="rId61" Type="http://schemas.openxmlformats.org/officeDocument/2006/relationships/tags" Target="../tags/tag7590.xml"/><Relationship Id="rId82" Type="http://schemas.openxmlformats.org/officeDocument/2006/relationships/image" Target="../media/image297.png"/><Relationship Id="rId19" Type="http://schemas.openxmlformats.org/officeDocument/2006/relationships/tags" Target="../tags/tag745.xml"/><Relationship Id="rId14" Type="http://schemas.openxmlformats.org/officeDocument/2006/relationships/tags" Target="../tags/tag740.xml"/><Relationship Id="rId30" Type="http://schemas.openxmlformats.org/officeDocument/2006/relationships/tags" Target="../tags/tag756.xml"/><Relationship Id="rId35" Type="http://schemas.openxmlformats.org/officeDocument/2006/relationships/tags" Target="../tags/tag761.xml"/><Relationship Id="rId56" Type="http://schemas.openxmlformats.org/officeDocument/2006/relationships/image" Target="../media/image17.svg"/><Relationship Id="rId77" Type="http://schemas.openxmlformats.org/officeDocument/2006/relationships/tags" Target="../tags/tag7670.xml"/><Relationship Id="rId100" Type="http://schemas.openxmlformats.org/officeDocument/2006/relationships/image" Target="../media/image288.png"/><Relationship Id="rId105" Type="http://schemas.openxmlformats.org/officeDocument/2006/relationships/image" Target="../media/image303.png"/><Relationship Id="rId126" Type="http://schemas.openxmlformats.org/officeDocument/2006/relationships/image" Target="../media/image314.png"/><Relationship Id="rId8" Type="http://schemas.openxmlformats.org/officeDocument/2006/relationships/tags" Target="../tags/tag734.xml"/><Relationship Id="rId51" Type="http://schemas.openxmlformats.org/officeDocument/2006/relationships/image" Target="../media/image12.png"/><Relationship Id="rId72" Type="http://schemas.openxmlformats.org/officeDocument/2006/relationships/image" Target="../media/image278.png"/><Relationship Id="rId93" Type="http://schemas.openxmlformats.org/officeDocument/2006/relationships/tags" Target="../tags/tag7750.xml"/><Relationship Id="rId98" Type="http://schemas.openxmlformats.org/officeDocument/2006/relationships/image" Target="../media/image287.png"/><Relationship Id="rId121" Type="http://schemas.openxmlformats.org/officeDocument/2006/relationships/image" Target="../media/image311.png"/><Relationship Id="rId3" Type="http://schemas.openxmlformats.org/officeDocument/2006/relationships/tags" Target="../tags/tag729.xml"/><Relationship Id="rId25" Type="http://schemas.openxmlformats.org/officeDocument/2006/relationships/tags" Target="../tags/tag751.xml"/><Relationship Id="rId46" Type="http://schemas.openxmlformats.org/officeDocument/2006/relationships/slideLayout" Target="../slideLayouts/slideLayout2.xml"/><Relationship Id="rId67" Type="http://schemas.openxmlformats.org/officeDocument/2006/relationships/tags" Target="../tags/tag7620.xml"/><Relationship Id="rId116" Type="http://schemas.openxmlformats.org/officeDocument/2006/relationships/tags" Target="../tags/tag7850.xml"/><Relationship Id="rId20" Type="http://schemas.openxmlformats.org/officeDocument/2006/relationships/tags" Target="../tags/tag746.xml"/><Relationship Id="rId41" Type="http://schemas.openxmlformats.org/officeDocument/2006/relationships/tags" Target="../tags/tag767.xml"/><Relationship Id="rId62" Type="http://schemas.openxmlformats.org/officeDocument/2006/relationships/image" Target="../media/image273.png"/><Relationship Id="rId83" Type="http://schemas.openxmlformats.org/officeDocument/2006/relationships/tags" Target="../tags/tag7700.xml"/><Relationship Id="rId88" Type="http://schemas.openxmlformats.org/officeDocument/2006/relationships/image" Target="../media/image300.png"/><Relationship Id="rId111" Type="http://schemas.openxmlformats.org/officeDocument/2006/relationships/image" Target="../media/image306.png"/><Relationship Id="rId132" Type="http://schemas.openxmlformats.org/officeDocument/2006/relationships/tags" Target="../tags/tag7920.xml"/><Relationship Id="rId15" Type="http://schemas.openxmlformats.org/officeDocument/2006/relationships/tags" Target="../tags/tag741.xml"/><Relationship Id="rId36" Type="http://schemas.openxmlformats.org/officeDocument/2006/relationships/tags" Target="../tags/tag762.xml"/><Relationship Id="rId57" Type="http://schemas.openxmlformats.org/officeDocument/2006/relationships/tags" Target="../tags/tag7570.xml"/><Relationship Id="rId106" Type="http://schemas.openxmlformats.org/officeDocument/2006/relationships/image" Target="../media/image261.png"/><Relationship Id="rId127" Type="http://schemas.openxmlformats.org/officeDocument/2006/relationships/tags" Target="../tags/tag7900.xml"/><Relationship Id="rId10" Type="http://schemas.openxmlformats.org/officeDocument/2006/relationships/tags" Target="../tags/tag736.xml"/><Relationship Id="rId31" Type="http://schemas.openxmlformats.org/officeDocument/2006/relationships/tags" Target="../tags/tag757.xml"/><Relationship Id="rId52" Type="http://schemas.openxmlformats.org/officeDocument/2006/relationships/image" Target="../media/image13.svg"/><Relationship Id="rId73" Type="http://schemas.openxmlformats.org/officeDocument/2006/relationships/tags" Target="../tags/tag7650.xml"/><Relationship Id="rId78" Type="http://schemas.openxmlformats.org/officeDocument/2006/relationships/image" Target="../media/image295.png"/><Relationship Id="rId94" Type="http://schemas.openxmlformats.org/officeDocument/2006/relationships/image" Target="../media/image285.png"/><Relationship Id="rId99" Type="http://schemas.openxmlformats.org/officeDocument/2006/relationships/tags" Target="../tags/tag7780.xml"/><Relationship Id="rId101" Type="http://schemas.openxmlformats.org/officeDocument/2006/relationships/tags" Target="../tags/tag7790.xml"/><Relationship Id="rId122" Type="http://schemas.openxmlformats.org/officeDocument/2006/relationships/image" Target="../media/image312.png"/><Relationship Id="rId4" Type="http://schemas.openxmlformats.org/officeDocument/2006/relationships/tags" Target="../tags/tag730.xml"/><Relationship Id="rId9" Type="http://schemas.openxmlformats.org/officeDocument/2006/relationships/tags" Target="../tags/tag735.xml"/><Relationship Id="rId26" Type="http://schemas.openxmlformats.org/officeDocument/2006/relationships/tags" Target="../tags/tag752.xml"/><Relationship Id="rId47" Type="http://schemas.openxmlformats.org/officeDocument/2006/relationships/tags" Target="../tags/tag7500.xml"/><Relationship Id="rId68" Type="http://schemas.openxmlformats.org/officeDocument/2006/relationships/image" Target="../media/image276.png"/><Relationship Id="rId89" Type="http://schemas.openxmlformats.org/officeDocument/2006/relationships/tags" Target="../tags/tag7730.xml"/><Relationship Id="rId112" Type="http://schemas.openxmlformats.org/officeDocument/2006/relationships/tags" Target="../tags/tag7830.xml"/><Relationship Id="rId133" Type="http://schemas.openxmlformats.org/officeDocument/2006/relationships/image" Target="../media/image318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797.xml"/><Relationship Id="rId21" Type="http://schemas.openxmlformats.org/officeDocument/2006/relationships/tags" Target="../tags/tag792.xml"/><Relationship Id="rId42" Type="http://schemas.openxmlformats.org/officeDocument/2006/relationships/image" Target="../media/image319.png"/><Relationship Id="rId47" Type="http://schemas.openxmlformats.org/officeDocument/2006/relationships/tags" Target="../tags/tag8040.xml"/><Relationship Id="rId63" Type="http://schemas.openxmlformats.org/officeDocument/2006/relationships/tags" Target="../tags/tag8100.xml"/><Relationship Id="rId68" Type="http://schemas.openxmlformats.org/officeDocument/2006/relationships/image" Target="../media/image332.png"/><Relationship Id="rId84" Type="http://schemas.openxmlformats.org/officeDocument/2006/relationships/image" Target="../media/image339.png"/><Relationship Id="rId89" Type="http://schemas.openxmlformats.org/officeDocument/2006/relationships/image" Target="../media/image342.png"/><Relationship Id="rId16" Type="http://schemas.openxmlformats.org/officeDocument/2006/relationships/tags" Target="../tags/tag787.xml"/><Relationship Id="rId11" Type="http://schemas.openxmlformats.org/officeDocument/2006/relationships/tags" Target="../tags/tag78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.png"/><Relationship Id="rId53" Type="http://schemas.openxmlformats.org/officeDocument/2006/relationships/tags" Target="../tags/tag8070.xml"/><Relationship Id="rId58" Type="http://schemas.openxmlformats.org/officeDocument/2006/relationships/image" Target="../media/image327.png"/><Relationship Id="rId74" Type="http://schemas.openxmlformats.org/officeDocument/2006/relationships/image" Target="../media/image335.png"/><Relationship Id="rId79" Type="http://schemas.openxmlformats.org/officeDocument/2006/relationships/image" Target="../media/image1600.png"/><Relationship Id="rId5" Type="http://schemas.openxmlformats.org/officeDocument/2006/relationships/tags" Target="../tags/tag776.xml"/><Relationship Id="rId90" Type="http://schemas.openxmlformats.org/officeDocument/2006/relationships/tags" Target="../tags/tag8210.xml"/><Relationship Id="rId95" Type="http://schemas.openxmlformats.org/officeDocument/2006/relationships/image" Target="../media/image345.png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43" Type="http://schemas.openxmlformats.org/officeDocument/2006/relationships/tags" Target="../tags/tag8020.xml"/><Relationship Id="rId48" Type="http://schemas.openxmlformats.org/officeDocument/2006/relationships/image" Target="../media/image322.png"/><Relationship Id="rId64" Type="http://schemas.openxmlformats.org/officeDocument/2006/relationships/image" Target="../media/image330.png"/><Relationship Id="rId69" Type="http://schemas.openxmlformats.org/officeDocument/2006/relationships/tags" Target="../tags/tag8130.xml"/><Relationship Id="rId80" Type="http://schemas.openxmlformats.org/officeDocument/2006/relationships/image" Target="../media/image337.png"/><Relationship Id="rId85" Type="http://schemas.openxmlformats.org/officeDocument/2006/relationships/tags" Target="../tags/tag8190.xml"/><Relationship Id="rId3" Type="http://schemas.openxmlformats.org/officeDocument/2006/relationships/tags" Target="../tags/tag774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image" Target="../media/image10.png"/><Relationship Id="rId38" Type="http://schemas.openxmlformats.org/officeDocument/2006/relationships/image" Target="../media/image15.svg"/><Relationship Id="rId46" Type="http://schemas.openxmlformats.org/officeDocument/2006/relationships/image" Target="../media/image321.png"/><Relationship Id="rId59" Type="http://schemas.openxmlformats.org/officeDocument/2006/relationships/image" Target="../media/image312.png"/><Relationship Id="rId67" Type="http://schemas.openxmlformats.org/officeDocument/2006/relationships/tags" Target="../tags/tag8120.xml"/><Relationship Id="rId20" Type="http://schemas.openxmlformats.org/officeDocument/2006/relationships/tags" Target="../tags/tag791.xml"/><Relationship Id="rId41" Type="http://schemas.openxmlformats.org/officeDocument/2006/relationships/tags" Target="../tags/tag8010.xml"/><Relationship Id="rId54" Type="http://schemas.openxmlformats.org/officeDocument/2006/relationships/image" Target="../media/image325.png"/><Relationship Id="rId62" Type="http://schemas.openxmlformats.org/officeDocument/2006/relationships/image" Target="../media/image329.png"/><Relationship Id="rId70" Type="http://schemas.openxmlformats.org/officeDocument/2006/relationships/image" Target="../media/image333.png"/><Relationship Id="rId75" Type="http://schemas.openxmlformats.org/officeDocument/2006/relationships/tags" Target="../tags/tag8160.xml"/><Relationship Id="rId83" Type="http://schemas.openxmlformats.org/officeDocument/2006/relationships/tags" Target="../tags/tag8180.xml"/><Relationship Id="rId88" Type="http://schemas.openxmlformats.org/officeDocument/2006/relationships/image" Target="../media/image341.png"/><Relationship Id="rId91" Type="http://schemas.openxmlformats.org/officeDocument/2006/relationships/image" Target="../media/image343.png"/><Relationship Id="rId96" Type="http://schemas.openxmlformats.org/officeDocument/2006/relationships/tags" Target="../tags/tag8240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image" Target="../media/image13.svg"/><Relationship Id="rId49" Type="http://schemas.openxmlformats.org/officeDocument/2006/relationships/tags" Target="../tags/tag8050.xml"/><Relationship Id="rId57" Type="http://schemas.openxmlformats.org/officeDocument/2006/relationships/tags" Target="../tags/tag8090.xml"/><Relationship Id="rId10" Type="http://schemas.openxmlformats.org/officeDocument/2006/relationships/tags" Target="../tags/tag781.xml"/><Relationship Id="rId31" Type="http://schemas.openxmlformats.org/officeDocument/2006/relationships/tags" Target="../tags/tag802.xml"/><Relationship Id="rId44" Type="http://schemas.openxmlformats.org/officeDocument/2006/relationships/image" Target="../media/image320.png"/><Relationship Id="rId52" Type="http://schemas.openxmlformats.org/officeDocument/2006/relationships/image" Target="../media/image324.png"/><Relationship Id="rId60" Type="http://schemas.openxmlformats.org/officeDocument/2006/relationships/image" Target="../media/image328.png"/><Relationship Id="rId65" Type="http://schemas.openxmlformats.org/officeDocument/2006/relationships/tags" Target="../tags/tag8110.xml"/><Relationship Id="rId73" Type="http://schemas.openxmlformats.org/officeDocument/2006/relationships/tags" Target="../tags/tag8150.xml"/><Relationship Id="rId78" Type="http://schemas.openxmlformats.org/officeDocument/2006/relationships/image" Target="../media/image2340.png"/><Relationship Id="rId81" Type="http://schemas.openxmlformats.org/officeDocument/2006/relationships/tags" Target="../tags/tag8170.xml"/><Relationship Id="rId86" Type="http://schemas.openxmlformats.org/officeDocument/2006/relationships/image" Target="../media/image340.png"/><Relationship Id="rId94" Type="http://schemas.openxmlformats.org/officeDocument/2006/relationships/tags" Target="../tags/tag8230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39" Type="http://schemas.openxmlformats.org/officeDocument/2006/relationships/image" Target="../media/image16.png"/><Relationship Id="rId34" Type="http://schemas.openxmlformats.org/officeDocument/2006/relationships/image" Target="../media/image11.svg"/><Relationship Id="rId50" Type="http://schemas.openxmlformats.org/officeDocument/2006/relationships/image" Target="../media/image323.png"/><Relationship Id="rId55" Type="http://schemas.openxmlformats.org/officeDocument/2006/relationships/tags" Target="../tags/tag8080.xml"/><Relationship Id="rId76" Type="http://schemas.openxmlformats.org/officeDocument/2006/relationships/image" Target="../media/image336.png"/><Relationship Id="rId97" Type="http://schemas.openxmlformats.org/officeDocument/2006/relationships/image" Target="../media/image346.png"/><Relationship Id="rId7" Type="http://schemas.openxmlformats.org/officeDocument/2006/relationships/tags" Target="../tags/tag778.xml"/><Relationship Id="rId71" Type="http://schemas.openxmlformats.org/officeDocument/2006/relationships/tags" Target="../tags/tag8140.xml"/><Relationship Id="rId92" Type="http://schemas.openxmlformats.org/officeDocument/2006/relationships/tags" Target="../tags/tag8220.xml"/><Relationship Id="rId2" Type="http://schemas.openxmlformats.org/officeDocument/2006/relationships/tags" Target="../tags/tag773.xml"/><Relationship Id="rId29" Type="http://schemas.openxmlformats.org/officeDocument/2006/relationships/tags" Target="../tags/tag800.xml"/><Relationship Id="rId24" Type="http://schemas.openxmlformats.org/officeDocument/2006/relationships/tags" Target="../tags/tag795.xml"/><Relationship Id="rId40" Type="http://schemas.openxmlformats.org/officeDocument/2006/relationships/image" Target="../media/image17.svg"/><Relationship Id="rId45" Type="http://schemas.openxmlformats.org/officeDocument/2006/relationships/tags" Target="../tags/tag8030.xml"/><Relationship Id="rId66" Type="http://schemas.openxmlformats.org/officeDocument/2006/relationships/image" Target="../media/image331.png"/><Relationship Id="rId87" Type="http://schemas.openxmlformats.org/officeDocument/2006/relationships/tags" Target="../tags/tag8200.xml"/><Relationship Id="rId61" Type="http://schemas.openxmlformats.org/officeDocument/2006/relationships/image" Target="../media/image1590.png"/><Relationship Id="rId82" Type="http://schemas.openxmlformats.org/officeDocument/2006/relationships/image" Target="../media/image338.png"/><Relationship Id="rId19" Type="http://schemas.openxmlformats.org/officeDocument/2006/relationships/tags" Target="../tags/tag790.xml"/><Relationship Id="rId14" Type="http://schemas.openxmlformats.org/officeDocument/2006/relationships/tags" Target="../tags/tag785.xml"/><Relationship Id="rId30" Type="http://schemas.openxmlformats.org/officeDocument/2006/relationships/tags" Target="../tags/tag801.xml"/><Relationship Id="rId35" Type="http://schemas.openxmlformats.org/officeDocument/2006/relationships/image" Target="../media/image12.png"/><Relationship Id="rId56" Type="http://schemas.openxmlformats.org/officeDocument/2006/relationships/image" Target="../media/image326.png"/><Relationship Id="rId77" Type="http://schemas.openxmlformats.org/officeDocument/2006/relationships/image" Target="../media/image261.png"/><Relationship Id="rId8" Type="http://schemas.openxmlformats.org/officeDocument/2006/relationships/tags" Target="../tags/tag779.xml"/><Relationship Id="rId51" Type="http://schemas.openxmlformats.org/officeDocument/2006/relationships/tags" Target="../tags/tag8060.xml"/><Relationship Id="rId72" Type="http://schemas.openxmlformats.org/officeDocument/2006/relationships/image" Target="../media/image334.png"/><Relationship Id="rId93" Type="http://schemas.openxmlformats.org/officeDocument/2006/relationships/image" Target="../media/image34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815.xml"/><Relationship Id="rId18" Type="http://schemas.openxmlformats.org/officeDocument/2006/relationships/tags" Target="../tags/tag8280.xml"/><Relationship Id="rId26" Type="http://schemas.openxmlformats.org/officeDocument/2006/relationships/tags" Target="../tags/tag8320.xml"/><Relationship Id="rId39" Type="http://schemas.openxmlformats.org/officeDocument/2006/relationships/image" Target="../media/image356.png"/><Relationship Id="rId21" Type="http://schemas.openxmlformats.org/officeDocument/2006/relationships/image" Target="../media/image348.png"/><Relationship Id="rId34" Type="http://schemas.openxmlformats.org/officeDocument/2006/relationships/image" Target="../media/image12.png"/><Relationship Id="rId42" Type="http://schemas.openxmlformats.org/officeDocument/2006/relationships/image" Target="../media/image1590.png"/><Relationship Id="rId7" Type="http://schemas.openxmlformats.org/officeDocument/2006/relationships/tags" Target="../tags/tag809.xml"/><Relationship Id="rId2" Type="http://schemas.openxmlformats.org/officeDocument/2006/relationships/tags" Target="../tags/tag804.xml"/><Relationship Id="rId16" Type="http://schemas.openxmlformats.org/officeDocument/2006/relationships/tags" Target="../tags/tag818.xml"/><Relationship Id="rId20" Type="http://schemas.openxmlformats.org/officeDocument/2006/relationships/tags" Target="../tags/tag8290.xml"/><Relationship Id="rId29" Type="http://schemas.openxmlformats.org/officeDocument/2006/relationships/image" Target="../media/image352.png"/><Relationship Id="rId41" Type="http://schemas.openxmlformats.org/officeDocument/2006/relationships/image" Target="../media/image357.png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11" Type="http://schemas.openxmlformats.org/officeDocument/2006/relationships/tags" Target="../tags/tag813.xml"/><Relationship Id="rId24" Type="http://schemas.openxmlformats.org/officeDocument/2006/relationships/tags" Target="../tags/tag8310.xml"/><Relationship Id="rId32" Type="http://schemas.openxmlformats.org/officeDocument/2006/relationships/tags" Target="../tags/tag8350.xml"/><Relationship Id="rId37" Type="http://schemas.openxmlformats.org/officeDocument/2006/relationships/image" Target="../media/image355.png"/><Relationship Id="rId40" Type="http://schemas.openxmlformats.org/officeDocument/2006/relationships/tags" Target="../tags/tag8390.xml"/><Relationship Id="rId5" Type="http://schemas.openxmlformats.org/officeDocument/2006/relationships/tags" Target="../tags/tag807.xml"/><Relationship Id="rId15" Type="http://schemas.openxmlformats.org/officeDocument/2006/relationships/tags" Target="../tags/tag817.xml"/><Relationship Id="rId23" Type="http://schemas.openxmlformats.org/officeDocument/2006/relationships/image" Target="../media/image349.png"/><Relationship Id="rId28" Type="http://schemas.openxmlformats.org/officeDocument/2006/relationships/tags" Target="../tags/tag8330.xml"/><Relationship Id="rId36" Type="http://schemas.openxmlformats.org/officeDocument/2006/relationships/tags" Target="../tags/tag8370.xml"/><Relationship Id="rId10" Type="http://schemas.openxmlformats.org/officeDocument/2006/relationships/tags" Target="../tags/tag812.xml"/><Relationship Id="rId19" Type="http://schemas.openxmlformats.org/officeDocument/2006/relationships/image" Target="../media/image347.png"/><Relationship Id="rId31" Type="http://schemas.openxmlformats.org/officeDocument/2006/relationships/image" Target="../media/image353.png"/><Relationship Id="rId44" Type="http://schemas.openxmlformats.org/officeDocument/2006/relationships/image" Target="../media/image358.png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4" Type="http://schemas.openxmlformats.org/officeDocument/2006/relationships/tags" Target="../tags/tag816.xml"/><Relationship Id="rId22" Type="http://schemas.openxmlformats.org/officeDocument/2006/relationships/tags" Target="../tags/tag8300.xml"/><Relationship Id="rId27" Type="http://schemas.openxmlformats.org/officeDocument/2006/relationships/image" Target="../media/image351.png"/><Relationship Id="rId30" Type="http://schemas.openxmlformats.org/officeDocument/2006/relationships/tags" Target="../tags/tag8340.xml"/><Relationship Id="rId35" Type="http://schemas.openxmlformats.org/officeDocument/2006/relationships/image" Target="../media/image13.svg"/><Relationship Id="rId43" Type="http://schemas.openxmlformats.org/officeDocument/2006/relationships/tags" Target="../tags/tag8400.xml"/><Relationship Id="rId8" Type="http://schemas.openxmlformats.org/officeDocument/2006/relationships/tags" Target="../tags/tag810.xml"/><Relationship Id="rId3" Type="http://schemas.openxmlformats.org/officeDocument/2006/relationships/tags" Target="../tags/tag805.xml"/><Relationship Id="rId12" Type="http://schemas.openxmlformats.org/officeDocument/2006/relationships/tags" Target="../tags/tag8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50.png"/><Relationship Id="rId33" Type="http://schemas.openxmlformats.org/officeDocument/2006/relationships/image" Target="../media/image354.png"/><Relationship Id="rId38" Type="http://schemas.openxmlformats.org/officeDocument/2006/relationships/tags" Target="../tags/tag8380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31.xml"/><Relationship Id="rId18" Type="http://schemas.openxmlformats.org/officeDocument/2006/relationships/tags" Target="../tags/tag836.xml"/><Relationship Id="rId26" Type="http://schemas.openxmlformats.org/officeDocument/2006/relationships/image" Target="../media/image347.png"/><Relationship Id="rId39" Type="http://schemas.openxmlformats.org/officeDocument/2006/relationships/image" Target="../media/image1590.png"/><Relationship Id="rId21" Type="http://schemas.openxmlformats.org/officeDocument/2006/relationships/tags" Target="../tags/tag839.xml"/><Relationship Id="rId34" Type="http://schemas.openxmlformats.org/officeDocument/2006/relationships/image" Target="../media/image356.png"/><Relationship Id="rId42" Type="http://schemas.openxmlformats.org/officeDocument/2006/relationships/tags" Target="../tags/tag8530.xml"/><Relationship Id="rId47" Type="http://schemas.openxmlformats.org/officeDocument/2006/relationships/image" Target="../media/image354.png"/><Relationship Id="rId50" Type="http://schemas.openxmlformats.org/officeDocument/2006/relationships/tags" Target="../tags/tag8570.xml"/><Relationship Id="rId55" Type="http://schemas.openxmlformats.org/officeDocument/2006/relationships/image" Target="../media/image364.png"/><Relationship Id="rId7" Type="http://schemas.openxmlformats.org/officeDocument/2006/relationships/tags" Target="../tags/tag825.xml"/><Relationship Id="rId2" Type="http://schemas.openxmlformats.org/officeDocument/2006/relationships/tags" Target="../tags/tag820.xml"/><Relationship Id="rId16" Type="http://schemas.openxmlformats.org/officeDocument/2006/relationships/tags" Target="../tags/tag834.xml"/><Relationship Id="rId29" Type="http://schemas.openxmlformats.org/officeDocument/2006/relationships/tags" Target="../tags/tag8470.xml"/><Relationship Id="rId11" Type="http://schemas.openxmlformats.org/officeDocument/2006/relationships/tags" Target="../tags/tag829.xml"/><Relationship Id="rId24" Type="http://schemas.openxmlformats.org/officeDocument/2006/relationships/image" Target="../media/image13.svg"/><Relationship Id="rId32" Type="http://schemas.openxmlformats.org/officeDocument/2006/relationships/image" Target="../media/image355.png"/><Relationship Id="rId37" Type="http://schemas.openxmlformats.org/officeDocument/2006/relationships/tags" Target="../tags/tag8510.xml"/><Relationship Id="rId40" Type="http://schemas.openxmlformats.org/officeDocument/2006/relationships/tags" Target="../tags/tag8520.xml"/><Relationship Id="rId45" Type="http://schemas.openxmlformats.org/officeDocument/2006/relationships/image" Target="../media/image353.png"/><Relationship Id="rId53" Type="http://schemas.openxmlformats.org/officeDocument/2006/relationships/image" Target="../media/image363.png"/><Relationship Id="rId5" Type="http://schemas.openxmlformats.org/officeDocument/2006/relationships/tags" Target="../tags/tag823.xml"/><Relationship Id="rId19" Type="http://schemas.openxmlformats.org/officeDocument/2006/relationships/tags" Target="../tags/tag837.xml"/><Relationship Id="rId4" Type="http://schemas.openxmlformats.org/officeDocument/2006/relationships/tags" Target="../tags/tag822.xml"/><Relationship Id="rId9" Type="http://schemas.openxmlformats.org/officeDocument/2006/relationships/tags" Target="../tags/tag827.xml"/><Relationship Id="rId14" Type="http://schemas.openxmlformats.org/officeDocument/2006/relationships/tags" Target="../tags/tag832.xml"/><Relationship Id="rId22" Type="http://schemas.openxmlformats.org/officeDocument/2006/relationships/slideLayout" Target="../slideLayouts/slideLayout2.xml"/><Relationship Id="rId27" Type="http://schemas.openxmlformats.org/officeDocument/2006/relationships/tags" Target="../tags/tag8460.xml"/><Relationship Id="rId30" Type="http://schemas.openxmlformats.org/officeDocument/2006/relationships/image" Target="../media/image349.png"/><Relationship Id="rId35" Type="http://schemas.openxmlformats.org/officeDocument/2006/relationships/tags" Target="../tags/tag8500.xml"/><Relationship Id="rId43" Type="http://schemas.openxmlformats.org/officeDocument/2006/relationships/image" Target="../media/image361.png"/><Relationship Id="rId48" Type="http://schemas.openxmlformats.org/officeDocument/2006/relationships/tags" Target="../tags/tag8560.xml"/><Relationship Id="rId56" Type="http://schemas.openxmlformats.org/officeDocument/2006/relationships/tags" Target="../tags/tag8600.xml"/><Relationship Id="rId8" Type="http://schemas.openxmlformats.org/officeDocument/2006/relationships/tags" Target="../tags/tag826.xml"/><Relationship Id="rId51" Type="http://schemas.openxmlformats.org/officeDocument/2006/relationships/image" Target="../media/image362.png"/><Relationship Id="rId3" Type="http://schemas.openxmlformats.org/officeDocument/2006/relationships/tags" Target="../tags/tag821.xml"/><Relationship Id="rId12" Type="http://schemas.openxmlformats.org/officeDocument/2006/relationships/tags" Target="../tags/tag830.xml"/><Relationship Id="rId17" Type="http://schemas.openxmlformats.org/officeDocument/2006/relationships/tags" Target="../tags/tag835.xml"/><Relationship Id="rId25" Type="http://schemas.openxmlformats.org/officeDocument/2006/relationships/tags" Target="../tags/tag8450.xml"/><Relationship Id="rId33" Type="http://schemas.openxmlformats.org/officeDocument/2006/relationships/tags" Target="../tags/tag8490.xml"/><Relationship Id="rId38" Type="http://schemas.openxmlformats.org/officeDocument/2006/relationships/image" Target="../media/image357.png"/><Relationship Id="rId46" Type="http://schemas.openxmlformats.org/officeDocument/2006/relationships/tags" Target="../tags/tag8550.xml"/><Relationship Id="rId20" Type="http://schemas.openxmlformats.org/officeDocument/2006/relationships/tags" Target="../tags/tag838.xml"/><Relationship Id="rId41" Type="http://schemas.openxmlformats.org/officeDocument/2006/relationships/image" Target="../media/image360.png"/><Relationship Id="rId54" Type="http://schemas.openxmlformats.org/officeDocument/2006/relationships/tags" Target="../tags/tag8590.xml"/><Relationship Id="rId1" Type="http://schemas.openxmlformats.org/officeDocument/2006/relationships/tags" Target="../tags/tag819.xml"/><Relationship Id="rId6" Type="http://schemas.openxmlformats.org/officeDocument/2006/relationships/tags" Target="../tags/tag824.xml"/><Relationship Id="rId15" Type="http://schemas.openxmlformats.org/officeDocument/2006/relationships/tags" Target="../tags/tag833.xml"/><Relationship Id="rId23" Type="http://schemas.openxmlformats.org/officeDocument/2006/relationships/image" Target="../media/image12.png"/><Relationship Id="rId28" Type="http://schemas.openxmlformats.org/officeDocument/2006/relationships/image" Target="../media/image348.png"/><Relationship Id="rId36" Type="http://schemas.openxmlformats.org/officeDocument/2006/relationships/image" Target="../media/image359.png"/><Relationship Id="rId49" Type="http://schemas.openxmlformats.org/officeDocument/2006/relationships/image" Target="../media/image358.png"/><Relationship Id="rId57" Type="http://schemas.openxmlformats.org/officeDocument/2006/relationships/image" Target="../media/image365.png"/><Relationship Id="rId10" Type="http://schemas.openxmlformats.org/officeDocument/2006/relationships/tags" Target="../tags/tag828.xml"/><Relationship Id="rId31" Type="http://schemas.openxmlformats.org/officeDocument/2006/relationships/tags" Target="../tags/tag8480.xml"/><Relationship Id="rId44" Type="http://schemas.openxmlformats.org/officeDocument/2006/relationships/tags" Target="../tags/tag8540.xml"/><Relationship Id="rId52" Type="http://schemas.openxmlformats.org/officeDocument/2006/relationships/tags" Target="../tags/tag858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9.svg"/><Relationship Id="rId39" Type="http://schemas.openxmlformats.org/officeDocument/2006/relationships/image" Target="../media/image16.png"/><Relationship Id="rId21" Type="http://schemas.openxmlformats.org/officeDocument/2006/relationships/tags" Target="../tags/tag34.xml"/><Relationship Id="rId34" Type="http://schemas.openxmlformats.org/officeDocument/2006/relationships/image" Target="../media/image11.svg"/><Relationship Id="rId42" Type="http://schemas.openxmlformats.org/officeDocument/2006/relationships/image" Target="../media/image23.png"/><Relationship Id="rId47" Type="http://schemas.openxmlformats.org/officeDocument/2006/relationships/tags" Target="../tags/tag34.xml"/><Relationship Id="rId50" Type="http://schemas.openxmlformats.org/officeDocument/2006/relationships/image" Target="../media/image27.png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21.xml"/><Relationship Id="rId11" Type="http://schemas.openxmlformats.org/officeDocument/2006/relationships/tags" Target="../tags/tag2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.png"/><Relationship Id="rId37" Type="http://schemas.openxmlformats.org/officeDocument/2006/relationships/image" Target="../media/image14.png"/><Relationship Id="rId40" Type="http://schemas.openxmlformats.org/officeDocument/2006/relationships/image" Target="../media/image17.svg"/><Relationship Id="rId45" Type="http://schemas.openxmlformats.org/officeDocument/2006/relationships/tags" Target="../tags/tag33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image" Target="../media/image20.png"/><Relationship Id="rId36" Type="http://schemas.openxmlformats.org/officeDocument/2006/relationships/image" Target="../media/image13.svg"/><Relationship Id="rId49" Type="http://schemas.openxmlformats.org/officeDocument/2006/relationships/tags" Target="../tags/tag35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22.xml"/><Relationship Id="rId44" Type="http://schemas.openxmlformats.org/officeDocument/2006/relationships/image" Target="../media/image24.png"/><Relationship Id="rId52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20.xml"/><Relationship Id="rId30" Type="http://schemas.openxmlformats.org/officeDocument/2006/relationships/image" Target="../media/image21.png"/><Relationship Id="rId35" Type="http://schemas.openxmlformats.org/officeDocument/2006/relationships/image" Target="../media/image12.png"/><Relationship Id="rId43" Type="http://schemas.openxmlformats.org/officeDocument/2006/relationships/tags" Target="../tags/tag32.xml"/><Relationship Id="rId48" Type="http://schemas.openxmlformats.org/officeDocument/2006/relationships/image" Target="../media/image26.png"/><Relationship Id="rId8" Type="http://schemas.openxmlformats.org/officeDocument/2006/relationships/tags" Target="../tags/tag21.xml"/><Relationship Id="rId51" Type="http://schemas.openxmlformats.org/officeDocument/2006/relationships/tags" Target="../tags/tag36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image" Target="../media/image8.png"/><Relationship Id="rId33" Type="http://schemas.openxmlformats.org/officeDocument/2006/relationships/image" Target="../media/image10.png"/><Relationship Id="rId38" Type="http://schemas.openxmlformats.org/officeDocument/2006/relationships/image" Target="../media/image15.svg"/><Relationship Id="rId46" Type="http://schemas.openxmlformats.org/officeDocument/2006/relationships/image" Target="../media/image25.png"/><Relationship Id="rId20" Type="http://schemas.openxmlformats.org/officeDocument/2006/relationships/tags" Target="../tags/tag33.xml"/><Relationship Id="rId41" Type="http://schemas.openxmlformats.org/officeDocument/2006/relationships/tags" Target="../tags/tag30.xml"/><Relationship Id="rId1" Type="http://schemas.openxmlformats.org/officeDocument/2006/relationships/tags" Target="../tags/tag14.xml"/><Relationship Id="rId6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14.png"/><Relationship Id="rId39" Type="http://schemas.openxmlformats.org/officeDocument/2006/relationships/image" Target="../media/image18.png"/><Relationship Id="rId21" Type="http://schemas.openxmlformats.org/officeDocument/2006/relationships/image" Target="../media/image9.svg"/><Relationship Id="rId34" Type="http://schemas.openxmlformats.org/officeDocument/2006/relationships/tags" Target="../tags/tag52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3.svg"/><Relationship Id="rId33" Type="http://schemas.openxmlformats.org/officeDocument/2006/relationships/image" Target="../media/image29.png"/><Relationship Id="rId38" Type="http://schemas.openxmlformats.org/officeDocument/2006/relationships/tags" Target="../tags/tag54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8.png"/><Relationship Id="rId29" Type="http://schemas.openxmlformats.org/officeDocument/2006/relationships/image" Target="../media/image17.sv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2.png"/><Relationship Id="rId32" Type="http://schemas.openxmlformats.org/officeDocument/2006/relationships/tags" Target="../tags/tag51.xml"/><Relationship Id="rId37" Type="http://schemas.openxmlformats.org/officeDocument/2006/relationships/image" Target="../media/image31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1.svg"/><Relationship Id="rId28" Type="http://schemas.openxmlformats.org/officeDocument/2006/relationships/image" Target="../media/image16.png"/><Relationship Id="rId36" Type="http://schemas.openxmlformats.org/officeDocument/2006/relationships/tags" Target="../tags/tag53.xml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0.png"/><Relationship Id="rId27" Type="http://schemas.openxmlformats.org/officeDocument/2006/relationships/image" Target="../media/image15.svg"/><Relationship Id="rId30" Type="http://schemas.openxmlformats.org/officeDocument/2006/relationships/tags" Target="../tags/tag50.xml"/><Relationship Id="rId35" Type="http://schemas.openxmlformats.org/officeDocument/2006/relationships/image" Target="../media/image30.png"/><Relationship Id="rId8" Type="http://schemas.openxmlformats.org/officeDocument/2006/relationships/tags" Target="../tags/tag44.xml"/><Relationship Id="rId3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image" Target="../media/image12.png"/><Relationship Id="rId21" Type="http://schemas.openxmlformats.org/officeDocument/2006/relationships/tags" Target="../tags/tag75.xml"/><Relationship Id="rId34" Type="http://schemas.openxmlformats.org/officeDocument/2006/relationships/image" Target="../media/image33.png"/><Relationship Id="rId42" Type="http://schemas.openxmlformats.org/officeDocument/2006/relationships/image" Target="../media/image15.svg"/><Relationship Id="rId47" Type="http://schemas.openxmlformats.org/officeDocument/2006/relationships/tags" Target="../tags/tag73.xml"/><Relationship Id="rId50" Type="http://schemas.openxmlformats.org/officeDocument/2006/relationships/image" Target="../media/image37.png"/><Relationship Id="rId55" Type="http://schemas.openxmlformats.org/officeDocument/2006/relationships/tags" Target="../tags/tag77.xml"/><Relationship Id="rId63" Type="http://schemas.openxmlformats.org/officeDocument/2006/relationships/tags" Target="../tags/tag81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9" Type="http://schemas.openxmlformats.org/officeDocument/2006/relationships/image" Target="../media/image8.png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image" Target="../media/image32.png"/><Relationship Id="rId37" Type="http://schemas.openxmlformats.org/officeDocument/2006/relationships/image" Target="../media/image10.png"/><Relationship Id="rId40" Type="http://schemas.openxmlformats.org/officeDocument/2006/relationships/image" Target="../media/image13.svg"/><Relationship Id="rId45" Type="http://schemas.openxmlformats.org/officeDocument/2006/relationships/tags" Target="../tags/tag71.xml"/><Relationship Id="rId53" Type="http://schemas.openxmlformats.org/officeDocument/2006/relationships/tags" Target="../tags/tag76.xml"/><Relationship Id="rId58" Type="http://schemas.openxmlformats.org/officeDocument/2006/relationships/image" Target="../media/image41.png"/><Relationship Id="rId5" Type="http://schemas.openxmlformats.org/officeDocument/2006/relationships/tags" Target="../tags/tag59.xml"/><Relationship Id="rId61" Type="http://schemas.openxmlformats.org/officeDocument/2006/relationships/tags" Target="../tags/tag80.xml"/><Relationship Id="rId19" Type="http://schemas.openxmlformats.org/officeDocument/2006/relationships/tags" Target="../tags/tag7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image" Target="../media/image9.svg"/><Relationship Id="rId35" Type="http://schemas.openxmlformats.org/officeDocument/2006/relationships/tags" Target="../tags/tag63.xml"/><Relationship Id="rId43" Type="http://schemas.openxmlformats.org/officeDocument/2006/relationships/image" Target="../media/image16.png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18.png"/><Relationship Id="rId8" Type="http://schemas.openxmlformats.org/officeDocument/2006/relationships/tags" Target="../tags/tag62.xml"/><Relationship Id="rId51" Type="http://schemas.openxmlformats.org/officeDocument/2006/relationships/tags" Target="../tags/tag75.xml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62.xml"/><Relationship Id="rId38" Type="http://schemas.openxmlformats.org/officeDocument/2006/relationships/image" Target="../media/image11.svg"/><Relationship Id="rId46" Type="http://schemas.openxmlformats.org/officeDocument/2006/relationships/image" Target="../media/image35.png"/><Relationship Id="rId59" Type="http://schemas.openxmlformats.org/officeDocument/2006/relationships/tags" Target="../tags/tag79.xml"/><Relationship Id="rId20" Type="http://schemas.openxmlformats.org/officeDocument/2006/relationships/tags" Target="../tags/tag74.xml"/><Relationship Id="rId41" Type="http://schemas.openxmlformats.org/officeDocument/2006/relationships/image" Target="../media/image14.png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4.png"/><Relationship Id="rId49" Type="http://schemas.openxmlformats.org/officeDocument/2006/relationships/tags" Target="../tags/tag74.xml"/><Relationship Id="rId57" Type="http://schemas.openxmlformats.org/officeDocument/2006/relationships/tags" Target="../tags/tag78.xml"/><Relationship Id="rId10" Type="http://schemas.openxmlformats.org/officeDocument/2006/relationships/tags" Target="../tags/tag64.xml"/><Relationship Id="rId31" Type="http://schemas.openxmlformats.org/officeDocument/2006/relationships/tags" Target="../tags/tag61.xml"/><Relationship Id="rId44" Type="http://schemas.openxmlformats.org/officeDocument/2006/relationships/image" Target="../media/image17.sv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image" Target="../media/image10.png"/><Relationship Id="rId39" Type="http://schemas.openxmlformats.org/officeDocument/2006/relationships/image" Target="../media/image44.png"/><Relationship Id="rId21" Type="http://schemas.openxmlformats.org/officeDocument/2006/relationships/tags" Target="../tags/tag102.xml"/><Relationship Id="rId34" Type="http://schemas.openxmlformats.org/officeDocument/2006/relationships/tags" Target="../tags/tag94.xml"/><Relationship Id="rId42" Type="http://schemas.openxmlformats.org/officeDocument/2006/relationships/tags" Target="../tags/tag98.xml"/><Relationship Id="rId47" Type="http://schemas.openxmlformats.org/officeDocument/2006/relationships/image" Target="../media/image42.png"/><Relationship Id="rId50" Type="http://schemas.openxmlformats.org/officeDocument/2006/relationships/tags" Target="../tags/tag102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9" Type="http://schemas.openxmlformats.org/officeDocument/2006/relationships/image" Target="../media/image13.svg"/><Relationship Id="rId11" Type="http://schemas.openxmlformats.org/officeDocument/2006/relationships/tags" Target="../tags/tag92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37" Type="http://schemas.openxmlformats.org/officeDocument/2006/relationships/image" Target="../media/image37.png"/><Relationship Id="rId40" Type="http://schemas.openxmlformats.org/officeDocument/2006/relationships/tags" Target="../tags/tag97.xml"/><Relationship Id="rId45" Type="http://schemas.openxmlformats.org/officeDocument/2006/relationships/image" Target="../media/image4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.png"/><Relationship Id="rId36" Type="http://schemas.openxmlformats.org/officeDocument/2006/relationships/tags" Target="../tags/tag95.xml"/><Relationship Id="rId49" Type="http://schemas.openxmlformats.org/officeDocument/2006/relationships/image" Target="../media/image43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image" Target="../media/image15.svg"/><Relationship Id="rId44" Type="http://schemas.openxmlformats.org/officeDocument/2006/relationships/tags" Target="../tags/tag99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image" Target="../media/image11.svg"/><Relationship Id="rId30" Type="http://schemas.openxmlformats.org/officeDocument/2006/relationships/image" Target="../media/image14.png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tags" Target="../tags/tag101.xml"/><Relationship Id="rId8" Type="http://schemas.openxmlformats.org/officeDocument/2006/relationships/tags" Target="../tags/tag89.xml"/><Relationship Id="rId51" Type="http://schemas.openxmlformats.org/officeDocument/2006/relationships/image" Target="../media/image18.png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9.svg"/><Relationship Id="rId33" Type="http://schemas.openxmlformats.org/officeDocument/2006/relationships/image" Target="../media/image17.svg"/><Relationship Id="rId38" Type="http://schemas.openxmlformats.org/officeDocument/2006/relationships/tags" Target="../tags/tag96.xml"/><Relationship Id="rId46" Type="http://schemas.openxmlformats.org/officeDocument/2006/relationships/tags" Target="../tags/tag100.xml"/><Relationship Id="rId20" Type="http://schemas.openxmlformats.org/officeDocument/2006/relationships/tags" Target="../tags/tag101.xml"/><Relationship Id="rId41" Type="http://schemas.openxmlformats.org/officeDocument/2006/relationships/image" Target="../media/image39.png"/><Relationship Id="rId1" Type="http://schemas.openxmlformats.org/officeDocument/2006/relationships/tags" Target="../tags/tag82.xml"/><Relationship Id="rId6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9.xml"/><Relationship Id="rId21" Type="http://schemas.openxmlformats.org/officeDocument/2006/relationships/tags" Target="../tags/tag124.xml"/><Relationship Id="rId42" Type="http://schemas.openxmlformats.org/officeDocument/2006/relationships/image" Target="../media/image11.svg"/><Relationship Id="rId47" Type="http://schemas.openxmlformats.org/officeDocument/2006/relationships/image" Target="../media/image16.png"/><Relationship Id="rId63" Type="http://schemas.openxmlformats.org/officeDocument/2006/relationships/tags" Target="../tags/tag127.xml"/><Relationship Id="rId68" Type="http://schemas.openxmlformats.org/officeDocument/2006/relationships/image" Target="../media/image50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slideLayout" Target="../slideLayouts/slideLayout2.xml"/><Relationship Id="rId37" Type="http://schemas.openxmlformats.org/officeDocument/2006/relationships/tags" Target="../tags/tag111.xml"/><Relationship Id="rId40" Type="http://schemas.openxmlformats.org/officeDocument/2006/relationships/image" Target="../media/image47.png"/><Relationship Id="rId45" Type="http://schemas.openxmlformats.org/officeDocument/2006/relationships/image" Target="../media/image14.png"/><Relationship Id="rId53" Type="http://schemas.openxmlformats.org/officeDocument/2006/relationships/tags" Target="../tags/tag122.xml"/><Relationship Id="rId58" Type="http://schemas.openxmlformats.org/officeDocument/2006/relationships/image" Target="../media/image39.png"/><Relationship Id="rId66" Type="http://schemas.openxmlformats.org/officeDocument/2006/relationships/image" Target="../media/image43.png"/><Relationship Id="rId74" Type="http://schemas.openxmlformats.org/officeDocument/2006/relationships/image" Target="../media/image53.png"/><Relationship Id="rId5" Type="http://schemas.openxmlformats.org/officeDocument/2006/relationships/tags" Target="../tags/tag108.xml"/><Relationship Id="rId61" Type="http://schemas.openxmlformats.org/officeDocument/2006/relationships/tags" Target="../tags/tag126.xml"/><Relationship Id="rId19" Type="http://schemas.openxmlformats.org/officeDocument/2006/relationships/tags" Target="../tags/tag12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10.xml"/><Relationship Id="rId43" Type="http://schemas.openxmlformats.org/officeDocument/2006/relationships/image" Target="../media/image12.png"/><Relationship Id="rId48" Type="http://schemas.openxmlformats.org/officeDocument/2006/relationships/image" Target="../media/image17.svg"/><Relationship Id="rId56" Type="http://schemas.openxmlformats.org/officeDocument/2006/relationships/image" Target="../media/image49.png"/><Relationship Id="rId64" Type="http://schemas.openxmlformats.org/officeDocument/2006/relationships/image" Target="../media/image42.png"/><Relationship Id="rId69" Type="http://schemas.openxmlformats.org/officeDocument/2006/relationships/tags" Target="../tags/tag130.xml"/><Relationship Id="rId8" Type="http://schemas.openxmlformats.org/officeDocument/2006/relationships/tags" Target="../tags/tag111.xml"/><Relationship Id="rId51" Type="http://schemas.openxmlformats.org/officeDocument/2006/relationships/tags" Target="../tags/tag121.xml"/><Relationship Id="rId72" Type="http://schemas.openxmlformats.org/officeDocument/2006/relationships/image" Target="../media/image52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image" Target="../media/image8.png"/><Relationship Id="rId38" Type="http://schemas.openxmlformats.org/officeDocument/2006/relationships/image" Target="../media/image46.png"/><Relationship Id="rId46" Type="http://schemas.openxmlformats.org/officeDocument/2006/relationships/image" Target="../media/image15.svg"/><Relationship Id="rId59" Type="http://schemas.openxmlformats.org/officeDocument/2006/relationships/tags" Target="../tags/tag125.xml"/><Relationship Id="rId67" Type="http://schemas.openxmlformats.org/officeDocument/2006/relationships/tags" Target="../tags/tag129.xml"/><Relationship Id="rId20" Type="http://schemas.openxmlformats.org/officeDocument/2006/relationships/tags" Target="../tags/tag123.xml"/><Relationship Id="rId41" Type="http://schemas.openxmlformats.org/officeDocument/2006/relationships/image" Target="../media/image10.png"/><Relationship Id="rId54" Type="http://schemas.openxmlformats.org/officeDocument/2006/relationships/image" Target="../media/image37.png"/><Relationship Id="rId62" Type="http://schemas.openxmlformats.org/officeDocument/2006/relationships/image" Target="../media/image41.png"/><Relationship Id="rId70" Type="http://schemas.openxmlformats.org/officeDocument/2006/relationships/image" Target="../media/image51.png"/><Relationship Id="rId75" Type="http://schemas.openxmlformats.org/officeDocument/2006/relationships/tags" Target="../tags/tag133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45.png"/><Relationship Id="rId49" Type="http://schemas.openxmlformats.org/officeDocument/2006/relationships/tags" Target="../tags/tag119.xml"/><Relationship Id="rId57" Type="http://schemas.openxmlformats.org/officeDocument/2006/relationships/tags" Target="../tags/tag124.xml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image" Target="../media/image13.svg"/><Relationship Id="rId52" Type="http://schemas.openxmlformats.org/officeDocument/2006/relationships/image" Target="../media/image36.png"/><Relationship Id="rId60" Type="http://schemas.openxmlformats.org/officeDocument/2006/relationships/image" Target="../media/image40.png"/><Relationship Id="rId65" Type="http://schemas.openxmlformats.org/officeDocument/2006/relationships/tags" Target="../tags/tag128.xml"/><Relationship Id="rId73" Type="http://schemas.openxmlformats.org/officeDocument/2006/relationships/tags" Target="../tags/tag13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9" Type="http://schemas.openxmlformats.org/officeDocument/2006/relationships/tags" Target="../tags/tag112.xml"/><Relationship Id="rId34" Type="http://schemas.openxmlformats.org/officeDocument/2006/relationships/image" Target="../media/image9.svg"/><Relationship Id="rId50" Type="http://schemas.openxmlformats.org/officeDocument/2006/relationships/image" Target="../media/image48.png"/><Relationship Id="rId55" Type="http://schemas.openxmlformats.org/officeDocument/2006/relationships/tags" Target="../tags/tag123.xml"/><Relationship Id="rId76" Type="http://schemas.openxmlformats.org/officeDocument/2006/relationships/image" Target="../media/image18.png"/><Relationship Id="rId7" Type="http://schemas.openxmlformats.org/officeDocument/2006/relationships/tags" Target="../tags/tag110.xml"/><Relationship Id="rId7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44.xml"/><Relationship Id="rId39" Type="http://schemas.openxmlformats.org/officeDocument/2006/relationships/image" Target="../media/image63.svg"/><Relationship Id="rId21" Type="http://schemas.openxmlformats.org/officeDocument/2006/relationships/tags" Target="../tags/tag155.xml"/><Relationship Id="rId34" Type="http://schemas.openxmlformats.org/officeDocument/2006/relationships/image" Target="../media/image58.png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image" Target="../media/image55.png"/><Relationship Id="rId41" Type="http://schemas.openxmlformats.org/officeDocument/2006/relationships/image" Target="../media/image65.sv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47.xml"/><Relationship Id="rId37" Type="http://schemas.openxmlformats.org/officeDocument/2006/relationships/image" Target="../media/image61.svg"/><Relationship Id="rId40" Type="http://schemas.openxmlformats.org/officeDocument/2006/relationships/image" Target="../media/image64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45.xml"/><Relationship Id="rId36" Type="http://schemas.openxmlformats.org/officeDocument/2006/relationships/image" Target="../media/image60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56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image" Target="../media/image54.png"/><Relationship Id="rId30" Type="http://schemas.openxmlformats.org/officeDocument/2006/relationships/tags" Target="../tags/tag146.xml"/><Relationship Id="rId35" Type="http://schemas.openxmlformats.org/officeDocument/2006/relationships/image" Target="../media/image59.svg"/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7.png"/><Relationship Id="rId38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B9E-C4FE-5549-94F1-C1208730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64" y="673694"/>
            <a:ext cx="11316065" cy="734050"/>
          </a:xfrm>
        </p:spPr>
        <p:txBody>
          <a:bodyPr anchor="b">
            <a:noAutofit/>
          </a:bodyPr>
          <a:lstStyle/>
          <a:p>
            <a:r>
              <a:rPr lang="en-US" sz="4200" b="1" dirty="0"/>
              <a:t>Distributed Randomness using weighted VUFs</a:t>
            </a:r>
            <a:endParaRPr lang="en-US" sz="42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88E29-83E2-0D40-9AB0-E866938FCFE2}"/>
              </a:ext>
            </a:extLst>
          </p:cNvPr>
          <p:cNvSpPr txBox="1"/>
          <p:nvPr/>
        </p:nvSpPr>
        <p:spPr>
          <a:xfrm>
            <a:off x="3389685" y="4422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CABB4-125A-9270-3C3A-6E20004BF677}"/>
              </a:ext>
            </a:extLst>
          </p:cNvPr>
          <p:cNvSpPr/>
          <p:nvPr/>
        </p:nvSpPr>
        <p:spPr>
          <a:xfrm>
            <a:off x="1142185" y="3582728"/>
            <a:ext cx="176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Sourav Das</a:t>
            </a:r>
            <a:endParaRPr lang="en-US" sz="2400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508ED4-1478-654B-D33B-F48A2471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4" y="4607105"/>
            <a:ext cx="2792268" cy="734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BB2D0-9130-66AB-3A93-65C6585BAAB0}"/>
              </a:ext>
            </a:extLst>
          </p:cNvPr>
          <p:cNvSpPr txBox="1"/>
          <p:nvPr/>
        </p:nvSpPr>
        <p:spPr>
          <a:xfrm>
            <a:off x="4584783" y="5448955"/>
            <a:ext cx="302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linkClick r:id="rId4"/>
              </a:rPr>
              <a:t>souravd2@Illinois.edu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6AE03-150B-5A11-F407-7C03259912C3}"/>
              </a:ext>
            </a:extLst>
          </p:cNvPr>
          <p:cNvSpPr/>
          <p:nvPr/>
        </p:nvSpPr>
        <p:spPr>
          <a:xfrm>
            <a:off x="9133420" y="3560957"/>
            <a:ext cx="2126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err="1"/>
              <a:t>Zhuolun</a:t>
            </a:r>
            <a:r>
              <a:rPr lang="en-US" sz="2400"/>
              <a:t> Xiang</a:t>
            </a:r>
          </a:p>
        </p:txBody>
      </p:sp>
      <p:pic>
        <p:nvPicPr>
          <p:cNvPr id="12" name="Picture 11" descr="A person wearing a hat and glasses&#10;&#10;Description automatically generated with medium confidence">
            <a:extLst>
              <a:ext uri="{FF2B5EF4-FFF2-40B4-BE49-F238E27FC236}">
                <a16:creationId xmlns:a16="http://schemas.microsoft.com/office/drawing/2014/main" id="{2603C42E-B1EA-197D-F64E-6094072B9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6" t="6091" r="23157" b="43040"/>
          <a:stretch/>
        </p:blipFill>
        <p:spPr>
          <a:xfrm>
            <a:off x="9428503" y="1740648"/>
            <a:ext cx="1480256" cy="17377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BA35E6-1D17-3083-627D-ABB094FDB3D3}"/>
              </a:ext>
            </a:extLst>
          </p:cNvPr>
          <p:cNvSpPr/>
          <p:nvPr/>
        </p:nvSpPr>
        <p:spPr>
          <a:xfrm>
            <a:off x="3626967" y="3572201"/>
            <a:ext cx="19007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Benny </a:t>
            </a:r>
            <a:r>
              <a:rPr lang="en-US" sz="2400" err="1"/>
              <a:t>Pinkas</a:t>
            </a:r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83BB4F-FA68-5D38-F2CB-00B4ACA069D2}"/>
              </a:ext>
            </a:extLst>
          </p:cNvPr>
          <p:cNvSpPr/>
          <p:nvPr/>
        </p:nvSpPr>
        <p:spPr>
          <a:xfrm>
            <a:off x="6458698" y="3560956"/>
            <a:ext cx="2023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/>
              <a:t>Alin </a:t>
            </a:r>
            <a:r>
              <a:rPr lang="en-US" sz="2400" err="1"/>
              <a:t>Tomescu</a:t>
            </a:r>
            <a:endParaRPr lang="en-US" sz="2400"/>
          </a:p>
        </p:txBody>
      </p:sp>
      <p:pic>
        <p:nvPicPr>
          <p:cNvPr id="9" name="Picture 8" descr="A person in a black shirt&#10;&#10;Description automatically generated">
            <a:extLst>
              <a:ext uri="{FF2B5EF4-FFF2-40B4-BE49-F238E27FC236}">
                <a16:creationId xmlns:a16="http://schemas.microsoft.com/office/drawing/2014/main" id="{A67DBEA0-B0E1-9166-2640-8F47C42BB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197" y="1737842"/>
            <a:ext cx="1711479" cy="1711479"/>
          </a:xfrm>
          <a:prstGeom prst="rect">
            <a:avLst/>
          </a:prstGeom>
        </p:spPr>
      </p:pic>
      <p:pic>
        <p:nvPicPr>
          <p:cNvPr id="18" name="Picture 17" descr="A person with white hair smiling&#10;&#10;Description automatically generated">
            <a:extLst>
              <a:ext uri="{FF2B5EF4-FFF2-40B4-BE49-F238E27FC236}">
                <a16:creationId xmlns:a16="http://schemas.microsoft.com/office/drawing/2014/main" id="{275101AB-59AD-A3A8-3CE1-1D3F04E84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179" y="1737841"/>
            <a:ext cx="1711479" cy="1711479"/>
          </a:xfrm>
          <a:prstGeom prst="rect">
            <a:avLst/>
          </a:prstGeom>
        </p:spPr>
      </p:pic>
      <p:pic>
        <p:nvPicPr>
          <p:cNvPr id="20" name="Picture 19" descr="A logo with white letters and green lines&#10;&#10;Description automatically generated">
            <a:extLst>
              <a:ext uri="{FF2B5EF4-FFF2-40B4-BE49-F238E27FC236}">
                <a16:creationId xmlns:a16="http://schemas.microsoft.com/office/drawing/2014/main" id="{665BE98D-3A7F-CAE1-93D5-BB0BE69634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424" b="19424"/>
          <a:stretch/>
        </p:blipFill>
        <p:spPr>
          <a:xfrm>
            <a:off x="8653412" y="4607105"/>
            <a:ext cx="3030437" cy="938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9B446-46D6-86EB-BB3D-B43BECED51AD}"/>
              </a:ext>
            </a:extLst>
          </p:cNvPr>
          <p:cNvSpPr txBox="1"/>
          <p:nvPr/>
        </p:nvSpPr>
        <p:spPr>
          <a:xfrm>
            <a:off x="5166015" y="6274315"/>
            <a:ext cx="697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 production on Aptos blockchain since March 2024!</a:t>
            </a:r>
          </a:p>
        </p:txBody>
      </p:sp>
      <p:pic>
        <p:nvPicPr>
          <p:cNvPr id="8" name="Picture 7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8EFFCF2F-ADAE-A532-9D48-5232649657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886" t="5845" r="15831" b="13966"/>
          <a:stretch/>
        </p:blipFill>
        <p:spPr>
          <a:xfrm>
            <a:off x="1283241" y="1720576"/>
            <a:ext cx="1480255" cy="17778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B493E-59B6-5E17-32F3-80F0A9DE8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1691" y="4441241"/>
            <a:ext cx="2527514" cy="938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4C332-DF30-3FEF-8BC5-8A96373D9D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7632" y="3595271"/>
            <a:ext cx="3558742" cy="1837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C9C981-B9C0-EF86-6A62-561FB99907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39249" y="1274967"/>
            <a:ext cx="3558741" cy="1837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3DE1-89FC-B095-8E4E-2D466EF103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29022" y="1274969"/>
            <a:ext cx="3516672" cy="1837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70E086-A4E0-7DAA-D4F6-F056A1A1EDE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Randomness in Blockchains</a:t>
            </a:r>
            <a:endParaRPr lang="en-US" sz="3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2D07-E2C5-45D5-E641-042107EB43C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99982" y="2529281"/>
            <a:ext cx="297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Leader election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E62CA9-1258-831D-5A0B-F5A16A104BC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97062" y="4862795"/>
            <a:ext cx="299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Games &amp; lotteries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3BB213-62BB-6861-260A-BB5FCF8C09E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57794" y="2559873"/>
            <a:ext cx="30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MEV protection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C593C7-22D2-D82F-D442-CCB4875F1C5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9473365" y="1706975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C593C7-22D2-D82F-D442-CCB4875F1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9473365" y="1706975"/>
                <a:ext cx="693682" cy="505625"/>
              </a:xfrm>
              <a:prstGeom prst="rect">
                <a:avLst/>
              </a:prstGeom>
              <a:blipFill>
                <a:blip r:embed="rId2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F94A2B-73FB-7CD8-8006-2AA93DABFE6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7023617" y="1702913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F94A2B-73FB-7CD8-8006-2AA93DAB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7023617" y="1702913"/>
                <a:ext cx="693682" cy="505625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511B5-2D62-22AD-7374-6FE8B3778DB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8015993" y="1702912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511B5-2D62-22AD-7374-6FE8B3778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8015993" y="1702912"/>
                <a:ext cx="693682" cy="505625"/>
              </a:xfrm>
              <a:prstGeom prst="rect">
                <a:avLst/>
              </a:prstGeom>
              <a:blipFill>
                <a:blip r:embed="rId31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0D21E-5296-CD19-A9C9-3955E77B5C12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8772251" y="1683084"/>
                <a:ext cx="5741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0D21E-5296-CD19-A9C9-3955E77B5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8772251" y="1683084"/>
                <a:ext cx="574196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88BD28B-EDB5-22AD-90E9-1BEA7EA1805A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7725961" y="1955754"/>
            <a:ext cx="28550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08A48D-0D5D-CB42-8769-C90923BD44B0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H="1">
            <a:off x="8707541" y="1955723"/>
            <a:ext cx="1609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C755B2-BEB8-712F-C797-7C5570DD135E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H="1">
            <a:off x="9268333" y="1949738"/>
            <a:ext cx="20716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9953D53-2994-339B-30D4-8BAB307B7E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85C61-FDD7-881A-151C-80D92B3A863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814539" y="3599047"/>
            <a:ext cx="3558742" cy="1837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581B0-325A-D861-AC4B-5EABAE2979B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814539" y="4845684"/>
            <a:ext cx="35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NFT minting &amp; airdrops</a:t>
            </a:r>
          </a:p>
        </p:txBody>
      </p:sp>
      <p:pic>
        <p:nvPicPr>
          <p:cNvPr id="3" name="Graphic 2" descr="Coins outline">
            <a:extLst>
              <a:ext uri="{FF2B5EF4-FFF2-40B4-BE49-F238E27FC236}">
                <a16:creationId xmlns:a16="http://schemas.microsoft.com/office/drawing/2014/main" id="{1E560166-05CD-E8CE-6B32-5E5D5E13A681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067206" y="3704015"/>
            <a:ext cx="1038392" cy="1038392"/>
          </a:xfrm>
          <a:prstGeom prst="rect">
            <a:avLst/>
          </a:prstGeom>
        </p:spPr>
      </p:pic>
      <p:pic>
        <p:nvPicPr>
          <p:cNvPr id="7" name="Graphic 6" descr="Slot Machine outline">
            <a:extLst>
              <a:ext uri="{FF2B5EF4-FFF2-40B4-BE49-F238E27FC236}">
                <a16:creationId xmlns:a16="http://schemas.microsoft.com/office/drawing/2014/main" id="{DF5A886D-DE4E-A53E-CC19-434F59B3F39C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025788" y="3686395"/>
            <a:ext cx="1134918" cy="1134918"/>
          </a:xfrm>
          <a:prstGeom prst="rect">
            <a:avLst/>
          </a:prstGeom>
        </p:spPr>
      </p:pic>
      <p:pic>
        <p:nvPicPr>
          <p:cNvPr id="13" name="Graphic 12" descr="Labor outline">
            <a:extLst>
              <a:ext uri="{FF2B5EF4-FFF2-40B4-BE49-F238E27FC236}">
                <a16:creationId xmlns:a16="http://schemas.microsoft.com/office/drawing/2014/main" id="{D765EF06-83FE-495E-C9E9-63F183DA39CD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935303" y="1404790"/>
            <a:ext cx="1008157" cy="1008157"/>
          </a:xfrm>
          <a:prstGeom prst="rect">
            <a:avLst/>
          </a:prstGeom>
        </p:spPr>
      </p:pic>
      <p:pic>
        <p:nvPicPr>
          <p:cNvPr id="16" name="Graphic 15" descr="Crown outline">
            <a:extLst>
              <a:ext uri="{FF2B5EF4-FFF2-40B4-BE49-F238E27FC236}">
                <a16:creationId xmlns:a16="http://schemas.microsoft.com/office/drawing/2014/main" id="{42C9B344-DC05-FAA4-9E5E-1090A64DB1C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473365" y="1067710"/>
            <a:ext cx="685800" cy="68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6D8FFF-5912-15DD-F4EA-15DEA24B01CF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813116" y="5902415"/>
            <a:ext cx="2749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and many more...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/>
      <p:bldP spid="46" grpId="0"/>
      <p:bldP spid="47" grpId="0"/>
      <p:bldP spid="53" grpId="0" animBg="1"/>
      <p:bldP spid="54" grpId="0" animBg="1"/>
      <p:bldP spid="55" grpId="0" animBg="1"/>
      <p:bldP spid="56" grpId="0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Randomness in Blockchain: Rely on external coin oracle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564539" y="3737425"/>
                <a:ext cx="1391199" cy="7180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564539" y="3737425"/>
                <a:ext cx="1391199" cy="71809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62267" y="3757089"/>
                <a:ext cx="1391199" cy="7180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62267" y="3757089"/>
                <a:ext cx="1391199" cy="71809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715309" y="3757089"/>
                <a:ext cx="1391199" cy="71809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715309" y="3757089"/>
                <a:ext cx="1391199" cy="71809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259740" y="3842384"/>
                <a:ext cx="1151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259740" y="3842384"/>
                <a:ext cx="1151567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4DC92E-3B87-8D37-2CE0-6DD540C5AD4D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8"/>
            </p:custDataLst>
          </p:nvPr>
        </p:nvCxnSpPr>
        <p:spPr>
          <a:xfrm>
            <a:off x="2153466" y="4116137"/>
            <a:ext cx="5618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F0FC35-984A-66AC-B34E-F3E7D75B1596}"/>
              </a:ext>
            </a:extLst>
          </p:cNvPr>
          <p:cNvCxnSpPr>
            <a:cxnSpLocks/>
            <a:stCxn id="7" idx="3"/>
          </p:cNvCxnSpPr>
          <p:nvPr>
            <p:custDataLst>
              <p:tags r:id="rId9"/>
            </p:custDataLst>
          </p:nvPr>
        </p:nvCxnSpPr>
        <p:spPr>
          <a:xfrm flipV="1">
            <a:off x="4106508" y="4116017"/>
            <a:ext cx="490541" cy="1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16F5F8-C094-0AE3-9756-4E23F05E2E7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V="1">
            <a:off x="5081303" y="4129011"/>
            <a:ext cx="483236" cy="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94C68F-DA5F-4A21-F964-1E64418CBAE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32"/>
          <a:srcRect t="8828" r="64152"/>
          <a:stretch/>
        </p:blipFill>
        <p:spPr>
          <a:xfrm>
            <a:off x="7931918" y="944793"/>
            <a:ext cx="1559322" cy="163783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D49695-F7C6-D900-3EF4-4E3D082873AB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9931" r="53398" b="7951"/>
          <a:stretch/>
        </p:blipFill>
        <p:spPr bwMode="auto">
          <a:xfrm>
            <a:off x="9996777" y="914050"/>
            <a:ext cx="1559322" cy="16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C1641B-B5A5-5CC9-DF8E-A5D728AE13B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90455" y="944793"/>
            <a:ext cx="6377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External sources of verifiable randomness!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57FF0F-1D58-8290-4DB7-8477735C69E1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V="1">
            <a:off x="3654624" y="2749583"/>
            <a:ext cx="1151567" cy="8800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586820-708C-6E9E-7B37-1A9D3429C6CE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H="1">
            <a:off x="4106508" y="2911541"/>
            <a:ext cx="974795" cy="7899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B83EDC-103F-F9AD-21BC-3C02DFA5FAD4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392399" y="3113779"/>
                <a:ext cx="341194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B83EDC-103F-F9AD-21BC-3C02DFA5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392399" y="3113779"/>
                <a:ext cx="341194" cy="432414"/>
              </a:xfrm>
              <a:prstGeom prst="rect">
                <a:avLst/>
              </a:prstGeom>
              <a:blipFill>
                <a:blip r:embed="rId34"/>
                <a:stretch>
                  <a:fillRect r="-3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59C4DE-7403-FE76-D0D4-AC427E061FA5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H="1" flipV="1">
            <a:off x="5787568" y="2853504"/>
            <a:ext cx="425747" cy="8479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EA737E8-6501-F3A5-407F-E4D384225EF5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6213315" y="2849360"/>
            <a:ext cx="451530" cy="8479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2CD4EB2-3366-48CF-D33B-B4A301431107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260138" y="3037518"/>
                <a:ext cx="341194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2CD4EB2-3366-48CF-D33B-B4A30143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6260138" y="3037518"/>
                <a:ext cx="341194" cy="432414"/>
              </a:xfrm>
              <a:prstGeom prst="rect">
                <a:avLst/>
              </a:prstGeom>
              <a:blipFill>
                <a:blip r:embed="rId35"/>
                <a:stretch>
                  <a:fillRect r="-178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>
            <a:extLst>
              <a:ext uri="{FF2B5EF4-FFF2-40B4-BE49-F238E27FC236}">
                <a16:creationId xmlns:a16="http://schemas.microsoft.com/office/drawing/2014/main" id="{C2066DA4-ECAC-B25E-22E1-1A5403A74C26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2"/>
          <a:srcRect l="3865" t="8827" r="68759" b="24629"/>
          <a:stretch/>
        </p:blipFill>
        <p:spPr>
          <a:xfrm>
            <a:off x="4910288" y="1640886"/>
            <a:ext cx="1151567" cy="115602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22C39B-5B3E-A048-145A-3657001C70DA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90455" y="4745200"/>
            <a:ext cx="14542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Security: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5EC81E-27F1-1735-93A6-AC230C74861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142564" y="4745199"/>
            <a:ext cx="51002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Reliance on security of the oracle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CCDA9A-07E9-A3CD-9F81-F5CD16A29F9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90455" y="5299229"/>
            <a:ext cx="15408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Usability: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FE3B460-CBF7-EC94-531A-FFC037140D97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2153074" y="5299228"/>
            <a:ext cx="70121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Hard to get the beacon output timing correct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A6DF246-1903-ACC4-8576-6AAE368F74B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421657" y="5950473"/>
            <a:ext cx="93486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Blockchain validators implement their own randomness beacon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8" grpId="0" animBg="1"/>
      <p:bldP spid="40" grpId="0" animBg="1"/>
      <p:bldP spid="63" grpId="0" animBg="1"/>
      <p:bldP spid="90" grpId="0" animBg="1"/>
      <p:bldP spid="91" grpId="0" animBg="1"/>
      <p:bldP spid="92" grpId="0" animBg="1"/>
      <p:bldP spid="93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3121" y="2111194"/>
            <a:ext cx="10945758" cy="151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5D5CC-3442-E45D-C14B-00C40B10C48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3120" y="2890391"/>
            <a:ext cx="1052576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Randomness Beacon from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+mn-lt"/>
              </a:rPr>
              <a:t>Threshold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Verifiable Random Functions</a:t>
            </a:r>
            <a:r>
              <a:rPr lang="en-US" sz="3200" dirty="0">
                <a:latin typeface="+mn-lt"/>
              </a:rPr>
              <a:t> (VRFs)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56DC31-671D-0EF7-24AE-31BECC8DF3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7548-D472-8DEA-BF0B-4E3D5CDA30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6227" y="5540527"/>
            <a:ext cx="8838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VRFs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86B84-362F-54F1-A6F2-D9E08702980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92062" y="5535544"/>
            <a:ext cx="62531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Verifiable Unpredictable Functions (VUFs)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77F57-02BC-6FB7-E0A4-21F2725E0FB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08086" y="5525734"/>
            <a:ext cx="28455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Unique Signatures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C268D3-F2DB-BA01-9163-AC43D137C35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519674" y="5535544"/>
                <a:ext cx="678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C268D3-F2DB-BA01-9163-AC43D137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519674" y="5535544"/>
                <a:ext cx="67842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E95E0-A31A-80A3-F492-0063086E418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65952" y="5525733"/>
                <a:ext cx="6784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7E95E0-A31A-80A3-F492-0063086E4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8165952" y="5525733"/>
                <a:ext cx="67842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30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/>
        </p:nvSpPr>
        <p:spPr>
          <a:xfrm>
            <a:off x="623121" y="2111194"/>
            <a:ext cx="10945758" cy="151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5D5CC-3442-E45D-C14B-00C40B10C48D}"/>
              </a:ext>
            </a:extLst>
          </p:cNvPr>
          <p:cNvSpPr txBox="1"/>
          <p:nvPr/>
        </p:nvSpPr>
        <p:spPr>
          <a:xfrm>
            <a:off x="828040" y="3136612"/>
            <a:ext cx="1053592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Boldyreva’s </a:t>
            </a:r>
            <a:r>
              <a:rPr lang="en-US" sz="3200" dirty="0" err="1">
                <a:latin typeface="+mn-lt"/>
              </a:rPr>
              <a:t>Boneh</a:t>
            </a:r>
            <a:r>
              <a:rPr lang="en-US" sz="3200" dirty="0">
                <a:latin typeface="+mn-lt"/>
              </a:rPr>
              <a:t>-Lynn-</a:t>
            </a:r>
            <a:r>
              <a:rPr lang="en-US" sz="3200" dirty="0" err="1">
                <a:latin typeface="+mn-lt"/>
              </a:rPr>
              <a:t>Shacham</a:t>
            </a:r>
            <a:r>
              <a:rPr lang="en-US" sz="3200" dirty="0">
                <a:latin typeface="+mn-lt"/>
              </a:rPr>
              <a:t> (BLS) Threshold Signatures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B69FD1C-4EC4-5E63-1371-7E3B4BA7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62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BLS (unique) threshold signature [Boldyreva’03]</a:t>
            </a:r>
          </a:p>
        </p:txBody>
      </p:sp>
      <p:pic>
        <p:nvPicPr>
          <p:cNvPr id="8" name="Graphic 7" descr="Female Profile outline">
            <a:extLst>
              <a:ext uri="{FF2B5EF4-FFF2-40B4-BE49-F238E27FC236}">
                <a16:creationId xmlns:a16="http://schemas.microsoft.com/office/drawing/2014/main" id="{6AD4BED4-E996-D437-503C-A7B8E889E6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235443" y="2518772"/>
            <a:ext cx="792008" cy="792008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A2B72A5B-5AD9-6EDC-453C-87F98D3159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235443" y="1640436"/>
            <a:ext cx="792008" cy="792008"/>
          </a:xfrm>
          <a:prstGeom prst="rect">
            <a:avLst/>
          </a:prstGeom>
        </p:spPr>
      </p:pic>
      <p:pic>
        <p:nvPicPr>
          <p:cNvPr id="14" name="Graphic 13" descr="User Crown Male outline">
            <a:extLst>
              <a:ext uri="{FF2B5EF4-FFF2-40B4-BE49-F238E27FC236}">
                <a16:creationId xmlns:a16="http://schemas.microsoft.com/office/drawing/2014/main" id="{4791CAA9-EE47-365F-FE66-5C467E268F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35443" y="3401406"/>
            <a:ext cx="786034" cy="786034"/>
          </a:xfrm>
          <a:prstGeom prst="rect">
            <a:avLst/>
          </a:prstGeom>
        </p:spPr>
      </p:pic>
      <p:pic>
        <p:nvPicPr>
          <p:cNvPr id="22" name="Graphic 21" descr="User Crown Female outline">
            <a:extLst>
              <a:ext uri="{FF2B5EF4-FFF2-40B4-BE49-F238E27FC236}">
                <a16:creationId xmlns:a16="http://schemas.microsoft.com/office/drawing/2014/main" id="{6F353543-7605-5EF6-052E-5349F2E12B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257519" y="4774375"/>
            <a:ext cx="786034" cy="786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3BF2DE-1472-6721-71CE-7E70975B3B3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5400000">
            <a:off x="1526916" y="421794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309FC-2778-12B0-19E3-020EEB8F5F0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999885" y="1786417"/>
                <a:ext cx="21301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309FC-2778-12B0-19E3-020EEB8F5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1999885" y="1786417"/>
                <a:ext cx="2130170" cy="523220"/>
              </a:xfrm>
              <a:prstGeom prst="rect">
                <a:avLst/>
              </a:prstGeom>
              <a:blipFill>
                <a:blip r:embed="rId36"/>
                <a:stretch>
                  <a:fillRect l="-118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5410D-917D-6946-0190-AF745771ACE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95271" y="1739990"/>
                <a:ext cx="4626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5410D-917D-6946-0190-AF745771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95271" y="1739990"/>
                <a:ext cx="462616" cy="523220"/>
              </a:xfrm>
              <a:prstGeom prst="rect">
                <a:avLst/>
              </a:prstGeom>
              <a:blipFill>
                <a:blip r:embed="rId37"/>
                <a:stretch>
                  <a:fillRect r="-2703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49955-49F4-17D1-BB85-F526DFD1ED99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52936" y="2609236"/>
                <a:ext cx="4626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849955-49F4-17D1-BB85-F526DFD1E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52936" y="2609236"/>
                <a:ext cx="462616" cy="523220"/>
              </a:xfrm>
              <a:prstGeom prst="rect">
                <a:avLst/>
              </a:prstGeom>
              <a:blipFill>
                <a:blip r:embed="rId38"/>
                <a:stretch>
                  <a:fillRect r="-540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804AE-687F-B3A8-F396-44A2A64E7289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52936" y="3468694"/>
                <a:ext cx="4626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804AE-687F-B3A8-F396-44A2A64E7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52936" y="3468694"/>
                <a:ext cx="462616" cy="523220"/>
              </a:xfrm>
              <a:prstGeom prst="rect">
                <a:avLst/>
              </a:prstGeom>
              <a:blipFill>
                <a:blip r:embed="rId39"/>
                <a:stretch>
                  <a:fillRect r="-540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E5309-6D8F-7A74-94E9-8521F312F7ED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63974" y="4911103"/>
                <a:ext cx="4626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E5309-6D8F-7A74-94E9-8521F312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63974" y="4911103"/>
                <a:ext cx="462616" cy="523220"/>
              </a:xfrm>
              <a:prstGeom prst="rect">
                <a:avLst/>
              </a:prstGeom>
              <a:blipFill>
                <a:blip r:embed="rId40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6254AF-DA67-645D-3E41-51AD72F80012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999885" y="2631004"/>
                <a:ext cx="213017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6254AF-DA67-645D-3E41-51AD72F80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1999885" y="2631004"/>
                <a:ext cx="2130170" cy="523220"/>
              </a:xfrm>
              <a:prstGeom prst="rect">
                <a:avLst/>
              </a:prstGeom>
              <a:blipFill>
                <a:blip r:embed="rId42"/>
                <a:stretch>
                  <a:fillRect l="-118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02A11-5AE5-1A70-72FC-FC0140968998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971751" y="4952456"/>
                <a:ext cx="22085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702A11-5AE5-1A70-72FC-FC0140968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1971751" y="4952456"/>
                <a:ext cx="2208512" cy="523220"/>
              </a:xfrm>
              <a:prstGeom prst="rect">
                <a:avLst/>
              </a:prstGeom>
              <a:blipFill>
                <a:blip r:embed="rId44"/>
                <a:stretch>
                  <a:fillRect l="-57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30FCF7-7BFE-9ADC-79FF-D065F527C7E9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653140" y="1737125"/>
                <a:ext cx="3380520" cy="11378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30FCF7-7BFE-9ADC-79FF-D065F527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4653140" y="1737125"/>
                <a:ext cx="3380520" cy="1137876"/>
              </a:xfrm>
              <a:prstGeom prst="rect">
                <a:avLst/>
              </a:prstGeom>
              <a:blipFill>
                <a:blip r:embed="rId46"/>
                <a:stretch>
                  <a:fillRect l="-1124" t="-127473" r="-5618" b="-18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phic 16" descr="Programmer female with solid fill">
            <a:extLst>
              <a:ext uri="{FF2B5EF4-FFF2-40B4-BE49-F238E27FC236}">
                <a16:creationId xmlns:a16="http://schemas.microsoft.com/office/drawing/2014/main" id="{D30EAC16-C320-2FAC-DB09-A7B342B39CD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845633" y="3080282"/>
            <a:ext cx="914469" cy="91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637AE-7F3A-EEE5-0F12-6A55A2EC757F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060522" y="1117216"/>
                <a:ext cx="4920192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are the Lagrange coefficients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637AE-7F3A-EEE5-0F12-6A55A2EC7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060522" y="1117216"/>
                <a:ext cx="4920192" cy="523220"/>
              </a:xfrm>
              <a:prstGeom prst="rect">
                <a:avLst/>
              </a:prstGeom>
              <a:blipFill>
                <a:blip r:embed="rId50"/>
                <a:stretch>
                  <a:fillRect l="-771" t="-9302" r="-231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2B57C-25F1-4460-7092-C5FCD8221E47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040812" y="4802751"/>
                <a:ext cx="4802845" cy="13849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Non-interactive signing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partial signature size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Quasilinear aggregation cost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2B57C-25F1-4460-7092-C5FCD8221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040812" y="4802751"/>
                <a:ext cx="4802845" cy="1384995"/>
              </a:xfrm>
              <a:prstGeom prst="rect">
                <a:avLst/>
              </a:prstGeom>
              <a:blipFill>
                <a:blip r:embed="rId51"/>
                <a:stretch>
                  <a:fillRect l="-2639" t="-5455" r="-237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9BD97E-EA05-D6EF-263C-2A4C563FE128}"/>
              </a:ext>
            </a:extLst>
          </p:cNvPr>
          <p:cNvCxnSpPr>
            <a:cxnSpLocks/>
            <a:stCxn id="28" idx="3"/>
          </p:cNvCxnSpPr>
          <p:nvPr>
            <p:custDataLst>
              <p:tags r:id="rId19"/>
            </p:custDataLst>
          </p:nvPr>
        </p:nvCxnSpPr>
        <p:spPr>
          <a:xfrm>
            <a:off x="4130055" y="2048027"/>
            <a:ext cx="1377400" cy="15252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93B04-3C48-A94B-3173-E7C4479DF003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 flipV="1">
            <a:off x="4118068" y="3694523"/>
            <a:ext cx="1366704" cy="14245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FE5B6F1-4AF2-90C9-C537-429F7722811A}"/>
              </a:ext>
            </a:extLst>
          </p:cNvPr>
          <p:cNvCxnSpPr>
            <a:cxnSpLocks/>
            <a:stCxn id="13" idx="3"/>
          </p:cNvCxnSpPr>
          <p:nvPr>
            <p:custDataLst>
              <p:tags r:id="rId21"/>
            </p:custDataLst>
          </p:nvPr>
        </p:nvCxnSpPr>
        <p:spPr>
          <a:xfrm>
            <a:off x="4130055" y="2892614"/>
            <a:ext cx="1359505" cy="7588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B92919-3C03-DCB3-1C4E-01EB3109E62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495863" y="3927255"/>
            <a:ext cx="179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7F4F3AA-CAEA-B986-FCD5-53F9F1E9964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E85B15-9F2D-E18A-B5A9-8A90746EB834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454470" y="3369998"/>
                <a:ext cx="3670731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/>
                  <a:t>VRF output: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E85B15-9F2D-E18A-B5A9-8A90746EB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7454470" y="3369998"/>
                <a:ext cx="3670731" cy="523220"/>
              </a:xfrm>
              <a:prstGeom prst="rect">
                <a:avLst/>
              </a:prstGeom>
              <a:blipFill>
                <a:blip r:embed="rId53"/>
                <a:stretch>
                  <a:fillRect l="-3448" t="-11905" b="-3095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D8D586-7F75-5E8D-55A1-E476F0489EC3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91651" y="5668616"/>
                <a:ext cx="4461489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D8D586-7F75-5E8D-55A1-E476F0489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91651" y="5668616"/>
                <a:ext cx="4461489" cy="523220"/>
              </a:xfrm>
              <a:prstGeom prst="rect">
                <a:avLst/>
              </a:prstGeom>
              <a:blipFill>
                <a:blip r:embed="rId54"/>
                <a:stretch>
                  <a:fillRect t="-9091" b="-2727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71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/>
      <p:bldP spid="5" grpId="0"/>
      <p:bldP spid="7" grpId="0"/>
      <p:bldP spid="11" grpId="0"/>
      <p:bldP spid="13" grpId="0"/>
      <p:bldP spid="15" grpId="0"/>
      <p:bldP spid="16" grpId="0" animBg="1"/>
      <p:bldP spid="18" grpId="0" animBg="1"/>
      <p:bldP spid="21" grpId="0" build="p" animBg="1"/>
      <p:bldP spid="12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Randomness beacon using threshold VRFs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4DC92E-3B87-8D37-2CE0-6DD540C5AD4D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8"/>
            </p:custDataLst>
          </p:nvPr>
        </p:nvCxnSpPr>
        <p:spPr>
          <a:xfrm>
            <a:off x="2313881" y="1656091"/>
            <a:ext cx="5618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F0FC35-984A-66AC-B34E-F3E7D75B1596}"/>
              </a:ext>
            </a:extLst>
          </p:cNvPr>
          <p:cNvCxnSpPr>
            <a:cxnSpLocks/>
            <a:stCxn id="7" idx="3"/>
          </p:cNvCxnSpPr>
          <p:nvPr>
            <p:custDataLst>
              <p:tags r:id="rId9"/>
            </p:custDataLst>
          </p:nvPr>
        </p:nvCxnSpPr>
        <p:spPr>
          <a:xfrm flipV="1">
            <a:off x="4266923" y="1655971"/>
            <a:ext cx="490541" cy="1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blipFill>
                <a:blip r:embed="rId20"/>
                <a:stretch>
                  <a:fillRect l="-11321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16F5F8-C094-0AE3-9756-4E23F05E2E7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5241718" y="1649301"/>
            <a:ext cx="483236" cy="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966631-EACC-0CE0-3618-891CA7E76D97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tVRF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966631-EACC-0CE0-3618-891CA7E76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blipFill>
                <a:blip r:embed="rId21"/>
                <a:stretch>
                  <a:fillRect r="-211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9E9EF6F1-FB34-3860-380A-D9FCE52C429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737131" y="2355808"/>
            <a:ext cx="1219200" cy="490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4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22" grpId="0" animBg="1"/>
      <p:bldP spid="16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076437-4FBF-0A47-B381-BBDA1BBC3D2A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tVRF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076437-4FBF-0A47-B381-BBDA1BBC3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blipFill>
                <a:blip r:embed="rId5"/>
                <a:stretch>
                  <a:fillRect r="-211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Randomness beacon using threshold VRFs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/>
              <p:nvPr/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/>
              <p:nvPr/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/>
              <p:nvPr/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/>
              <p:nvPr/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4DC92E-3B87-8D37-2CE0-6DD540C5AD4D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313881" y="1656091"/>
            <a:ext cx="5618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F0FC35-984A-66AC-B34E-F3E7D75B159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266923" y="1655971"/>
            <a:ext cx="490541" cy="1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/>
              <p:nvPr/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blipFill>
                <a:blip r:embed="rId10"/>
                <a:stretch>
                  <a:fillRect l="-11321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16F5F8-C094-0AE3-9756-4E23F05E2E79}"/>
              </a:ext>
            </a:extLst>
          </p:cNvPr>
          <p:cNvCxnSpPr>
            <a:cxnSpLocks/>
          </p:cNvCxnSpPr>
          <p:nvPr/>
        </p:nvCxnSpPr>
        <p:spPr>
          <a:xfrm flipV="1">
            <a:off x="5241718" y="1649301"/>
            <a:ext cx="483236" cy="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0ED37-B7C3-9BF9-E56F-DB0482F7B426}"/>
                  </a:ext>
                </a:extLst>
              </p:cNvPr>
              <p:cNvSpPr/>
              <p:nvPr/>
            </p:nvSpPr>
            <p:spPr>
              <a:xfrm>
                <a:off x="6616080" y="1014315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0ED37-B7C3-9BF9-E56F-DB0482F7B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80" y="1014315"/>
                <a:ext cx="644873" cy="659744"/>
              </a:xfrm>
              <a:prstGeom prst="ellipse">
                <a:avLst/>
              </a:prstGeom>
              <a:blipFill>
                <a:blip r:embed="rId11"/>
                <a:stretch>
                  <a:fillRect l="-32075" r="-5660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9E9EF6F1-FB34-3860-380A-D9FCE52C429F}"/>
              </a:ext>
            </a:extLst>
          </p:cNvPr>
          <p:cNvSpPr/>
          <p:nvPr/>
        </p:nvSpPr>
        <p:spPr>
          <a:xfrm>
            <a:off x="5666313" y="2345298"/>
            <a:ext cx="2447673" cy="490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4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Randomness beacon using threshold VRFs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312E2E-4A40-A4E6-6DFC-738998F59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724954" y="1261138"/>
                <a:ext cx="1391199" cy="78990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96E139-B744-4E96-BC9F-E4E7F6DD2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22682" y="1261138"/>
                <a:ext cx="1391199" cy="7899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0FD15-F26C-CCAA-B2FB-D8F77225A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875724" y="1261138"/>
                <a:ext cx="1391199" cy="78990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7F5D67-5A03-77DB-AC8A-B53ADE5D7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420155" y="1383694"/>
                <a:ext cx="1151567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4DC92E-3B87-8D37-2CE0-6DD540C5AD4D}"/>
              </a:ext>
            </a:extLst>
          </p:cNvPr>
          <p:cNvCxnSpPr>
            <a:cxnSpLocks/>
            <a:stCxn id="6" idx="3"/>
            <a:endCxn id="7" idx="1"/>
          </p:cNvCxnSpPr>
          <p:nvPr>
            <p:custDataLst>
              <p:tags r:id="rId8"/>
            </p:custDataLst>
          </p:nvPr>
        </p:nvCxnSpPr>
        <p:spPr>
          <a:xfrm>
            <a:off x="2313881" y="1656091"/>
            <a:ext cx="5618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F0FC35-984A-66AC-B34E-F3E7D75B1596}"/>
              </a:ext>
            </a:extLst>
          </p:cNvPr>
          <p:cNvCxnSpPr>
            <a:cxnSpLocks/>
            <a:stCxn id="7" idx="3"/>
          </p:cNvCxnSpPr>
          <p:nvPr>
            <p:custDataLst>
              <p:tags r:id="rId9"/>
            </p:custDataLst>
          </p:nvPr>
        </p:nvCxnSpPr>
        <p:spPr>
          <a:xfrm flipV="1">
            <a:off x="4266923" y="1655971"/>
            <a:ext cx="490541" cy="1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3A5C44E-05FA-A58E-CF4F-3FAD20DD0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3742600" y="1014054"/>
                <a:ext cx="644873" cy="659744"/>
              </a:xfrm>
              <a:prstGeom prst="ellipse">
                <a:avLst/>
              </a:prstGeom>
              <a:blipFill>
                <a:blip r:embed="rId31"/>
                <a:stretch>
                  <a:fillRect l="-11321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16F5F8-C094-0AE3-9756-4E23F05E2E7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V="1">
            <a:off x="5241718" y="1649301"/>
            <a:ext cx="483236" cy="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0ED37-B7C3-9BF9-E56F-DB0482F7B42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6616080" y="1018410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0ED37-B7C3-9BF9-E56F-DB0482F7B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616080" y="1018410"/>
                <a:ext cx="644873" cy="659744"/>
              </a:xfrm>
              <a:prstGeom prst="ellipse">
                <a:avLst/>
              </a:prstGeom>
              <a:blipFill>
                <a:blip r:embed="rId32"/>
                <a:stretch>
                  <a:fillRect l="-32075" r="-5660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52A8737-1B87-F6B2-90B7-53455CF4118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059059" y="1261018"/>
                <a:ext cx="1391199" cy="7899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52A8737-1B87-F6B2-90B7-53455CF41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9059059" y="1261018"/>
                <a:ext cx="1391199" cy="78990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8CF904-5816-3D55-3FD7-BF4422A09948}"/>
              </a:ext>
            </a:extLst>
          </p:cNvPr>
          <p:cNvCxnSpPr>
            <a:cxnSpLocks/>
            <a:stCxn id="4" idx="3"/>
            <a:endCxn id="37" idx="1"/>
          </p:cNvCxnSpPr>
          <p:nvPr>
            <p:custDataLst>
              <p:tags r:id="rId14"/>
            </p:custDataLst>
          </p:nvPr>
        </p:nvCxnSpPr>
        <p:spPr>
          <a:xfrm flipV="1">
            <a:off x="7116153" y="1655971"/>
            <a:ext cx="1942906" cy="1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0B9C7A-131E-9769-4F52-2BD563324F5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950185" y="1018290"/>
                <a:ext cx="644873" cy="65974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0B9C7A-131E-9769-4F52-2BD563324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9950185" y="1018290"/>
                <a:ext cx="644873" cy="659744"/>
              </a:xfrm>
              <a:prstGeom prst="ellipse">
                <a:avLst/>
              </a:prstGeom>
              <a:blipFill>
                <a:blip r:embed="rId34"/>
                <a:stretch>
                  <a:fillRect l="-7547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AFBEB7-8E1F-6C81-268D-DCD6267D534B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8393568" y="2321725"/>
                <a:ext cx="2926070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tVRF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AFBEB7-8E1F-6C81-268D-DCD6267D5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8393568" y="2321725"/>
                <a:ext cx="2926070" cy="523220"/>
              </a:xfrm>
              <a:prstGeom prst="rect">
                <a:avLst/>
              </a:prstGeom>
              <a:blipFill>
                <a:blip r:embed="rId35"/>
                <a:stretch>
                  <a:fillRect r="-215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D32FFB7-31DC-EA7A-A411-874EBC123A2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2683" y="4353843"/>
            <a:ext cx="154080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Security: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2F32DB-65FF-D087-7BAF-65303EE1A50F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538981" y="3123138"/>
                <a:ext cx="7114038" cy="9541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tVRF</m:t>
                        </m:r>
                      </m:sub>
                    </m:sSub>
                  </m:oMath>
                </a14:m>
                <a:r>
                  <a:rPr lang="en-US" sz="2800" dirty="0"/>
                  <a:t>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parties</a:t>
                </a:r>
                <a:endParaRPr lang="en-US" sz="2800" dirty="0"/>
              </a:p>
              <a:p>
                <a:pPr marL="514350" indent="-514350">
                  <a:buFontTx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tVRF</m:t>
                        </m:r>
                      </m:sub>
                    </m:sSub>
                  </m:oMath>
                </a14:m>
                <a:r>
                  <a:rPr lang="en-US" sz="2800" dirty="0"/>
                  <a:t> requires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one round</a:t>
                </a:r>
                <a:r>
                  <a:rPr lang="en-US" sz="2800" dirty="0"/>
                  <a:t> of communication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2F32DB-65FF-D087-7BAF-65303EE1A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538981" y="3123138"/>
                <a:ext cx="7114038" cy="954107"/>
              </a:xfrm>
              <a:prstGeom prst="rect">
                <a:avLst/>
              </a:prstGeom>
              <a:blipFill>
                <a:blip r:embed="rId36"/>
                <a:stretch>
                  <a:fillRect l="-1246" t="-6494" r="-1601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C286EE5-B5F2-160F-2FBD-EB37341D2DB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2682" y="4929554"/>
            <a:ext cx="15408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Usability: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2EC91B-AAF2-1731-5806-1415CD5AC6E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480669" y="4916977"/>
            <a:ext cx="54546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Only one round of additional latency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E3630B-7C39-699C-E2F5-7E64B785EA2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480669" y="4353843"/>
            <a:ext cx="54546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Same as underlying blockchain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F0858A-4CA0-41C2-4733-B5F62204619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358160" y="5809601"/>
            <a:ext cx="21870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Are we done?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35445-8F2C-C77E-B39A-883B63EDF9C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732616" y="5809601"/>
            <a:ext cx="9450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No </a:t>
            </a:r>
            <a:r>
              <a:rPr lang="en-US" sz="2800">
                <a:sym typeface="Wingdings" pitchFamily="2" charset="2"/>
              </a:rPr>
              <a:t>:(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0E2D81-A8CC-87FB-246C-9C7D567C4785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tVRF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0E2D81-A8CC-87FB-246C-9C7D567C4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4593266" y="2323320"/>
                <a:ext cx="3594293" cy="523220"/>
              </a:xfrm>
              <a:prstGeom prst="rect">
                <a:avLst/>
              </a:prstGeom>
              <a:blipFill>
                <a:blip r:embed="rId37"/>
                <a:stretch>
                  <a:fillRect r="-211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461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7" grpId="0" animBg="1"/>
      <p:bldP spid="24" grpId="0" animBg="1"/>
      <p:bldP spid="25" grpId="0" uiExpand="1" build="p" animBg="1"/>
      <p:bldP spid="26" grpId="0" animBg="1"/>
      <p:bldP spid="27" grpId="0" animBg="1"/>
      <p:bldP spid="28" grpId="0" animBg="1"/>
      <p:bldP spid="30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Proof-of-Stake blockchains are weighted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7926-318F-F10D-827B-D242DA5E194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51320" y="5623247"/>
            <a:ext cx="888935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Weighted VRF for randomness in Proof-of-Stake blockchains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9D6201-C7E6-8498-7C92-F69F7D38C13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52033" y="1866748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9D6201-C7E6-8498-7C92-F69F7D38C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552033" y="1866748"/>
                <a:ext cx="1439322" cy="523220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38D9-D6B2-9136-14CA-75E118DC540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874054" y="1866748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3638D9-D6B2-9136-14CA-75E118DC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874054" y="1866748"/>
                <a:ext cx="1439322" cy="523220"/>
              </a:xfrm>
              <a:prstGeom prst="rect">
                <a:avLst/>
              </a:prstGeom>
              <a:blipFill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67AA-B4EE-5876-07B7-85E18E7487B1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114989" y="1908250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67AA-B4EE-5876-07B7-85E18E748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114989" y="1908250"/>
                <a:ext cx="1480150" cy="523220"/>
              </a:xfrm>
              <a:prstGeom prst="rect">
                <a:avLst/>
              </a:prstGeom>
              <a:blipFill>
                <a:blip r:embed="rId2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53980C-FE50-3C7A-DE09-0C85ABF48DCB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665001" y="1866747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53980C-FE50-3C7A-DE09-0C85ABF4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8665001" y="1866747"/>
                <a:ext cx="1480151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Female Profile outline">
            <a:extLst>
              <a:ext uri="{FF2B5EF4-FFF2-40B4-BE49-F238E27FC236}">
                <a16:creationId xmlns:a16="http://schemas.microsoft.com/office/drawing/2014/main" id="{A6123F3E-EA24-401F-5EFF-AF5968FA5F9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85292" y="1218712"/>
            <a:ext cx="792008" cy="792008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B719E1CD-8506-194A-274E-9606BEDAE36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54488" y="1218712"/>
            <a:ext cx="792008" cy="792008"/>
          </a:xfrm>
          <a:prstGeom prst="rect">
            <a:avLst/>
          </a:prstGeom>
        </p:spPr>
      </p:pic>
      <p:pic>
        <p:nvPicPr>
          <p:cNvPr id="14" name="Graphic 13" descr="User Crown Male outline">
            <a:extLst>
              <a:ext uri="{FF2B5EF4-FFF2-40B4-BE49-F238E27FC236}">
                <a16:creationId xmlns:a16="http://schemas.microsoft.com/office/drawing/2014/main" id="{A1A8559C-2374-F425-0A01-9878E9FA74D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393847" y="1224687"/>
            <a:ext cx="786034" cy="786034"/>
          </a:xfrm>
          <a:prstGeom prst="rect">
            <a:avLst/>
          </a:prstGeom>
        </p:spPr>
      </p:pic>
      <p:pic>
        <p:nvPicPr>
          <p:cNvPr id="15" name="Graphic 14" descr="User Crown Female outline">
            <a:extLst>
              <a:ext uri="{FF2B5EF4-FFF2-40B4-BE49-F238E27FC236}">
                <a16:creationId xmlns:a16="http://schemas.microsoft.com/office/drawing/2014/main" id="{9A574E85-6F9D-263F-E077-2898DEC7EFC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978761" y="1159611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D1BAC2-1464-C443-8202-85A2440F17E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842752" y="14047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D1BAC2-1464-C443-8202-85A2440F1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842752" y="1404769"/>
                <a:ext cx="574196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phic 16" descr="Female Profile outline">
            <a:extLst>
              <a:ext uri="{FF2B5EF4-FFF2-40B4-BE49-F238E27FC236}">
                <a16:creationId xmlns:a16="http://schemas.microsoft.com/office/drawing/2014/main" id="{6E49E522-C6DF-F6B3-3976-A2617DD57A4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65898" y="1225586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DEAE25-614F-5CBC-7071-245FAF1DEE55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355924" y="1921952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DEAE25-614F-5CBC-7071-245FAF1D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355924" y="1921952"/>
                <a:ext cx="1480150" cy="523220"/>
              </a:xfrm>
              <a:prstGeom prst="rect">
                <a:avLst/>
              </a:prstGeom>
              <a:blipFill>
                <a:blip r:embed="rId3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AF1B7-7F81-E3B5-92F3-4D7021EF9AA9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498611" y="1848880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AF1B7-7F81-E3B5-92F3-4D7021EF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7498611" y="1848880"/>
                <a:ext cx="1480150" cy="523220"/>
              </a:xfrm>
              <a:prstGeom prst="rect">
                <a:avLst/>
              </a:prstGeom>
              <a:blipFill>
                <a:blip r:embed="rId3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ser Crown Male outline">
            <a:extLst>
              <a:ext uri="{FF2B5EF4-FFF2-40B4-BE49-F238E27FC236}">
                <a16:creationId xmlns:a16="http://schemas.microsoft.com/office/drawing/2014/main" id="{B6088600-F7FA-DDF5-EA02-02FFCC718B6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777469" y="1165317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62D3FD-C4E3-FD83-3C45-2C46995EBD56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284865" y="2621292"/>
                <a:ext cx="9554074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Validators of combined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(say 1/3</a:t>
                </a:r>
                <a:r>
                  <a:rPr lang="en-US" sz="2800" baseline="30000" dirty="0"/>
                  <a:t>rd</a:t>
                </a:r>
                <a:r>
                  <a:rPr lang="en-US" sz="2800" dirty="0"/>
                  <a:t>) are malicious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62D3FD-C4E3-FD83-3C45-2C46995EB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284865" y="2621292"/>
                <a:ext cx="9554074" cy="523220"/>
              </a:xfrm>
              <a:prstGeom prst="rect">
                <a:avLst/>
              </a:prstGeom>
              <a:blipFill>
                <a:blip r:embed="rId38"/>
                <a:stretch>
                  <a:fillRect l="-1062" t="-11905" r="-106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456D951-0D9B-D3A1-8087-17FE0E247A4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34578" y="3453074"/>
            <a:ext cx="7220777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Staking on Aptos blockchain (as of March 2024)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L" sz="2800"/>
              <a:t>880M </a:t>
            </a:r>
            <a:r>
              <a:rPr lang="en-US" sz="2800" dirty="0"/>
              <a:t>stake, </a:t>
            </a:r>
            <a:r>
              <a:rPr lang="en-IL" sz="2800"/>
              <a:t>129 validators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L" sz="2800"/>
              <a:t>14 </a:t>
            </a:r>
            <a:r>
              <a:rPr lang="en-US" sz="2800" dirty="0"/>
              <a:t>validators with </a:t>
            </a:r>
            <a:r>
              <a:rPr lang="en-IL" sz="2800"/>
              <a:t>15M-20M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L" sz="2800"/>
              <a:t>43 </a:t>
            </a:r>
            <a:r>
              <a:rPr lang="en-US" sz="2800" dirty="0"/>
              <a:t>validators with</a:t>
            </a:r>
            <a:r>
              <a:rPr lang="en-IL" sz="2800"/>
              <a:t> 1M-1.3M</a:t>
            </a:r>
            <a:endParaRPr lang="en-US" sz="2800" dirty="0"/>
          </a:p>
        </p:txBody>
      </p:sp>
      <p:pic>
        <p:nvPicPr>
          <p:cNvPr id="28" name="Picture 27" descr="A logo with white letters and green lines&#10;&#10;Description automatically generated">
            <a:extLst>
              <a:ext uri="{FF2B5EF4-FFF2-40B4-BE49-F238E27FC236}">
                <a16:creationId xmlns:a16="http://schemas.microsoft.com/office/drawing/2014/main" id="{BBEC41AC-45C7-D4E8-DDD8-DEBC811498F3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9"/>
          <a:srcRect t="-2218" r="26842" b="-4299"/>
          <a:stretch/>
        </p:blipFill>
        <p:spPr>
          <a:xfrm>
            <a:off x="9036638" y="3633676"/>
            <a:ext cx="2217028" cy="1405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6" grpId="0"/>
      <p:bldP spid="18" grpId="0"/>
      <p:bldP spid="19" grpId="0"/>
      <p:bldP spid="22" grpId="0" animBg="1"/>
      <p:bldP spid="26" grpId="0" build="p" bldLvl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Weighted VRF: Virtualization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1196" y="1317495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1196" y="1317495"/>
                <a:ext cx="1439322" cy="523220"/>
              </a:xfrm>
              <a:prstGeom prst="rect">
                <a:avLst/>
              </a:prstGeom>
              <a:blipFill>
                <a:blip r:embed="rId3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414" y="2183115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0414" y="2183115"/>
                <a:ext cx="1439322" cy="523220"/>
              </a:xfrm>
              <a:prstGeom prst="rect">
                <a:avLst/>
              </a:prstGeom>
              <a:blipFill>
                <a:blip r:embed="rId3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0" y="3044907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0" y="3044907"/>
                <a:ext cx="1480150" cy="523220"/>
              </a:xfrm>
              <a:prstGeom prst="rect">
                <a:avLst/>
              </a:prstGeom>
              <a:blipFill>
                <a:blip r:embed="rId3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0414" y="4018477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0414" y="4018477"/>
                <a:ext cx="1480151" cy="523220"/>
              </a:xfrm>
              <a:prstGeom prst="rect">
                <a:avLst/>
              </a:prstGeom>
              <a:blipFill>
                <a:blip r:embed="rId3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90964" y="2065256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90964" y="1163472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90964" y="2979150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05731" y="3887070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33510" y="4806081"/>
                <a:ext cx="445951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33510" y="4806081"/>
                <a:ext cx="4459511" cy="523220"/>
              </a:xfrm>
              <a:prstGeom prst="rect">
                <a:avLst/>
              </a:prstGeom>
              <a:blipFill>
                <a:blip r:embed="rId48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046699" y="145185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046699" y="1451857"/>
                <a:ext cx="461253" cy="432414"/>
              </a:xfrm>
              <a:prstGeom prst="rect">
                <a:avLst/>
              </a:prstGeom>
              <a:blipFill>
                <a:blip r:embed="rId49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028232" y="227019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2028232" y="2270199"/>
                <a:ext cx="461253" cy="432414"/>
              </a:xfrm>
              <a:prstGeom prst="rect">
                <a:avLst/>
              </a:prstGeom>
              <a:blipFill>
                <a:blip r:embed="rId50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495679" y="2269653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2495679" y="2269653"/>
                <a:ext cx="461253" cy="432414"/>
              </a:xfrm>
              <a:prstGeom prst="rect">
                <a:avLst/>
              </a:prstGeom>
              <a:blipFill>
                <a:blip r:embed="rId51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965483" y="2269653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2965483" y="2269653"/>
                <a:ext cx="461253" cy="432414"/>
              </a:xfrm>
              <a:prstGeom prst="rect">
                <a:avLst/>
              </a:prstGeom>
              <a:blipFill>
                <a:blip r:embed="rId52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7FFF8C-F9CD-B4B3-8B52-9B1BCCA1A930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022496" y="319955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7FFF8C-F9CD-B4B3-8B52-9B1BCCA1A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022496" y="3199555"/>
                <a:ext cx="461253" cy="432414"/>
              </a:xfrm>
              <a:prstGeom prst="rect">
                <a:avLst/>
              </a:prstGeom>
              <a:blipFill>
                <a:blip r:embed="rId53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8DB1AE-D3B8-9E0D-FD0A-D2360429E292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489943" y="319900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8DB1AE-D3B8-9E0D-FD0A-D2360429E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489943" y="3199009"/>
                <a:ext cx="461253" cy="432414"/>
              </a:xfrm>
              <a:prstGeom prst="rect">
                <a:avLst/>
              </a:prstGeom>
              <a:blipFill>
                <a:blip r:embed="rId54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18EDF1-C6AA-75A9-A335-DB3CA8C4E108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013945" y="4068822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18EDF1-C6AA-75A9-A335-DB3CA8C4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013945" y="4068822"/>
                <a:ext cx="461253" cy="432414"/>
              </a:xfrm>
              <a:prstGeom prst="rect">
                <a:avLst/>
              </a:prstGeom>
              <a:blipFill>
                <a:blip r:embed="rId55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839639-2D43-AEF8-EAEB-0DB24B933549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481392" y="4068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839639-2D43-AEF8-EAEB-0DB24B93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481392" y="4068276"/>
                <a:ext cx="461253" cy="432414"/>
              </a:xfrm>
              <a:prstGeom prst="rect">
                <a:avLst/>
              </a:prstGeom>
              <a:blipFill>
                <a:blip r:embed="rId56"/>
                <a:stretch>
                  <a:fillRect r="-2564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067C262-081A-CE8A-7964-472CA01683DC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951196" y="4068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067C262-081A-CE8A-7964-472CA016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951196" y="4068276"/>
                <a:ext cx="461253" cy="432414"/>
              </a:xfrm>
              <a:prstGeom prst="rect">
                <a:avLst/>
              </a:prstGeom>
              <a:blipFill>
                <a:blip r:embed="rId57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39894-63EF-1306-1A8F-2EFC9C6C88FD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571679" y="1451257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39894-63EF-1306-1A8F-2EFC9C6C8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2571679" y="1451257"/>
                <a:ext cx="461253" cy="432414"/>
              </a:xfrm>
              <a:prstGeom prst="rect">
                <a:avLst/>
              </a:prstGeom>
              <a:blipFill>
                <a:blip r:embed="rId58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E17904-8839-54DC-9DD0-7BE57D762480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485735" y="2281088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E17904-8839-54DC-9DD0-7BE57D76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485735" y="2281088"/>
                <a:ext cx="461253" cy="432414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D203AE-E395-2D2F-0725-834FDB018B16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3025823" y="3205816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D203AE-E395-2D2F-0725-834FDB01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3025823" y="3205816"/>
                <a:ext cx="461253" cy="432414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03080-F10D-467B-BBAE-F7133E15F968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485735" y="4070386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03080-F10D-467B-BBAE-F7133E15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3485735" y="4070386"/>
                <a:ext cx="461253" cy="432414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9BF44-33C1-211B-0A62-D37E64203DB8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498509" y="145125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9BF44-33C1-211B-0A62-D37E6420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498509" y="1451257"/>
                <a:ext cx="461253" cy="432414"/>
              </a:xfrm>
              <a:prstGeom prst="rect">
                <a:avLst/>
              </a:prstGeom>
              <a:blipFill>
                <a:blip r:embed="rId62"/>
                <a:stretch>
                  <a:fillRect l="-5128" r="-7692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DEEC98-76ED-DAA8-E329-E158380F3086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480042" y="226959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DEEC98-76ED-DAA8-E329-E158380F3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4480042" y="2269599"/>
                <a:ext cx="461253" cy="432414"/>
              </a:xfrm>
              <a:prstGeom prst="rect">
                <a:avLst/>
              </a:prstGeom>
              <a:blipFill>
                <a:blip r:embed="rId63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B68BD-B338-5FF6-2172-FA543D14B841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947489" y="2269053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B68BD-B338-5FF6-2172-FA543D14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947489" y="2269053"/>
                <a:ext cx="461253" cy="432414"/>
              </a:xfrm>
              <a:prstGeom prst="rect">
                <a:avLst/>
              </a:prstGeom>
              <a:blipFill>
                <a:blip r:embed="rId64"/>
                <a:stretch>
                  <a:fillRect l="-7895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FC1D1-A349-CBA2-3033-DBB652C81E52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5417293" y="2269053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FC1D1-A349-CBA2-3033-DBB652C8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417293" y="2269053"/>
                <a:ext cx="461253" cy="432414"/>
              </a:xfrm>
              <a:prstGeom prst="rect">
                <a:avLst/>
              </a:prstGeom>
              <a:blipFill>
                <a:blip r:embed="rId65"/>
                <a:stretch>
                  <a:fillRect l="-7895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4F7A67-E230-E55D-AAC3-882C70099F4A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474306" y="319895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4F7A67-E230-E55D-AAC3-882C70099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474306" y="3198955"/>
                <a:ext cx="461253" cy="432414"/>
              </a:xfrm>
              <a:prstGeom prst="rect">
                <a:avLst/>
              </a:prstGeom>
              <a:blipFill>
                <a:blip r:embed="rId66"/>
                <a:stretch>
                  <a:fillRect l="-5128" r="-1025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A61B-4E54-CD5E-4E41-5F3992E1C569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941753" y="319840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A61B-4E54-CD5E-4E41-5F3992E1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941753" y="3198409"/>
                <a:ext cx="461253" cy="432414"/>
              </a:xfrm>
              <a:prstGeom prst="rect">
                <a:avLst/>
              </a:prstGeom>
              <a:blipFill>
                <a:blip r:embed="rId67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C9A3E-8314-DB98-6BD1-8C698403C674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465755" y="4068222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C9A3E-8314-DB98-6BD1-8C698403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4465755" y="4068222"/>
                <a:ext cx="461253" cy="432414"/>
              </a:xfrm>
              <a:prstGeom prst="rect">
                <a:avLst/>
              </a:prstGeom>
              <a:blipFill>
                <a:blip r:embed="rId68"/>
                <a:stretch>
                  <a:fillRect l="-7895" r="-7895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77C44E-9C20-C843-AC38-8349049BF2A9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4933202" y="4067676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77C44E-9C20-C843-AC38-8349049BF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933202" y="4067676"/>
                <a:ext cx="461253" cy="432414"/>
              </a:xfrm>
              <a:prstGeom prst="rect">
                <a:avLst/>
              </a:prstGeom>
              <a:blipFill>
                <a:blip r:embed="rId69"/>
                <a:stretch>
                  <a:fillRect l="-5128" r="-10256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AAAC0D-7FB5-2A4F-971E-D2C09A05F178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403006" y="4067676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AAAC0D-7FB5-2A4F-971E-D2C09A05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403006" y="4067676"/>
                <a:ext cx="461253" cy="432414"/>
              </a:xfrm>
              <a:prstGeom prst="rect">
                <a:avLst/>
              </a:prstGeom>
              <a:blipFill>
                <a:blip r:embed="rId70"/>
                <a:stretch>
                  <a:fillRect l="-5128" r="-7692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B81C8-8E2F-2568-E40C-73161D1A4B09}"/>
                  </a:ext>
                </a:extLst>
              </p:cNvPr>
              <p:cNvSpPr txBox="1"/>
              <p:nvPr/>
            </p:nvSpPr>
            <p:spPr>
              <a:xfrm>
                <a:off x="3947710" y="2240699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B81C8-8E2F-2568-E40C-73161D1A4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10" y="2240699"/>
                <a:ext cx="461253" cy="523220"/>
              </a:xfrm>
              <a:prstGeom prst="rect">
                <a:avLst/>
              </a:prstGeom>
              <a:blipFill>
                <a:blip r:embed="rId71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AA51C-7FBE-FE75-6C55-62C4E4606A61}"/>
                  </a:ext>
                </a:extLst>
              </p:cNvPr>
              <p:cNvSpPr txBox="1"/>
              <p:nvPr/>
            </p:nvSpPr>
            <p:spPr>
              <a:xfrm>
                <a:off x="3944812" y="1375077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1AA51C-7FBE-FE75-6C55-62C4E460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12" y="1375077"/>
                <a:ext cx="461253" cy="523220"/>
              </a:xfrm>
              <a:prstGeom prst="rect">
                <a:avLst/>
              </a:prstGeom>
              <a:blipFill>
                <a:blip r:embed="rId72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C5E122-FDFA-7B88-FA05-68B7835C224B}"/>
                  </a:ext>
                </a:extLst>
              </p:cNvPr>
              <p:cNvSpPr txBox="1"/>
              <p:nvPr/>
            </p:nvSpPr>
            <p:spPr>
              <a:xfrm>
                <a:off x="3930298" y="3148316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C5E122-FDFA-7B88-FA05-68B7835C2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98" y="3148316"/>
                <a:ext cx="461253" cy="523220"/>
              </a:xfrm>
              <a:prstGeom prst="rect">
                <a:avLst/>
              </a:prstGeom>
              <a:blipFill>
                <a:blip r:embed="rId73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837EB1-B8EF-0ACC-F43B-8EA645D8E657}"/>
                  </a:ext>
                </a:extLst>
              </p:cNvPr>
              <p:cNvSpPr txBox="1"/>
              <p:nvPr/>
            </p:nvSpPr>
            <p:spPr>
              <a:xfrm>
                <a:off x="3946613" y="4007343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837EB1-B8EF-0ACC-F43B-8EA645D8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13" y="4007343"/>
                <a:ext cx="461253" cy="523220"/>
              </a:xfrm>
              <a:prstGeom prst="rect">
                <a:avLst/>
              </a:prstGeom>
              <a:blipFill>
                <a:blip r:embed="rId71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38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 animBg="1"/>
      <p:bldP spid="2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/>
        </p:nvSpPr>
        <p:spPr>
          <a:xfrm>
            <a:off x="623121" y="2111194"/>
            <a:ext cx="10945758" cy="151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5D5CC-3442-E45D-C14B-00C40B10C48D}"/>
              </a:ext>
            </a:extLst>
          </p:cNvPr>
          <p:cNvSpPr txBox="1"/>
          <p:nvPr/>
        </p:nvSpPr>
        <p:spPr>
          <a:xfrm>
            <a:off x="3205655" y="3136612"/>
            <a:ext cx="578068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Problem Definitions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56DC31-671D-0EF7-24AE-31BECC8D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41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B95FB1-23CE-7945-64D4-0BB7341056B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4081757" y="2833562"/>
            <a:ext cx="2802375" cy="6070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A85890-8BB0-453D-CBFE-53B048006C1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081757" y="1559476"/>
            <a:ext cx="2802375" cy="116865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CBE1B-0003-5393-1793-9FD16DBFFE0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121858" y="2857264"/>
            <a:ext cx="2765856" cy="16138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303A6C-0DF8-916E-502D-ACB34FEA34C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16651" y="2400438"/>
            <a:ext cx="2723665" cy="40944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Weighted VRF: Virtualization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1196" y="1317495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31196" y="1317495"/>
                <a:ext cx="1439322" cy="523220"/>
              </a:xfrm>
              <a:prstGeom prst="rect">
                <a:avLst/>
              </a:prstGeom>
              <a:blipFill>
                <a:blip r:embed="rId5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0414" y="2183115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0414" y="2183115"/>
                <a:ext cx="1439322" cy="523220"/>
              </a:xfrm>
              <a:prstGeom prst="rect">
                <a:avLst/>
              </a:prstGeom>
              <a:blipFill>
                <a:blip r:embed="rId5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0" y="3044907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0" y="3044907"/>
                <a:ext cx="1480150" cy="523220"/>
              </a:xfrm>
              <a:prstGeom prst="rect">
                <a:avLst/>
              </a:prstGeom>
              <a:blipFill>
                <a:blip r:embed="rId5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0414" y="4018477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0414" y="4018477"/>
                <a:ext cx="1480151" cy="523220"/>
              </a:xfrm>
              <a:prstGeom prst="rect">
                <a:avLst/>
              </a:prstGeom>
              <a:blipFill>
                <a:blip r:embed="rId5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90964" y="2065256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90964" y="1163472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90964" y="2979150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205731" y="3887070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46699" y="145185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2046699" y="1451857"/>
                <a:ext cx="461253" cy="432414"/>
              </a:xfrm>
              <a:prstGeom prst="rect">
                <a:avLst/>
              </a:prstGeom>
              <a:blipFill>
                <a:blip r:embed="rId65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028232" y="227019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2028232" y="2270199"/>
                <a:ext cx="461253" cy="432414"/>
              </a:xfrm>
              <a:prstGeom prst="rect">
                <a:avLst/>
              </a:prstGeom>
              <a:blipFill>
                <a:blip r:embed="rId66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495679" y="2269653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495679" y="2269653"/>
                <a:ext cx="461253" cy="432414"/>
              </a:xfrm>
              <a:prstGeom prst="rect">
                <a:avLst/>
              </a:prstGeom>
              <a:blipFill>
                <a:blip r:embed="rId67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965483" y="2269653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965483" y="2269653"/>
                <a:ext cx="461253" cy="432414"/>
              </a:xfrm>
              <a:prstGeom prst="rect">
                <a:avLst/>
              </a:prstGeom>
              <a:blipFill>
                <a:blip r:embed="rId68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7FFF8C-F9CD-B4B3-8B52-9B1BCCA1A930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022496" y="319955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7FFF8C-F9CD-B4B3-8B52-9B1BCCA1A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022496" y="3199555"/>
                <a:ext cx="461253" cy="432414"/>
              </a:xfrm>
              <a:prstGeom prst="rect">
                <a:avLst/>
              </a:prstGeom>
              <a:blipFill>
                <a:blip r:embed="rId69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8DB1AE-D3B8-9E0D-FD0A-D2360429E292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489943" y="319900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8DB1AE-D3B8-9E0D-FD0A-D2360429E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489943" y="3199009"/>
                <a:ext cx="461253" cy="432414"/>
              </a:xfrm>
              <a:prstGeom prst="rect">
                <a:avLst/>
              </a:prstGeom>
              <a:blipFill>
                <a:blip r:embed="rId70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18EDF1-C6AA-75A9-A335-DB3CA8C4E108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013945" y="4068822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18EDF1-C6AA-75A9-A335-DB3CA8C4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2013945" y="4068822"/>
                <a:ext cx="461253" cy="432414"/>
              </a:xfrm>
              <a:prstGeom prst="rect">
                <a:avLst/>
              </a:prstGeom>
              <a:blipFill>
                <a:blip r:embed="rId71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839639-2D43-AEF8-EAEB-0DB24B933549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481392" y="4068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839639-2D43-AEF8-EAEB-0DB24B93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481392" y="4068276"/>
                <a:ext cx="461253" cy="432414"/>
              </a:xfrm>
              <a:prstGeom prst="rect">
                <a:avLst/>
              </a:prstGeom>
              <a:blipFill>
                <a:blip r:embed="rId72"/>
                <a:stretch>
                  <a:fillRect r="-2564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067C262-081A-CE8A-7964-472CA01683DC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951196" y="4068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067C262-081A-CE8A-7964-472CA016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951196" y="4068276"/>
                <a:ext cx="461253" cy="432414"/>
              </a:xfrm>
              <a:prstGeom prst="rect">
                <a:avLst/>
              </a:prstGeom>
              <a:blipFill>
                <a:blip r:embed="rId73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39894-63EF-1306-1A8F-2EFC9C6C88FD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2571679" y="1451257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E39894-63EF-1306-1A8F-2EFC9C6C8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571679" y="1451257"/>
                <a:ext cx="461253" cy="432414"/>
              </a:xfrm>
              <a:prstGeom prst="rect">
                <a:avLst/>
              </a:prstGeom>
              <a:blipFill>
                <a:blip r:embed="rId74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E17904-8839-54DC-9DD0-7BE57D762480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3485735" y="2281088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E17904-8839-54DC-9DD0-7BE57D76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3485735" y="2281088"/>
                <a:ext cx="461253" cy="432414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D203AE-E395-2D2F-0725-834FDB018B16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025823" y="3205816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D203AE-E395-2D2F-0725-834FDB01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025823" y="3205816"/>
                <a:ext cx="461253" cy="432414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03080-F10D-467B-BBAE-F7133E15F968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485735" y="4070386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03080-F10D-467B-BBAE-F7133E15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3485735" y="4070386"/>
                <a:ext cx="461253" cy="432414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9BF44-33C1-211B-0A62-D37E64203DB8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414434" y="156662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9BF44-33C1-211B-0A62-D37E6420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414434" y="1566625"/>
                <a:ext cx="461253" cy="432414"/>
              </a:xfrm>
              <a:prstGeom prst="rect">
                <a:avLst/>
              </a:prstGeom>
              <a:blipFill>
                <a:blip r:embed="rId78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DEEC98-76ED-DAA8-E329-E158380F3086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414435" y="2350280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DEEC98-76ED-DAA8-E329-E158380F3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4414435" y="2350280"/>
                <a:ext cx="461253" cy="432414"/>
              </a:xfrm>
              <a:prstGeom prst="rect">
                <a:avLst/>
              </a:prstGeom>
              <a:blipFill>
                <a:blip r:embed="rId79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B68BD-B338-5FF6-2172-FA543D14B841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881882" y="234973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6B68BD-B338-5FF6-2172-FA543D14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881882" y="2349734"/>
                <a:ext cx="461253" cy="432414"/>
              </a:xfrm>
              <a:prstGeom prst="rect">
                <a:avLst/>
              </a:prstGeom>
              <a:blipFill>
                <a:blip r:embed="rId80"/>
                <a:stretch>
                  <a:fillRect l="-5405" r="-13514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FC1D1-A349-CBA2-3033-DBB652C81E52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351686" y="234973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FC1D1-A349-CBA2-3033-DBB652C8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351686" y="2349734"/>
                <a:ext cx="461253" cy="432414"/>
              </a:xfrm>
              <a:prstGeom prst="rect">
                <a:avLst/>
              </a:prstGeom>
              <a:blipFill>
                <a:blip r:embed="rId81"/>
                <a:stretch>
                  <a:fillRect l="-2564" r="-7692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4F7A67-E230-E55D-AAC3-882C70099F4A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4422986" y="310900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4F7A67-E230-E55D-AAC3-882C70099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4422986" y="3109009"/>
                <a:ext cx="461253" cy="432414"/>
              </a:xfrm>
              <a:prstGeom prst="rect">
                <a:avLst/>
              </a:prstGeom>
              <a:blipFill>
                <a:blip r:embed="rId82"/>
                <a:stretch>
                  <a:fillRect l="-8108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A61B-4E54-CD5E-4E41-5F3992E1C569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4890433" y="3108463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A61B-4E54-CD5E-4E41-5F3992E1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890433" y="3108463"/>
                <a:ext cx="461253" cy="432414"/>
              </a:xfrm>
              <a:prstGeom prst="rect">
                <a:avLst/>
              </a:prstGeom>
              <a:blipFill>
                <a:blip r:embed="rId83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C9A3E-8314-DB98-6BD1-8C698403C674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4401649" y="385316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C9A3E-8314-DB98-6BD1-8C698403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4401649" y="3853164"/>
                <a:ext cx="461253" cy="432414"/>
              </a:xfrm>
              <a:prstGeom prst="rect">
                <a:avLst/>
              </a:prstGeom>
              <a:blipFill>
                <a:blip r:embed="rId84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77C44E-9C20-C843-AC38-8349049BF2A9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869096" y="3852618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77C44E-9C20-C843-AC38-8349049BF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4869096" y="3852618"/>
                <a:ext cx="461253" cy="432414"/>
              </a:xfrm>
              <a:prstGeom prst="rect">
                <a:avLst/>
              </a:prstGeom>
              <a:blipFill>
                <a:blip r:embed="rId85"/>
                <a:stretch>
                  <a:fillRect l="-7895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AAAC0D-7FB5-2A4F-971E-D2C09A05F178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338900" y="3852618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AAAC0D-7FB5-2A4F-971E-D2C09A05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338900" y="3852618"/>
                <a:ext cx="461253" cy="432414"/>
              </a:xfrm>
              <a:prstGeom prst="rect">
                <a:avLst/>
              </a:prstGeom>
              <a:blipFill>
                <a:blip r:embed="rId86"/>
                <a:stretch>
                  <a:fillRect l="-5405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aphic 34" descr="Programmer female with solid fill">
            <a:extLst>
              <a:ext uri="{FF2B5EF4-FFF2-40B4-BE49-F238E27FC236}">
                <a16:creationId xmlns:a16="http://schemas.microsoft.com/office/drawing/2014/main" id="{BB7333DC-0B90-3F04-AE9E-26C0081745D8}"/>
              </a:ext>
            </a:extLst>
          </p:cNvPr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6829902" y="2273538"/>
            <a:ext cx="914469" cy="9144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2D520E-DACB-2908-CF8C-E0AE38EF16C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6420267" y="3302017"/>
            <a:ext cx="178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41DC5D-C723-7C4C-E887-66E4FBA30F71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8520982" y="160286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41DC5D-C723-7C4C-E887-66E4FBA3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8520982" y="1602867"/>
                <a:ext cx="461253" cy="432414"/>
              </a:xfrm>
              <a:prstGeom prst="rect">
                <a:avLst/>
              </a:prstGeom>
              <a:blipFill>
                <a:blip r:embed="rId89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EAADC9-FBED-2937-7672-7F3BF6B8BE9A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9112496" y="160966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EAADC9-FBED-2937-7672-7F3BF6B8B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9112496" y="1609665"/>
                <a:ext cx="461253" cy="432414"/>
              </a:xfrm>
              <a:prstGeom prst="rect">
                <a:avLst/>
              </a:prstGeom>
              <a:blipFill>
                <a:blip r:embed="rId90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3CDB6A-ECDE-EB8C-0221-5769987EE45B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9579943" y="160911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3CDB6A-ECDE-EB8C-0221-5769987EE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9579943" y="1609119"/>
                <a:ext cx="461253" cy="432414"/>
              </a:xfrm>
              <a:prstGeom prst="rect">
                <a:avLst/>
              </a:prstGeom>
              <a:blipFill>
                <a:blip r:embed="rId91"/>
                <a:stretch>
                  <a:fillRect l="-7895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AFBB1-B6F6-DA12-7014-A4026BA970D0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0049747" y="160911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6EAFBB1-B6F6-DA12-7014-A4026BA9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10049747" y="1609119"/>
                <a:ext cx="461253" cy="432414"/>
              </a:xfrm>
              <a:prstGeom prst="rect">
                <a:avLst/>
              </a:prstGeom>
              <a:blipFill>
                <a:blip r:embed="rId92"/>
                <a:stretch>
                  <a:fillRect l="-7895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E209F92-B8D8-5C30-69A0-EB36F451B592}"/>
                  </a:ext>
                </a:extLst>
              </p:cNvPr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8520901" y="225287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E209F92-B8D8-5C30-69A0-EB36F451B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8520901" y="2252875"/>
                <a:ext cx="461253" cy="432414"/>
              </a:xfrm>
              <a:prstGeom prst="rect">
                <a:avLst/>
              </a:prstGeom>
              <a:blipFill>
                <a:blip r:embed="rId93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E403C46-89E2-64B8-AA2E-C31DCFACF5E1}"/>
                  </a:ext>
                </a:extLst>
              </p:cNvPr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8988348" y="225232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E403C46-89E2-64B8-AA2E-C31DCFACF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8988348" y="2252329"/>
                <a:ext cx="461253" cy="432414"/>
              </a:xfrm>
              <a:prstGeom prst="rect">
                <a:avLst/>
              </a:prstGeom>
              <a:blipFill>
                <a:blip r:embed="rId94"/>
                <a:stretch>
                  <a:fillRect l="-5263" r="-10526" b="-13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F1615A-AE24-37EE-015F-02CEF1B0739D}"/>
                  </a:ext>
                </a:extLst>
              </p:cNvPr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9523715" y="2259331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CF1615A-AE24-37EE-015F-02CEF1B07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9523715" y="2259331"/>
                <a:ext cx="461253" cy="432414"/>
              </a:xfrm>
              <a:prstGeom prst="rect">
                <a:avLst/>
              </a:prstGeom>
              <a:blipFill>
                <a:blip r:embed="rId95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5CD92B-25B4-5119-3C73-2B585682189F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9991162" y="225878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5CD92B-25B4-5119-3C73-2B5856821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9991162" y="2258785"/>
                <a:ext cx="461253" cy="432414"/>
              </a:xfrm>
              <a:prstGeom prst="rect">
                <a:avLst/>
              </a:prstGeom>
              <a:blipFill>
                <a:blip r:embed="rId96"/>
                <a:stretch>
                  <a:fillRect l="-5263" r="-13158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199BCC-8C83-D04A-F6BC-C5A81800DA30}"/>
                  </a:ext>
                </a:extLst>
              </p:cNvPr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10460966" y="2258785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199BCC-8C83-D04A-F6BC-C5A81800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10460966" y="2258785"/>
                <a:ext cx="461253" cy="432414"/>
              </a:xfrm>
              <a:prstGeom prst="rect">
                <a:avLst/>
              </a:prstGeom>
              <a:blipFill>
                <a:blip r:embed="rId97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76CB53E-9F04-2F39-4780-FA8E3F8C5811}"/>
                  </a:ext>
                </a:extLst>
              </p:cNvPr>
              <p:cNvSpPr txBox="1"/>
              <p:nvPr/>
            </p:nvSpPr>
            <p:spPr>
              <a:xfrm>
                <a:off x="8532531" y="3498748"/>
                <a:ext cx="2115836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 anchor="b">
                <a:spAutoFit/>
              </a:bodyPr>
              <a:lstStyle/>
              <a:p>
                <a:r>
                  <a:rPr lang="en-US" sz="2800"/>
                  <a:t>VRF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76CB53E-9F04-2F39-4780-FA8E3F8C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31" y="3498748"/>
                <a:ext cx="2115836" cy="432414"/>
              </a:xfrm>
              <a:prstGeom prst="rect">
                <a:avLst/>
              </a:prstGeom>
              <a:blipFill>
                <a:blip r:embed="rId98"/>
                <a:stretch>
                  <a:fillRect l="-6587" t="-34286" r="-59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C1BFD56-61E8-6353-9E0C-6C607C60469D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6169571" y="4437188"/>
                <a:ext cx="5570484" cy="18158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Issues: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Per party VRF evaluation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Aggregation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Distributed Key Generation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C1BFD56-61E8-6353-9E0C-6C607C60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6169571" y="4437188"/>
                <a:ext cx="5570484" cy="1815882"/>
              </a:xfrm>
              <a:prstGeom prst="rect">
                <a:avLst/>
              </a:prstGeom>
              <a:blipFill>
                <a:blip r:embed="rId99"/>
                <a:stretch>
                  <a:fillRect l="-2273" t="-3472" r="-181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9F06C0-92A8-5A2C-95F9-AEF707AB29C8}"/>
                  </a:ext>
                </a:extLst>
              </p:cNvPr>
              <p:cNvSpPr txBox="1"/>
              <p:nvPr/>
            </p:nvSpPr>
            <p:spPr>
              <a:xfrm rot="5400000">
                <a:off x="9307057" y="2811246"/>
                <a:ext cx="577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9F06C0-92A8-5A2C-95F9-AEF707AB2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307057" y="2811246"/>
                <a:ext cx="577402" cy="523220"/>
              </a:xfrm>
              <a:prstGeom prst="rect">
                <a:avLst/>
              </a:prstGeom>
              <a:blipFill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94E27C-BC80-9179-E7D6-533CCD60D59F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133510" y="4806081"/>
                <a:ext cx="445951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94E27C-BC80-9179-E7D6-533CCD60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133510" y="4806081"/>
                <a:ext cx="4459511" cy="523220"/>
              </a:xfrm>
              <a:prstGeom prst="rect">
                <a:avLst/>
              </a:prstGeom>
              <a:blipFill>
                <a:blip r:embed="rId101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877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uiExpand="1" build="p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504D-D6B8-AA5C-E9CC-7BE0BF25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8D07C2-5681-840B-D47E-E4A60F0EC7DA}"/>
              </a:ext>
            </a:extLst>
          </p:cNvPr>
          <p:cNvSpPr txBox="1">
            <a:spLocks/>
          </p:cNvSpPr>
          <p:nvPr/>
        </p:nvSpPr>
        <p:spPr>
          <a:xfrm>
            <a:off x="623121" y="2111194"/>
            <a:ext cx="10945758" cy="151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69D5D-47D3-1EC6-0B65-5EF02F018C2D}"/>
              </a:ext>
            </a:extLst>
          </p:cNvPr>
          <p:cNvSpPr txBox="1"/>
          <p:nvPr/>
        </p:nvSpPr>
        <p:spPr>
          <a:xfrm>
            <a:off x="2480326" y="3136612"/>
            <a:ext cx="72313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Our weighted Verifiable Random Function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59DD46D-DB0C-1F08-34E6-88ACBD9E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58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blipFill>
                <a:blip r:embed="rId53"/>
                <a:stretch>
                  <a:fillRect r="-1250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blipFill>
                <a:blip r:embed="rId54"/>
                <a:stretch>
                  <a:fillRect l="-29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372BD4-EDBC-9A3E-3F60-6A1142E4E53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372BD4-EDBC-9A3E-3F60-6A1142E4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blipFill>
                <a:blip r:embed="rId55"/>
                <a:stretch>
                  <a:fillRect r="-374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Weighted VRF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20F6B4-48F9-4245-BCB5-2F407DA1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blipFill>
                <a:blip r:embed="rId5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B31492-D5F4-EB53-EA98-5FC69C54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blipFill>
                <a:blip r:embed="rId5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0A79D-1214-A3E1-4E33-82F40FAD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blipFill>
                <a:blip r:embed="rId5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0FCA-A2F5-63FD-5430-5F6A04F3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blipFill>
                <a:blip r:embed="rId5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479049" y="3023365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479049" y="2121581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479049" y="3937259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493816" y="4845179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blipFill>
                <a:blip r:embed="rId68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blipFill>
                <a:blip r:embed="rId69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AFD378B-E3F5-808F-4916-F69C901AE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blipFill>
                <a:blip r:embed="rId71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5FE5F-5137-31AB-1789-8444DF5C1F7A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5FE5F-5137-31AB-1789-8444DF5C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blipFill>
                <a:blip r:embed="rId72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58CCB7-7122-E724-FDB6-7F7FF0ECC85E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58CCB7-7122-E724-FDB6-7F7FF0ECC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blipFill>
                <a:blip r:embed="rId73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37C57B-30FD-3508-91CD-FA6DEB8A2038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37C57B-30FD-3508-91CD-FA6DEB8A2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0ECFF-7EDA-2143-0547-557E87EBB32F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0ECFF-7EDA-2143-0547-557E87EBB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blipFill>
                <a:blip r:embed="rId75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blipFill>
                <a:blip r:embed="rId76"/>
                <a:stretch>
                  <a:fillRect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blipFill>
                <a:blip r:embed="rId77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blipFill>
                <a:blip r:embed="rId78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blipFill>
                <a:blip r:embed="rId79"/>
                <a:stretch>
                  <a:fillRect r="-104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329316-4810-7617-6752-225D1189D9D5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329316-4810-7617-6752-225D1189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blipFill>
                <a:blip r:embed="rId80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blipFill>
                <a:blip r:embed="rId81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blipFill>
                <a:blip r:embed="rId82"/>
                <a:stretch>
                  <a:fillRect l="-7895" t="-5556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00E94C-46E1-39E5-BB24-C552794E07A4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00E94C-46E1-39E5-BB24-C552794E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blipFill>
                <a:blip r:embed="rId83"/>
                <a:stretch>
                  <a:fillRect r="-2632"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92473-D956-926B-EC35-8790CB4F65BA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92473-D956-926B-EC35-8790CB4F6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blipFill>
                <a:blip r:embed="rId84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9598DC-187D-ADCC-3C69-8FE02E448CF3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9598DC-187D-ADCC-3C69-8FE02E448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blipFill>
                <a:blip r:embed="rId85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C0F6-F2D6-8533-44EC-077710A1421D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C0F6-F2D6-8533-44EC-077710A1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blipFill>
                <a:blip r:embed="rId86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F48567-00B9-81E7-74E7-D436147A1E5D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F48567-00B9-81E7-74E7-D436147A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blipFill>
                <a:blip r:embed="rId87"/>
                <a:stretch>
                  <a:fillRect r="-8444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8945CF-93AA-F18E-EE67-3BCD168C1423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8945CF-93AA-F18E-EE67-3BCD168C1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blipFill>
                <a:blip r:embed="rId88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DCD362-3C87-AD7D-4A77-CC951B4D7A88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DCD362-3C87-AD7D-4A77-CC951B4D7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blipFill>
                <a:blip r:embed="rId89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8F728-A4DF-EBD5-A23C-C10B10C53FEB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8F728-A4DF-EBD5-A23C-C10B10C53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blipFill>
                <a:blip r:embed="rId90"/>
                <a:stretch>
                  <a:fillRect l="-7895" t="-5556"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05F5E6-609A-9CD7-8B86-AD5C8474619F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05F5E6-609A-9CD7-8B86-AD5C8474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blipFill>
                <a:blip r:embed="rId91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0684623-3051-38F2-EC4F-669220AE812D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0684623-3051-38F2-EC4F-669220AE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blipFill>
                <a:blip r:embed="rId92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blipFill>
                <a:blip r:embed="rId93"/>
                <a:stretch>
                  <a:fillRect l="-7895" t="-5556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blipFill>
                <a:blip r:embed="rId94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blipFill>
                <a:blip r:embed="rId95"/>
                <a:stretch>
                  <a:fillRect l="-7895" t="-2778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blipFill>
                <a:blip r:embed="rId96"/>
                <a:stretch>
                  <a:fillRect l="-5128" t="-2778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Graphic 77" descr="Programmer female with solid fill">
            <a:extLst>
              <a:ext uri="{FF2B5EF4-FFF2-40B4-BE49-F238E27FC236}">
                <a16:creationId xmlns:a16="http://schemas.microsoft.com/office/drawing/2014/main" id="{547A5968-BE7A-86F1-B373-71AA6D809EB8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6102100" y="3238236"/>
            <a:ext cx="914469" cy="9144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D449DF9-5C40-0624-00F0-B0D7410BAC36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5690739" y="4083927"/>
            <a:ext cx="178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97C887-81DD-7F76-433D-E9880249EC2F}"/>
                  </a:ext>
                </a:extLst>
              </p:cNvPr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97C887-81DD-7F76-433D-E9880249E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blipFill>
                <a:blip r:embed="rId99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FDA60B-9BA6-B7B1-2EE2-2675C0843AB2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FDA60B-9BA6-B7B1-2EE2-2675C0843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blipFill>
                <a:blip r:embed="rId100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CEE173-C255-27F7-6FA5-397C109E9CD3}"/>
                  </a:ext>
                </a:extLst>
              </p:cNvPr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CEE173-C255-27F7-6FA5-397C109E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blipFill>
                <a:blip r:embed="rId10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F5C83FF-6C47-2F4A-978B-C03987F68A7A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F5C83FF-6C47-2F4A-978B-C03987F68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blipFill>
                <a:blip r:embed="rId102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4E82C59-E59F-01B7-6396-CA70BF0A4542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4E82C59-E59F-01B7-6396-CA70BF0A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blipFill>
                <a:blip r:embed="rId103"/>
                <a:stretch>
                  <a:fillRect l="-6061" t="-11628" r="-1212" b="-2790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306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5" grpId="0" animBg="1"/>
      <p:bldP spid="2" grpId="0"/>
      <p:bldP spid="4" grpId="0"/>
      <p:bldP spid="5" grpId="0"/>
      <p:bldP spid="6" grpId="0"/>
      <p:bldP spid="27" grpId="0" animBg="1"/>
      <p:bldP spid="50" grpId="0" animBg="1"/>
      <p:bldP spid="51" grpId="0" animBg="1"/>
      <p:bldP spid="52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68" grpId="0" animBg="1"/>
      <p:bldP spid="69" grpId="0" animBg="1"/>
      <p:bldP spid="70" grpId="0" animBg="1"/>
      <p:bldP spid="71" grpId="0" animBg="1"/>
      <p:bldP spid="79" grpId="0"/>
      <p:bldP spid="84" grpId="0" animBg="1"/>
      <p:bldP spid="85" grpId="0" animBg="1"/>
      <p:bldP spid="86" grpId="0" animBg="1"/>
      <p:bldP spid="87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67577-E1B4-0544-A19E-0F180A16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FB1CB-2437-D432-7D12-00669C7D849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FB1CB-2437-D432-7D12-00669C7D8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blipFill>
                <a:blip r:embed="rId61"/>
                <a:stretch>
                  <a:fillRect r="-1250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B33D1-862D-5B82-865E-9B09AC5CB657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CB33D1-862D-5B82-865E-9B09AC5C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blipFill>
                <a:blip r:embed="rId62"/>
                <a:stretch>
                  <a:fillRect l="-29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A8206D-449F-CB72-7057-E2BE735EEB42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A8206D-449F-CB72-7057-E2BE735E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blipFill>
                <a:blip r:embed="rId63"/>
                <a:stretch>
                  <a:fillRect r="-374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01EA778C-C50D-1952-1864-CEF14D307D2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Weighted VRF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C60984-B6D1-1E94-C164-0B4A1F886C5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C60984-B6D1-1E94-C164-0B4A1F88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blipFill>
                <a:blip r:embed="rId6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C8BD5-E472-3040-D139-B488C159424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C8BD5-E472-3040-D139-B488C159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blipFill>
                <a:blip r:embed="rId6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357E9-7882-B5F6-7110-43EC2A33D6B1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357E9-7882-B5F6-7110-43EC2A33D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blipFill>
                <a:blip r:embed="rId6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3E305-51AD-0467-5634-4F8077434AE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3E305-51AD-0467-5634-4F8077434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blipFill>
                <a:blip r:embed="rId6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86620B61-2B7E-834A-1E55-0F42E1BDAD2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479049" y="3023365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78EF2BE-9B25-8FD6-5CEC-4DB7B78967C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479049" y="2121581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20952A2A-2E33-DB73-C6BF-EEA8E12BC43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479049" y="3937259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BA9A281F-89CE-2885-806D-2914D729C1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493816" y="4845179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566605-B84F-178B-7AE2-FDFD1628B752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E11D51-1D7A-6C27-21E8-1565DB1F7186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E11D51-1D7A-6C27-21E8-1565DB1F7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blipFill>
                <a:blip r:embed="rId76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ED558E-6131-4824-4FC5-5751AD34CC29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ED558E-6131-4824-4FC5-5751AD34C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blipFill>
                <a:blip r:embed="rId77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DC6054-FF5D-140F-5CE7-46A36C1803D1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DC6054-FF5D-140F-5CE7-46A36C180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9F7968-3C14-CD66-34E3-1D8F23C356CE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9F7968-3C14-CD66-34E3-1D8F23C35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blipFill>
                <a:blip r:embed="rId79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4B753C-D039-207D-A4C6-6A9E31024C4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4B753C-D039-207D-A4C6-6A9E31024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blipFill>
                <a:blip r:embed="rId80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29F6-AC7F-52D8-79C8-5FA75DA9AB3C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1829F6-AC7F-52D8-79C8-5FA75DA9A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blipFill>
                <a:blip r:embed="rId81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2667CD-3551-E853-8A20-CD81B65741CC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2667CD-3551-E853-8A20-CD81B6574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595D2-BFD8-E008-931A-A88027419F42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F595D2-BFD8-E008-931A-A8802741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blipFill>
                <a:blip r:embed="rId83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3F6AE-3BD2-5904-DA84-768137CDBFD8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3F6AE-3BD2-5904-DA84-768137CD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blipFill>
                <a:blip r:embed="rId84"/>
                <a:stretch>
                  <a:fillRect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D4BC20-BC02-9489-3484-6906B778DB3D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D4BC20-BC02-9489-3484-6906B778D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blipFill>
                <a:blip r:embed="rId85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FF1675-7F7F-E61D-5CA6-A54FA05848BF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FF1675-7F7F-E61D-5CA6-A54FA0584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blipFill>
                <a:blip r:embed="rId86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81F7B8-C430-FCFB-2C61-68DEEE2DEF2D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81F7B8-C430-FCFB-2C61-68DEEE2D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blipFill>
                <a:blip r:embed="rId87"/>
                <a:stretch>
                  <a:fillRect r="-104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C2360F-48E7-5814-498C-F25D21797592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C2360F-48E7-5814-498C-F25D2179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blipFill>
                <a:blip r:embed="rId88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8AA2F-A627-461C-228A-A51F60F3DA02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8AA2F-A627-461C-228A-A51F60F3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blipFill>
                <a:blip r:embed="rId89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143B24-FE26-E27D-7A31-7DCD2B7804D4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143B24-FE26-E27D-7A31-7DCD2B78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blipFill>
                <a:blip r:embed="rId90"/>
                <a:stretch>
                  <a:fillRect l="-7895" t="-5556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1F29CC-F07E-26E3-8095-0523BC7195F6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1F29CC-F07E-26E3-8095-0523BC719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blipFill>
                <a:blip r:embed="rId91"/>
                <a:stretch>
                  <a:fillRect r="-2632"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E6A5F5-B456-C1CD-E922-F36A53408830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E6A5F5-B456-C1CD-E922-F36A53408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blipFill>
                <a:blip r:embed="rId92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249DD-7D1B-2D30-7FEC-83193907AAEA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C249DD-7D1B-2D30-7FEC-83193907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blipFill>
                <a:blip r:embed="rId93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1DB7D0-1FB9-909E-DD3B-853DF5C45F1A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1DB7D0-1FB9-909E-DD3B-853DF5C4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blipFill>
                <a:blip r:embed="rId94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B663F9-8662-F6F4-3661-C221CE028C3B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B663F9-8662-F6F4-3661-C221CE02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blipFill>
                <a:blip r:embed="rId95"/>
                <a:stretch>
                  <a:fillRect r="-8444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075167-8F81-8FDB-638E-5D43AFC5206C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075167-8F81-8FDB-638E-5D43AFC5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blipFill>
                <a:blip r:embed="rId96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ECF65E-9721-6E7D-6C38-CB44F61A326A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ECF65E-9721-6E7D-6C38-CB44F61A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blipFill>
                <a:blip r:embed="rId97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E404F4-6302-3966-E2CE-2155D1A70723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E404F4-6302-3966-E2CE-2155D1A70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blipFill>
                <a:blip r:embed="rId98"/>
                <a:stretch>
                  <a:fillRect l="-7895" t="-5556"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D69CB8-3B77-8F9E-8647-FF0751A19A41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D69CB8-3B77-8F9E-8647-FF0751A1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blipFill>
                <a:blip r:embed="rId99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9BCED5A-4DAE-C740-43A2-CBA752424998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9BCED5A-4DAE-C740-43A2-CBA75242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blipFill>
                <a:blip r:embed="rId100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A4FFB84-45C3-9431-D89E-29E24846D034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A4FFB84-45C3-9431-D89E-29E24846D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blipFill>
                <a:blip r:embed="rId101"/>
                <a:stretch>
                  <a:fillRect l="-7895" t="-5556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63AFCB-5DD7-9CF3-BCF8-BA5DFA02A10F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63AFCB-5DD7-9CF3-BCF8-BA5DFA02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blipFill>
                <a:blip r:embed="rId102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CCF2EC-46DC-D78F-4C72-2FC503B9AE06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CCF2EC-46DC-D78F-4C72-2FC503B9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blipFill>
                <a:blip r:embed="rId103"/>
                <a:stretch>
                  <a:fillRect l="-7895" t="-2778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F4E3C8D-3447-05B4-94BB-95832735D625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F4E3C8D-3447-05B4-94BB-95832735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blipFill>
                <a:blip r:embed="rId104"/>
                <a:stretch>
                  <a:fillRect l="-5128" t="-2778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Graphic 77" descr="Programmer female with solid fill">
            <a:extLst>
              <a:ext uri="{FF2B5EF4-FFF2-40B4-BE49-F238E27FC236}">
                <a16:creationId xmlns:a16="http://schemas.microsoft.com/office/drawing/2014/main" id="{CC5B74B9-E8E1-01BE-EDA7-E4A8D51CCFCC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6102100" y="3238236"/>
            <a:ext cx="914469" cy="9144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A3EA5F85-D8D5-F20E-6696-CE6C77E5A4E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5690739" y="4083927"/>
            <a:ext cx="178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56B633-50C9-4DCF-A480-DEE03C22CCFC}"/>
                  </a:ext>
                </a:extLst>
              </p:cNvPr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56B633-50C9-4DCF-A480-DEE03C22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blipFill>
                <a:blip r:embed="rId107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044D-5499-45D1-748A-D3B2B025969B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044D-5499-45D1-748A-D3B2B0259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blipFill>
                <a:blip r:embed="rId108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17B1CF9-F0DC-32AD-FF1D-5303B2FECF46}"/>
                  </a:ext>
                </a:extLst>
              </p:cNvPr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17B1CF9-F0DC-32AD-FF1D-5303B2FEC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blipFill>
                <a:blip r:embed="rId10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17CBDF4-C744-77FE-0B10-4ACE221E4015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17CBDF4-C744-77FE-0B10-4ACE221E4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blipFill>
                <a:blip r:embed="rId110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CD507F-D80B-7304-2448-B430721979BD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ECD507F-D80B-7304-2448-B4307219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blipFill>
                <a:blip r:embed="rId111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54DF2F-22E6-9338-D4CA-BCF4269A5EB2}"/>
                  </a:ext>
                </a:extLst>
              </p:cNvPr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54DF2F-22E6-9338-D4CA-BCF4269A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blipFill>
                <a:blip r:embed="rId1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CAD676-527F-CF08-6A62-FCDACB9E745B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CAD676-527F-CF08-6A62-FCDACB9E7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blipFill>
                <a:blip r:embed="rId113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8DE7ED-403E-CB9D-F01F-9B8D495F676D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8DE7ED-403E-CB9D-F01F-9B8D495F6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blipFill>
                <a:blip r:embed="rId114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B9608E-0C24-A942-6FE4-D50A471A26B0}"/>
                  </a:ext>
                </a:extLst>
              </p:cNvPr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3910905" y="2358623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CB9608E-0C24-A942-6FE4-D50A471A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3910905" y="2358623"/>
                <a:ext cx="461253" cy="432414"/>
              </a:xfrm>
              <a:prstGeom prst="rect">
                <a:avLst/>
              </a:prstGeom>
              <a:blipFill>
                <a:blip r:embed="rId115"/>
                <a:stretch>
                  <a:fillRect r="-78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62ECAD-B8C7-57A0-B61B-57D1C3D7189D}"/>
                  </a:ext>
                </a:extLst>
              </p:cNvPr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3912705" y="3234695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62ECAD-B8C7-57A0-B61B-57D1C3D7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3912705" y="3234695"/>
                <a:ext cx="461253" cy="432414"/>
              </a:xfrm>
              <a:prstGeom prst="rect">
                <a:avLst/>
              </a:prstGeom>
              <a:blipFill>
                <a:blip r:embed="rId116"/>
                <a:stretch>
                  <a:fillRect r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ADFB1AA-154F-DC1F-C444-41A49B4ED815}"/>
                  </a:ext>
                </a:extLst>
              </p:cNvPr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3912706" y="5057635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ADFB1AA-154F-DC1F-C444-41A49B4ED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3912706" y="5057635"/>
                <a:ext cx="461253" cy="432414"/>
              </a:xfrm>
              <a:prstGeom prst="rect">
                <a:avLst/>
              </a:prstGeom>
              <a:blipFill>
                <a:blip r:embed="rId117"/>
                <a:stretch>
                  <a:fillRect r="-769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6D874B-4D2C-0653-4EED-60AE25068C6E}"/>
                  </a:ext>
                </a:extLst>
              </p:cNvPr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3920327" y="4135647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6D874B-4D2C-0653-4EED-60AE2506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3920327" y="4135647"/>
                <a:ext cx="461253" cy="432414"/>
              </a:xfrm>
              <a:prstGeom prst="rect">
                <a:avLst/>
              </a:prstGeom>
              <a:blipFill>
                <a:blip r:embed="rId118"/>
                <a:stretch>
                  <a:fillRect r="-7895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D934A8-9E10-ABB3-C6E6-42616CE72A87}"/>
                  </a:ext>
                </a:extLst>
              </p:cNvPr>
              <p:cNvSpPr txBox="1"/>
              <p:nvPr/>
            </p:nvSpPr>
            <p:spPr>
              <a:xfrm>
                <a:off x="3401783" y="3198015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D934A8-9E10-ABB3-C6E6-42616CE7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783" y="3198015"/>
                <a:ext cx="461253" cy="523220"/>
              </a:xfrm>
              <a:prstGeom prst="rect">
                <a:avLst/>
              </a:prstGeom>
              <a:blipFill>
                <a:blip r:embed="rId119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208A9E6-10D6-20A8-741E-7F5FE28E1025}"/>
                  </a:ext>
                </a:extLst>
              </p:cNvPr>
              <p:cNvSpPr txBox="1"/>
              <p:nvPr/>
            </p:nvSpPr>
            <p:spPr>
              <a:xfrm>
                <a:off x="3398885" y="2306232"/>
                <a:ext cx="461253" cy="57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208A9E6-10D6-20A8-741E-7F5FE28E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85" y="2306232"/>
                <a:ext cx="461253" cy="575542"/>
              </a:xfrm>
              <a:prstGeom prst="rect">
                <a:avLst/>
              </a:prstGeom>
              <a:blipFill>
                <a:blip r:embed="rId120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EF2108-8114-B70C-8462-A3A918181ECF}"/>
                  </a:ext>
                </a:extLst>
              </p:cNvPr>
              <p:cNvSpPr txBox="1"/>
              <p:nvPr/>
            </p:nvSpPr>
            <p:spPr>
              <a:xfrm>
                <a:off x="3384371" y="4081882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EF2108-8114-B70C-8462-A3A918181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71" y="4081882"/>
                <a:ext cx="461253" cy="523220"/>
              </a:xfrm>
              <a:prstGeom prst="rect">
                <a:avLst/>
              </a:prstGeom>
              <a:blipFill>
                <a:blip r:embed="rId121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588892D-120E-CE8A-E135-331D47F92BB3}"/>
                  </a:ext>
                </a:extLst>
              </p:cNvPr>
              <p:cNvSpPr txBox="1"/>
              <p:nvPr/>
            </p:nvSpPr>
            <p:spPr>
              <a:xfrm>
                <a:off x="3400686" y="5000284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588892D-120E-CE8A-E135-331D47F92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86" y="5000284"/>
                <a:ext cx="461253" cy="523220"/>
              </a:xfrm>
              <a:prstGeom prst="rect">
                <a:avLst/>
              </a:prstGeom>
              <a:blipFill>
                <a:blip r:embed="rId122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B6077-1FC5-E76D-9DBB-608EF0119E3B}"/>
                  </a:ext>
                </a:extLst>
              </p:cNvPr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B6077-1FC5-E76D-9DBB-608EF011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blipFill>
                <a:blip r:embed="rId123"/>
                <a:stretch>
                  <a:fillRect l="-6061" t="-11628" r="-1212" b="-2790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6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56" grpId="0" animBg="1"/>
      <p:bldP spid="57" grpId="0" animBg="1"/>
      <p:bldP spid="58" grpId="0" animBg="1"/>
      <p:bldP spid="59" grpId="0" animBg="1"/>
      <p:bldP spid="62" grpId="0"/>
      <p:bldP spid="63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D7CC-6ACD-7F33-EB88-20D10458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D6AD0-DA7E-AB81-2581-F1FB75BCE0F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D6AD0-DA7E-AB81-2581-F1FB75BC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blipFill>
                <a:blip r:embed="rId88"/>
                <a:stretch>
                  <a:fillRect r="-1250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97FF9F-912F-F0E0-77E4-0DD562688560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97FF9F-912F-F0E0-77E4-0DD562688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blipFill>
                <a:blip r:embed="rId89"/>
                <a:stretch>
                  <a:fillRect l="-29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4148D3-B589-E4B1-D562-A67A83528A1D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4148D3-B589-E4B1-D562-A67A83528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blipFill>
                <a:blip r:embed="rId90"/>
                <a:stretch>
                  <a:fillRect r="-374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0A3ED019-B339-1E5E-C3CE-979CA7EFA58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Weighted VRF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171C1-EF9A-685D-3467-43972428F39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171C1-EF9A-685D-3467-43972428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blipFill>
                <a:blip r:embed="rId9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ED6C5-F76F-988F-0ED9-9AEE8B2FA2CE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ED6C5-F76F-988F-0ED9-9AEE8B2F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blipFill>
                <a:blip r:embed="rId9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DC2223-B70F-368A-0912-0AF963E8786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DC2223-B70F-368A-0912-0AF963E87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blipFill>
                <a:blip r:embed="rId9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1030C-791E-B2F7-14B2-9C6F8B9BAF6D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1030C-791E-B2F7-14B2-9C6F8B9B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blipFill>
                <a:blip r:embed="rId9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0AB10F57-D434-43D6-A30B-85FEE2594BC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479049" y="3023365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3B916AC3-9B4D-07FB-5567-DFBC1F30575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1479049" y="2121581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213C9433-D343-F20D-7018-6387C0C270B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479049" y="3937259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D9056B71-EF4B-6CC4-8EC4-FF158B49B12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1493816" y="4845179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17FADF7-5B0D-0A1B-C1E4-D7159BEF8791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F74BF1-D12D-791A-0A80-FDADA6F9B272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F74BF1-D12D-791A-0A80-FDADA6F9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blipFill>
                <a:blip r:embed="rId103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83DB4C-5FA1-BF5D-37E4-A20C8C308FD6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83DB4C-5FA1-BF5D-37E4-A20C8C308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blipFill>
                <a:blip r:embed="rId104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02B41D-1330-7776-C0FC-FE493DAB45DA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02B41D-1330-7776-C0FC-FE493DAB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blipFill>
                <a:blip r:embed="rId10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A1596C-0B4C-5FC9-E005-8048C5FD58A5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A1596C-0B4C-5FC9-E005-8048C5FD5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blipFill>
                <a:blip r:embed="rId106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97AAC0-C0E9-78A4-622C-71B3F77045C4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97AAC0-C0E9-78A4-622C-71B3F7704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blipFill>
                <a:blip r:embed="rId107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D8559-A999-90F7-8B6B-66210D9BB281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D8559-A999-90F7-8B6B-66210D9BB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blipFill>
                <a:blip r:embed="rId108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A530D5-9386-3907-E93F-35980ED6EDB9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A530D5-9386-3907-E93F-35980ED6E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blipFill>
                <a:blip r:embed="rId10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91C867-75EF-E92E-4FC2-BFB4AB063176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91C867-75EF-E92E-4FC2-BFB4AB06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blipFill>
                <a:blip r:embed="rId110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27ED3-A8F0-EF6A-6699-F1FE85DBA0BF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27ED3-A8F0-EF6A-6699-F1FE85DBA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blipFill>
                <a:blip r:embed="rId111"/>
                <a:stretch>
                  <a:fillRect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3E446-4FB5-1104-E08D-60CED885194B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63E446-4FB5-1104-E08D-60CED885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blipFill>
                <a:blip r:embed="rId112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0516E3-D039-2B5F-9B89-1ADB94FE621C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0516E3-D039-2B5F-9B89-1ADB94FE6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blipFill>
                <a:blip r:embed="rId113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F7F1E-449A-6F36-0A29-9E9F69714D9F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F7F1E-449A-6F36-0A29-9E9F6971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blipFill>
                <a:blip r:embed="rId114"/>
                <a:stretch>
                  <a:fillRect r="-104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577301-2600-3960-6813-9C5DF08175F6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577301-2600-3960-6813-9C5DF0817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blipFill>
                <a:blip r:embed="rId115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BDE95D-3F07-391E-A01D-DD1EEC7B453C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BDE95D-3F07-391E-A01D-DD1EEC7B4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blipFill>
                <a:blip r:embed="rId116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60D695-01E8-CE55-1312-18CEE7D4311B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60D695-01E8-CE55-1312-18CEE7D43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blipFill>
                <a:blip r:embed="rId117"/>
                <a:stretch>
                  <a:fillRect l="-7895" t="-5556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C7CBDE-6960-665F-A004-E0B27DC6D4CE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C7CBDE-6960-665F-A004-E0B27DC6D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blipFill>
                <a:blip r:embed="rId118"/>
                <a:stretch>
                  <a:fillRect r="-2632"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9A9E82-F72A-16F3-C64A-BA21BE75AEE6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9A9E82-F72A-16F3-C64A-BA21BE75A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blipFill>
                <a:blip r:embed="rId119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215908-976D-C0B1-4248-0FA6FED92760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215908-976D-C0B1-4248-0FA6FED9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blipFill>
                <a:blip r:embed="rId120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CCAE07-412C-BCB6-3A97-B3DAAEE3997E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CCAE07-412C-BCB6-3A97-B3DAAEE39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blipFill>
                <a:blip r:embed="rId121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9A7D93-0910-7E25-6507-F5746BE56F86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9A7D93-0910-7E25-6507-F5746BE5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blipFill>
                <a:blip r:embed="rId122"/>
                <a:stretch>
                  <a:fillRect r="-8444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4BDC8A-9697-1CAE-5AB5-2E8117BD8A20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4BDC8A-9697-1CAE-5AB5-2E8117BD8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blipFill>
                <a:blip r:embed="rId123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C2D2EE-5104-5C07-A064-5DF5885F3B16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DC2D2EE-5104-5C07-A064-5DF5885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blipFill>
                <a:blip r:embed="rId124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ABA8EC-BBBD-1EA1-4A54-E0C489005B88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ABA8EC-BBBD-1EA1-4A54-E0C489005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blipFill>
                <a:blip r:embed="rId125"/>
                <a:stretch>
                  <a:fillRect l="-7895" t="-5556"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4FF3D2-FF41-EA9A-EC9A-AC31DE7F697A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4FF3D2-FF41-EA9A-EC9A-AC31DE7F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blipFill>
                <a:blip r:embed="rId126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0C27F1-A8EF-F7D4-A742-A3A93CD2C687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0C27F1-A8EF-F7D4-A742-A3A93CD2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blipFill>
                <a:blip r:embed="rId127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852278-5E3C-4BFE-6ADB-AB9392B01A3E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A852278-5E3C-4BFE-6ADB-AB9392B01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blipFill>
                <a:blip r:embed="rId128"/>
                <a:stretch>
                  <a:fillRect l="-7895" t="-5556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15A4B7-5327-4BF8-B6FE-64EC46C55408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15A4B7-5327-4BF8-B6FE-64EC46C5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blipFill>
                <a:blip r:embed="rId129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199FD1-D040-EDD4-611B-E908DDD196B1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199FD1-D040-EDD4-611B-E908DDD19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blipFill>
                <a:blip r:embed="rId130"/>
                <a:stretch>
                  <a:fillRect l="-7895" t="-2778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3DAD14-FA7A-9F5C-D6C5-F939EE7D3E3D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3DAD14-FA7A-9F5C-D6C5-F939EE7D3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blipFill>
                <a:blip r:embed="rId131"/>
                <a:stretch>
                  <a:fillRect l="-5128" t="-2778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Graphic 77" descr="Programmer female with solid fill">
            <a:extLst>
              <a:ext uri="{FF2B5EF4-FFF2-40B4-BE49-F238E27FC236}">
                <a16:creationId xmlns:a16="http://schemas.microsoft.com/office/drawing/2014/main" id="{67D6B75C-F984-97C4-086D-ED00AD17F7DC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6102100" y="3238236"/>
            <a:ext cx="914469" cy="9144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10F4F13-81E2-2AF1-4B77-8CF8EB5E439B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5690739" y="4083927"/>
            <a:ext cx="178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D3B9B-852C-6BA9-2103-869F988DD375}"/>
                  </a:ext>
                </a:extLst>
              </p:cNvPr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0D3B9B-852C-6BA9-2103-869F988D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blipFill>
                <a:blip r:embed="rId134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9C3A43-1DBA-E5FD-A2A3-D0EE3E2EF6EB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E9C3A43-1DBA-E5FD-A2A3-D0EE3E2EF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blipFill>
                <a:blip r:embed="rId135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86F4A9-4179-A3D5-244B-B42C477D7577}"/>
                  </a:ext>
                </a:extLst>
              </p:cNvPr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86F4A9-4179-A3D5-244B-B42C477D7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blipFill>
                <a:blip r:embed="rId1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09DA8D-4E22-6A42-E811-D3A1AA02CB0E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09DA8D-4E22-6A42-E811-D3A1AA02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blipFill>
                <a:blip r:embed="rId137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E4A48-57E7-4EA8-1864-F950A66C3D6D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0E4A48-57E7-4EA8-1864-F950A66C3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blipFill>
                <a:blip r:embed="rId138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8F3187-35C6-2D91-CDA7-D7274966462A}"/>
                  </a:ext>
                </a:extLst>
              </p:cNvPr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8F3187-35C6-2D91-CDA7-D72749664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blipFill>
                <a:blip r:embed="rId1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94399C-F7C0-2251-6521-191B92D8B6D9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94399C-F7C0-2251-6521-191B92D8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blipFill>
                <a:blip r:embed="rId140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BD5AE-6811-0681-E314-5801E35D19A7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BD5AE-6811-0681-E314-5801E35D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blipFill>
                <a:blip r:embed="rId141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57AA522-0ACF-057E-BC7F-85630529E8AC}"/>
              </a:ext>
            </a:extLst>
          </p:cNvPr>
          <p:cNvCxnSpPr>
            <a:cxnSpLocks/>
          </p:cNvCxnSpPr>
          <p:nvPr>
            <p:custDataLst>
              <p:tags r:id="rId54"/>
            </p:custDataLst>
          </p:nvPr>
        </p:nvCxnSpPr>
        <p:spPr>
          <a:xfrm flipV="1">
            <a:off x="3505282" y="3804167"/>
            <a:ext cx="2596818" cy="5237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E5F9FA-61AA-C872-F49F-AE5FA7CA40ED}"/>
              </a:ext>
            </a:extLst>
          </p:cNvPr>
          <p:cNvCxnSpPr>
            <a:cxnSpLocks/>
          </p:cNvCxnSpPr>
          <p:nvPr>
            <p:custDataLst>
              <p:tags r:id="rId55"/>
            </p:custDataLst>
          </p:nvPr>
        </p:nvCxnSpPr>
        <p:spPr>
          <a:xfrm>
            <a:off x="3456120" y="2436131"/>
            <a:ext cx="2645980" cy="12365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FE4B6C-EE18-9A0E-729D-05E31224F6CF}"/>
              </a:ext>
            </a:extLst>
          </p:cNvPr>
          <p:cNvCxnSpPr>
            <a:cxnSpLocks/>
          </p:cNvCxnSpPr>
          <p:nvPr>
            <p:custDataLst>
              <p:tags r:id="rId56"/>
            </p:custDataLst>
          </p:nvPr>
        </p:nvCxnSpPr>
        <p:spPr>
          <a:xfrm flipV="1">
            <a:off x="3505282" y="3839747"/>
            <a:ext cx="2596818" cy="14726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4CA409C-E8D4-4456-34C6-687A95E7D921}"/>
              </a:ext>
            </a:extLst>
          </p:cNvPr>
          <p:cNvCxnSpPr>
            <a:cxnSpLocks/>
          </p:cNvCxnSpPr>
          <p:nvPr>
            <p:custDataLst>
              <p:tags r:id="rId57"/>
            </p:custDataLst>
          </p:nvPr>
        </p:nvCxnSpPr>
        <p:spPr>
          <a:xfrm>
            <a:off x="3505282" y="3433154"/>
            <a:ext cx="2596818" cy="3150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9EB13B-0D92-76D9-20CF-A077B2FCF868}"/>
                  </a:ext>
                </a:extLst>
              </p:cNvPr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4278862" y="2716292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9EB13B-0D92-76D9-20CF-A077B2FCF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4278862" y="2716292"/>
                <a:ext cx="461253" cy="432414"/>
              </a:xfrm>
              <a:prstGeom prst="rect">
                <a:avLst/>
              </a:prstGeom>
              <a:blipFill>
                <a:blip r:embed="rId142"/>
                <a:stretch>
                  <a:fillRect r="-7895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7C92CD-E10F-807E-A7EC-DD03AA664FEB}"/>
                  </a:ext>
                </a:extLst>
              </p:cNvPr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4278862" y="3388407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67C92CD-E10F-807E-A7EC-DD03AA664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278862" y="3388407"/>
                <a:ext cx="461253" cy="432414"/>
              </a:xfrm>
              <a:prstGeom prst="rect">
                <a:avLst/>
              </a:prstGeom>
              <a:blipFill>
                <a:blip r:embed="rId143"/>
                <a:stretch>
                  <a:fillRect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207867-C71F-C4F4-3ADB-9715E2F01F10}"/>
                  </a:ext>
                </a:extLst>
              </p:cNvPr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4267533" y="4656063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A207867-C71F-C4F4-3ADB-9715E2F01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4267533" y="4656063"/>
                <a:ext cx="461253" cy="432414"/>
              </a:xfrm>
              <a:prstGeom prst="rect">
                <a:avLst/>
              </a:prstGeom>
              <a:blipFill>
                <a:blip r:embed="rId144"/>
                <a:stretch>
                  <a:fillRect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002348-212C-6469-2ADD-DF6785385F84}"/>
                  </a:ext>
                </a:extLst>
              </p:cNvPr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4278862" y="4048418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3002348-212C-6469-2ADD-DF6785385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4278862" y="4048418"/>
                <a:ext cx="461253" cy="432414"/>
              </a:xfrm>
              <a:prstGeom prst="rect">
                <a:avLst/>
              </a:prstGeom>
              <a:blipFill>
                <a:blip r:embed="rId145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E6C7EB8-77A1-B51B-D935-31A0F21CC10F}"/>
                  </a:ext>
                </a:extLst>
              </p:cNvPr>
              <p:cNvSpPr txBox="1"/>
              <p:nvPr/>
            </p:nvSpPr>
            <p:spPr>
              <a:xfrm>
                <a:off x="9837361" y="300350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E6C7EB8-77A1-B51B-D935-31A0F21C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361" y="3003500"/>
                <a:ext cx="461253" cy="523220"/>
              </a:xfrm>
              <a:prstGeom prst="rect">
                <a:avLst/>
              </a:prstGeom>
              <a:blipFill>
                <a:blip r:embed="rId146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EA4D88-F07A-A165-39BF-0EA4C5051693}"/>
                  </a:ext>
                </a:extLst>
              </p:cNvPr>
              <p:cNvSpPr txBox="1"/>
              <p:nvPr/>
            </p:nvSpPr>
            <p:spPr>
              <a:xfrm>
                <a:off x="9837362" y="239185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EA4D88-F07A-A165-39BF-0EA4C505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362" y="2391851"/>
                <a:ext cx="461253" cy="523220"/>
              </a:xfrm>
              <a:prstGeom prst="rect">
                <a:avLst/>
              </a:prstGeom>
              <a:blipFill>
                <a:blip r:embed="rId147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7524CF5-7B38-2B63-0521-E969E84D1070}"/>
                  </a:ext>
                </a:extLst>
              </p:cNvPr>
              <p:cNvSpPr txBox="1"/>
              <p:nvPr/>
            </p:nvSpPr>
            <p:spPr>
              <a:xfrm>
                <a:off x="9829711" y="3633557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7524CF5-7B38-2B63-0521-E969E84D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11" y="3633557"/>
                <a:ext cx="461253" cy="523220"/>
              </a:xfrm>
              <a:prstGeom prst="rect">
                <a:avLst/>
              </a:prstGeom>
              <a:blipFill>
                <a:blip r:embed="rId148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30E4C86-9580-4678-BFE1-2001A8D32DF6}"/>
                  </a:ext>
                </a:extLst>
              </p:cNvPr>
              <p:cNvSpPr txBox="1"/>
              <p:nvPr/>
            </p:nvSpPr>
            <p:spPr>
              <a:xfrm>
                <a:off x="9823455" y="418303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30E4C86-9580-4678-BFE1-2001A8D32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5" y="4183031"/>
                <a:ext cx="461253" cy="523220"/>
              </a:xfrm>
              <a:prstGeom prst="rect">
                <a:avLst/>
              </a:prstGeom>
              <a:blipFill>
                <a:blip r:embed="rId149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9DA5063-36A4-F9A5-F8CB-C7870357EBE0}"/>
                  </a:ext>
                </a:extLst>
              </p:cNvPr>
              <p:cNvSpPr txBox="1"/>
              <p:nvPr/>
            </p:nvSpPr>
            <p:spPr>
              <a:xfrm rot="5400000">
                <a:off x="10750331" y="468602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9DA5063-36A4-F9A5-F8CB-C7870357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50331" y="4686020"/>
                <a:ext cx="461253" cy="523220"/>
              </a:xfrm>
              <a:prstGeom prst="rect">
                <a:avLst/>
              </a:prstGeom>
              <a:blipFill>
                <a:blip r:embed="rId15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A1D9EE-31B5-ADF2-59E8-1C84CB0738E9}"/>
                  </a:ext>
                </a:extLst>
              </p:cNvPr>
              <p:cNvSpPr txBox="1"/>
              <p:nvPr/>
            </p:nvSpPr>
            <p:spPr>
              <a:xfrm>
                <a:off x="9823455" y="5198557"/>
                <a:ext cx="2115836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 anchor="ctr">
                <a:spAutoFit/>
              </a:bodyPr>
              <a:lstStyle/>
              <a:p>
                <a:r>
                  <a:rPr lang="en-US" sz="2800" dirty="0"/>
                  <a:t>VRF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A1D9EE-31B5-ADF2-59E8-1C84CB07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5" y="5198557"/>
                <a:ext cx="2115836" cy="432414"/>
              </a:xfrm>
              <a:prstGeom prst="rect">
                <a:avLst/>
              </a:prstGeom>
              <a:blipFill>
                <a:blip r:embed="rId151"/>
                <a:stretch>
                  <a:fillRect l="-5952" t="-25714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97B02-6C6A-95D9-124C-18663ACFB9B0}"/>
                  </a:ext>
                </a:extLst>
              </p:cNvPr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7852237" y="2485664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97B02-6C6A-95D9-124C-18663ACF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7852237" y="2485664"/>
                <a:ext cx="461253" cy="432414"/>
              </a:xfrm>
              <a:prstGeom prst="rect">
                <a:avLst/>
              </a:prstGeom>
              <a:blipFill>
                <a:blip r:embed="rId152"/>
                <a:stretch>
                  <a:fillRect r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4972F8-59A8-FB28-032B-229B95C0A0B3}"/>
                  </a:ext>
                </a:extLst>
              </p:cNvPr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8418542" y="248566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4972F8-59A8-FB28-032B-229B95C0A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8418542" y="2485663"/>
                <a:ext cx="461253" cy="432414"/>
              </a:xfrm>
              <a:prstGeom prst="rect">
                <a:avLst/>
              </a:prstGeom>
              <a:blipFill>
                <a:blip r:embed="rId153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8A6B38-2CAD-9778-BD6A-6599636D7D7B}"/>
                  </a:ext>
                </a:extLst>
              </p:cNvPr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7848576" y="3077521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8A6B38-2CAD-9778-BD6A-6599636D7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7848576" y="3077521"/>
                <a:ext cx="461253" cy="432414"/>
              </a:xfrm>
              <a:prstGeom prst="rect">
                <a:avLst/>
              </a:prstGeom>
              <a:blipFill>
                <a:blip r:embed="rId154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3798AE-FA92-CD4E-0360-85AD0947036B}"/>
                  </a:ext>
                </a:extLst>
              </p:cNvPr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8415521" y="307901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3798AE-FA92-CD4E-0360-85AD09470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8415521" y="3079011"/>
                <a:ext cx="461253" cy="432414"/>
              </a:xfrm>
              <a:prstGeom prst="rect">
                <a:avLst/>
              </a:prstGeom>
              <a:blipFill>
                <a:blip r:embed="rId155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5D8A57-46B7-8B7C-3FED-A7DF645DC171}"/>
                  </a:ext>
                </a:extLst>
              </p:cNvPr>
              <p:cNvSpPr txBox="1"/>
              <p:nvPr>
                <p:custDataLst>
                  <p:tags r:id="rId66"/>
                </p:custDataLst>
              </p:nvPr>
            </p:nvSpPr>
            <p:spPr>
              <a:xfrm>
                <a:off x="8879239" y="307617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5D8A57-46B7-8B7C-3FED-A7DF645DC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8879239" y="3076178"/>
                <a:ext cx="461253" cy="432414"/>
              </a:xfrm>
              <a:prstGeom prst="rect">
                <a:avLst/>
              </a:prstGeom>
              <a:blipFill>
                <a:blip r:embed="rId156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FF8EA2-79A1-57F5-96A7-D3D0FEEB4C11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9340492" y="307901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FF8EA2-79A1-57F5-96A7-D3D0FEEB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9340492" y="3079010"/>
                <a:ext cx="461253" cy="432414"/>
              </a:xfrm>
              <a:prstGeom prst="rect">
                <a:avLst/>
              </a:prstGeom>
              <a:blipFill>
                <a:blip r:embed="rId157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B6190D-9C80-7935-875F-47846B7F195F}"/>
                  </a:ext>
                </a:extLst>
              </p:cNvPr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7851865" y="3697899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B6190D-9C80-7935-875F-47846B7F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7851865" y="3697899"/>
                <a:ext cx="461253" cy="432414"/>
              </a:xfrm>
              <a:prstGeom prst="rect">
                <a:avLst/>
              </a:prstGeom>
              <a:blipFill>
                <a:blip r:embed="rId158"/>
                <a:stretch>
                  <a:fillRect r="-769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8652260-9D55-2EBB-2C71-5C969F60715B}"/>
                  </a:ext>
                </a:extLst>
              </p:cNvPr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8418810" y="3699389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8652260-9D55-2EBB-2C71-5C969F60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8418810" y="3699389"/>
                <a:ext cx="461253" cy="432414"/>
              </a:xfrm>
              <a:prstGeom prst="rect">
                <a:avLst/>
              </a:prstGeom>
              <a:blipFill>
                <a:blip r:embed="rId159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0FC826-BEBA-9EA7-1A8B-9437C87EDF1F}"/>
                  </a:ext>
                </a:extLst>
              </p:cNvPr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8882528" y="3696556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50FC826-BEBA-9EA7-1A8B-9437C87ED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8882528" y="3696556"/>
                <a:ext cx="461253" cy="432414"/>
              </a:xfrm>
              <a:prstGeom prst="rect">
                <a:avLst/>
              </a:prstGeom>
              <a:blipFill>
                <a:blip r:embed="rId160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D610F1-A632-0792-5540-E593D1CC5232}"/>
                  </a:ext>
                </a:extLst>
              </p:cNvPr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7848576" y="4284886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5D610F1-A632-0792-5540-E593D1CC5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7848576" y="4284886"/>
                <a:ext cx="461253" cy="432414"/>
              </a:xfrm>
              <a:prstGeom prst="rect">
                <a:avLst/>
              </a:prstGeom>
              <a:blipFill>
                <a:blip r:embed="rId161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ECB66E-3C79-F841-8151-4C68ED8B4984}"/>
                  </a:ext>
                </a:extLst>
              </p:cNvPr>
              <p:cNvSpPr txBox="1"/>
              <p:nvPr>
                <p:custDataLst>
                  <p:tags r:id="rId72"/>
                </p:custDataLst>
              </p:nvPr>
            </p:nvSpPr>
            <p:spPr>
              <a:xfrm>
                <a:off x="8415521" y="4286376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ECB66E-3C79-F841-8151-4C68ED8B4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8415521" y="4286376"/>
                <a:ext cx="461253" cy="432414"/>
              </a:xfrm>
              <a:prstGeom prst="rect">
                <a:avLst/>
              </a:prstGeom>
              <a:blipFill>
                <a:blip r:embed="rId162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426AF94-0534-EAD6-B7AE-23B4EE2C5382}"/>
                  </a:ext>
                </a:extLst>
              </p:cNvPr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8879239" y="428354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426AF94-0534-EAD6-B7AE-23B4EE2C5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8879239" y="4283543"/>
                <a:ext cx="461253" cy="432414"/>
              </a:xfrm>
              <a:prstGeom prst="rect">
                <a:avLst/>
              </a:prstGeom>
              <a:blipFill>
                <a:blip r:embed="rId163"/>
                <a:stretch>
                  <a:fillRect r="-5263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9EB7C29-317E-94CF-346D-EF00B51AED9E}"/>
                  </a:ext>
                </a:extLst>
              </p:cNvPr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9340492" y="428637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9EB7C29-317E-94CF-346D-EF00B51AE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9340492" y="4286375"/>
                <a:ext cx="461253" cy="432414"/>
              </a:xfrm>
              <a:prstGeom prst="rect">
                <a:avLst/>
              </a:prstGeom>
              <a:blipFill>
                <a:blip r:embed="rId164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37ABACD-8BD9-6461-2D12-7B0FCC769F4E}"/>
                  </a:ext>
                </a:extLst>
              </p:cNvPr>
              <p:cNvSpPr txBox="1"/>
              <p:nvPr>
                <p:custDataLst>
                  <p:tags r:id="rId75"/>
                </p:custDataLst>
              </p:nvPr>
            </p:nvSpPr>
            <p:spPr>
              <a:xfrm>
                <a:off x="10367146" y="248153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37ABACD-8BD9-6461-2D12-7B0FCC769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10367146" y="2481534"/>
                <a:ext cx="461253" cy="432414"/>
              </a:xfrm>
              <a:prstGeom prst="rect">
                <a:avLst/>
              </a:prstGeom>
              <a:blipFill>
                <a:blip r:embed="rId165"/>
                <a:stretch>
                  <a:fillRect l="-8108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F661142-C629-BF3B-0551-145C0C146442}"/>
                  </a:ext>
                </a:extLst>
              </p:cNvPr>
              <p:cNvSpPr txBox="1"/>
              <p:nvPr>
                <p:custDataLst>
                  <p:tags r:id="rId76"/>
                </p:custDataLst>
              </p:nvPr>
            </p:nvSpPr>
            <p:spPr>
              <a:xfrm>
                <a:off x="10364125" y="3074882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F661142-C629-BF3B-0551-145C0C146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10364125" y="3074882"/>
                <a:ext cx="461253" cy="432414"/>
              </a:xfrm>
              <a:prstGeom prst="rect">
                <a:avLst/>
              </a:prstGeom>
              <a:blipFill>
                <a:blip r:embed="rId166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2B7FC6E-7D89-F5C0-A4FD-E96DED24A9EA}"/>
                  </a:ext>
                </a:extLst>
              </p:cNvPr>
              <p:cNvSpPr txBox="1"/>
              <p:nvPr>
                <p:custDataLst>
                  <p:tags r:id="rId77"/>
                </p:custDataLst>
              </p:nvPr>
            </p:nvSpPr>
            <p:spPr>
              <a:xfrm>
                <a:off x="10827843" y="307204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2B7FC6E-7D89-F5C0-A4FD-E96DED24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10827843" y="3072049"/>
                <a:ext cx="461253" cy="432414"/>
              </a:xfrm>
              <a:prstGeom prst="rect">
                <a:avLst/>
              </a:prstGeom>
              <a:blipFill>
                <a:blip r:embed="rId167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3401288-855B-F37C-ABF1-1ED89CFF15A3}"/>
                  </a:ext>
                </a:extLst>
              </p:cNvPr>
              <p:cNvSpPr txBox="1"/>
              <p:nvPr>
                <p:custDataLst>
                  <p:tags r:id="rId78"/>
                </p:custDataLst>
              </p:nvPr>
            </p:nvSpPr>
            <p:spPr>
              <a:xfrm>
                <a:off x="11289096" y="3074881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3401288-855B-F37C-ABF1-1ED89CFF1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11289096" y="3074881"/>
                <a:ext cx="461253" cy="432414"/>
              </a:xfrm>
              <a:prstGeom prst="rect">
                <a:avLst/>
              </a:prstGeom>
              <a:blipFill>
                <a:blip r:embed="rId168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877D709-2CA9-8757-BB47-49712D3BF1DE}"/>
                  </a:ext>
                </a:extLst>
              </p:cNvPr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10367414" y="3695260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877D709-2CA9-8757-BB47-49712D3B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10367414" y="3695260"/>
                <a:ext cx="461253" cy="432414"/>
              </a:xfrm>
              <a:prstGeom prst="rect">
                <a:avLst/>
              </a:prstGeom>
              <a:blipFill>
                <a:blip r:embed="rId169"/>
                <a:stretch>
                  <a:fillRect l="-8108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06A838F-DAF3-4AF9-9988-3EC65976C709}"/>
                  </a:ext>
                </a:extLst>
              </p:cNvPr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10831132" y="369242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06A838F-DAF3-4AF9-9988-3EC65976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10831132" y="3692427"/>
                <a:ext cx="461253" cy="432414"/>
              </a:xfrm>
              <a:prstGeom prst="rect">
                <a:avLst/>
              </a:prstGeom>
              <a:blipFill>
                <a:blip r:embed="rId170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D7EBB16-8FA9-48B8-3C2E-96E9BA215805}"/>
                  </a:ext>
                </a:extLst>
              </p:cNvPr>
              <p:cNvSpPr txBox="1"/>
              <p:nvPr>
                <p:custDataLst>
                  <p:tags r:id="rId81"/>
                </p:custDataLst>
              </p:nvPr>
            </p:nvSpPr>
            <p:spPr>
              <a:xfrm>
                <a:off x="10364125" y="428224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D7EBB16-8FA9-48B8-3C2E-96E9BA21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10364125" y="4282247"/>
                <a:ext cx="461253" cy="432414"/>
              </a:xfrm>
              <a:prstGeom prst="rect">
                <a:avLst/>
              </a:prstGeom>
              <a:blipFill>
                <a:blip r:embed="rId171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5A51A36-44B6-5C2D-AB88-30C93B09BDEB}"/>
                  </a:ext>
                </a:extLst>
              </p:cNvPr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10827843" y="427941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5A51A36-44B6-5C2D-AB88-30C93B09B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10827843" y="4279414"/>
                <a:ext cx="461253" cy="432414"/>
              </a:xfrm>
              <a:prstGeom prst="rect">
                <a:avLst/>
              </a:prstGeom>
              <a:blipFill>
                <a:blip r:embed="rId172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CC9DEE-FA76-C772-C479-5D4D4E0A9C2C}"/>
                  </a:ext>
                </a:extLst>
              </p:cNvPr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11289096" y="4282246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CC9DEE-FA76-C772-C479-5D4D4E0A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11289096" y="4282246"/>
                <a:ext cx="461253" cy="432414"/>
              </a:xfrm>
              <a:prstGeom prst="rect">
                <a:avLst/>
              </a:prstGeom>
              <a:blipFill>
                <a:blip r:embed="rId173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FECBDF-BBB2-5C83-D20E-048529F92D9F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4417621" y="5278602"/>
            <a:ext cx="50305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Yes. This is functional encryption!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9071CF-B734-40CD-1A5B-F1A507E19350}"/>
                  </a:ext>
                </a:extLst>
              </p:cNvPr>
              <p:cNvSpPr txBox="1"/>
              <p:nvPr>
                <p:custDataLst>
                  <p:tags r:id="rId85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/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9071CF-B734-40CD-1A5B-F1A507E19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213426" y="5760460"/>
                <a:ext cx="2077811" cy="523220"/>
              </a:xfrm>
              <a:prstGeom prst="rect">
                <a:avLst/>
              </a:prstGeom>
              <a:blipFill>
                <a:blip r:embed="rId174"/>
                <a:stretch>
                  <a:fillRect l="-6061" t="-11628" r="-1212" b="-2790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4972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7" grpId="0"/>
      <p:bldP spid="98" grpId="0" animBg="1"/>
      <p:bldP spid="16" grpId="0" animBg="1"/>
      <p:bldP spid="17" grpId="0" animBg="1"/>
      <p:bldP spid="45" grpId="0" animBg="1"/>
      <p:bldP spid="46" grpId="0" animBg="1"/>
      <p:bldP spid="47" grpId="0" animBg="1"/>
      <p:bldP spid="48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B604B-D116-1401-F9EC-CB142263C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AA19FE-6515-8CF0-09A2-9E5EC9E64134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AA19FE-6515-8CF0-09A2-9E5EC9E6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2284" y="1578702"/>
                <a:ext cx="2328941" cy="523220"/>
              </a:xfrm>
              <a:prstGeom prst="rect">
                <a:avLst/>
              </a:prstGeom>
              <a:blipFill>
                <a:blip r:embed="rId87"/>
                <a:stretch>
                  <a:fillRect r="-1250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4C583C-57E7-B236-CEDD-0D4BE6CAA73A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←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4C583C-57E7-B236-CEDD-0D4BE6CA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020050" y="965493"/>
                <a:ext cx="2989336" cy="523220"/>
              </a:xfrm>
              <a:prstGeom prst="rect">
                <a:avLst/>
              </a:prstGeom>
              <a:blipFill>
                <a:blip r:embed="rId88"/>
                <a:stretch>
                  <a:fillRect l="-2966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89C755-3A93-2C4F-CFDE-EDE7222663B4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89C755-3A93-2C4F-CFDE-EDE72226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530019" y="962914"/>
                <a:ext cx="3716895" cy="523220"/>
              </a:xfrm>
              <a:prstGeom prst="rect">
                <a:avLst/>
              </a:prstGeom>
              <a:blipFill>
                <a:blip r:embed="rId89"/>
                <a:stretch>
                  <a:fillRect r="-374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1C6F72D6-997A-DBCE-A719-5BC6831D9CE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Weighted VRF: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FA3D2D-1734-11F1-9696-E5D591F14691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FA3D2D-1734-11F1-9696-E5D591F14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26" y="2273444"/>
                <a:ext cx="1439322" cy="523220"/>
              </a:xfrm>
              <a:prstGeom prst="rect">
                <a:avLst/>
              </a:prstGeom>
              <a:blipFill>
                <a:blip r:embed="rId9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37B08-2F24-5EA5-67F7-24ED5BB0546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D37B08-2F24-5EA5-67F7-24ED5BB05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02644" y="3139064"/>
                <a:ext cx="1439322" cy="523220"/>
              </a:xfrm>
              <a:prstGeom prst="rect">
                <a:avLst/>
              </a:prstGeom>
              <a:blipFill>
                <a:blip r:embed="rId9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7030E-14F5-D95E-24FE-9BF98C9EA36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7030E-14F5-D95E-24FE-9BF98C9EA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82230" y="4000856"/>
                <a:ext cx="1480150" cy="523220"/>
              </a:xfrm>
              <a:prstGeom prst="rect">
                <a:avLst/>
              </a:prstGeom>
              <a:blipFill>
                <a:blip r:embed="rId9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8A5A66-A4C5-ADC6-1B3A-DFC08B304ACB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8A5A66-A4C5-ADC6-1B3A-DFC08B304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02644" y="4974426"/>
                <a:ext cx="1480151" cy="523220"/>
              </a:xfrm>
              <a:prstGeom prst="rect">
                <a:avLst/>
              </a:prstGeom>
              <a:blipFill>
                <a:blip r:embed="rId9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7B0B491B-7AC6-1D8D-826A-76275B67579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479049" y="3023365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586B32F2-25C6-AC69-B559-2785A46BD9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479049" y="2121581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F897FC48-15F1-D41B-9D3E-F1FDE2F7A6A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479049" y="3937259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0CC75CB2-D34C-AF3B-74D9-55172E05C6B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493816" y="4845179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C01358C-17CA-C509-C25D-BC1B47B0231E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9BC23C-EDD7-BCD4-3655-406EAD6E6EF5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9BC23C-EDD7-BCD4-3655-406EAD6E6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726640" y="1016276"/>
                <a:ext cx="461253" cy="432414"/>
              </a:xfrm>
              <a:prstGeom prst="rect">
                <a:avLst/>
              </a:prstGeom>
              <a:blipFill>
                <a:blip r:embed="rId102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50BB1F-311C-01AE-E0BC-A20450C37DD7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50BB1F-311C-01AE-E0BC-A20450C3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6187893" y="1016276"/>
                <a:ext cx="461253" cy="432414"/>
              </a:xfrm>
              <a:prstGeom prst="rect">
                <a:avLst/>
              </a:prstGeom>
              <a:blipFill>
                <a:blip r:embed="rId103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3CA700-FC99-213C-501E-D80344C7BB68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3CA700-FC99-213C-501E-D80344C7B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6655340" y="1015730"/>
                <a:ext cx="771323" cy="432414"/>
              </a:xfrm>
              <a:prstGeom prst="rect">
                <a:avLst/>
              </a:prstGeom>
              <a:blipFill>
                <a:blip r:embed="rId10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3ECD206-9EEA-F4E8-FEFB-3DE2BA105E33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3ECD206-9EEA-F4E8-FEFB-3DE2BA105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7432857" y="1015729"/>
                <a:ext cx="461253" cy="432414"/>
              </a:xfrm>
              <a:prstGeom prst="rect">
                <a:avLst/>
              </a:prstGeom>
              <a:blipFill>
                <a:blip r:embed="rId105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3703B9-7DCE-81FC-FFD2-D55B4B2A3C08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3703B9-7DCE-81FC-FFD2-D55B4B2A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367237" y="1002937"/>
                <a:ext cx="461253" cy="432414"/>
              </a:xfrm>
              <a:prstGeom prst="rect">
                <a:avLst/>
              </a:prstGeom>
              <a:blipFill>
                <a:blip r:embed="rId106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FC4757-51F4-BF4A-1788-6204F9BCA77E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FC4757-51F4-BF4A-1788-6204F9BCA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2828490" y="1002937"/>
                <a:ext cx="461253" cy="432414"/>
              </a:xfrm>
              <a:prstGeom prst="rect">
                <a:avLst/>
              </a:prstGeom>
              <a:blipFill>
                <a:blip r:embed="rId107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F2ACF-934A-B963-BF21-C080D20DD6F8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6F2ACF-934A-B963-BF21-C080D20D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295937" y="1002391"/>
                <a:ext cx="771323" cy="432414"/>
              </a:xfrm>
              <a:prstGeom prst="rect">
                <a:avLst/>
              </a:prstGeom>
              <a:blipFill>
                <a:blip r:embed="rId10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64EDF8-2F4A-CABD-3CAC-EA93F5A78F3E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64EDF8-2F4A-CABD-3CAC-EA93F5A7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73454" y="1002390"/>
                <a:ext cx="461253" cy="432414"/>
              </a:xfrm>
              <a:prstGeom prst="rect">
                <a:avLst/>
              </a:prstGeom>
              <a:blipFill>
                <a:blip r:embed="rId109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63881E-8318-1B33-D083-68ADBF58E922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63881E-8318-1B33-D083-68ADBF58E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83071" y="1618621"/>
                <a:ext cx="461253" cy="432414"/>
              </a:xfrm>
              <a:prstGeom prst="rect">
                <a:avLst/>
              </a:prstGeom>
              <a:blipFill>
                <a:blip r:embed="rId110"/>
                <a:stretch>
                  <a:fillRect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53B64E-8920-BF7F-93D6-D0A48D28FE29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53B64E-8920-BF7F-93D6-D0A48D28F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433170" y="1629485"/>
                <a:ext cx="461253" cy="432414"/>
              </a:xfrm>
              <a:prstGeom prst="rect">
                <a:avLst/>
              </a:prstGeom>
              <a:blipFill>
                <a:blip r:embed="rId111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DD8490-4DEB-B6D3-8152-529E22361792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DD8490-4DEB-B6D3-8152-529E2236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1910688" y="1629589"/>
                <a:ext cx="461253" cy="432414"/>
              </a:xfrm>
              <a:prstGeom prst="rect">
                <a:avLst/>
              </a:prstGeom>
              <a:blipFill>
                <a:blip r:embed="rId112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33642C-DC8D-7375-6254-EC74A1624B31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33642C-DC8D-7375-6254-EC74A162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654750" y="1566781"/>
                <a:ext cx="3276786" cy="523220"/>
              </a:xfrm>
              <a:prstGeom prst="rect">
                <a:avLst/>
              </a:prstGeom>
              <a:blipFill>
                <a:blip r:embed="rId113"/>
                <a:stretch>
                  <a:fillRect r="-104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054037-6995-78F1-F610-A2AD03D1E2EC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054037-6995-78F1-F610-A2AD03D1E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15276" y="1621454"/>
                <a:ext cx="461253" cy="432414"/>
              </a:xfrm>
              <a:prstGeom prst="rect">
                <a:avLst/>
              </a:prstGeom>
              <a:blipFill>
                <a:blip r:embed="rId114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2019F2-16A2-9363-9095-DA84AEE5E88E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2019F2-16A2-9363-9095-DA84AEE5E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6433270" y="1628350"/>
                <a:ext cx="461253" cy="432414"/>
              </a:xfrm>
              <a:prstGeom prst="rect">
                <a:avLst/>
              </a:prstGeom>
              <a:blipFill>
                <a:blip r:embed="rId115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7A3600-5C74-21CA-9C57-FC180D5DE5D2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7A3600-5C74-21CA-9C57-FC180D5D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879258" y="1628350"/>
                <a:ext cx="461253" cy="432414"/>
              </a:xfrm>
              <a:prstGeom prst="rect">
                <a:avLst/>
              </a:prstGeom>
              <a:blipFill>
                <a:blip r:embed="rId116"/>
                <a:stretch>
                  <a:fillRect l="-7895" t="-5556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40887D-64AF-A005-B47E-6CFB26982A5B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40887D-64AF-A005-B47E-6CFB2698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778994" y="1618621"/>
                <a:ext cx="461253" cy="432414"/>
              </a:xfrm>
              <a:prstGeom prst="rect">
                <a:avLst/>
              </a:prstGeom>
              <a:blipFill>
                <a:blip r:embed="rId117"/>
                <a:stretch>
                  <a:fillRect r="-2632" b="-2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ECB2E3-6D88-D20A-D247-39433C0B344B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ECB2E3-6D88-D20A-D247-39433C0B3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240247" y="1621453"/>
                <a:ext cx="461253" cy="432414"/>
              </a:xfrm>
              <a:prstGeom prst="rect">
                <a:avLst/>
              </a:prstGeom>
              <a:blipFill>
                <a:blip r:embed="rId118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201075-F5A1-E243-90E3-5DAD46A0F702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201075-F5A1-E243-90E3-5DAD46A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901777" y="1625036"/>
                <a:ext cx="461253" cy="432414"/>
              </a:xfrm>
              <a:prstGeom prst="rect">
                <a:avLst/>
              </a:prstGeom>
              <a:blipFill>
                <a:blip r:embed="rId119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4D808C-D98D-BE28-22A8-4EB8900BA665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4D808C-D98D-BE28-22A8-4EB8900BA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370284" y="1625036"/>
                <a:ext cx="461253" cy="432414"/>
              </a:xfrm>
              <a:prstGeom prst="rect">
                <a:avLst/>
              </a:prstGeom>
              <a:blipFill>
                <a:blip r:embed="rId120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6A1DA5-80F2-0A3D-B462-EA3222224044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            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6A1DA5-80F2-0A3D-B462-EA3222224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9127567" y="1560644"/>
                <a:ext cx="2843226" cy="523220"/>
              </a:xfrm>
              <a:prstGeom prst="rect">
                <a:avLst/>
              </a:prstGeom>
              <a:blipFill>
                <a:blip r:embed="rId121"/>
                <a:stretch>
                  <a:fillRect r="-8444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7C0CEC-D0B4-1BA7-EDD3-A92ED7DB7ED2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17C0CEC-D0B4-1BA7-EDD3-A92ED7DB7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8246914" y="1608880"/>
                <a:ext cx="461253" cy="432414"/>
              </a:xfrm>
              <a:prstGeom prst="rect">
                <a:avLst/>
              </a:prstGeom>
              <a:blipFill>
                <a:blip r:embed="rId122"/>
                <a:stretch>
                  <a:fillRect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E6053D-5331-0D75-35E2-91FBF6705A44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E6053D-5331-0D75-35E2-91FBF670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0848761" y="1624411"/>
                <a:ext cx="461253" cy="432414"/>
              </a:xfrm>
              <a:prstGeom prst="rect">
                <a:avLst/>
              </a:prstGeom>
              <a:blipFill>
                <a:blip r:embed="rId123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FD5F23-476F-F562-3F34-564184996ED4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4FD5F23-476F-F562-3F34-56418499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10333741" y="1614671"/>
                <a:ext cx="461253" cy="432414"/>
              </a:xfrm>
              <a:prstGeom prst="rect">
                <a:avLst/>
              </a:prstGeom>
              <a:blipFill>
                <a:blip r:embed="rId124"/>
                <a:stretch>
                  <a:fillRect l="-7895" t="-5556"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B953540-6AF4-5AC8-FE74-DCA540341C38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B953540-6AF4-5AC8-FE74-DCA54034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8710632" y="1606047"/>
                <a:ext cx="461253" cy="432414"/>
              </a:xfrm>
              <a:prstGeom prst="rect">
                <a:avLst/>
              </a:prstGeom>
              <a:blipFill>
                <a:blip r:embed="rId125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3DD8855-7658-FC4F-7E53-C511DC507415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3DD8855-7658-FC4F-7E53-C511DC507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11317268" y="1621097"/>
                <a:ext cx="461253" cy="432414"/>
              </a:xfrm>
              <a:prstGeom prst="rect">
                <a:avLst/>
              </a:prstGeom>
              <a:blipFill>
                <a:blip r:embed="rId126"/>
                <a:stretch>
                  <a:fillRect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D8F7DAB-63F7-F412-49B7-09CCB4619A14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D8F7DAB-63F7-F412-49B7-09CCB461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374105" y="2358623"/>
                <a:ext cx="461253" cy="432414"/>
              </a:xfrm>
              <a:prstGeom prst="rect">
                <a:avLst/>
              </a:prstGeom>
              <a:blipFill>
                <a:blip r:embed="rId127"/>
                <a:stretch>
                  <a:fillRect l="-7895" t="-5556"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152FF5-1416-200A-AF9F-BCD3F2E363A1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152FF5-1416-200A-AF9F-BCD3F2E3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2367259" y="3225629"/>
                <a:ext cx="461253" cy="432414"/>
              </a:xfrm>
              <a:prstGeom prst="rect">
                <a:avLst/>
              </a:prstGeom>
              <a:blipFill>
                <a:blip r:embed="rId128"/>
                <a:stretch>
                  <a:fillRect l="-5128" t="-5556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A603DEE-DA1D-E6CB-69F5-C4AC3E047CBE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A603DEE-DA1D-E6CB-69F5-C4AC3E04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2374104" y="4131122"/>
                <a:ext cx="461253" cy="432414"/>
              </a:xfrm>
              <a:prstGeom prst="rect">
                <a:avLst/>
              </a:prstGeom>
              <a:blipFill>
                <a:blip r:embed="rId129"/>
                <a:stretch>
                  <a:fillRect l="-7895" t="-2778" r="-13158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21C4FF-AD95-BA28-CCB3-BB102F0820E2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21C4FF-AD95-BA28-CCB3-BB102F082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389091" y="5057635"/>
                <a:ext cx="461253" cy="432414"/>
              </a:xfrm>
              <a:prstGeom prst="rect">
                <a:avLst/>
              </a:prstGeom>
              <a:blipFill>
                <a:blip r:embed="rId130"/>
                <a:stretch>
                  <a:fillRect l="-5128" t="-2778" r="-1025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Graphic 77" descr="Programmer female with solid fill">
            <a:extLst>
              <a:ext uri="{FF2B5EF4-FFF2-40B4-BE49-F238E27FC236}">
                <a16:creationId xmlns:a16="http://schemas.microsoft.com/office/drawing/2014/main" id="{6082FA71-D179-659F-C064-A0E693D6E3F8}"/>
              </a:ext>
            </a:extLst>
          </p:cNvPr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6102100" y="3238236"/>
            <a:ext cx="914469" cy="9144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7786A3-ED1A-DA54-758A-E0EE4666D7C7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5690739" y="4083927"/>
            <a:ext cx="1784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Aggregator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05ED1BF-FFE4-F30E-E2EC-FF2E16A839AA}"/>
                  </a:ext>
                </a:extLst>
              </p:cNvPr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05ED1BF-FFE4-F30E-E2EC-FF2E16A8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5474550" y="2742545"/>
                <a:ext cx="461253" cy="432414"/>
              </a:xfrm>
              <a:prstGeom prst="rect">
                <a:avLst/>
              </a:prstGeom>
              <a:blipFill>
                <a:blip r:embed="rId133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6D745F-62BB-90FA-0551-88A3758EF48D}"/>
                  </a:ext>
                </a:extLst>
              </p:cNvPr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B6D745F-62BB-90FA-0551-88A3758EF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5935803" y="2742545"/>
                <a:ext cx="461253" cy="432414"/>
              </a:xfrm>
              <a:prstGeom prst="rect">
                <a:avLst/>
              </a:prstGeom>
              <a:blipFill>
                <a:blip r:embed="rId134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379809E-2490-2625-B150-D9E54C478950}"/>
                  </a:ext>
                </a:extLst>
              </p:cNvPr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379809E-2490-2625-B150-D9E54C478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6403250" y="2741999"/>
                <a:ext cx="771323" cy="432414"/>
              </a:xfrm>
              <a:prstGeom prst="rect">
                <a:avLst/>
              </a:prstGeom>
              <a:blipFill>
                <a:blip r:embed="rId1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5CAE6EA-ABD6-E59B-8B58-F1B3E0F13966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5CAE6EA-ABD6-E59B-8B58-F1B3E0F1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180767" y="2741998"/>
                <a:ext cx="461253" cy="432414"/>
              </a:xfrm>
              <a:prstGeom prst="rect">
                <a:avLst/>
              </a:prstGeom>
              <a:blipFill>
                <a:blip r:embed="rId136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D0883F6-0E62-D47B-3263-9FE1119398AA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D0883F6-0E62-D47B-3263-9FE11193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921750" y="2363148"/>
                <a:ext cx="461253" cy="432414"/>
              </a:xfrm>
              <a:prstGeom prst="rect">
                <a:avLst/>
              </a:prstGeom>
              <a:blipFill>
                <a:blip r:embed="rId137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01BB86-13DF-2166-7A6D-EB6615806475}"/>
                  </a:ext>
                </a:extLst>
              </p:cNvPr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01BB86-13DF-2166-7A6D-EB661580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2914904" y="3230154"/>
                <a:ext cx="461253" cy="432414"/>
              </a:xfrm>
              <a:prstGeom prst="rect">
                <a:avLst/>
              </a:prstGeom>
              <a:blipFill>
                <a:blip r:embed="rId1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2F07C8-1685-8A06-E67B-22CD638953F7}"/>
                  </a:ext>
                </a:extLst>
              </p:cNvPr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2F07C8-1685-8A06-E67B-22CD63895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2921749" y="4135647"/>
                <a:ext cx="461253" cy="432414"/>
              </a:xfrm>
              <a:prstGeom prst="rect">
                <a:avLst/>
              </a:prstGeom>
              <a:blipFill>
                <a:blip r:embed="rId139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889D411-0C6A-4B5B-D586-DE3F15F54661}"/>
                  </a:ext>
                </a:extLst>
              </p:cNvPr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889D411-0C6A-4B5B-D586-DE3F15F5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2936736" y="5062160"/>
                <a:ext cx="461253" cy="432414"/>
              </a:xfrm>
              <a:prstGeom prst="rect">
                <a:avLst/>
              </a:prstGeom>
              <a:blipFill>
                <a:blip r:embed="rId140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B7604C4-4733-AD47-AEDD-E3CF5533F4C9}"/>
              </a:ext>
            </a:extLst>
          </p:cNvPr>
          <p:cNvCxnSpPr>
            <a:cxnSpLocks/>
          </p:cNvCxnSpPr>
          <p:nvPr>
            <p:custDataLst>
              <p:tags r:id="rId54"/>
            </p:custDataLst>
          </p:nvPr>
        </p:nvCxnSpPr>
        <p:spPr>
          <a:xfrm flipV="1">
            <a:off x="3505282" y="3804167"/>
            <a:ext cx="2596818" cy="5237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12C5C95-2DA0-AE21-AEE6-B34DBDBE799E}"/>
              </a:ext>
            </a:extLst>
          </p:cNvPr>
          <p:cNvCxnSpPr>
            <a:cxnSpLocks/>
          </p:cNvCxnSpPr>
          <p:nvPr>
            <p:custDataLst>
              <p:tags r:id="rId55"/>
            </p:custDataLst>
          </p:nvPr>
        </p:nvCxnSpPr>
        <p:spPr>
          <a:xfrm>
            <a:off x="3456120" y="2436131"/>
            <a:ext cx="2645980" cy="12365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1AFABF4-AF0E-D5D7-F4E5-6A0DDB6E3D95}"/>
              </a:ext>
            </a:extLst>
          </p:cNvPr>
          <p:cNvCxnSpPr>
            <a:cxnSpLocks/>
          </p:cNvCxnSpPr>
          <p:nvPr>
            <p:custDataLst>
              <p:tags r:id="rId56"/>
            </p:custDataLst>
          </p:nvPr>
        </p:nvCxnSpPr>
        <p:spPr>
          <a:xfrm flipV="1">
            <a:off x="3505282" y="3839747"/>
            <a:ext cx="2596818" cy="14726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C87BE7-4EA7-C289-B83C-EA7477F32A17}"/>
              </a:ext>
            </a:extLst>
          </p:cNvPr>
          <p:cNvCxnSpPr>
            <a:cxnSpLocks/>
          </p:cNvCxnSpPr>
          <p:nvPr>
            <p:custDataLst>
              <p:tags r:id="rId57"/>
            </p:custDataLst>
          </p:nvPr>
        </p:nvCxnSpPr>
        <p:spPr>
          <a:xfrm>
            <a:off x="3505282" y="3433154"/>
            <a:ext cx="2596818" cy="3150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8F256A-1541-86E1-F151-99770769D246}"/>
                  </a:ext>
                </a:extLst>
              </p:cNvPr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4278862" y="2716292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8F256A-1541-86E1-F151-99770769D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4278862" y="2716292"/>
                <a:ext cx="461253" cy="432414"/>
              </a:xfrm>
              <a:prstGeom prst="rect">
                <a:avLst/>
              </a:prstGeom>
              <a:blipFill>
                <a:blip r:embed="rId141"/>
                <a:stretch>
                  <a:fillRect r="-7895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1D9CCA-3D4C-6231-5956-8955FA94E298}"/>
                  </a:ext>
                </a:extLst>
              </p:cNvPr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4278862" y="3388407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1D9CCA-3D4C-6231-5956-8955FA94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278862" y="3388407"/>
                <a:ext cx="461253" cy="432414"/>
              </a:xfrm>
              <a:prstGeom prst="rect">
                <a:avLst/>
              </a:prstGeom>
              <a:blipFill>
                <a:blip r:embed="rId142"/>
                <a:stretch>
                  <a:fillRect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52D9B8-6409-649C-81EC-224A8A14D5B5}"/>
                  </a:ext>
                </a:extLst>
              </p:cNvPr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4267533" y="4656063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52D9B8-6409-649C-81EC-224A8A14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4267533" y="4656063"/>
                <a:ext cx="461253" cy="432414"/>
              </a:xfrm>
              <a:prstGeom prst="rect">
                <a:avLst/>
              </a:prstGeom>
              <a:blipFill>
                <a:blip r:embed="rId143"/>
                <a:stretch>
                  <a:fillRect r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2A9708-39FC-954E-2780-EB4E256210D5}"/>
                  </a:ext>
                </a:extLst>
              </p:cNvPr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4278862" y="4048418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2A9708-39FC-954E-2780-EB4E2562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4278862" y="4048418"/>
                <a:ext cx="461253" cy="432414"/>
              </a:xfrm>
              <a:prstGeom prst="rect">
                <a:avLst/>
              </a:prstGeom>
              <a:blipFill>
                <a:blip r:embed="rId144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F70F2EF-0723-C931-FFE4-92A375F5BA62}"/>
                  </a:ext>
                </a:extLst>
              </p:cNvPr>
              <p:cNvSpPr txBox="1"/>
              <p:nvPr/>
            </p:nvSpPr>
            <p:spPr>
              <a:xfrm>
                <a:off x="9837361" y="300350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F70F2EF-0723-C931-FFE4-92A375F5B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361" y="3003500"/>
                <a:ext cx="461253" cy="523220"/>
              </a:xfrm>
              <a:prstGeom prst="rect">
                <a:avLst/>
              </a:prstGeom>
              <a:blipFill>
                <a:blip r:embed="rId145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2561AB-6B4B-2DFB-E530-9DB5F88DE99F}"/>
                  </a:ext>
                </a:extLst>
              </p:cNvPr>
              <p:cNvSpPr txBox="1"/>
              <p:nvPr/>
            </p:nvSpPr>
            <p:spPr>
              <a:xfrm>
                <a:off x="9837362" y="239185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2561AB-6B4B-2DFB-E530-9DB5F88D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362" y="2391851"/>
                <a:ext cx="461253" cy="523220"/>
              </a:xfrm>
              <a:prstGeom prst="rect">
                <a:avLst/>
              </a:prstGeom>
              <a:blipFill>
                <a:blip r:embed="rId146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892639F-F859-B6F9-BAF6-9865D5668DAB}"/>
                  </a:ext>
                </a:extLst>
              </p:cNvPr>
              <p:cNvSpPr txBox="1"/>
              <p:nvPr/>
            </p:nvSpPr>
            <p:spPr>
              <a:xfrm>
                <a:off x="9829711" y="3633557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892639F-F859-B6F9-BAF6-9865D566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11" y="3633557"/>
                <a:ext cx="461253" cy="523220"/>
              </a:xfrm>
              <a:prstGeom prst="rect">
                <a:avLst/>
              </a:prstGeom>
              <a:blipFill>
                <a:blip r:embed="rId147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D8722F4-F3B2-6454-6192-BC3AFA3185A5}"/>
                  </a:ext>
                </a:extLst>
              </p:cNvPr>
              <p:cNvSpPr txBox="1"/>
              <p:nvPr/>
            </p:nvSpPr>
            <p:spPr>
              <a:xfrm>
                <a:off x="9823455" y="418303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D8722F4-F3B2-6454-6192-BC3AFA318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5" y="4183031"/>
                <a:ext cx="461253" cy="523220"/>
              </a:xfrm>
              <a:prstGeom prst="rect">
                <a:avLst/>
              </a:prstGeom>
              <a:blipFill>
                <a:blip r:embed="rId148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5606673-9D5D-B27B-EC6D-3EAE3F67DF5D}"/>
                  </a:ext>
                </a:extLst>
              </p:cNvPr>
              <p:cNvSpPr txBox="1"/>
              <p:nvPr/>
            </p:nvSpPr>
            <p:spPr>
              <a:xfrm rot="5400000">
                <a:off x="10750331" y="468602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5606673-9D5D-B27B-EC6D-3EAE3F67D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50331" y="4686020"/>
                <a:ext cx="461253" cy="523220"/>
              </a:xfrm>
              <a:prstGeom prst="rect">
                <a:avLst/>
              </a:prstGeom>
              <a:blipFill>
                <a:blip r:embed="rId14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F87A6-3B63-1786-7353-39EC0E3A3240}"/>
                  </a:ext>
                </a:extLst>
              </p:cNvPr>
              <p:cNvSpPr txBox="1"/>
              <p:nvPr/>
            </p:nvSpPr>
            <p:spPr>
              <a:xfrm>
                <a:off x="9823455" y="5198557"/>
                <a:ext cx="2115836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 anchor="ctr">
                <a:spAutoFit/>
              </a:bodyPr>
              <a:lstStyle/>
              <a:p>
                <a:r>
                  <a:rPr lang="en-US" sz="2800" dirty="0"/>
                  <a:t>VRF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F87A6-3B63-1786-7353-39EC0E3A3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55" y="5198557"/>
                <a:ext cx="2115836" cy="432414"/>
              </a:xfrm>
              <a:prstGeom prst="rect">
                <a:avLst/>
              </a:prstGeom>
              <a:blipFill>
                <a:blip r:embed="rId150"/>
                <a:stretch>
                  <a:fillRect l="-5952" t="-25714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161D1D-CEBC-46F5-B9D5-9EB010A13B60}"/>
                  </a:ext>
                </a:extLst>
              </p:cNvPr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2018003" y="6066580"/>
                <a:ext cx="3152805" cy="4756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dirty="0"/>
                  <a:t>Aggregation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161D1D-CEBC-46F5-B9D5-9EB010A13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2018003" y="6066580"/>
                <a:ext cx="3152805" cy="475655"/>
              </a:xfrm>
              <a:prstGeom prst="rect">
                <a:avLst/>
              </a:prstGeom>
              <a:blipFill>
                <a:blip r:embed="rId151"/>
                <a:stretch>
                  <a:fillRect l="-4000" t="-17949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D3630-3120-0DED-437E-A2AEA062DD65}"/>
                  </a:ext>
                </a:extLst>
              </p:cNvPr>
              <p:cNvSpPr txBox="1"/>
              <p:nvPr/>
            </p:nvSpPr>
            <p:spPr>
              <a:xfrm>
                <a:off x="3804013" y="5550941"/>
                <a:ext cx="5255904" cy="4756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800" dirty="0"/>
                  <a:t>Per party VRF evaluation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FD3630-3120-0DED-437E-A2AEA062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13" y="5550941"/>
                <a:ext cx="5255904" cy="475655"/>
              </a:xfrm>
              <a:prstGeom prst="rect">
                <a:avLst/>
              </a:prstGeom>
              <a:blipFill>
                <a:blip r:embed="rId152"/>
                <a:stretch>
                  <a:fillRect l="-2410" t="-18421" r="-72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A0D52F-F1B7-1C01-FE09-BDDCECCDE107}"/>
                  </a:ext>
                </a:extLst>
              </p:cNvPr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7852237" y="2485664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A0D52F-F1B7-1C01-FE09-BDDCECCD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7852237" y="2485664"/>
                <a:ext cx="461253" cy="432414"/>
              </a:xfrm>
              <a:prstGeom prst="rect">
                <a:avLst/>
              </a:prstGeom>
              <a:blipFill>
                <a:blip r:embed="rId153"/>
                <a:stretch>
                  <a:fillRect r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A27DC9-6D75-3816-72D4-3420D890FBE0}"/>
                  </a:ext>
                </a:extLst>
              </p:cNvPr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8418542" y="248566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A27DC9-6D75-3816-72D4-3420D890F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8418542" y="2485663"/>
                <a:ext cx="461253" cy="432414"/>
              </a:xfrm>
              <a:prstGeom prst="rect">
                <a:avLst/>
              </a:prstGeom>
              <a:blipFill>
                <a:blip r:embed="rId154"/>
                <a:stretch>
                  <a:fillRect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BC1B0-3A57-7D36-1388-C3ADB2ADDE65}"/>
                  </a:ext>
                </a:extLst>
              </p:cNvPr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7848576" y="3077521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BC1B0-3A57-7D36-1388-C3ADB2ADD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7848576" y="3077521"/>
                <a:ext cx="461253" cy="432414"/>
              </a:xfrm>
              <a:prstGeom prst="rect">
                <a:avLst/>
              </a:prstGeom>
              <a:blipFill>
                <a:blip r:embed="rId155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8AECE5-D396-5BD6-7C66-30266D9EBABF}"/>
                  </a:ext>
                </a:extLst>
              </p:cNvPr>
              <p:cNvSpPr txBox="1"/>
              <p:nvPr>
                <p:custDataLst>
                  <p:tags r:id="rId66"/>
                </p:custDataLst>
              </p:nvPr>
            </p:nvSpPr>
            <p:spPr>
              <a:xfrm>
                <a:off x="8415521" y="3079011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8AECE5-D396-5BD6-7C66-30266D9EB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8415521" y="3079011"/>
                <a:ext cx="461253" cy="432414"/>
              </a:xfrm>
              <a:prstGeom prst="rect">
                <a:avLst/>
              </a:prstGeom>
              <a:blipFill>
                <a:blip r:embed="rId156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331E66-373A-8627-0258-88C5CAFE2455}"/>
                  </a:ext>
                </a:extLst>
              </p:cNvPr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8879239" y="3076178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331E66-373A-8627-0258-88C5CAFE2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8879239" y="3076178"/>
                <a:ext cx="461253" cy="432414"/>
              </a:xfrm>
              <a:prstGeom prst="rect">
                <a:avLst/>
              </a:prstGeom>
              <a:blipFill>
                <a:blip r:embed="rId157"/>
                <a:stretch>
                  <a:fillRect r="-5263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60F272-B899-23C5-8C38-AE8B5A09FC37}"/>
                  </a:ext>
                </a:extLst>
              </p:cNvPr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9340492" y="3079010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60F272-B899-23C5-8C38-AE8B5A09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9340492" y="3079010"/>
                <a:ext cx="461253" cy="432414"/>
              </a:xfrm>
              <a:prstGeom prst="rect">
                <a:avLst/>
              </a:prstGeom>
              <a:blipFill>
                <a:blip r:embed="rId158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331FFF-1565-5C3E-E956-C95A07146268}"/>
                  </a:ext>
                </a:extLst>
              </p:cNvPr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7851865" y="3697899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331FFF-1565-5C3E-E956-C95A07146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7851865" y="3697899"/>
                <a:ext cx="461253" cy="432414"/>
              </a:xfrm>
              <a:prstGeom prst="rect">
                <a:avLst/>
              </a:prstGeom>
              <a:blipFill>
                <a:blip r:embed="rId159"/>
                <a:stretch>
                  <a:fillRect r="-769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0C65BD5-C93D-4CC2-1D44-5D5898FC0298}"/>
                  </a:ext>
                </a:extLst>
              </p:cNvPr>
              <p:cNvSpPr txBox="1"/>
              <p:nvPr>
                <p:custDataLst>
                  <p:tags r:id="rId70"/>
                </p:custDataLst>
              </p:nvPr>
            </p:nvSpPr>
            <p:spPr>
              <a:xfrm>
                <a:off x="8418810" y="3699389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0C65BD5-C93D-4CC2-1D44-5D5898FC0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8418810" y="3699389"/>
                <a:ext cx="461253" cy="432414"/>
              </a:xfrm>
              <a:prstGeom prst="rect">
                <a:avLst/>
              </a:prstGeom>
              <a:blipFill>
                <a:blip r:embed="rId160"/>
                <a:stretch>
                  <a:fillRect r="-2632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66EFC1C-BAF5-04B3-5120-5850B0016DD2}"/>
                  </a:ext>
                </a:extLst>
              </p:cNvPr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8882528" y="3696556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66EFC1C-BAF5-04B3-5120-5850B0016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8882528" y="3696556"/>
                <a:ext cx="461253" cy="432414"/>
              </a:xfrm>
              <a:prstGeom prst="rect">
                <a:avLst/>
              </a:prstGeom>
              <a:blipFill>
                <a:blip r:embed="rId161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2262BAF-501A-A89D-F220-9E2F51E2EC79}"/>
                  </a:ext>
                </a:extLst>
              </p:cNvPr>
              <p:cNvSpPr txBox="1"/>
              <p:nvPr>
                <p:custDataLst>
                  <p:tags r:id="rId72"/>
                </p:custDataLst>
              </p:nvPr>
            </p:nvSpPr>
            <p:spPr>
              <a:xfrm>
                <a:off x="7848576" y="4284886"/>
                <a:ext cx="461253" cy="4324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2262BAF-501A-A89D-F220-9E2F51E2E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7848576" y="4284886"/>
                <a:ext cx="461253" cy="432414"/>
              </a:xfrm>
              <a:prstGeom prst="rect">
                <a:avLst/>
              </a:prstGeom>
              <a:blipFill>
                <a:blip r:embed="rId162"/>
                <a:stretch>
                  <a:fillRect r="-10526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EE4142B-B1F6-B125-EA9F-6D7287E9EC20}"/>
                  </a:ext>
                </a:extLst>
              </p:cNvPr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8415521" y="4286376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EE4142B-B1F6-B125-EA9F-6D7287E9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8415521" y="4286376"/>
                <a:ext cx="461253" cy="432414"/>
              </a:xfrm>
              <a:prstGeom prst="rect">
                <a:avLst/>
              </a:prstGeom>
              <a:blipFill>
                <a:blip r:embed="rId163"/>
                <a:stretch>
                  <a:fillRect r="-2564"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BC1645-404D-CAA1-BFCC-A42F0C877503}"/>
                  </a:ext>
                </a:extLst>
              </p:cNvPr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8879239" y="4283543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BC1645-404D-CAA1-BFCC-A42F0C87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8879239" y="4283543"/>
                <a:ext cx="461253" cy="432414"/>
              </a:xfrm>
              <a:prstGeom prst="rect">
                <a:avLst/>
              </a:prstGeom>
              <a:blipFill>
                <a:blip r:embed="rId164"/>
                <a:stretch>
                  <a:fillRect r="-5263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E44EDA3-83B5-7F76-E855-503C705C237F}"/>
                  </a:ext>
                </a:extLst>
              </p:cNvPr>
              <p:cNvSpPr txBox="1"/>
              <p:nvPr>
                <p:custDataLst>
                  <p:tags r:id="rId75"/>
                </p:custDataLst>
              </p:nvPr>
            </p:nvSpPr>
            <p:spPr>
              <a:xfrm>
                <a:off x="9340492" y="4286375"/>
                <a:ext cx="461253" cy="4324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E44EDA3-83B5-7F76-E855-503C705C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9340492" y="4286375"/>
                <a:ext cx="461253" cy="432414"/>
              </a:xfrm>
              <a:prstGeom prst="rect">
                <a:avLst/>
              </a:prstGeom>
              <a:blipFill>
                <a:blip r:embed="rId165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22F6DA5-B460-A713-8A33-FFF6749555DB}"/>
                  </a:ext>
                </a:extLst>
              </p:cNvPr>
              <p:cNvSpPr txBox="1"/>
              <p:nvPr>
                <p:custDataLst>
                  <p:tags r:id="rId76"/>
                </p:custDataLst>
              </p:nvPr>
            </p:nvSpPr>
            <p:spPr>
              <a:xfrm>
                <a:off x="10367146" y="248153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22F6DA5-B460-A713-8A33-FFF674955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10367146" y="2481534"/>
                <a:ext cx="461253" cy="432414"/>
              </a:xfrm>
              <a:prstGeom prst="rect">
                <a:avLst/>
              </a:prstGeom>
              <a:blipFill>
                <a:blip r:embed="rId166"/>
                <a:stretch>
                  <a:fillRect l="-8108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565EE18-32B9-B758-E95B-0277F3EE8752}"/>
                  </a:ext>
                </a:extLst>
              </p:cNvPr>
              <p:cNvSpPr txBox="1"/>
              <p:nvPr>
                <p:custDataLst>
                  <p:tags r:id="rId77"/>
                </p:custDataLst>
              </p:nvPr>
            </p:nvSpPr>
            <p:spPr>
              <a:xfrm>
                <a:off x="10364125" y="3074882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565EE18-32B9-B758-E95B-0277F3EE8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10364125" y="3074882"/>
                <a:ext cx="461253" cy="432414"/>
              </a:xfrm>
              <a:prstGeom prst="rect">
                <a:avLst/>
              </a:prstGeom>
              <a:blipFill>
                <a:blip r:embed="rId167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7AE77B2-346B-16AA-06CF-948B71802A42}"/>
                  </a:ext>
                </a:extLst>
              </p:cNvPr>
              <p:cNvSpPr txBox="1"/>
              <p:nvPr>
                <p:custDataLst>
                  <p:tags r:id="rId78"/>
                </p:custDataLst>
              </p:nvPr>
            </p:nvSpPr>
            <p:spPr>
              <a:xfrm>
                <a:off x="10827843" y="3072049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7AE77B2-346B-16AA-06CF-948B71802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10827843" y="3072049"/>
                <a:ext cx="461253" cy="432414"/>
              </a:xfrm>
              <a:prstGeom prst="rect">
                <a:avLst/>
              </a:prstGeom>
              <a:blipFill>
                <a:blip r:embed="rId168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7B3C2CA-6C9B-1DB3-F59E-0A85658B83B2}"/>
                  </a:ext>
                </a:extLst>
              </p:cNvPr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11289096" y="3074881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7B3C2CA-6C9B-1DB3-F59E-0A85658B8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11289096" y="3074881"/>
                <a:ext cx="461253" cy="432414"/>
              </a:xfrm>
              <a:prstGeom prst="rect">
                <a:avLst/>
              </a:prstGeom>
              <a:blipFill>
                <a:blip r:embed="rId169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6F80BAE-5D5B-E672-652D-DBE4EEF7D107}"/>
                  </a:ext>
                </a:extLst>
              </p:cNvPr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10367414" y="3695260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6F80BAE-5D5B-E672-652D-DBE4EEF7D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10367414" y="3695260"/>
                <a:ext cx="461253" cy="432414"/>
              </a:xfrm>
              <a:prstGeom prst="rect">
                <a:avLst/>
              </a:prstGeom>
              <a:blipFill>
                <a:blip r:embed="rId170"/>
                <a:stretch>
                  <a:fillRect l="-8108" r="-10811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22E7D2-EC3D-6780-8E07-1A9A16DB8BEF}"/>
                  </a:ext>
                </a:extLst>
              </p:cNvPr>
              <p:cNvSpPr txBox="1"/>
              <p:nvPr>
                <p:custDataLst>
                  <p:tags r:id="rId81"/>
                </p:custDataLst>
              </p:nvPr>
            </p:nvSpPr>
            <p:spPr>
              <a:xfrm>
                <a:off x="10831132" y="369242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522E7D2-EC3D-6780-8E07-1A9A16DB8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10831132" y="3692427"/>
                <a:ext cx="461253" cy="432414"/>
              </a:xfrm>
              <a:prstGeom prst="rect">
                <a:avLst/>
              </a:prstGeom>
              <a:blipFill>
                <a:blip r:embed="rId171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88E93E-5C5A-4030-BDE3-DE268A26A287}"/>
                  </a:ext>
                </a:extLst>
              </p:cNvPr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10364125" y="4282247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88E93E-5C5A-4030-BDE3-DE268A26A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10364125" y="4282247"/>
                <a:ext cx="461253" cy="432414"/>
              </a:xfrm>
              <a:prstGeom prst="rect">
                <a:avLst/>
              </a:prstGeom>
              <a:blipFill>
                <a:blip r:embed="rId172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49E63F9-D42A-2D44-BA71-FF8BDC97008E}"/>
                  </a:ext>
                </a:extLst>
              </p:cNvPr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10827843" y="4279414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49E63F9-D42A-2D44-BA71-FF8BDC970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10827843" y="4279414"/>
                <a:ext cx="461253" cy="432414"/>
              </a:xfrm>
              <a:prstGeom prst="rect">
                <a:avLst/>
              </a:prstGeom>
              <a:blipFill>
                <a:blip r:embed="rId173"/>
                <a:stretch>
                  <a:fillRect l="-5263" r="-10526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1C1FA8C-7245-6C7D-98E0-CAABC8E78FB5}"/>
                  </a:ext>
                </a:extLst>
              </p:cNvPr>
              <p:cNvSpPr txBox="1"/>
              <p:nvPr>
                <p:custDataLst>
                  <p:tags r:id="rId84"/>
                </p:custDataLst>
              </p:nvPr>
            </p:nvSpPr>
            <p:spPr>
              <a:xfrm>
                <a:off x="11289096" y="4282246"/>
                <a:ext cx="461253" cy="4324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1C1FA8C-7245-6C7D-98E0-CAABC8E78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11289096" y="4282246"/>
                <a:ext cx="461253" cy="432414"/>
              </a:xfrm>
              <a:prstGeom prst="rect">
                <a:avLst/>
              </a:prstGeom>
              <a:blipFill>
                <a:blip r:embed="rId174"/>
                <a:stretch>
                  <a:fillRect l="-5263" r="-7895"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D50131-B923-6735-FC20-B55B8D77FB78}"/>
                  </a:ext>
                </a:extLst>
              </p:cNvPr>
              <p:cNvSpPr txBox="1"/>
              <p:nvPr/>
            </p:nvSpPr>
            <p:spPr>
              <a:xfrm>
                <a:off x="5213131" y="6067232"/>
                <a:ext cx="5255905" cy="4756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Distributed Key Generation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D50131-B923-6735-FC20-B55B8D77F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31" y="6067232"/>
                <a:ext cx="5255905" cy="475655"/>
              </a:xfrm>
              <a:prstGeom prst="rect">
                <a:avLst/>
              </a:prstGeom>
              <a:blipFill>
                <a:blip r:embed="rId175"/>
                <a:stretch>
                  <a:fillRect l="-1446" t="-17949" r="-1205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30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Evaluation Results: Macro results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64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9054B-FE2A-DA54-4F0B-376FD905127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08092566"/>
              </p:ext>
            </p:extLst>
          </p:nvPr>
        </p:nvGraphicFramePr>
        <p:xfrm>
          <a:off x="1869087" y="2037920"/>
          <a:ext cx="882869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04">
                  <a:extLst>
                    <a:ext uri="{9D8B030D-6E8A-4147-A177-3AD203B41FA5}">
                      <a16:colId xmlns:a16="http://schemas.microsoft.com/office/drawing/2014/main" val="4183195899"/>
                    </a:ext>
                  </a:extLst>
                </a:gridCol>
                <a:gridCol w="2388884">
                  <a:extLst>
                    <a:ext uri="{9D8B030D-6E8A-4147-A177-3AD203B41FA5}">
                      <a16:colId xmlns:a16="http://schemas.microsoft.com/office/drawing/2014/main" val="1001077733"/>
                    </a:ext>
                  </a:extLst>
                </a:gridCol>
                <a:gridCol w="4304003">
                  <a:extLst>
                    <a:ext uri="{9D8B030D-6E8A-4147-A177-3AD203B41FA5}">
                      <a16:colId xmlns:a16="http://schemas.microsoft.com/office/drawing/2014/main" val="3288453075"/>
                    </a:ext>
                  </a:extLst>
                </a:gridCol>
              </a:tblGrid>
              <a:tr h="38398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DKG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Randomness (milliseconds)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9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2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2460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53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4053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0801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9F4EB9-22C4-4DF2-D9B8-7FC0118104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07830" y="4126634"/>
            <a:ext cx="675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Table: End-to-end latency with 112 validators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735E8-697A-C06A-BA98-63F90AD5655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4286" y="4874682"/>
            <a:ext cx="4920644" cy="475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Longer DKG due to virtualization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056B9-0166-33BE-CC6F-3BFCCBCB62A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65579" y="4874682"/>
            <a:ext cx="5845386" cy="475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Only once per epoch (every two hours)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DF312-2D71-7B57-27C6-AA0EB2EB769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64286" y="994497"/>
            <a:ext cx="6677038" cy="475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Evaluation from production Aptos blockchain</a:t>
            </a:r>
          </a:p>
        </p:txBody>
      </p:sp>
      <p:pic>
        <p:nvPicPr>
          <p:cNvPr id="11" name="Picture 10" descr="A logo with white letters and green lines&#10;&#10;Description automatically generated">
            <a:extLst>
              <a:ext uri="{FF2B5EF4-FFF2-40B4-BE49-F238E27FC236}">
                <a16:creationId xmlns:a16="http://schemas.microsoft.com/office/drawing/2014/main" id="{2CA30676-13FE-68BB-F4C7-EF0CED82964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/>
          <a:srcRect t="14553" r="26842" b="19529"/>
          <a:stretch/>
        </p:blipFill>
        <p:spPr>
          <a:xfrm>
            <a:off x="8968947" y="797559"/>
            <a:ext cx="2217028" cy="869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70CE6-B4D6-4C63-196A-EDFA174ABE76}"/>
              </a:ext>
            </a:extLst>
          </p:cNvPr>
          <p:cNvSpPr txBox="1"/>
          <p:nvPr/>
        </p:nvSpPr>
        <p:spPr>
          <a:xfrm>
            <a:off x="172318" y="6368347"/>
            <a:ext cx="11557225" cy="3616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099"/>
              </a:lnSpc>
              <a:spcAft>
                <a:spcPts val="900"/>
              </a:spcAft>
            </a:pPr>
            <a:r>
              <a:rPr lang="en-US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[X</a:t>
            </a:r>
            <a:r>
              <a:rPr lang="en-US" i="0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D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LMS25] The Latency Price of Threshold Cryptosystem in Blockchains, Financial Cryptography 2025.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Evaluation Results: Microbenchmarks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65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C4CC26-6FDF-89EC-2058-18FEF632BB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/>
          <a:srcRect r="71495" b="12655"/>
          <a:stretch/>
        </p:blipFill>
        <p:spPr>
          <a:xfrm>
            <a:off x="-314102" y="1644203"/>
            <a:ext cx="4375356" cy="3257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851A9-778C-17A0-6F36-D40CE646E25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7049" y="4947189"/>
            <a:ext cx="3530298" cy="432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Evaluation time/party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47619-9C71-2594-3A00-854DEC15FC6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/>
          <a:srcRect l="27992" r="49009" b="12655"/>
          <a:stretch/>
        </p:blipFill>
        <p:spPr>
          <a:xfrm>
            <a:off x="4372895" y="1644203"/>
            <a:ext cx="3530297" cy="3257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188FD-8580-2434-47B1-E59DC15ECE9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460611" y="4947190"/>
            <a:ext cx="3530297" cy="432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Verification time/party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4E3E0-11BB-39B3-C249-D79EDB6EEA0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/>
          <a:srcRect l="74154" r="1858" b="13225"/>
          <a:stretch/>
        </p:blipFill>
        <p:spPr>
          <a:xfrm>
            <a:off x="8230133" y="1603321"/>
            <a:ext cx="3628103" cy="3188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60B22E-1979-DDE7-A367-F0A1CFB2BCA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414487" y="4947189"/>
            <a:ext cx="3259394" cy="432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VRF share size/party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3F1E3-7551-10CB-B9DB-D24A155AA85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04681" y="1110878"/>
            <a:ext cx="78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On a t2d-standard-32 Google Cloud virtual machine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4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Evaluation Results: Microbenchmarks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851A9-778C-17A0-6F36-D40CE646E2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64405" y="5051449"/>
            <a:ext cx="2910348" cy="432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/>
              <a:t>Derivation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88FD-8580-2434-47B1-E59DC15ECE9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00496" y="5038455"/>
            <a:ext cx="3541286" cy="432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Total aggregation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433D2-203C-F5C6-8DC2-F2DC5B8240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3620" y="1864948"/>
            <a:ext cx="4115100" cy="2913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61863-3EE2-8B0E-D6F7-C90C49007C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126" y="1830808"/>
            <a:ext cx="3609490" cy="2947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2C3B3-795C-DE54-820E-CEC6DDCAA88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4681" y="1110878"/>
            <a:ext cx="78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On a t2d-standard-32 Google Cloud virtual machine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5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Summary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5424340-AF07-8D85-3E7A-04B6C57FDE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4B4D8-707A-1834-7AA2-DF3094DBE80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0091" y="861500"/>
            <a:ext cx="8412559" cy="2562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Randomness beacon in the weighted setting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Weighted VUF with constant per party evaluation 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New </a:t>
            </a:r>
            <a:r>
              <a:rPr lang="en-US" sz="2800" dirty="0" err="1"/>
              <a:t>aggregatable</a:t>
            </a:r>
            <a:r>
              <a:rPr lang="en-US" sz="2800" dirty="0"/>
              <a:t> PVSS and DKG 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Running in production in the Aptos blockchain</a:t>
            </a:r>
          </a:p>
          <a:p>
            <a:pPr marL="457200" indent="-457200">
              <a:lnSpc>
                <a:spcPts val="386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Security assuming bilinear Diffie-Hellman assumption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B4786-765B-F1A4-60E7-8466299045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30091" y="4399874"/>
            <a:ext cx="76390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DKG is still virtualization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Secret key is group element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aggregation costs and verification costs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1C8924-2F2C-497D-E2BE-284C9659988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2146" y="3715481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Open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E14760-FBD7-18F6-6382-136B0CF460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5400000">
            <a:off x="6992291" y="3844624"/>
            <a:ext cx="4219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E885E12-F356-EDDE-53F2-8704BF9D4AAA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E885E12-F356-EDDE-53F2-8704BF9D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48F390-1F1F-C5B5-3A97-7D0192EB7B47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113957" y="3286008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48F390-1F1F-C5B5-3A97-7D0192EB7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3113957" y="3286008"/>
                <a:ext cx="376514" cy="430887"/>
              </a:xfrm>
              <a:prstGeom prst="rect">
                <a:avLst/>
              </a:prstGeom>
              <a:blipFill>
                <a:blip r:embed="rId26"/>
                <a:stretch>
                  <a:fillRect l="-12903" r="-322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69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4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96897" y="1539781"/>
                <a:ext cx="240564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1596897" y="1539781"/>
                <a:ext cx="2405641" cy="492443"/>
              </a:xfrm>
              <a:prstGeom prst="rect">
                <a:avLst/>
              </a:prstGeom>
              <a:blipFill>
                <a:blip r:embed="rId35"/>
                <a:stretch>
                  <a:fillRect r="-1571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33844" y="918499"/>
                <a:ext cx="2596330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6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BCA8F9-E9DD-F9EC-B48E-29C9D757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6133844" y="918499"/>
                <a:ext cx="2596330" cy="492443"/>
              </a:xfrm>
              <a:prstGeom prst="rect">
                <a:avLst/>
              </a:prstGeom>
              <a:blipFill>
                <a:blip r:embed="rId37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Our VRF (unweighted)</a:t>
            </a:r>
          </a:p>
        </p:txBody>
      </p:sp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425226" y="3093966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425226" y="2192182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25226" y="4007860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439993" y="4915780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312193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4312193" y="923332"/>
                <a:ext cx="461253" cy="492443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773446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4773446" y="923332"/>
                <a:ext cx="461253" cy="492443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683289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5683289" y="923332"/>
                <a:ext cx="461253" cy="492443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63858" y="155672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663858" y="1556724"/>
                <a:ext cx="945771" cy="507383"/>
              </a:xfrm>
              <a:prstGeom prst="rect">
                <a:avLst/>
              </a:prstGeom>
              <a:blipFill>
                <a:blip r:embed="rId53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257342" y="1545161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3257342" y="1545161"/>
                <a:ext cx="461253" cy="492443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734860" y="1545265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2734860" y="1545265"/>
                <a:ext cx="461253" cy="492443"/>
              </a:xfrm>
              <a:prstGeom prst="rect">
                <a:avLst/>
              </a:prstGeom>
              <a:blipFill>
                <a:blip r:embed="rId57"/>
                <a:stretch>
                  <a:fillRect l="-5263"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458635" y="1568854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 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458635" y="1568854"/>
                <a:ext cx="2202251" cy="492443"/>
              </a:xfrm>
              <a:prstGeom prst="rect">
                <a:avLst/>
              </a:prstGeom>
              <a:blipFill>
                <a:blip r:embed="rId59"/>
                <a:stretch>
                  <a:fillRect r="-137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101877" y="1575188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7101877" y="1575188"/>
                <a:ext cx="461253" cy="492443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579395" y="1575188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6579395" y="1575188"/>
                <a:ext cx="461253" cy="492443"/>
              </a:xfrm>
              <a:prstGeom prst="rect">
                <a:avLst/>
              </a:prstGeom>
              <a:blipFill>
                <a:blip r:embed="rId63"/>
                <a:stretch>
                  <a:fillRect l="-2632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258621" y="2383821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>
              <a:xfrm>
                <a:off x="2258621" y="2383821"/>
                <a:ext cx="461253" cy="492443"/>
              </a:xfrm>
              <a:prstGeom prst="rect">
                <a:avLst/>
              </a:prstGeom>
              <a:blipFill>
                <a:blip r:embed="rId65"/>
                <a:stretch>
                  <a:fillRect l="-5263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51775" y="3250827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6"/>
                </p:custDataLst>
              </p:nvPr>
            </p:nvSpPr>
            <p:spPr>
              <a:xfrm>
                <a:off x="2251775" y="3250827"/>
                <a:ext cx="461253" cy="492443"/>
              </a:xfrm>
              <a:prstGeom prst="rect">
                <a:avLst/>
              </a:prstGeom>
              <a:blipFill>
                <a:blip r:embed="rId67"/>
                <a:stretch>
                  <a:fillRect l="-2564" r="-5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258620" y="4156320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8"/>
                </p:custDataLst>
              </p:nvPr>
            </p:nvSpPr>
            <p:spPr>
              <a:xfrm>
                <a:off x="2258620" y="4156320"/>
                <a:ext cx="461253" cy="492443"/>
              </a:xfrm>
              <a:prstGeom prst="rect">
                <a:avLst/>
              </a:prstGeom>
              <a:blipFill>
                <a:blip r:embed="rId69"/>
                <a:stretch>
                  <a:fillRect l="-5263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73607" y="5061813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0"/>
                </p:custDataLst>
              </p:nvPr>
            </p:nvSpPr>
            <p:spPr>
              <a:xfrm>
                <a:off x="2273607" y="5061813"/>
                <a:ext cx="461253" cy="492443"/>
              </a:xfrm>
              <a:prstGeom prst="rect">
                <a:avLst/>
              </a:prstGeom>
              <a:blipFill>
                <a:blip r:embed="rId71"/>
                <a:stretch>
                  <a:fillRect l="-2564"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61834-355F-9163-BEB0-10ECC8B34BA6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222036" y="918499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61834-355F-9163-BEB0-10ECC8B3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5222036" y="918499"/>
                <a:ext cx="461253" cy="492443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501001" y="156046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4"/>
                </p:custDataLst>
              </p:nvPr>
            </p:nvSpPr>
            <p:spPr>
              <a:xfrm>
                <a:off x="4501001" y="1560464"/>
                <a:ext cx="945771" cy="507383"/>
              </a:xfrm>
              <a:prstGeom prst="rect">
                <a:avLst/>
              </a:prstGeom>
              <a:blipFill>
                <a:blip r:embed="rId75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B8CA60-F29A-ABC5-98BD-3019E67EE0E3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9256331" y="1552935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 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B8CA60-F29A-ABC5-98BD-3019E67EE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6"/>
                </p:custDataLst>
              </p:nvPr>
            </p:nvSpPr>
            <p:spPr>
              <a:xfrm>
                <a:off x="9256331" y="1552935"/>
                <a:ext cx="2202251" cy="492443"/>
              </a:xfrm>
              <a:prstGeom prst="rect">
                <a:avLst/>
              </a:prstGeom>
              <a:blipFill>
                <a:blip r:embed="rId77"/>
                <a:stretch>
                  <a:fillRect r="-137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7ED4B-4D42-5D5E-EEC8-8AEFC413E298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899573" y="1559269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7ED4B-4D42-5D5E-EEC8-8AEFC413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8"/>
                </p:custDataLst>
              </p:nvPr>
            </p:nvSpPr>
            <p:spPr>
              <a:xfrm>
                <a:off x="10899573" y="1559269"/>
                <a:ext cx="461253" cy="492443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E7D18D-675B-6363-2EAC-B05329F343C3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0377091" y="1559269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E7D18D-675B-6363-2EAC-B05329F3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10377091" y="1559269"/>
                <a:ext cx="461253" cy="492443"/>
              </a:xfrm>
              <a:prstGeom prst="rect">
                <a:avLst/>
              </a:prstGeom>
              <a:blipFill>
                <a:blip r:embed="rId81"/>
                <a:stretch>
                  <a:fillRect l="-2632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BEA789-86B7-2143-FECA-2E4FE1DC51EB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8298697" y="1544545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BEA789-86B7-2143-FECA-2E4FE1DC5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2"/>
                </p:custDataLst>
              </p:nvPr>
            </p:nvSpPr>
            <p:spPr>
              <a:xfrm>
                <a:off x="8298697" y="1544545"/>
                <a:ext cx="945771" cy="507383"/>
              </a:xfrm>
              <a:prstGeom prst="rect">
                <a:avLst/>
              </a:prstGeom>
              <a:blipFill>
                <a:blip r:embed="rId83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12F2E9-C4AA-D52D-AA5D-A92DF8D50A71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31475" y="2299241"/>
                <a:ext cx="14393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12F2E9-C4AA-D52D-AA5D-A92DF8D50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231475" y="2299241"/>
                <a:ext cx="1439322" cy="492443"/>
              </a:xfrm>
              <a:prstGeom prst="rect">
                <a:avLst/>
              </a:prstGeom>
              <a:blipFill>
                <a:blip r:embed="rId8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4EB1E3-0F85-EB67-60B5-EE9F660D9823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220693" y="3164861"/>
                <a:ext cx="14393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4EB1E3-0F85-EB67-60B5-EE9F660D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6"/>
                </p:custDataLst>
              </p:nvPr>
            </p:nvSpPr>
            <p:spPr>
              <a:xfrm>
                <a:off x="220693" y="3164861"/>
                <a:ext cx="1439322" cy="492443"/>
              </a:xfrm>
              <a:prstGeom prst="rect">
                <a:avLst/>
              </a:prstGeom>
              <a:blipFill>
                <a:blip r:embed="rId8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706A3D-6308-B71F-D412-AA0CF91DFBF3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00279" y="4026653"/>
                <a:ext cx="14801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706A3D-6308-B71F-D412-AA0CF91DF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>
              <a:xfrm>
                <a:off x="200279" y="4026653"/>
                <a:ext cx="1480150" cy="492443"/>
              </a:xfrm>
              <a:prstGeom prst="rect">
                <a:avLst/>
              </a:prstGeom>
              <a:blipFill>
                <a:blip r:embed="rId8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3F7383-B2D8-A0AD-C000-385557543EC2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220693" y="5000223"/>
                <a:ext cx="148015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3F7383-B2D8-A0AD-C000-38555754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220693" y="5000223"/>
                <a:ext cx="1480151" cy="492443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8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27" grpId="0" animBg="1"/>
      <p:bldP spid="50" grpId="0" animBg="1"/>
      <p:bldP spid="52" grpId="0" animBg="1"/>
      <p:bldP spid="18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68" grpId="0" animBg="1"/>
      <p:bldP spid="69" grpId="0" animBg="1"/>
      <p:bldP spid="70" grpId="0" animBg="1"/>
      <p:bldP spid="71" grpId="0" animBg="1"/>
      <p:bldP spid="9" grpId="0" animBg="1"/>
      <p:bldP spid="16" grpId="0" animBg="1"/>
      <p:bldP spid="46" grpId="0" animBg="1"/>
      <p:bldP spid="47" grpId="0" animBg="1"/>
      <p:bldP spid="48" grpId="0" animBg="1"/>
      <p:bldP spid="99" grpId="0" animBg="1"/>
      <p:bldP spid="55" grpId="0"/>
      <p:bldP spid="56" grpId="0"/>
      <p:bldP spid="57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96897" y="1539781"/>
                <a:ext cx="240564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94E7E5-2FCD-74F3-5E67-CB81821CD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1596897" y="1539781"/>
                <a:ext cx="2405641" cy="492443"/>
              </a:xfrm>
              <a:prstGeom prst="rect">
                <a:avLst/>
              </a:prstGeom>
              <a:blipFill>
                <a:blip r:embed="rId48"/>
                <a:stretch>
                  <a:fillRect r="-1571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Our VRF (unweighted)</a:t>
            </a:r>
          </a:p>
        </p:txBody>
      </p:sp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9454" y="3066857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9454" y="2165073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19454" y="3980751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34221" y="4888671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312193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8FF42-36D9-2376-18FF-57C7ACA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4312193" y="923332"/>
                <a:ext cx="461253" cy="492443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773446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4BBE30-4A5C-B09D-C57A-B5EE341B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773446" y="923332"/>
                <a:ext cx="461253" cy="492443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683289" y="923332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4FBA70A-01D6-907D-EA7A-7F530DB3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5683289" y="923332"/>
                <a:ext cx="461253" cy="492443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63858" y="155672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82DF03-39BD-71C5-5B50-A29EE98D7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663858" y="1556724"/>
                <a:ext cx="945771" cy="507383"/>
              </a:xfrm>
              <a:prstGeom prst="rect">
                <a:avLst/>
              </a:prstGeom>
              <a:blipFill>
                <a:blip r:embed="rId64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57342" y="1545161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5A1B94-9599-405A-AD41-78689F4F1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257342" y="1545161"/>
                <a:ext cx="461253" cy="492443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2734860" y="1545265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7B16B-9488-205C-590D-A4337BBB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2734860" y="1545265"/>
                <a:ext cx="461253" cy="492443"/>
              </a:xfrm>
              <a:prstGeom prst="rect">
                <a:avLst/>
              </a:prstGeom>
              <a:blipFill>
                <a:blip r:embed="rId68"/>
                <a:stretch>
                  <a:fillRect l="-5263"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458635" y="1568854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 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5458635" y="1568854"/>
                <a:ext cx="2202251" cy="492443"/>
              </a:xfrm>
              <a:prstGeom prst="rect">
                <a:avLst/>
              </a:prstGeom>
              <a:blipFill>
                <a:blip r:embed="rId70"/>
                <a:stretch>
                  <a:fillRect r="-137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101877" y="1575188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7101877" y="1575188"/>
                <a:ext cx="461253" cy="492443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579395" y="1575188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6579395" y="1575188"/>
                <a:ext cx="461253" cy="492443"/>
              </a:xfrm>
              <a:prstGeom prst="rect">
                <a:avLst/>
              </a:prstGeom>
              <a:blipFill>
                <a:blip r:embed="rId74"/>
                <a:stretch>
                  <a:fillRect l="-2632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903689" y="2356712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903689" y="2356712"/>
                <a:ext cx="461253" cy="492443"/>
              </a:xfrm>
              <a:prstGeom prst="rect">
                <a:avLst/>
              </a:prstGeom>
              <a:blipFill>
                <a:blip r:embed="rId76"/>
                <a:stretch>
                  <a:fillRect l="-2564"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96843" y="3223718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896843" y="3223718"/>
                <a:ext cx="461253" cy="492443"/>
              </a:xfrm>
              <a:prstGeom prst="rect">
                <a:avLst/>
              </a:prstGeom>
              <a:blipFill>
                <a:blip r:embed="rId78"/>
                <a:stretch>
                  <a:fillRect l="-5263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03688" y="4129211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9"/>
                </p:custDataLst>
              </p:nvPr>
            </p:nvSpPr>
            <p:spPr>
              <a:xfrm>
                <a:off x="903688" y="4129211"/>
                <a:ext cx="461253" cy="492443"/>
              </a:xfrm>
              <a:prstGeom prst="rect">
                <a:avLst/>
              </a:prstGeom>
              <a:blipFill>
                <a:blip r:embed="rId80"/>
                <a:stretch>
                  <a:fillRect l="-2564"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18675" y="5034704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918675" y="5034704"/>
                <a:ext cx="461253" cy="492443"/>
              </a:xfrm>
              <a:prstGeom prst="rect">
                <a:avLst/>
              </a:prstGeom>
              <a:blipFill>
                <a:blip r:embed="rId82"/>
                <a:stretch>
                  <a:fillRect l="-5405" r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430544" y="2356712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1430544" y="2356712"/>
                <a:ext cx="461253" cy="492443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75550E-EF72-206F-293F-FCDA206F47F1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423698" y="3223718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75550E-EF72-206F-293F-FCDA206F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1423698" y="3223718"/>
                <a:ext cx="461253" cy="492443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9E464-3E8A-9892-2536-6BBC28FADB73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430543" y="4129211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9E464-3E8A-9892-2536-6BBC28FAD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1430543" y="4129211"/>
                <a:ext cx="461253" cy="492443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C6DD28-0D68-289C-B61C-BCEFA9107FC4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445530" y="5034704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C6DD28-0D68-289C-B61C-BCEFA910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1445530" y="5034704"/>
                <a:ext cx="461253" cy="492443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61834-355F-9163-BEB0-10ECC8B34BA6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222036" y="918499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61834-355F-9163-BEB0-10ECC8B3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1"/>
                </p:custDataLst>
              </p:nvPr>
            </p:nvSpPr>
            <p:spPr>
              <a:xfrm>
                <a:off x="5222036" y="918499"/>
                <a:ext cx="461253" cy="492443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501001" y="156046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3"/>
                </p:custDataLst>
              </p:nvPr>
            </p:nvSpPr>
            <p:spPr>
              <a:xfrm>
                <a:off x="4501001" y="1560464"/>
                <a:ext cx="945771" cy="507383"/>
              </a:xfrm>
              <a:prstGeom prst="rect">
                <a:avLst/>
              </a:prstGeom>
              <a:blipFill>
                <a:blip r:embed="rId94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B8CA60-F29A-ABC5-98BD-3019E67EE0E3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9256331" y="1552935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) 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6B8CA60-F29A-ABC5-98BD-3019E67EE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5"/>
                </p:custDataLst>
              </p:nvPr>
            </p:nvSpPr>
            <p:spPr>
              <a:xfrm>
                <a:off x="9256331" y="1552935"/>
                <a:ext cx="2202251" cy="492443"/>
              </a:xfrm>
              <a:prstGeom prst="rect">
                <a:avLst/>
              </a:prstGeom>
              <a:blipFill>
                <a:blip r:embed="rId96"/>
                <a:stretch>
                  <a:fillRect r="-137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7ED4B-4D42-5D5E-EEC8-8AEFC413E298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0899573" y="1559269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27ED4B-4D42-5D5E-EEC8-8AEFC413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7"/>
                </p:custDataLst>
              </p:nvPr>
            </p:nvSpPr>
            <p:spPr>
              <a:xfrm>
                <a:off x="10899573" y="1559269"/>
                <a:ext cx="461253" cy="492443"/>
              </a:xfrm>
              <a:prstGeom prst="rect">
                <a:avLst/>
              </a:prstGeom>
              <a:blipFill>
                <a:blip r:embed="rId9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E7D18D-675B-6363-2EAC-B05329F343C3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0377091" y="1559269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0E7D18D-675B-6363-2EAC-B05329F3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9"/>
                </p:custDataLst>
              </p:nvPr>
            </p:nvSpPr>
            <p:spPr>
              <a:xfrm>
                <a:off x="10377091" y="1559269"/>
                <a:ext cx="461253" cy="492443"/>
              </a:xfrm>
              <a:prstGeom prst="rect">
                <a:avLst/>
              </a:prstGeom>
              <a:blipFill>
                <a:blip r:embed="rId100"/>
                <a:stretch>
                  <a:fillRect l="-2632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BEA789-86B7-2143-FECA-2E4FE1DC51EB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8298697" y="1544545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BEA789-86B7-2143-FECA-2E4FE1DC5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1"/>
                </p:custDataLst>
              </p:nvPr>
            </p:nvSpPr>
            <p:spPr>
              <a:xfrm>
                <a:off x="8298697" y="1544545"/>
                <a:ext cx="945771" cy="507383"/>
              </a:xfrm>
              <a:prstGeom prst="rect">
                <a:avLst/>
              </a:prstGeom>
              <a:blipFill>
                <a:blip r:embed="rId102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2350216" y="2371661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3"/>
                </p:custDataLst>
              </p:nvPr>
            </p:nvSpPr>
            <p:spPr>
              <a:xfrm>
                <a:off x="2350216" y="2371661"/>
                <a:ext cx="2294396" cy="507383"/>
              </a:xfrm>
              <a:prstGeom prst="rect">
                <a:avLst/>
              </a:prstGeom>
              <a:blipFill>
                <a:blip r:embed="rId104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DB3BA-1B96-61E9-2CCD-2FC843E7847F}"/>
                  </a:ext>
                </a:extLst>
              </p:cNvPr>
              <p:cNvSpPr txBox="1"/>
              <p:nvPr/>
            </p:nvSpPr>
            <p:spPr>
              <a:xfrm>
                <a:off x="1911306" y="3222324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DB3BA-1B96-61E9-2CCD-2FC843E78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06" y="3222324"/>
                <a:ext cx="461253" cy="523220"/>
              </a:xfrm>
              <a:prstGeom prst="rect">
                <a:avLst/>
              </a:prstGeom>
              <a:blipFill>
                <a:blip r:embed="rId105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/>
              <p:nvPr/>
            </p:nvSpPr>
            <p:spPr>
              <a:xfrm>
                <a:off x="1908408" y="2356702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08" y="2356702"/>
                <a:ext cx="461253" cy="523220"/>
              </a:xfrm>
              <a:prstGeom prst="rect">
                <a:avLst/>
              </a:prstGeom>
              <a:blipFill>
                <a:blip r:embed="rId106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1837E1-BEE1-D4CE-DC00-0432DF1A16E9}"/>
                  </a:ext>
                </a:extLst>
              </p:cNvPr>
              <p:cNvSpPr txBox="1"/>
              <p:nvPr/>
            </p:nvSpPr>
            <p:spPr>
              <a:xfrm>
                <a:off x="1893894" y="412994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1837E1-BEE1-D4CE-DC00-0432DF1A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94" y="4129941"/>
                <a:ext cx="461253" cy="523220"/>
              </a:xfrm>
              <a:prstGeom prst="rect">
                <a:avLst/>
              </a:prstGeom>
              <a:blipFill>
                <a:blip r:embed="rId107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047DB2-498C-906B-074C-A8606D957D9C}"/>
                  </a:ext>
                </a:extLst>
              </p:cNvPr>
              <p:cNvSpPr txBox="1"/>
              <p:nvPr/>
            </p:nvSpPr>
            <p:spPr>
              <a:xfrm>
                <a:off x="1910209" y="4988968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047DB2-498C-906B-074C-A8606D95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09" y="4988968"/>
                <a:ext cx="461253" cy="523220"/>
              </a:xfrm>
              <a:prstGeom prst="rect">
                <a:avLst/>
              </a:prstGeom>
              <a:blipFill>
                <a:blip r:embed="rId106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3DB1E8-E758-11C3-C4E6-FAF8AA84F4CA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2350215" y="3220030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3DB1E8-E758-11C3-C4E6-FAF8AA84F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8"/>
                </p:custDataLst>
              </p:nvPr>
            </p:nvSpPr>
            <p:spPr>
              <a:xfrm>
                <a:off x="2350215" y="3220030"/>
                <a:ext cx="2294396" cy="507383"/>
              </a:xfrm>
              <a:prstGeom prst="rect">
                <a:avLst/>
              </a:prstGeom>
              <a:blipFill>
                <a:blip r:embed="rId109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04C902-A504-D125-70BE-9523E24739E0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2357564" y="4129211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04C902-A504-D125-70BE-9523E2473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0"/>
                </p:custDataLst>
              </p:nvPr>
            </p:nvSpPr>
            <p:spPr>
              <a:xfrm>
                <a:off x="2357564" y="4129211"/>
                <a:ext cx="2294396" cy="507383"/>
              </a:xfrm>
              <a:prstGeom prst="rect">
                <a:avLst/>
              </a:prstGeom>
              <a:blipFill>
                <a:blip r:embed="rId111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01A44-000E-BA39-9490-225A4DC3A718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2367179" y="5027233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01A44-000E-BA39-9490-225A4DC3A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2"/>
                </p:custDataLst>
              </p:nvPr>
            </p:nvSpPr>
            <p:spPr>
              <a:xfrm>
                <a:off x="2367179" y="5027233"/>
                <a:ext cx="2294396" cy="507383"/>
              </a:xfrm>
              <a:prstGeom prst="rect">
                <a:avLst/>
              </a:prstGeom>
              <a:blipFill>
                <a:blip r:embed="rId1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1B41B-665F-9A74-71ED-AB6C0676A9E5}"/>
                  </a:ext>
                </a:extLst>
              </p:cNvPr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721395" y="2371661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1B41B-665F-9A74-71ED-AB6C0676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4"/>
                </p:custDataLst>
              </p:nvPr>
            </p:nvSpPr>
            <p:spPr>
              <a:xfrm>
                <a:off x="4721395" y="2371661"/>
                <a:ext cx="945771" cy="507383"/>
              </a:xfrm>
              <a:prstGeom prst="rect">
                <a:avLst/>
              </a:prstGeom>
              <a:blipFill>
                <a:blip r:embed="rId115"/>
                <a:stretch>
                  <a:fillRect l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5AFA4-9F89-5712-F06B-BBC35417D415}"/>
                  </a:ext>
                </a:extLst>
              </p:cNvPr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4721395" y="3207257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5AFA4-9F89-5712-F06B-BBC35417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6"/>
                </p:custDataLst>
              </p:nvPr>
            </p:nvSpPr>
            <p:spPr>
              <a:xfrm>
                <a:off x="4721395" y="3207257"/>
                <a:ext cx="945771" cy="507383"/>
              </a:xfrm>
              <a:prstGeom prst="rect">
                <a:avLst/>
              </a:prstGeom>
              <a:blipFill>
                <a:blip r:embed="rId117"/>
                <a:stretch>
                  <a:fillRect l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F875E-858D-95B5-7405-052523A19769}"/>
                  </a:ext>
                </a:extLst>
              </p:cNvPr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721395" y="4114271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F875E-858D-95B5-7405-052523A1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8"/>
                </p:custDataLst>
              </p:nvPr>
            </p:nvSpPr>
            <p:spPr>
              <a:xfrm>
                <a:off x="4721395" y="4114271"/>
                <a:ext cx="945771" cy="507383"/>
              </a:xfrm>
              <a:prstGeom prst="rect">
                <a:avLst/>
              </a:prstGeom>
              <a:blipFill>
                <a:blip r:embed="rId119"/>
                <a:stretch>
                  <a:fillRect l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0F8193-D77A-5A4D-B5DD-E7626E93AF72}"/>
                  </a:ext>
                </a:extLst>
              </p:cNvPr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4726108" y="503470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0F8193-D77A-5A4D-B5DD-E7626E93A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0"/>
                </p:custDataLst>
              </p:nvPr>
            </p:nvSpPr>
            <p:spPr>
              <a:xfrm>
                <a:off x="4726108" y="5034704"/>
                <a:ext cx="945771" cy="507383"/>
              </a:xfrm>
              <a:prstGeom prst="rect">
                <a:avLst/>
              </a:prstGeom>
              <a:blipFill>
                <a:blip r:embed="rId121"/>
                <a:stretch>
                  <a:fillRect l="-1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D16222-158F-B157-D70C-1A1373076F42}"/>
                  </a:ext>
                </a:extLst>
              </p:cNvPr>
              <p:cNvSpPr txBox="1"/>
              <p:nvPr/>
            </p:nvSpPr>
            <p:spPr>
              <a:xfrm>
                <a:off x="5695153" y="3191557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D16222-158F-B157-D70C-1A1373076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53" y="3191557"/>
                <a:ext cx="461253" cy="523220"/>
              </a:xfrm>
              <a:prstGeom prst="rect">
                <a:avLst/>
              </a:prstGeom>
              <a:blipFill>
                <a:blip r:embed="rId122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323E-84F7-C9B3-2AA4-AE03E754FC92}"/>
                  </a:ext>
                </a:extLst>
              </p:cNvPr>
              <p:cNvSpPr txBox="1"/>
              <p:nvPr/>
            </p:nvSpPr>
            <p:spPr>
              <a:xfrm>
                <a:off x="5692255" y="2325935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323E-84F7-C9B3-2AA4-AE03E754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55" y="2325935"/>
                <a:ext cx="461253" cy="523220"/>
              </a:xfrm>
              <a:prstGeom prst="rect">
                <a:avLst/>
              </a:prstGeom>
              <a:blipFill>
                <a:blip r:embed="rId122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483158-A364-5486-A93A-280728E07A01}"/>
                  </a:ext>
                </a:extLst>
              </p:cNvPr>
              <p:cNvSpPr txBox="1"/>
              <p:nvPr/>
            </p:nvSpPr>
            <p:spPr>
              <a:xfrm>
                <a:off x="5677741" y="4099174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483158-A364-5486-A93A-280728E07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741" y="4099174"/>
                <a:ext cx="461253" cy="523220"/>
              </a:xfrm>
              <a:prstGeom prst="rect">
                <a:avLst/>
              </a:prstGeom>
              <a:blipFill>
                <a:blip r:embed="rId106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213358-E080-BA1E-6E09-2D4AB57E900A}"/>
                  </a:ext>
                </a:extLst>
              </p:cNvPr>
              <p:cNvSpPr txBox="1"/>
              <p:nvPr/>
            </p:nvSpPr>
            <p:spPr>
              <a:xfrm>
                <a:off x="5694056" y="495820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213358-E080-BA1E-6E09-2D4AB57E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056" y="4958201"/>
                <a:ext cx="461253" cy="523220"/>
              </a:xfrm>
              <a:prstGeom prst="rect">
                <a:avLst/>
              </a:prstGeom>
              <a:blipFill>
                <a:blip r:embed="rId106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4775D6-A756-8A90-54D4-4C1A7B1BB6E1}"/>
                  </a:ext>
                </a:extLst>
              </p:cNvPr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6133844" y="2258836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4775D6-A756-8A90-54D4-4C1A7B1BB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3"/>
                </p:custDataLst>
              </p:nvPr>
            </p:nvSpPr>
            <p:spPr>
              <a:xfrm>
                <a:off x="6133844" y="2258836"/>
                <a:ext cx="5857564" cy="590418"/>
              </a:xfrm>
              <a:prstGeom prst="rect">
                <a:avLst/>
              </a:prstGeom>
              <a:blipFill>
                <a:blip r:embed="rId124"/>
                <a:stretch>
                  <a:fillRect l="-216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CA831D-3F71-FA78-5613-97E91600762D}"/>
                  </a:ext>
                </a:extLst>
              </p:cNvPr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6143540" y="3178511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CA831D-3F71-FA78-5613-97E916007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5"/>
                </p:custDataLst>
              </p:nvPr>
            </p:nvSpPr>
            <p:spPr>
              <a:xfrm>
                <a:off x="6143540" y="3178511"/>
                <a:ext cx="5857564" cy="590418"/>
              </a:xfrm>
              <a:prstGeom prst="rect">
                <a:avLst/>
              </a:prstGeom>
              <a:blipFill>
                <a:blip r:embed="rId126"/>
                <a:stretch>
                  <a:fillRect l="-216" b="-10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D62F40-D046-9E48-F6C1-775AC51CDA7B}"/>
                  </a:ext>
                </a:extLst>
              </p:cNvPr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6158782" y="4068356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D62F40-D046-9E48-F6C1-775AC51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7"/>
                </p:custDataLst>
              </p:nvPr>
            </p:nvSpPr>
            <p:spPr>
              <a:xfrm>
                <a:off x="6158782" y="4068356"/>
                <a:ext cx="5857564" cy="590418"/>
              </a:xfrm>
              <a:prstGeom prst="rect">
                <a:avLst/>
              </a:prstGeom>
              <a:blipFill>
                <a:blip r:embed="rId128"/>
                <a:stretch>
                  <a:fillRect l="-216" b="-10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BE8743-EC85-DA2D-A474-0D879308D64F}"/>
                  </a:ext>
                </a:extLst>
              </p:cNvPr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6158781" y="4888671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BE8743-EC85-DA2D-A474-0D879308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9"/>
                </p:custDataLst>
              </p:nvPr>
            </p:nvSpPr>
            <p:spPr>
              <a:xfrm>
                <a:off x="6158781" y="4888671"/>
                <a:ext cx="5857564" cy="590418"/>
              </a:xfrm>
              <a:prstGeom prst="rect">
                <a:avLst/>
              </a:prstGeom>
              <a:blipFill>
                <a:blip r:embed="rId130"/>
                <a:stretch>
                  <a:fillRect l="-216" b="-10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2AE9EC-8850-D337-DB08-B42FBFEACD9F}"/>
                  </a:ext>
                </a:extLst>
              </p:cNvPr>
              <p:cNvSpPr txBox="1"/>
              <p:nvPr/>
            </p:nvSpPr>
            <p:spPr>
              <a:xfrm rot="5400000">
                <a:off x="8837912" y="5469689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2AE9EC-8850-D337-DB08-B42FBFEA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837912" y="5469689"/>
                <a:ext cx="461253" cy="523220"/>
              </a:xfrm>
              <a:prstGeom prst="rect">
                <a:avLst/>
              </a:prstGeom>
              <a:blipFill>
                <a:blip r:embed="rId13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3C0B04-F462-717E-74AC-B2839DA06198}"/>
                  </a:ext>
                </a:extLst>
              </p:cNvPr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7774681" y="5936482"/>
                <a:ext cx="2568321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3C0B04-F462-717E-74AC-B2839DA0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2"/>
                </p:custDataLst>
              </p:nvPr>
            </p:nvSpPr>
            <p:spPr>
              <a:xfrm>
                <a:off x="7774681" y="5936482"/>
                <a:ext cx="2568321" cy="590418"/>
              </a:xfrm>
              <a:prstGeom prst="rect">
                <a:avLst/>
              </a:prstGeom>
              <a:blipFill>
                <a:blip r:embed="rId133"/>
                <a:stretch>
                  <a:fillRect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D7C5-BD37-0431-2630-EAE9437784B3}"/>
                  </a:ext>
                </a:extLst>
              </p:cNvPr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6133844" y="918499"/>
                <a:ext cx="2596330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6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D7C5-BD37-0431-2630-EAE943778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4"/>
                </p:custDataLst>
              </p:nvPr>
            </p:nvSpPr>
            <p:spPr>
              <a:xfrm>
                <a:off x="6133844" y="918499"/>
                <a:ext cx="2596330" cy="492443"/>
              </a:xfrm>
              <a:prstGeom prst="rect">
                <a:avLst/>
              </a:prstGeom>
              <a:blipFill>
                <a:blip r:embed="rId13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266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3" grpId="0" animBg="1"/>
      <p:bldP spid="44" grpId="0" animBg="1"/>
      <p:bldP spid="7" grpId="0" animBg="1"/>
      <p:bldP spid="7" grpId="1" animBg="1"/>
      <p:bldP spid="14" grpId="0"/>
      <p:bldP spid="15" grpId="0"/>
      <p:bldP spid="17" grpId="0"/>
      <p:bldP spid="28" grpId="0"/>
      <p:bldP spid="31" grpId="0" animBg="1"/>
      <p:bldP spid="32" grpId="0" animBg="1"/>
      <p:bldP spid="33" grpId="0" animBg="1"/>
      <p:bldP spid="4" grpId="0" animBg="1"/>
      <p:bldP spid="5" grpId="0" animBg="1"/>
      <p:bldP spid="6" grpId="0" animBg="1"/>
      <p:bldP spid="11" grpId="0" animBg="1"/>
      <p:bldP spid="12" grpId="0"/>
      <p:bldP spid="13" grpId="0"/>
      <p:bldP spid="35" grpId="0"/>
      <p:bldP spid="36" grpId="0"/>
      <p:bldP spid="37" grpId="0" animBg="1"/>
      <p:bldP spid="42" grpId="0" animBg="1"/>
      <p:bldP spid="45" grpId="0" animBg="1"/>
      <p:bldP spid="49" grpId="0" animBg="1"/>
      <p:bldP spid="51" grpId="0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+mn-lt"/>
              </a:rPr>
              <a:t>Our VRF (unweighted): Verification</a:t>
            </a:r>
          </a:p>
        </p:txBody>
      </p:sp>
      <p:pic>
        <p:nvPicPr>
          <p:cNvPr id="20" name="Graphic 19" descr="Female Profile outline">
            <a:extLst>
              <a:ext uri="{FF2B5EF4-FFF2-40B4-BE49-F238E27FC236}">
                <a16:creationId xmlns:a16="http://schemas.microsoft.com/office/drawing/2014/main" id="{BE7B90AD-E4CA-ADFF-31F6-7C04D32E5E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64830" y="1815834"/>
            <a:ext cx="792008" cy="792008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64830" y="914050"/>
            <a:ext cx="792008" cy="792008"/>
          </a:xfrm>
          <a:prstGeom prst="rect">
            <a:avLst/>
          </a:prstGeom>
        </p:spPr>
      </p:pic>
      <p:pic>
        <p:nvPicPr>
          <p:cNvPr id="22" name="Graphic 21" descr="User Crown Male outline">
            <a:extLst>
              <a:ext uri="{FF2B5EF4-FFF2-40B4-BE49-F238E27FC236}">
                <a16:creationId xmlns:a16="http://schemas.microsoft.com/office/drawing/2014/main" id="{0DDB06D1-2E3C-25E4-A52B-9B751141FD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4830" y="2729728"/>
            <a:ext cx="786034" cy="786034"/>
          </a:xfrm>
          <a:prstGeom prst="rect">
            <a:avLst/>
          </a:prstGeom>
        </p:spPr>
      </p:pic>
      <p:pic>
        <p:nvPicPr>
          <p:cNvPr id="23" name="Graphic 22" descr="User Crown Female outline">
            <a:extLst>
              <a:ext uri="{FF2B5EF4-FFF2-40B4-BE49-F238E27FC236}">
                <a16:creationId xmlns:a16="http://schemas.microsoft.com/office/drawing/2014/main" id="{F89EFF1F-FB53-7EE3-09B6-7E42696F479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79597" y="3637648"/>
            <a:ext cx="786034" cy="786034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49065" y="1105689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949065" y="1105689"/>
                <a:ext cx="461253" cy="492443"/>
              </a:xfrm>
              <a:prstGeom prst="rect">
                <a:avLst/>
              </a:prstGeom>
              <a:blipFill>
                <a:blip r:embed="rId42"/>
                <a:stretch>
                  <a:fillRect l="-5263"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42219" y="1972695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247E40-675A-E356-43E9-2B7B8313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942219" y="1972695"/>
                <a:ext cx="461253" cy="492443"/>
              </a:xfrm>
              <a:prstGeom prst="rect">
                <a:avLst/>
              </a:prstGeom>
              <a:blipFill>
                <a:blip r:embed="rId44"/>
                <a:stretch>
                  <a:fillRect l="-2632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49064" y="2878188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C4A557C-CBC1-418C-BC72-7769C8EB8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949064" y="2878188"/>
                <a:ext cx="461253" cy="492443"/>
              </a:xfrm>
              <a:prstGeom prst="rect">
                <a:avLst/>
              </a:prstGeom>
              <a:blipFill>
                <a:blip r:embed="rId46"/>
                <a:stretch>
                  <a:fillRect l="-5263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64051" y="3783681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3D95F16-05F1-102C-9AC5-6E71615C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964051" y="3783681"/>
                <a:ext cx="461253" cy="492443"/>
              </a:xfrm>
              <a:prstGeom prst="rect">
                <a:avLst/>
              </a:prstGeom>
              <a:blipFill>
                <a:blip r:embed="rId48"/>
                <a:stretch>
                  <a:fillRect l="-5263" r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475920" y="1105689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1475920" y="1105689"/>
                <a:ext cx="461253" cy="492443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75550E-EF72-206F-293F-FCDA206F47F1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469074" y="1972695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75550E-EF72-206F-293F-FCDA206F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1469074" y="1972695"/>
                <a:ext cx="461253" cy="492443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9E464-3E8A-9892-2536-6BBC28FADB73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475919" y="2878188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A9E464-3E8A-9892-2536-6BBC28FAD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1475919" y="2878188"/>
                <a:ext cx="461253" cy="492443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C6DD28-0D68-289C-B61C-BCEFA9107FC4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490906" y="3783681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C6DD28-0D68-289C-B61C-BCEFA910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1490906" y="3783681"/>
                <a:ext cx="461253" cy="492443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395592" y="1120638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2395592" y="1120638"/>
                <a:ext cx="2294396" cy="507383"/>
              </a:xfrm>
              <a:prstGeom prst="rect">
                <a:avLst/>
              </a:prstGeom>
              <a:blipFill>
                <a:blip r:embed="rId58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DB3BA-1B96-61E9-2CCD-2FC843E7847F}"/>
                  </a:ext>
                </a:extLst>
              </p:cNvPr>
              <p:cNvSpPr txBox="1"/>
              <p:nvPr/>
            </p:nvSpPr>
            <p:spPr>
              <a:xfrm>
                <a:off x="1956682" y="197130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DB3BA-1B96-61E9-2CCD-2FC843E78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682" y="1971301"/>
                <a:ext cx="461253" cy="523220"/>
              </a:xfrm>
              <a:prstGeom prst="rect">
                <a:avLst/>
              </a:prstGeom>
              <a:blipFill>
                <a:blip r:embed="rId59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/>
              <p:nvPr/>
            </p:nvSpPr>
            <p:spPr>
              <a:xfrm>
                <a:off x="1953784" y="1105679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84" y="1105679"/>
                <a:ext cx="461253" cy="523220"/>
              </a:xfrm>
              <a:prstGeom prst="rect">
                <a:avLst/>
              </a:prstGeom>
              <a:blipFill>
                <a:blip r:embed="rId60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1837E1-BEE1-D4CE-DC00-0432DF1A16E9}"/>
                  </a:ext>
                </a:extLst>
              </p:cNvPr>
              <p:cNvSpPr txBox="1"/>
              <p:nvPr/>
            </p:nvSpPr>
            <p:spPr>
              <a:xfrm>
                <a:off x="1939270" y="2878918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1837E1-BEE1-D4CE-DC00-0432DF1A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70" y="2878918"/>
                <a:ext cx="461253" cy="523220"/>
              </a:xfrm>
              <a:prstGeom prst="rect">
                <a:avLst/>
              </a:prstGeom>
              <a:blipFill>
                <a:blip r:embed="rId61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047DB2-498C-906B-074C-A8606D957D9C}"/>
                  </a:ext>
                </a:extLst>
              </p:cNvPr>
              <p:cNvSpPr txBox="1"/>
              <p:nvPr/>
            </p:nvSpPr>
            <p:spPr>
              <a:xfrm>
                <a:off x="1955585" y="3737945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047DB2-498C-906B-074C-A8606D95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585" y="3737945"/>
                <a:ext cx="461253" cy="523220"/>
              </a:xfrm>
              <a:prstGeom prst="rect">
                <a:avLst/>
              </a:prstGeom>
              <a:blipFill>
                <a:blip r:embed="rId62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3DB1E8-E758-11C3-C4E6-FAF8AA84F4CA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395591" y="1969007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3DB1E8-E758-11C3-C4E6-FAF8AA84F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2395591" y="1969007"/>
                <a:ext cx="2294396" cy="507383"/>
              </a:xfrm>
              <a:prstGeom prst="rect">
                <a:avLst/>
              </a:prstGeom>
              <a:blipFill>
                <a:blip r:embed="rId64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04C902-A504-D125-70BE-9523E24739E0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402940" y="2878188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04C902-A504-D125-70BE-9523E2473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2402940" y="2878188"/>
                <a:ext cx="2294396" cy="507383"/>
              </a:xfrm>
              <a:prstGeom prst="rect">
                <a:avLst/>
              </a:prstGeom>
              <a:blipFill>
                <a:blip r:embed="rId66"/>
                <a:stretch>
                  <a:fillRect b="-24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01A44-000E-BA39-9490-225A4DC3A718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412555" y="3776210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01A44-000E-BA39-9490-225A4DC3A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2412555" y="3776210"/>
                <a:ext cx="2294396" cy="507383"/>
              </a:xfrm>
              <a:prstGeom prst="rect">
                <a:avLst/>
              </a:prstGeom>
              <a:blipFill>
                <a:blip r:embed="rId68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1B41B-665F-9A74-71ED-AB6C0676A9E5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766771" y="1120638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41B41B-665F-9A74-71ED-AB6C0676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4766771" y="1120638"/>
                <a:ext cx="945771" cy="507383"/>
              </a:xfrm>
              <a:prstGeom prst="rect">
                <a:avLst/>
              </a:prstGeom>
              <a:blipFill>
                <a:blip r:embed="rId70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5AFA4-9F89-5712-F06B-BBC35417D415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766771" y="195623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5AFA4-9F89-5712-F06B-BBC35417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4766771" y="1956234"/>
                <a:ext cx="945771" cy="507383"/>
              </a:xfrm>
              <a:prstGeom prst="rect">
                <a:avLst/>
              </a:prstGeom>
              <a:blipFill>
                <a:blip r:embed="rId72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F875E-858D-95B5-7405-052523A19769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766771" y="2863248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EF875E-858D-95B5-7405-052523A1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4766771" y="2863248"/>
                <a:ext cx="945771" cy="507383"/>
              </a:xfrm>
              <a:prstGeom prst="rect">
                <a:avLst/>
              </a:prstGeom>
              <a:blipFill>
                <a:blip r:embed="rId74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0F8193-D77A-5A4D-B5DD-E7626E93AF72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4771484" y="3783681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0F8193-D77A-5A4D-B5DD-E7626E93A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4771484" y="3783681"/>
                <a:ext cx="945771" cy="507383"/>
              </a:xfrm>
              <a:prstGeom prst="rect">
                <a:avLst/>
              </a:prstGeom>
              <a:blipFill>
                <a:blip r:embed="rId76"/>
                <a:stretch>
                  <a:fillRect l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D16222-158F-B157-D70C-1A1373076F42}"/>
                  </a:ext>
                </a:extLst>
              </p:cNvPr>
              <p:cNvSpPr txBox="1"/>
              <p:nvPr/>
            </p:nvSpPr>
            <p:spPr>
              <a:xfrm>
                <a:off x="5740529" y="1940534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D16222-158F-B157-D70C-1A1373076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529" y="1940534"/>
                <a:ext cx="461253" cy="523220"/>
              </a:xfrm>
              <a:prstGeom prst="rect">
                <a:avLst/>
              </a:prstGeom>
              <a:blipFill>
                <a:blip r:embed="rId77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323E-84F7-C9B3-2AA4-AE03E754FC92}"/>
                  </a:ext>
                </a:extLst>
              </p:cNvPr>
              <p:cNvSpPr txBox="1"/>
              <p:nvPr/>
            </p:nvSpPr>
            <p:spPr>
              <a:xfrm>
                <a:off x="5737631" y="1074912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D323E-84F7-C9B3-2AA4-AE03E754F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631" y="1074912"/>
                <a:ext cx="461253" cy="523220"/>
              </a:xfrm>
              <a:prstGeom prst="rect">
                <a:avLst/>
              </a:prstGeom>
              <a:blipFill>
                <a:blip r:embed="rId78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483158-A364-5486-A93A-280728E07A01}"/>
                  </a:ext>
                </a:extLst>
              </p:cNvPr>
              <p:cNvSpPr txBox="1"/>
              <p:nvPr/>
            </p:nvSpPr>
            <p:spPr>
              <a:xfrm>
                <a:off x="5723117" y="2848151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4483158-A364-5486-A93A-280728E07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17" y="2848151"/>
                <a:ext cx="461253" cy="523220"/>
              </a:xfrm>
              <a:prstGeom prst="rect">
                <a:avLst/>
              </a:prstGeom>
              <a:blipFill>
                <a:blip r:embed="rId79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213358-E080-BA1E-6E09-2D4AB57E900A}"/>
                  </a:ext>
                </a:extLst>
              </p:cNvPr>
              <p:cNvSpPr txBox="1"/>
              <p:nvPr/>
            </p:nvSpPr>
            <p:spPr>
              <a:xfrm>
                <a:off x="5739432" y="3707178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213358-E080-BA1E-6E09-2D4AB57E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432" y="3707178"/>
                <a:ext cx="461253" cy="523220"/>
              </a:xfrm>
              <a:prstGeom prst="rect">
                <a:avLst/>
              </a:prstGeom>
              <a:blipFill>
                <a:blip r:embed="rId80"/>
                <a:stretch>
                  <a:fillRect l="-2703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4775D6-A756-8A90-54D4-4C1A7B1BB6E1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6179220" y="1108397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4775D6-A756-8A90-54D4-4C1A7B1BB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1"/>
                </p:custDataLst>
              </p:nvPr>
            </p:nvSpPr>
            <p:spPr>
              <a:xfrm>
                <a:off x="6179220" y="1108397"/>
                <a:ext cx="5857564" cy="590418"/>
              </a:xfrm>
              <a:prstGeom prst="rect">
                <a:avLst/>
              </a:prstGeom>
              <a:blipFill>
                <a:blip r:embed="rId82"/>
                <a:stretch>
                  <a:fillRect l="-216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CA831D-3F71-FA78-5613-97E91600762D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188916" y="1927488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CA831D-3F71-FA78-5613-97E916007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3"/>
                </p:custDataLst>
              </p:nvPr>
            </p:nvSpPr>
            <p:spPr>
              <a:xfrm>
                <a:off x="6188916" y="1927488"/>
                <a:ext cx="5857564" cy="590418"/>
              </a:xfrm>
              <a:prstGeom prst="rect">
                <a:avLst/>
              </a:prstGeom>
              <a:blipFill>
                <a:blip r:embed="rId84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D62F40-D046-9E48-F6C1-775AC51CDA7B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204158" y="2817333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1D62F40-D046-9E48-F6C1-775AC51C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5"/>
                </p:custDataLst>
              </p:nvPr>
            </p:nvSpPr>
            <p:spPr>
              <a:xfrm>
                <a:off x="6204158" y="2817333"/>
                <a:ext cx="5857564" cy="590418"/>
              </a:xfrm>
              <a:prstGeom prst="rect">
                <a:avLst/>
              </a:prstGeom>
              <a:blipFill>
                <a:blip r:embed="rId86"/>
                <a:stretch>
                  <a:fillRect l="-216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BE8743-EC85-DA2D-A474-0D879308D64F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204157" y="3637648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BE8743-EC85-DA2D-A474-0D879308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7"/>
                </p:custDataLst>
              </p:nvPr>
            </p:nvSpPr>
            <p:spPr>
              <a:xfrm>
                <a:off x="6204157" y="3637648"/>
                <a:ext cx="5857564" cy="590418"/>
              </a:xfrm>
              <a:prstGeom prst="rect">
                <a:avLst/>
              </a:prstGeom>
              <a:blipFill>
                <a:blip r:embed="rId88"/>
                <a:stretch>
                  <a:fillRect l="-216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2AE9EC-8850-D337-DB08-B42FBFEACD9F}"/>
                  </a:ext>
                </a:extLst>
              </p:cNvPr>
              <p:cNvSpPr txBox="1"/>
              <p:nvPr/>
            </p:nvSpPr>
            <p:spPr>
              <a:xfrm rot="5400000">
                <a:off x="8883288" y="4218666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2AE9EC-8850-D337-DB08-B42FBFEA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883288" y="4218666"/>
                <a:ext cx="461253" cy="523220"/>
              </a:xfrm>
              <a:prstGeom prst="rect">
                <a:avLst/>
              </a:prstGeom>
              <a:blipFill>
                <a:blip r:embed="rId8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3C0B04-F462-717E-74AC-B2839DA06198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820057" y="4685459"/>
                <a:ext cx="2568321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3C0B04-F462-717E-74AC-B2839DA06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7820057" y="4685459"/>
                <a:ext cx="2568321" cy="590418"/>
              </a:xfrm>
              <a:prstGeom prst="rect">
                <a:avLst/>
              </a:prstGeom>
              <a:blipFill>
                <a:blip r:embed="rId91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6620D6C-E125-9630-E392-F0F88A9CF9C1}"/>
              </a:ext>
            </a:extLst>
          </p:cNvPr>
          <p:cNvSpPr/>
          <p:nvPr/>
        </p:nvSpPr>
        <p:spPr>
          <a:xfrm>
            <a:off x="7699248" y="4599432"/>
            <a:ext cx="2843784" cy="7483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A9F4D-1035-F53B-D78F-F774E765DF86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7450442" y="5488761"/>
                <a:ext cx="3364993" cy="8925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 do not know how to verify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600"/>
                  <a:t> directly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FA9F4D-1035-F53B-D78F-F774E765D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2"/>
                </p:custDataLst>
              </p:nvPr>
            </p:nvSpPr>
            <p:spPr>
              <a:xfrm>
                <a:off x="7450442" y="5488761"/>
                <a:ext cx="3364993" cy="892552"/>
              </a:xfrm>
              <a:prstGeom prst="rect">
                <a:avLst/>
              </a:prstGeom>
              <a:blipFill>
                <a:blip r:embed="rId93"/>
                <a:stretch>
                  <a:fillRect t="-7042" r="-752" b="-16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4AF1FD-8B5B-AD25-D527-7E241B88EC09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557847" y="4703374"/>
                <a:ext cx="5523386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Instead we verify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/>
                  <a:t> and re-derive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6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4AF1FD-8B5B-AD25-D527-7E241B88E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4"/>
                </p:custDataLst>
              </p:nvPr>
            </p:nvSpPr>
            <p:spPr>
              <a:xfrm>
                <a:off x="557847" y="4703374"/>
                <a:ext cx="5523386" cy="492443"/>
              </a:xfrm>
              <a:prstGeom prst="rect">
                <a:avLst/>
              </a:prstGeom>
              <a:blipFill>
                <a:blip r:embed="rId95"/>
                <a:stretch>
                  <a:fillRect t="-12821" b="-3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C9F5EDB-1818-D20A-B21B-C34C2EC77385}"/>
              </a:ext>
            </a:extLst>
          </p:cNvPr>
          <p:cNvSpPr/>
          <p:nvPr/>
        </p:nvSpPr>
        <p:spPr>
          <a:xfrm flipH="1">
            <a:off x="2353628" y="978408"/>
            <a:ext cx="2379406" cy="33850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CB3BF-6590-4DB2-7D98-332759A2DA58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71052" y="5471225"/>
                <a:ext cx="5523386" cy="8925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Blockchain clients rely on weighted multi-signature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600"/>
                  <a:t> for verification!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CB3BF-6590-4DB2-7D98-332759A2D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6"/>
                </p:custDataLst>
              </p:nvPr>
            </p:nvSpPr>
            <p:spPr>
              <a:xfrm>
                <a:off x="571052" y="5471225"/>
                <a:ext cx="5523386" cy="892552"/>
              </a:xfrm>
              <a:prstGeom prst="rect">
                <a:avLst/>
              </a:prstGeom>
              <a:blipFill>
                <a:blip r:embed="rId97"/>
                <a:stretch>
                  <a:fillRect t="-7042" b="-16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56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34" grpId="0" animBg="1"/>
      <p:bldP spid="41" grpId="0" animBg="1"/>
      <p:bldP spid="43" grpId="0" animBg="1"/>
      <p:bldP spid="44" grpId="0" animBg="1"/>
      <p:bldP spid="7" grpId="0" animBg="1"/>
      <p:bldP spid="14" grpId="0"/>
      <p:bldP spid="15" grpId="0"/>
      <p:bldP spid="17" grpId="0"/>
      <p:bldP spid="28" grpId="0"/>
      <p:bldP spid="31" grpId="0" animBg="1"/>
      <p:bldP spid="32" grpId="0" animBg="1"/>
      <p:bldP spid="33" grpId="0" animBg="1"/>
      <p:bldP spid="4" grpId="0" animBg="1"/>
      <p:bldP spid="5" grpId="0" animBg="1"/>
      <p:bldP spid="6" grpId="0" animBg="1"/>
      <p:bldP spid="11" grpId="0" animBg="1"/>
      <p:bldP spid="12" grpId="0"/>
      <p:bldP spid="13" grpId="0"/>
      <p:bldP spid="35" grpId="0"/>
      <p:bldP spid="36" grpId="0"/>
      <p:bldP spid="37" grpId="0" animBg="1"/>
      <p:bldP spid="42" grpId="0" animBg="1"/>
      <p:bldP spid="45" grpId="0" animBg="1"/>
      <p:bldP spid="49" grpId="0" animBg="1"/>
      <p:bldP spid="51" grpId="0"/>
      <p:bldP spid="53" grpId="0" animBg="1"/>
      <p:bldP spid="2" grpId="0" animBg="1"/>
      <p:bldP spid="10" grpId="0" animBg="1"/>
      <p:bldP spid="38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Our VRF (weighted)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261786" y="1118460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             )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261786" y="1118460"/>
                <a:ext cx="2202251" cy="492443"/>
              </a:xfrm>
              <a:prstGeom prst="rect">
                <a:avLst/>
              </a:prstGeom>
              <a:blipFill>
                <a:blip r:embed="rId19"/>
                <a:stretch>
                  <a:fillRect r="-53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905028" y="1124794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905028" y="1124794"/>
                <a:ext cx="46125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382546" y="1124794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382546" y="1124794"/>
                <a:ext cx="461253" cy="492443"/>
              </a:xfrm>
              <a:prstGeom prst="rect">
                <a:avLst/>
              </a:prstGeom>
              <a:blipFill>
                <a:blip r:embed="rId23"/>
                <a:stretch>
                  <a:fillRect l="-2564"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01273" y="109757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4401273" y="1097574"/>
                <a:ext cx="945771" cy="507383"/>
              </a:xfrm>
              <a:prstGeom prst="rect">
                <a:avLst/>
              </a:prstGeom>
              <a:blipFill>
                <a:blip r:embed="rId25"/>
                <a:stretch>
                  <a:fillRect l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4B5064-4603-A3B0-5F8D-FAED49F89F3F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347044" y="109976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4B5064-4603-A3B0-5F8D-FAED49F8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5347044" y="1099764"/>
                <a:ext cx="945771" cy="507383"/>
              </a:xfrm>
              <a:prstGeom prst="rect">
                <a:avLst/>
              </a:prstGeom>
              <a:blipFill>
                <a:blip r:embed="rId27"/>
                <a:stretch>
                  <a:fillRect l="-1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89FF00-560D-E72F-79C3-B3847A7FBF53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56436" y="109969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89FF00-560D-E72F-79C3-B3847A7F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3456436" y="1099694"/>
                <a:ext cx="945771" cy="507383"/>
              </a:xfrm>
              <a:prstGeom prst="rect">
                <a:avLst/>
              </a:prstGeom>
              <a:blipFill>
                <a:blip r:embed="rId29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880CF-0256-FC6B-21F9-A84154256A9B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366281" y="1124794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880CF-0256-FC6B-21F9-A84154256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8366281" y="1124794"/>
                <a:ext cx="461253" cy="49244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D3E4DDC-9F4F-AE4F-9299-CF303AE1BAF9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832756" y="1126046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D3E4DDC-9F4F-AE4F-9299-CF303AE1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8832756" y="1126046"/>
                <a:ext cx="461253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Graphic 75" descr="Male profile outline">
            <a:extLst>
              <a:ext uri="{FF2B5EF4-FFF2-40B4-BE49-F238E27FC236}">
                <a16:creationId xmlns:a16="http://schemas.microsoft.com/office/drawing/2014/main" id="{18AEC21F-7BCC-C349-3E02-538EFDA5FB9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82632" y="2612989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BEB9FF-E6B9-7818-0177-1D7A4F67D668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186858" y="2850215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BEB9FF-E6B9-7818-0177-1D7A4F67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1186858" y="2850215"/>
                <a:ext cx="461253" cy="492443"/>
              </a:xfrm>
              <a:prstGeom prst="rect">
                <a:avLst/>
              </a:prstGeom>
              <a:blipFill>
                <a:blip r:embed="rId37"/>
                <a:stretch>
                  <a:fillRect l="-5263"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B6D0E9-39D2-807D-0430-9002088647AF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729849" y="2851092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FB6D0E9-39D2-807D-0430-900208864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1729849" y="2851092"/>
                <a:ext cx="461253" cy="49244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C16B41-3370-0952-0F58-994C565452B8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614455" y="2855404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C16B41-3370-0952-0F58-994C56545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2614455" y="2855404"/>
                <a:ext cx="2294396" cy="50738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8BE4E2-FDC3-9FA3-6B87-5D3B4F2BA4C8}"/>
                  </a:ext>
                </a:extLst>
              </p:cNvPr>
              <p:cNvSpPr txBox="1"/>
              <p:nvPr/>
            </p:nvSpPr>
            <p:spPr>
              <a:xfrm>
                <a:off x="2141672" y="285168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8BE4E2-FDC3-9FA3-6B87-5D3B4F2BA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672" y="2851680"/>
                <a:ext cx="461253" cy="523220"/>
              </a:xfrm>
              <a:prstGeom prst="rect">
                <a:avLst/>
              </a:prstGeom>
              <a:blipFill>
                <a:blip r:embed="rId42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130EBD-19EB-BACD-07DF-B6B313E8102C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226" y="2093347"/>
                <a:ext cx="14393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1130EBD-19EB-BACD-07DF-B6B313E81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1226" y="2093347"/>
                <a:ext cx="1439322" cy="492443"/>
              </a:xfrm>
              <a:prstGeom prst="rect">
                <a:avLst/>
              </a:prstGeom>
              <a:blipFill>
                <a:blip r:embed="rId4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56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16" grpId="0" animBg="1"/>
      <p:bldP spid="2" grpId="0" animBg="1"/>
      <p:bldP spid="39" grpId="0" animBg="1"/>
      <p:bldP spid="40" grpId="0" animBg="1"/>
      <p:bldP spid="56" grpId="0" animBg="1"/>
      <p:bldP spid="77" grpId="0" animBg="1"/>
      <p:bldP spid="78" grpId="0" animBg="1"/>
      <p:bldP spid="79" grpId="0" animBg="1"/>
      <p:bldP spid="80" grpId="0"/>
      <p:bldP spid="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D1B79A-C64E-4C02-5B25-AF7203194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Our VRF (weighted)</a:t>
            </a:r>
          </a:p>
        </p:txBody>
      </p:sp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C3C9FDAF-A607-C227-BAC4-8D7A4E53E0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2632" y="2612989"/>
            <a:ext cx="792008" cy="792008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984369-CE08-C958-C0B9-29B2B64CE59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318522" y="6378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4129A-1305-CA4C-ACA6-55A8364A3A8A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261786" y="1118460"/>
                <a:ext cx="2202251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6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                           )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599AE9-34F7-3BB8-BE90-F05E2CD42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6261786" y="1118460"/>
                <a:ext cx="2202251" cy="492443"/>
              </a:xfrm>
              <a:prstGeom prst="rect">
                <a:avLst/>
              </a:prstGeom>
              <a:blipFill>
                <a:blip r:embed="rId26"/>
                <a:stretch>
                  <a:fillRect r="-53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905028" y="1124794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E070F-C6E2-83BF-57A6-D6438BD2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7905028" y="1124794"/>
                <a:ext cx="461253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382546" y="1124794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8987C7-3C6C-6C70-18C3-CA93322A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7382546" y="1124794"/>
                <a:ext cx="461253" cy="492443"/>
              </a:xfrm>
              <a:prstGeom prst="rect">
                <a:avLst/>
              </a:prstGeom>
              <a:blipFill>
                <a:blip r:embed="rId30"/>
                <a:stretch>
                  <a:fillRect l="-2564" r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86858" y="2850215"/>
                <a:ext cx="461253" cy="4924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B836B9F-F8FA-D44E-A0E1-E2199B8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1186858" y="2850215"/>
                <a:ext cx="461253" cy="492443"/>
              </a:xfrm>
              <a:prstGeom prst="rect">
                <a:avLst/>
              </a:prstGeom>
              <a:blipFill>
                <a:blip r:embed="rId32"/>
                <a:stretch>
                  <a:fillRect l="-5263" r="-26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729849" y="2851092"/>
                <a:ext cx="461253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9D2AFB-F8D7-7DAD-965A-CB97E0FCE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1729849" y="2851092"/>
                <a:ext cx="461253" cy="49244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072103" y="2864055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49009-0410-2020-0BEB-6F1638E0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5072103" y="2864055"/>
                <a:ext cx="945771" cy="507383"/>
              </a:xfrm>
              <a:prstGeom prst="rect">
                <a:avLst/>
              </a:prstGeom>
              <a:blipFill>
                <a:blip r:embed="rId36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614455" y="2855404"/>
                <a:ext cx="2294396" cy="5073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0205E-3353-4919-B8BA-A0650F12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2614455" y="2855404"/>
                <a:ext cx="2294396" cy="50738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/>
              <p:nvPr/>
            </p:nvSpPr>
            <p:spPr>
              <a:xfrm>
                <a:off x="2141672" y="2851680"/>
                <a:ext cx="461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E3971-5A19-25F4-88BA-42C9C802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672" y="2851680"/>
                <a:ext cx="461253" cy="523220"/>
              </a:xfrm>
              <a:prstGeom prst="rect">
                <a:avLst/>
              </a:prstGeom>
              <a:blipFill>
                <a:blip r:embed="rId39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4B5064-4603-A3B0-5F8D-FAED49F89F3F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72102" y="3618875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4B5064-4603-A3B0-5F8D-FAED49F8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072102" y="3618875"/>
                <a:ext cx="945771" cy="507383"/>
              </a:xfrm>
              <a:prstGeom prst="rect">
                <a:avLst/>
              </a:prstGeom>
              <a:blipFill>
                <a:blip r:embed="rId41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89FF00-560D-E72F-79C3-B3847A7FBF53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072102" y="1987744"/>
                <a:ext cx="945771" cy="5073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89FF00-560D-E72F-79C3-B3847A7FB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5072102" y="1987744"/>
                <a:ext cx="945771" cy="507383"/>
              </a:xfrm>
              <a:prstGeom prst="rect">
                <a:avLst/>
              </a:prstGeom>
              <a:blipFill>
                <a:blip r:embed="rId43"/>
                <a:stretch>
                  <a:fillRect l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880CF-0256-FC6B-21F9-A84154256A9B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366281" y="1124794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9880CF-0256-FC6B-21F9-A84154256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8366281" y="1124794"/>
                <a:ext cx="461253" cy="492443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D3E4DDC-9F4F-AE4F-9299-CF303AE1BAF9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832756" y="1126046"/>
                <a:ext cx="461253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D3E4DDC-9F4F-AE4F-9299-CF303AE1B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8832756" y="1126046"/>
                <a:ext cx="461253" cy="492443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1A7327-3108-7503-E4AB-7D5BEAC103D2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226" y="2093347"/>
                <a:ext cx="14393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91A7327-3108-7503-E4AB-7D5BEAC1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21226" y="2093347"/>
                <a:ext cx="1439322" cy="492443"/>
              </a:xfrm>
              <a:prstGeom prst="rect">
                <a:avLst/>
              </a:prstGeom>
              <a:blipFill>
                <a:blip r:embed="rId4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0FF130-DD6F-58B7-FCED-0BFA3D150F39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096000" y="1931357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0FF130-DD6F-58B7-FCED-0BFA3D150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6096000" y="1931357"/>
                <a:ext cx="5857564" cy="590418"/>
              </a:xfrm>
              <a:prstGeom prst="rect">
                <a:avLst/>
              </a:prstGeom>
              <a:blipFill>
                <a:blip r:embed="rId51"/>
                <a:stretch>
                  <a:fillRect b="-10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AFFE9-D9DD-39B6-A16B-9C11158014A0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096000" y="3590045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2AFFE9-D9DD-39B6-A16B-9C1115801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6096000" y="3590045"/>
                <a:ext cx="5857564" cy="590418"/>
              </a:xfrm>
              <a:prstGeom prst="rect">
                <a:avLst/>
              </a:prstGeom>
              <a:blipFill>
                <a:blip r:embed="rId53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8F3BA-7260-5F6A-DD2C-94536E592AD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096000" y="2814579"/>
                <a:ext cx="5857564" cy="5904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C8F3BA-7260-5F6A-DD2C-94536E592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6096000" y="2814579"/>
                <a:ext cx="5857564" cy="590418"/>
              </a:xfrm>
              <a:prstGeom prst="rect">
                <a:avLst/>
              </a:prstGeom>
              <a:blipFill>
                <a:blip r:embed="rId55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C285F6-3D80-9DC6-A5E6-CCDCB1D16A39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710330" y="4473696"/>
                <a:ext cx="7102912" cy="492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 can combine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/>
                  <a:t> to compute the VRF output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C285F6-3D80-9DC6-A5E6-CCDCB1D16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2710330" y="4473696"/>
                <a:ext cx="7102912" cy="492443"/>
              </a:xfrm>
              <a:prstGeom prst="rect">
                <a:avLst/>
              </a:prstGeom>
              <a:blipFill>
                <a:blip r:embed="rId57"/>
                <a:stretch>
                  <a:fillRect t="-10000" b="-2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515D6FF-372B-0CD2-E9B8-04A865E81EE5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198538" y="5356918"/>
            <a:ext cx="7420749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Design such a functional encryption scheme for BLS!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06208-E184-C597-690C-1FD072F218ED}"/>
              </a:ext>
            </a:extLst>
          </p:cNvPr>
          <p:cNvSpPr txBox="1"/>
          <p:nvPr/>
        </p:nvSpPr>
        <p:spPr>
          <a:xfrm>
            <a:off x="722411" y="5331319"/>
            <a:ext cx="2476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Open question: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03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D8DC6-9730-6C4F-AF65-F39FE9CAFC6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413245" y="1749335"/>
            <a:ext cx="2189965" cy="112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FEE68-F480-7242-A47B-4DB9D2E36B1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404432" y="2497058"/>
            <a:ext cx="2178726" cy="5781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885837-9CB4-8C41-B410-862E86D8DE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84920" y="3314369"/>
            <a:ext cx="2218290" cy="1477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DAAFFA-9561-0245-A66E-E1445C47E3B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04432" y="3203981"/>
            <a:ext cx="2139904" cy="110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blipFill>
                <a:blip r:embed="rId28"/>
                <a:stretch>
                  <a:fillRect l="-9677" r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blipFill>
                <a:blip r:embed="rId30"/>
                <a:stretch>
                  <a:fillRect l="-12903" r="-322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blipFill>
                <a:blip r:embed="rId32"/>
                <a:stretch>
                  <a:fillRect l="-9677" r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8E14760-FBD7-18F6-6382-136B0CF4601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5400000">
            <a:off x="6983474" y="3829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blipFill>
                <a:blip r:embed="rId42"/>
                <a:stretch>
                  <a:fillRect l="-9677" r="-64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5AE59DD0-FE34-9190-0933-FE82142901E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5400000">
            <a:off x="5422851" y="345759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618931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7618931" y="1374159"/>
                <a:ext cx="376514" cy="430887"/>
              </a:xfrm>
              <a:prstGeom prst="rect">
                <a:avLst/>
              </a:prstGeom>
              <a:blipFill>
                <a:blip r:embed="rId44"/>
                <a:stretch>
                  <a:fillRect l="-13333" r="-666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616547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7616547" y="2265061"/>
                <a:ext cx="376514" cy="430887"/>
              </a:xfrm>
              <a:prstGeom prst="rect">
                <a:avLst/>
              </a:prstGeom>
              <a:blipFill>
                <a:blip r:embed="rId46"/>
                <a:stretch>
                  <a:fillRect l="-9677" r="-64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592939" y="4637533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7592939" y="4637533"/>
                <a:ext cx="376514" cy="430887"/>
              </a:xfrm>
              <a:prstGeom prst="rect">
                <a:avLst/>
              </a:prstGeom>
              <a:blipFill>
                <a:blip r:embed="rId48"/>
                <a:stretch>
                  <a:fillRect l="-13333" r="-66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611485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611485" y="3192539"/>
                <a:ext cx="376514" cy="430887"/>
              </a:xfrm>
              <a:prstGeom prst="rect">
                <a:avLst/>
              </a:prstGeom>
              <a:blipFill>
                <a:blip r:embed="rId50"/>
                <a:stretch>
                  <a:fillRect l="-10000" r="-1000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162A2-799E-263F-603B-AB032F9AC1B3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4162A2-799E-263F-603B-AB032F9A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5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31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D8DC6-9730-6C4F-AF65-F39FE9CAFC6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413245" y="1749335"/>
            <a:ext cx="2189965" cy="112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FEE68-F480-7242-A47B-4DB9D2E36B1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404432" y="2497058"/>
            <a:ext cx="2178726" cy="5781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885837-9CB4-8C41-B410-862E86D8DE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84920" y="3314369"/>
            <a:ext cx="2218290" cy="1477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DAAFFA-9561-0245-A66E-E1445C47E3B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04432" y="3203981"/>
            <a:ext cx="2139904" cy="110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E14760-FBD7-18F6-6382-136B0CF4601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5400000">
            <a:off x="6992291" y="3844624"/>
            <a:ext cx="4219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655507" y="1374159"/>
                <a:ext cx="40414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7655507" y="1374159"/>
                <a:ext cx="404142" cy="430887"/>
              </a:xfrm>
              <a:prstGeom prst="rect">
                <a:avLst/>
              </a:prstGeom>
              <a:blipFill>
                <a:blip r:embed="rId31"/>
                <a:stretch>
                  <a:fillRect l="-15152" r="-606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653123" y="2265061"/>
                <a:ext cx="40414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7653123" y="2265061"/>
                <a:ext cx="404142" cy="430887"/>
              </a:xfrm>
              <a:prstGeom prst="rect">
                <a:avLst/>
              </a:prstGeom>
              <a:blipFill>
                <a:blip r:embed="rId33"/>
                <a:stretch>
                  <a:fillRect l="-15152" r="-6061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618629" y="4637533"/>
                <a:ext cx="40414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7618629" y="4637533"/>
                <a:ext cx="404142" cy="430887"/>
              </a:xfrm>
              <a:prstGeom prst="rect">
                <a:avLst/>
              </a:prstGeom>
              <a:blipFill>
                <a:blip r:embed="rId35"/>
                <a:stretch>
                  <a:fillRect l="-21875" t="-26471" r="-5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648061" y="3192539"/>
                <a:ext cx="404142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7648061" y="3192539"/>
                <a:ext cx="404142" cy="430887"/>
              </a:xfrm>
              <a:prstGeom prst="rect">
                <a:avLst/>
              </a:prstGeom>
              <a:blipFill>
                <a:blip r:embed="rId37"/>
                <a:stretch>
                  <a:fillRect l="-15152" r="-303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2CBD32-94EC-2098-13A4-1CDCDDE1DEE2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2CBD32-94EC-2098-13A4-1CDCDDE1D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3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072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D8DC6-9730-6C4F-AF65-F39FE9CAFC6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413245" y="1749335"/>
            <a:ext cx="2189965" cy="112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FEE68-F480-7242-A47B-4DB9D2E36B1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404432" y="2497058"/>
            <a:ext cx="2178726" cy="5781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885837-9CB4-8C41-B410-862E86D8DE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84920" y="3314369"/>
            <a:ext cx="2218290" cy="1477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DAAFFA-9561-0245-A66E-E1445C47E3B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04432" y="3203981"/>
            <a:ext cx="2139904" cy="110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blipFill>
                <a:blip r:embed="rId32"/>
                <a:stretch>
                  <a:fillRect l="-12903" r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blipFill>
                <a:blip r:embed="rId34"/>
                <a:stretch>
                  <a:fillRect l="-12903" r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blipFill>
                <a:blip r:embed="rId36"/>
                <a:stretch>
                  <a:fillRect l="-9677" r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8E14760-FBD7-18F6-6382-136B0CF4601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5400000">
            <a:off x="6983474" y="3829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5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blipFill>
                <a:blip r:embed="rId46"/>
                <a:stretch>
                  <a:fillRect l="-12903" r="-64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5AE59DD0-FE34-9190-0933-FE82142901E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5400000">
            <a:off x="5422851" y="345759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7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blipFill>
                <a:blip r:embed="rId48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blipFill>
                <a:blip r:embed="rId50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598085" y="4637533"/>
                <a:ext cx="50591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7598085" y="4637533"/>
                <a:ext cx="505918" cy="430887"/>
              </a:xfrm>
              <a:prstGeom prst="rect">
                <a:avLst/>
              </a:prstGeom>
              <a:blipFill>
                <a:blip r:embed="rId52"/>
                <a:stretch>
                  <a:fillRect l="-17500" t="-26471" r="-2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blipFill>
                <a:blip r:embed="rId54"/>
                <a:stretch>
                  <a:fillRect l="-20000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blipFill>
                <a:blip r:embed="rId56"/>
                <a:stretch>
                  <a:fillRect l="-22581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blipFill>
                <a:blip r:embed="rId58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blipFill>
                <a:blip r:embed="rId60"/>
                <a:stretch>
                  <a:fillRect l="-20000" r="-1333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blipFill>
                <a:blip r:embed="rId62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43D1CE-5260-670B-D538-8505B3D6B04D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43D1CE-5260-670B-D538-8505B3D6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6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204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D8DC6-9730-6C4F-AF65-F39FE9CAFC6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413245" y="1749335"/>
            <a:ext cx="2189965" cy="112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FEE68-F480-7242-A47B-4DB9D2E36B1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404432" y="2497058"/>
            <a:ext cx="2178726" cy="5781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885837-9CB4-8C41-B410-862E86D8DE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84920" y="3314369"/>
            <a:ext cx="2218290" cy="1477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DAAFFA-9561-0245-A66E-E1445C47E3B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04432" y="3203981"/>
            <a:ext cx="2139904" cy="110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5400000">
            <a:off x="6983474" y="3829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blipFill>
                <a:blip r:embed="rId35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blipFill>
                <a:blip r:embed="rId37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618629" y="4637533"/>
                <a:ext cx="41244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,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7618629" y="4637533"/>
                <a:ext cx="412448" cy="430887"/>
              </a:xfrm>
              <a:prstGeom prst="rect">
                <a:avLst/>
              </a:prstGeom>
              <a:blipFill>
                <a:blip r:embed="rId39"/>
                <a:stretch>
                  <a:fillRect l="-21212" t="-26471" r="-4545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blipFill>
                <a:blip r:embed="rId41"/>
                <a:stretch>
                  <a:fillRect l="-20000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blipFill>
                <a:blip r:embed="rId43"/>
                <a:stretch>
                  <a:fillRect l="-22581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blipFill>
                <a:blip r:embed="rId45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blipFill>
                <a:blip r:embed="rId47"/>
                <a:stretch>
                  <a:fillRect l="-20000" r="-1333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blipFill>
                <a:blip r:embed="rId49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380FAE-32A4-4A45-66C9-2CBC9A459024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380FAE-32A4-4A45-66C9-2CBC9A45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51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9306013-8B9D-B38A-BD3C-55387615F3C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34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B70D10CB-E08F-B64A-A2F7-562795F3F5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860049" y="2456543"/>
            <a:ext cx="829465" cy="8294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D8DC6-9730-6C4F-AF65-F39FE9CAFC6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413245" y="1749335"/>
            <a:ext cx="2189965" cy="1128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4FEE68-F480-7242-A47B-4DB9D2E36B1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404432" y="2497058"/>
            <a:ext cx="2178726" cy="5781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885837-9CB4-8C41-B410-862E86D8DE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84920" y="3314369"/>
            <a:ext cx="2218290" cy="1477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DAAFFA-9561-0245-A66E-E1445C47E3B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404432" y="3203981"/>
            <a:ext cx="2139904" cy="1103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3473A6-CA10-F64C-888B-6F5B34AF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5416304" y="2017721"/>
                <a:ext cx="376514" cy="430887"/>
              </a:xfrm>
              <a:prstGeom prst="rect">
                <a:avLst/>
              </a:prstGeom>
              <a:blipFill>
                <a:blip r:embed="rId36"/>
                <a:stretch>
                  <a:fillRect l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C8A6A3-BB27-E741-9567-0E1F2E324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401663" y="2510744"/>
                <a:ext cx="376514" cy="430887"/>
              </a:xfrm>
              <a:prstGeom prst="rect">
                <a:avLst/>
              </a:prstGeom>
              <a:blipFill>
                <a:blip r:embed="rId38"/>
                <a:stretch>
                  <a:fillRect l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244E69-FB06-C14A-A1EE-0D908F853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5365505" y="3907230"/>
                <a:ext cx="376514" cy="430887"/>
              </a:xfrm>
              <a:prstGeom prst="rect">
                <a:avLst/>
              </a:prstGeom>
              <a:blipFill>
                <a:blip r:embed="rId40"/>
                <a:stretch>
                  <a:fillRect l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Female Profile outline">
            <a:extLst>
              <a:ext uri="{FF2B5EF4-FFF2-40B4-BE49-F238E27FC236}">
                <a16:creationId xmlns:a16="http://schemas.microsoft.com/office/drawing/2014/main" id="{C9236DCB-271C-C5D1-9C83-A46AFA1F6DC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692001" y="2079268"/>
            <a:ext cx="792008" cy="792008"/>
          </a:xfrm>
          <a:prstGeom prst="rect">
            <a:avLst/>
          </a:prstGeom>
        </p:spPr>
      </p:pic>
      <p:pic>
        <p:nvPicPr>
          <p:cNvPr id="3" name="Graphic 2" descr="Male profile outline">
            <a:extLst>
              <a:ext uri="{FF2B5EF4-FFF2-40B4-BE49-F238E27FC236}">
                <a16:creationId xmlns:a16="http://schemas.microsoft.com/office/drawing/2014/main" id="{4620B7AC-5879-89F5-2270-3A7BCF75373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92001" y="1167064"/>
            <a:ext cx="792008" cy="792008"/>
          </a:xfrm>
          <a:prstGeom prst="rect">
            <a:avLst/>
          </a:prstGeom>
        </p:spPr>
      </p:pic>
      <p:pic>
        <p:nvPicPr>
          <p:cNvPr id="6" name="Graphic 5" descr="User Crown Male outline">
            <a:extLst>
              <a:ext uri="{FF2B5EF4-FFF2-40B4-BE49-F238E27FC236}">
                <a16:creationId xmlns:a16="http://schemas.microsoft.com/office/drawing/2014/main" id="{7D2C4CC2-0529-D4A4-25BC-4BE9E4D71B9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692001" y="3012701"/>
            <a:ext cx="786034" cy="786034"/>
          </a:xfrm>
          <a:prstGeom prst="rect">
            <a:avLst/>
          </a:prstGeom>
        </p:spPr>
      </p:pic>
      <p:pic>
        <p:nvPicPr>
          <p:cNvPr id="8" name="Graphic 7" descr="User Crown Female outline">
            <a:extLst>
              <a:ext uri="{FF2B5EF4-FFF2-40B4-BE49-F238E27FC236}">
                <a16:creationId xmlns:a16="http://schemas.microsoft.com/office/drawing/2014/main" id="{743C02ED-4A81-2289-3427-3FD59150F27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714077" y="4470338"/>
            <a:ext cx="786034" cy="786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26BDF-C138-5507-7015-6A48C066EFA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5400000">
            <a:off x="6983474" y="3829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C1B0A-1C41-7BEA-B79B-D226BE40E44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2470049">
            <a:off x="2594678" y="2499330"/>
            <a:ext cx="1437797" cy="1409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37D582-07F6-8B8E-CFD1-52B0FFCE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5393196" y="3044146"/>
                <a:ext cx="376514" cy="430887"/>
              </a:xfrm>
              <a:prstGeom prst="rect">
                <a:avLst/>
              </a:prstGeom>
              <a:blipFill>
                <a:blip r:embed="rId50"/>
                <a:stretch>
                  <a:fillRect l="-64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5AE59DD0-FE34-9190-0933-FE82142901E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5400000">
            <a:off x="5422851" y="3457592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B1E0E-0D5D-1FF0-C4A3-F42EC170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1"/>
                </p:custDataLst>
              </p:nvPr>
            </p:nvSpPr>
            <p:spPr>
              <a:xfrm>
                <a:off x="7655507" y="1374159"/>
                <a:ext cx="376514" cy="430887"/>
              </a:xfrm>
              <a:prstGeom prst="rect">
                <a:avLst/>
              </a:prstGeom>
              <a:blipFill>
                <a:blip r:embed="rId52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DE49098-3DE1-7733-4536-2DD4FCC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>
              <a:xfrm>
                <a:off x="7653123" y="2265061"/>
                <a:ext cx="376514" cy="430887"/>
              </a:xfrm>
              <a:prstGeom prst="rect">
                <a:avLst/>
              </a:prstGeom>
              <a:blipFill>
                <a:blip r:embed="rId54"/>
                <a:stretch>
                  <a:fillRect l="-19355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629515" y="4637533"/>
                <a:ext cx="502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60EA75-5B81-42A8-0862-28DAD4FB2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7629515" y="4637533"/>
                <a:ext cx="502114" cy="430887"/>
              </a:xfrm>
              <a:prstGeom prst="rect">
                <a:avLst/>
              </a:prstGeom>
              <a:blipFill>
                <a:blip r:embed="rId56"/>
                <a:stretch>
                  <a:fillRect l="-14634" t="-26471" r="-1707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79EF604-9BF4-2F4B-AE28-2F4E562C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7648061" y="3192539"/>
                <a:ext cx="376514" cy="430887"/>
              </a:xfrm>
              <a:prstGeom prst="rect">
                <a:avLst/>
              </a:prstGeom>
              <a:blipFill>
                <a:blip r:embed="rId58"/>
                <a:stretch>
                  <a:fillRect l="-20000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F80C0-3D55-1B14-77F0-2F391BA6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8033461" y="1374159"/>
                <a:ext cx="376514" cy="430887"/>
              </a:xfrm>
              <a:prstGeom prst="rect">
                <a:avLst/>
              </a:prstGeom>
              <a:blipFill>
                <a:blip r:embed="rId60"/>
                <a:stretch>
                  <a:fillRect l="-22581" r="-967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5B06E4-8FED-7BB6-7035-6B3C1624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>
              <a:xfrm>
                <a:off x="8031077" y="2265061"/>
                <a:ext cx="376514" cy="430887"/>
              </a:xfrm>
              <a:prstGeom prst="rect">
                <a:avLst/>
              </a:prstGeom>
              <a:blipFill>
                <a:blip r:embed="rId62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C89722-DEF6-E458-77DC-00BA65404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8007469" y="4637533"/>
                <a:ext cx="376514" cy="430887"/>
              </a:xfrm>
              <a:prstGeom prst="rect">
                <a:avLst/>
              </a:prstGeom>
              <a:blipFill>
                <a:blip r:embed="rId64"/>
                <a:stretch>
                  <a:fillRect l="-20000" r="-1333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41BC5F-817A-A647-E6E9-B1E2B595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8026015" y="3192539"/>
                <a:ext cx="376514" cy="430887"/>
              </a:xfrm>
              <a:prstGeom prst="rect">
                <a:avLst/>
              </a:prstGeom>
              <a:blipFill>
                <a:blip r:embed="rId66"/>
                <a:stretch>
                  <a:fillRect l="-23333" r="-1333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770FC6-F2C0-B20F-4A78-C32B1606D016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8491445" y="1379216"/>
                <a:ext cx="7844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⋯,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770FC6-F2C0-B20F-4A78-C32B1606D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8491445" y="1379216"/>
                <a:ext cx="784400" cy="430887"/>
              </a:xfrm>
              <a:prstGeom prst="rect">
                <a:avLst/>
              </a:prstGeom>
              <a:blipFill>
                <a:blip r:embed="rId68"/>
                <a:stretch>
                  <a:fillRect l="-4762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5016AA-E71E-9A67-8991-D668B419E196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8491445" y="2310689"/>
                <a:ext cx="7844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⋯,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5016AA-E71E-9A67-8991-D668B419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8491445" y="2310689"/>
                <a:ext cx="784400" cy="430887"/>
              </a:xfrm>
              <a:prstGeom prst="rect">
                <a:avLst/>
              </a:prstGeom>
              <a:blipFill>
                <a:blip r:embed="rId70"/>
                <a:stretch>
                  <a:fillRect l="-4762" r="-476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DDDF61-DBDB-B5BC-4C65-48137E92BE40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8488364" y="3192539"/>
                <a:ext cx="7844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⋯,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DDDF61-DBDB-B5BC-4C65-48137E92B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8488364" y="3192539"/>
                <a:ext cx="784400" cy="430887"/>
              </a:xfrm>
              <a:prstGeom prst="rect">
                <a:avLst/>
              </a:prstGeom>
              <a:blipFill>
                <a:blip r:embed="rId72"/>
                <a:stretch>
                  <a:fillRect l="-6349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1D89DE-770C-80C8-68F7-A705F11A2038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8488364" y="4655374"/>
                <a:ext cx="78440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⋯,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1D89DE-770C-80C8-68F7-A705F11A2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8488364" y="4655374"/>
                <a:ext cx="784400" cy="430887"/>
              </a:xfrm>
              <a:prstGeom prst="rect">
                <a:avLst/>
              </a:prstGeom>
              <a:blipFill>
                <a:blip r:embed="rId74"/>
                <a:stretch>
                  <a:fillRect l="-6349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F028DF-3FF8-FEBB-1725-8281FF751BC1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rand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F028DF-3FF8-FEBB-1725-8281FF75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5"/>
                </p:custDataLst>
              </p:nvPr>
            </p:nvSpPr>
            <p:spPr>
              <a:xfrm>
                <a:off x="2730155" y="1574214"/>
                <a:ext cx="1127681" cy="523220"/>
              </a:xfrm>
              <a:prstGeom prst="rect">
                <a:avLst/>
              </a:prstGeom>
              <a:blipFill>
                <a:blip r:embed="rId7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DDEA77A-1B77-E7DD-0E91-7747D8DA096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227000" y="146439"/>
            <a:ext cx="5242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+mj-lt"/>
              </a:rPr>
              <a:t>Randomness Beacon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44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14019A-2956-9473-8EF3-13B28086494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25736" y="4096699"/>
            <a:ext cx="3377051" cy="1837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3DE1-89FC-B095-8E4E-2D466EF103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3863" y="1513747"/>
            <a:ext cx="3377051" cy="1837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4C332-DF30-3FEF-8BC5-8A96373D9D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53913" y="1513745"/>
            <a:ext cx="3417451" cy="1837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C9C981-B9C0-EF86-6A62-561FB99907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78688" y="1526547"/>
            <a:ext cx="3417450" cy="1837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70E086-A4E0-7DAA-D4F6-F056A1A1EDE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Applications of Randomness Beacon</a:t>
            </a:r>
            <a:endParaRPr lang="en-US" sz="38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2D07-E2C5-45D5-E641-042107EB43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91969" y="2760121"/>
            <a:ext cx="319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Consensus protocols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E62CA9-1258-831D-5A0B-F5A16A104B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48334" y="2764735"/>
            <a:ext cx="318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Clinical trials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3BB213-62BB-6861-260A-BB5FCF8C09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69922" y="2769506"/>
            <a:ext cx="30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Randomized jury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C593C7-22D2-D82F-D442-CCB4875F1C5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7074375" y="1856955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C593C7-22D2-D82F-D442-CCB4875F1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7074375" y="1856955"/>
                <a:ext cx="693682" cy="505625"/>
              </a:xfrm>
              <a:prstGeom prst="rect">
                <a:avLst/>
              </a:prstGeom>
              <a:blipFill>
                <a:blip r:embed="rId2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F94A2B-73FB-7CD8-8006-2AA93DABFE6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624627" y="1852893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EF94A2B-73FB-7CD8-8006-2AA93DAB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4624627" y="1852893"/>
                <a:ext cx="693682" cy="505625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511B5-2D62-22AD-7374-6FE8B3778DB8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617003" y="1852892"/>
                <a:ext cx="693682" cy="505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511B5-2D62-22AD-7374-6FE8B3778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5617003" y="1852892"/>
                <a:ext cx="693682" cy="505625"/>
              </a:xfrm>
              <a:prstGeom prst="rect">
                <a:avLst/>
              </a:prstGeom>
              <a:blipFill>
                <a:blip r:embed="rId31"/>
                <a:stretch>
                  <a:fillRect b="-23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0D21E-5296-CD19-A9C9-3955E77B5C1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373261" y="1833064"/>
                <a:ext cx="5741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0D21E-5296-CD19-A9C9-3955E77B5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373261" y="1833064"/>
                <a:ext cx="574196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88BD28B-EDB5-22AD-90E9-1BEA7EA1805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H="1">
            <a:off x="5326971" y="2105734"/>
            <a:ext cx="28550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08A48D-0D5D-CB42-8769-C90923BD44B0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flipH="1">
            <a:off x="6308551" y="2105703"/>
            <a:ext cx="1609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C755B2-BEB8-712F-C797-7C5570DD135E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>
            <a:off x="6869343" y="2099718"/>
            <a:ext cx="20716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 descr="Judge female outline">
            <a:extLst>
              <a:ext uri="{FF2B5EF4-FFF2-40B4-BE49-F238E27FC236}">
                <a16:creationId xmlns:a16="http://schemas.microsoft.com/office/drawing/2014/main" id="{13C697D3-480C-7C70-9B36-2F50C8733AA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675138" y="1612489"/>
            <a:ext cx="1217233" cy="1217233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9953D53-2994-339B-30D4-8BAB307B7E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85C61-FDD7-881A-151C-80D92B3A863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84990" y="4080683"/>
            <a:ext cx="3417451" cy="1837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581B0-325A-D861-AC4B-5EABAE2979B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357958" y="5312590"/>
            <a:ext cx="327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Digital lotteries</a:t>
            </a:r>
          </a:p>
        </p:txBody>
      </p:sp>
      <p:pic>
        <p:nvPicPr>
          <p:cNvPr id="3" name="Graphic 2" descr="Coins outline">
            <a:extLst>
              <a:ext uri="{FF2B5EF4-FFF2-40B4-BE49-F238E27FC236}">
                <a16:creationId xmlns:a16="http://schemas.microsoft.com/office/drawing/2014/main" id="{A9169971-AC07-944B-8DA2-2AE4E28EFB87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36513" y="435327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F63BE7-834D-47DC-8F57-4780DD9DBE25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368999" y="5325342"/>
            <a:ext cx="329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Player/Team drafting</a:t>
            </a:r>
          </a:p>
        </p:txBody>
      </p:sp>
      <p:pic>
        <p:nvPicPr>
          <p:cNvPr id="20" name="Graphic 19" descr="Basketball outline">
            <a:extLst>
              <a:ext uri="{FF2B5EF4-FFF2-40B4-BE49-F238E27FC236}">
                <a16:creationId xmlns:a16="http://schemas.microsoft.com/office/drawing/2014/main" id="{2EEAC684-C45F-E9F2-3E76-E12270040514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557061" y="4353270"/>
            <a:ext cx="914400" cy="914400"/>
          </a:xfrm>
          <a:prstGeom prst="rect">
            <a:avLst/>
          </a:prstGeom>
        </p:spPr>
      </p:pic>
      <p:pic>
        <p:nvPicPr>
          <p:cNvPr id="5" name="Graphic 4" descr="Test tubes outline">
            <a:extLst>
              <a:ext uri="{FF2B5EF4-FFF2-40B4-BE49-F238E27FC236}">
                <a16:creationId xmlns:a16="http://schemas.microsoft.com/office/drawing/2014/main" id="{9C81FBAC-5DC5-AECA-922D-FADE781B5678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581203" y="1510052"/>
            <a:ext cx="1158664" cy="1158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7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8" grpId="0" animBg="1"/>
      <p:bldP spid="9" grpId="0" animBg="1"/>
      <p:bldP spid="6" grpId="0"/>
      <p:bldP spid="46" grpId="0"/>
      <p:bldP spid="47" grpId="0"/>
      <p:bldP spid="53" grpId="0" animBg="1"/>
      <p:bldP spid="54" grpId="0" animBg="1"/>
      <p:bldP spid="55" grpId="0" animBg="1"/>
      <p:bldP spid="56" grpId="0"/>
      <p:bldP spid="18" grpId="0" animBg="1"/>
      <p:bldP spid="1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5"/>
  <p:tag name="PPSPLIT_SPLIT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6"/>
  <p:tag name="PPSPLIT_SPLI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"/>
  <p:tag name="PPSPLIT_SPLIT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7"/>
  <p:tag name="PPSPLIT_SPLI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2"/>
  <p:tag name="PPSPLIT_SPLI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3"/>
  <p:tag name="PPSPLIT_SPLIT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5"/>
  <p:tag name="PPSPLIT_SPLIT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7"/>
  <p:tag name="PPSPLIT_SPLI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8"/>
  <p:tag name="PPSPLIT_SPLIT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9"/>
  <p:tag name="PPSPLIT_SPLI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0"/>
  <p:tag name="PPSPLIT_SPLIT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1"/>
  <p:tag name="PPSPLIT_SPLI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"/>
  <p:tag name="PPSPLIT_SPLIT" val="1"/>
  <p:tag name="PPSPLIT_DON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4"/>
  <p:tag name="PPSPLIT_SPLIT" val="1"/>
  <p:tag name="PPSPLIT_DON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5"/>
  <p:tag name="PPSPLIT_SPLIT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4"/>
  <p:tag name="PPSPLIT_SPLIT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64"/>
  <p:tag name="PPSPLIT_SPLIT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65"/>
  <p:tag name="PPSPLIT_SPLIT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65"/>
  <p:tag name="PPSPLIT_SPLIT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66"/>
  <p:tag name="PPSPLIT_SPLI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7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7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7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7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7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7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7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7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7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7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8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8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8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2"/>
  <p:tag name="PPSPLIT_SPLIT" val="1"/>
</p:tagLst>
</file>

<file path=ppt/tags/tag8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5"/>
  <p:tag name="PPSPLIT_SPLIT" val="1"/>
  <p:tag name="PPSPLIT_DONE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8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8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8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8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8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8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2212</Words>
  <Application>Microsoft Macintosh PowerPoint</Application>
  <PresentationFormat>Widescreen</PresentationFormat>
  <Paragraphs>803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Lucida Grande</vt:lpstr>
      <vt:lpstr>Open Sans</vt:lpstr>
      <vt:lpstr>Wingdings</vt:lpstr>
      <vt:lpstr>Office Theme</vt:lpstr>
      <vt:lpstr>Distributed Randomness using weighted VUFs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Threshold Signatures from Inner Product Arguments: Succinct, Weighted and Multi-threshold</dc:title>
  <dc:creator>Das, Sourav</dc:creator>
  <cp:lastModifiedBy>Das, Sourav</cp:lastModifiedBy>
  <cp:revision>10</cp:revision>
  <dcterms:created xsi:type="dcterms:W3CDTF">2023-05-07T21:18:57Z</dcterms:created>
  <dcterms:modified xsi:type="dcterms:W3CDTF">2025-05-07T12:59:00Z</dcterms:modified>
</cp:coreProperties>
</file>