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5" r:id="rId2"/>
  </p:sldMasterIdLst>
  <p:notesMasterIdLst>
    <p:notesMasterId r:id="rId15"/>
  </p:notesMasterIdLst>
  <p:sldIdLst>
    <p:sldId id="256" r:id="rId3"/>
    <p:sldId id="257" r:id="rId4"/>
    <p:sldId id="258" r:id="rId5"/>
    <p:sldId id="267" r:id="rId6"/>
    <p:sldId id="259" r:id="rId7"/>
    <p:sldId id="260" r:id="rId8"/>
    <p:sldId id="261" r:id="rId9"/>
    <p:sldId id="262" r:id="rId10"/>
    <p:sldId id="270" r:id="rId11"/>
    <p:sldId id="263" r:id="rId12"/>
    <p:sldId id="266" r:id="rId13"/>
    <p:sldId id="268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77BB663-5F30-4B31-AD25-815BD4A5ECC7}">
          <p14:sldIdLst>
            <p14:sldId id="256"/>
            <p14:sldId id="257"/>
            <p14:sldId id="258"/>
            <p14:sldId id="267"/>
            <p14:sldId id="259"/>
            <p14:sldId id="260"/>
            <p14:sldId id="261"/>
            <p14:sldId id="262"/>
            <p14:sldId id="270"/>
            <p14:sldId id="263"/>
            <p14:sldId id="266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FD2"/>
    <a:srgbClr val="AAFAAA"/>
    <a:srgbClr val="C8FFCB"/>
    <a:srgbClr val="8EFA00"/>
    <a:srgbClr val="E7E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E1DE2-34F3-43E4-B5B3-9FB36EEB7AA3}" v="500" dt="2025-05-01T02:30:40.057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46" autoAdjust="0"/>
    <p:restoredTop sz="95201" autoAdjust="0"/>
  </p:normalViewPr>
  <p:slideViewPr>
    <p:cSldViewPr snapToGrid="0">
      <p:cViewPr varScale="1">
        <p:scale>
          <a:sx n="114" d="100"/>
          <a:sy n="114" d="100"/>
        </p:scale>
        <p:origin x="19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uhisa Kosuge（小菅悠久）" userId="803c9395-80d7-4ea9-984d-b347830d4e65" providerId="ADAL" clId="{A5DE1DE2-34F3-43E4-B5B3-9FB36EEB7AA3}"/>
    <pc:docChg chg="undo redo custSel addSld delSld modSld modSection">
      <pc:chgData name="Haruhisa Kosuge（小菅悠久）" userId="803c9395-80d7-4ea9-984d-b347830d4e65" providerId="ADAL" clId="{A5DE1DE2-34F3-43E4-B5B3-9FB36EEB7AA3}" dt="2025-05-01T02:31:06.112" v="2144" actId="20577"/>
      <pc:docMkLst>
        <pc:docMk/>
      </pc:docMkLst>
      <pc:sldChg chg="modSp mod">
        <pc:chgData name="Haruhisa Kosuge（小菅悠久）" userId="803c9395-80d7-4ea9-984d-b347830d4e65" providerId="ADAL" clId="{A5DE1DE2-34F3-43E4-B5B3-9FB36EEB7AA3}" dt="2025-05-01T00:31:16.897" v="477" actId="20577"/>
        <pc:sldMkLst>
          <pc:docMk/>
          <pc:sldMk cId="1242125624" sldId="258"/>
        </pc:sldMkLst>
        <pc:spChg chg="mod">
          <ac:chgData name="Haruhisa Kosuge（小菅悠久）" userId="803c9395-80d7-4ea9-984d-b347830d4e65" providerId="ADAL" clId="{A5DE1DE2-34F3-43E4-B5B3-9FB36EEB7AA3}" dt="2025-05-01T00:31:16.897" v="477" actId="20577"/>
          <ac:spMkLst>
            <pc:docMk/>
            <pc:sldMk cId="1242125624" sldId="258"/>
            <ac:spMk id="4" creationId="{54D5ED7A-24AE-3684-0343-6860BB8A6842}"/>
          </ac:spMkLst>
        </pc:spChg>
      </pc:sldChg>
      <pc:sldChg chg="modSp mod">
        <pc:chgData name="Haruhisa Kosuge（小菅悠久）" userId="803c9395-80d7-4ea9-984d-b347830d4e65" providerId="ADAL" clId="{A5DE1DE2-34F3-43E4-B5B3-9FB36EEB7AA3}" dt="2025-05-01T02:04:33.994" v="2046" actId="20577"/>
        <pc:sldMkLst>
          <pc:docMk/>
          <pc:sldMk cId="3829626864" sldId="259"/>
        </pc:sldMkLst>
        <pc:spChg chg="mod">
          <ac:chgData name="Haruhisa Kosuge（小菅悠久）" userId="803c9395-80d7-4ea9-984d-b347830d4e65" providerId="ADAL" clId="{A5DE1DE2-34F3-43E4-B5B3-9FB36EEB7AA3}" dt="2025-05-01T02:02:48.250" v="2035" actId="20577"/>
          <ac:spMkLst>
            <pc:docMk/>
            <pc:sldMk cId="3829626864" sldId="259"/>
            <ac:spMk id="39" creationId="{374199F8-5339-B901-EB91-3FB70238C521}"/>
          </ac:spMkLst>
        </pc:spChg>
        <pc:spChg chg="mod">
          <ac:chgData name="Haruhisa Kosuge（小菅悠久）" userId="803c9395-80d7-4ea9-984d-b347830d4e65" providerId="ADAL" clId="{A5DE1DE2-34F3-43E4-B5B3-9FB36EEB7AA3}" dt="2025-05-01T02:02:51.875" v="2036"/>
          <ac:spMkLst>
            <pc:docMk/>
            <pc:sldMk cId="3829626864" sldId="259"/>
            <ac:spMk id="45" creationId="{CE16DAE1-A1C1-E3AA-624E-7927543E7BAE}"/>
          </ac:spMkLst>
        </pc:spChg>
        <pc:spChg chg="mod">
          <ac:chgData name="Haruhisa Kosuge（小菅悠久）" userId="803c9395-80d7-4ea9-984d-b347830d4e65" providerId="ADAL" clId="{A5DE1DE2-34F3-43E4-B5B3-9FB36EEB7AA3}" dt="2025-05-01T02:04:33.994" v="2046" actId="20577"/>
          <ac:spMkLst>
            <pc:docMk/>
            <pc:sldMk cId="3829626864" sldId="259"/>
            <ac:spMk id="76" creationId="{158B920A-6AF9-FF35-F4D7-C01CD63A457D}"/>
          </ac:spMkLst>
        </pc:spChg>
        <pc:spChg chg="mod">
          <ac:chgData name="Haruhisa Kosuge（小菅悠久）" userId="803c9395-80d7-4ea9-984d-b347830d4e65" providerId="ADAL" clId="{A5DE1DE2-34F3-43E4-B5B3-9FB36EEB7AA3}" dt="2025-05-01T01:58:44.895" v="1994" actId="14100"/>
          <ac:spMkLst>
            <pc:docMk/>
            <pc:sldMk cId="3829626864" sldId="259"/>
            <ac:spMk id="78" creationId="{688C9668-DE2E-C053-B15D-2FEF3CB97A3A}"/>
          </ac:spMkLst>
        </pc:spChg>
      </pc:sldChg>
      <pc:sldChg chg="modSp mod">
        <pc:chgData name="Haruhisa Kosuge（小菅悠久）" userId="803c9395-80d7-4ea9-984d-b347830d4e65" providerId="ADAL" clId="{A5DE1DE2-34F3-43E4-B5B3-9FB36EEB7AA3}" dt="2025-05-01T00:25:58.472" v="439" actId="20577"/>
        <pc:sldMkLst>
          <pc:docMk/>
          <pc:sldMk cId="3256918572" sldId="261"/>
        </pc:sldMkLst>
        <pc:spChg chg="mod">
          <ac:chgData name="Haruhisa Kosuge（小菅悠久）" userId="803c9395-80d7-4ea9-984d-b347830d4e65" providerId="ADAL" clId="{A5DE1DE2-34F3-43E4-B5B3-9FB36EEB7AA3}" dt="2025-05-01T00:25:58.472" v="439" actId="20577"/>
          <ac:spMkLst>
            <pc:docMk/>
            <pc:sldMk cId="3256918572" sldId="261"/>
            <ac:spMk id="3" creationId="{BBE5450F-632D-C6F2-1501-E8C85F79C6DC}"/>
          </ac:spMkLst>
        </pc:spChg>
        <pc:graphicFrameChg chg="modGraphic">
          <ac:chgData name="Haruhisa Kosuge（小菅悠久）" userId="803c9395-80d7-4ea9-984d-b347830d4e65" providerId="ADAL" clId="{A5DE1DE2-34F3-43E4-B5B3-9FB36EEB7AA3}" dt="2025-05-01T00:25:48.433" v="423" actId="20577"/>
          <ac:graphicFrameMkLst>
            <pc:docMk/>
            <pc:sldMk cId="3256918572" sldId="261"/>
            <ac:graphicFrameMk id="4" creationId="{66D46652-2C80-B518-1CB6-ED0C744F0214}"/>
          </ac:graphicFrameMkLst>
        </pc:graphicFrameChg>
      </pc:sldChg>
      <pc:sldChg chg="delSp modSp mod">
        <pc:chgData name="Haruhisa Kosuge（小菅悠久）" userId="803c9395-80d7-4ea9-984d-b347830d4e65" providerId="ADAL" clId="{A5DE1DE2-34F3-43E4-B5B3-9FB36EEB7AA3}" dt="2025-05-01T02:16:18.131" v="2050" actId="1076"/>
        <pc:sldMkLst>
          <pc:docMk/>
          <pc:sldMk cId="197148757" sldId="262"/>
        </pc:sldMkLst>
        <pc:spChg chg="mod">
          <ac:chgData name="Haruhisa Kosuge（小菅悠久）" userId="803c9395-80d7-4ea9-984d-b347830d4e65" providerId="ADAL" clId="{A5DE1DE2-34F3-43E4-B5B3-9FB36EEB7AA3}" dt="2025-05-01T00:30:51.076" v="475" actId="20577"/>
          <ac:spMkLst>
            <pc:docMk/>
            <pc:sldMk cId="197148757" sldId="262"/>
            <ac:spMk id="2" creationId="{25ABFDC4-FDC1-9C9B-92F3-ACBAB5757676}"/>
          </ac:spMkLst>
        </pc:spChg>
        <pc:spChg chg="mod">
          <ac:chgData name="Haruhisa Kosuge（小菅悠久）" userId="803c9395-80d7-4ea9-984d-b347830d4e65" providerId="ADAL" clId="{A5DE1DE2-34F3-43E4-B5B3-9FB36EEB7AA3}" dt="2025-05-01T02:16:18.131" v="2050" actId="1076"/>
          <ac:spMkLst>
            <pc:docMk/>
            <pc:sldMk cId="197148757" sldId="262"/>
            <ac:spMk id="3" creationId="{2A89E3BF-C3CC-C075-C987-CF94DAC5A9FC}"/>
          </ac:spMkLst>
        </pc:spChg>
        <pc:spChg chg="mod">
          <ac:chgData name="Haruhisa Kosuge（小菅悠久）" userId="803c9395-80d7-4ea9-984d-b347830d4e65" providerId="ADAL" clId="{A5DE1DE2-34F3-43E4-B5B3-9FB36EEB7AA3}" dt="2025-05-01T02:16:18.131" v="2050" actId="1076"/>
          <ac:spMkLst>
            <pc:docMk/>
            <pc:sldMk cId="197148757" sldId="262"/>
            <ac:spMk id="4" creationId="{E341B2EE-8345-749C-077A-8F95B024703B}"/>
          </ac:spMkLst>
        </pc:spChg>
        <pc:spChg chg="mod">
          <ac:chgData name="Haruhisa Kosuge（小菅悠久）" userId="803c9395-80d7-4ea9-984d-b347830d4e65" providerId="ADAL" clId="{A5DE1DE2-34F3-43E4-B5B3-9FB36EEB7AA3}" dt="2025-05-01T02:16:18.131" v="2050" actId="1076"/>
          <ac:spMkLst>
            <pc:docMk/>
            <pc:sldMk cId="197148757" sldId="262"/>
            <ac:spMk id="6" creationId="{2F0C4CF0-7C80-B77E-B983-7A21D67F3B98}"/>
          </ac:spMkLst>
        </pc:spChg>
        <pc:spChg chg="mod">
          <ac:chgData name="Haruhisa Kosuge（小菅悠久）" userId="803c9395-80d7-4ea9-984d-b347830d4e65" providerId="ADAL" clId="{A5DE1DE2-34F3-43E4-B5B3-9FB36EEB7AA3}" dt="2025-05-01T02:16:18.131" v="2050" actId="1076"/>
          <ac:spMkLst>
            <pc:docMk/>
            <pc:sldMk cId="197148757" sldId="262"/>
            <ac:spMk id="7" creationId="{878441B8-74A6-EBED-82E5-8523D2802553}"/>
          </ac:spMkLst>
        </pc:spChg>
        <pc:spChg chg="mod">
          <ac:chgData name="Haruhisa Kosuge（小菅悠久）" userId="803c9395-80d7-4ea9-984d-b347830d4e65" providerId="ADAL" clId="{A5DE1DE2-34F3-43E4-B5B3-9FB36EEB7AA3}" dt="2025-05-01T02:16:18.131" v="2050" actId="1076"/>
          <ac:spMkLst>
            <pc:docMk/>
            <pc:sldMk cId="197148757" sldId="262"/>
            <ac:spMk id="11" creationId="{B4C6B143-0830-68EB-E172-B850163FE24A}"/>
          </ac:spMkLst>
        </pc:spChg>
        <pc:spChg chg="mod">
          <ac:chgData name="Haruhisa Kosuge（小菅悠久）" userId="803c9395-80d7-4ea9-984d-b347830d4e65" providerId="ADAL" clId="{A5DE1DE2-34F3-43E4-B5B3-9FB36EEB7AA3}" dt="2025-05-01T02:16:18.131" v="2050" actId="1076"/>
          <ac:spMkLst>
            <pc:docMk/>
            <pc:sldMk cId="197148757" sldId="262"/>
            <ac:spMk id="12" creationId="{1075ABD1-6161-62D3-743E-BAB7ECD9535F}"/>
          </ac:spMkLst>
        </pc:spChg>
        <pc:spChg chg="mod">
          <ac:chgData name="Haruhisa Kosuge（小菅悠久）" userId="803c9395-80d7-4ea9-984d-b347830d4e65" providerId="ADAL" clId="{A5DE1DE2-34F3-43E4-B5B3-9FB36EEB7AA3}" dt="2025-05-01T02:16:18.131" v="2050" actId="1076"/>
          <ac:spMkLst>
            <pc:docMk/>
            <pc:sldMk cId="197148757" sldId="262"/>
            <ac:spMk id="13" creationId="{A0144357-A1CA-D908-FC35-BEA67CD804D5}"/>
          </ac:spMkLst>
        </pc:spChg>
        <pc:spChg chg="mod">
          <ac:chgData name="Haruhisa Kosuge（小菅悠久）" userId="803c9395-80d7-4ea9-984d-b347830d4e65" providerId="ADAL" clId="{A5DE1DE2-34F3-43E4-B5B3-9FB36EEB7AA3}" dt="2025-05-01T02:16:18.131" v="2050" actId="1076"/>
          <ac:spMkLst>
            <pc:docMk/>
            <pc:sldMk cId="197148757" sldId="262"/>
            <ac:spMk id="16" creationId="{2056E400-689B-CD90-01A1-ADDBDDE3CED1}"/>
          </ac:spMkLst>
        </pc:spChg>
        <pc:spChg chg="mod">
          <ac:chgData name="Haruhisa Kosuge（小菅悠久）" userId="803c9395-80d7-4ea9-984d-b347830d4e65" providerId="ADAL" clId="{A5DE1DE2-34F3-43E4-B5B3-9FB36EEB7AA3}" dt="2025-05-01T00:21:10.919" v="372" actId="2711"/>
          <ac:spMkLst>
            <pc:docMk/>
            <pc:sldMk cId="197148757" sldId="262"/>
            <ac:spMk id="17" creationId="{ACF4F10C-9C15-A953-8B0E-F302ACA0CD2F}"/>
          </ac:spMkLst>
        </pc:spChg>
        <pc:spChg chg="mod">
          <ac:chgData name="Haruhisa Kosuge（小菅悠久）" userId="803c9395-80d7-4ea9-984d-b347830d4e65" providerId="ADAL" clId="{A5DE1DE2-34F3-43E4-B5B3-9FB36EEB7AA3}" dt="2025-05-01T02:16:18.131" v="2050" actId="1076"/>
          <ac:spMkLst>
            <pc:docMk/>
            <pc:sldMk cId="197148757" sldId="262"/>
            <ac:spMk id="18" creationId="{27FB0DF9-15E8-7A79-24D1-BB39FCE1B102}"/>
          </ac:spMkLst>
        </pc:spChg>
        <pc:spChg chg="mod">
          <ac:chgData name="Haruhisa Kosuge（小菅悠久）" userId="803c9395-80d7-4ea9-984d-b347830d4e65" providerId="ADAL" clId="{A5DE1DE2-34F3-43E4-B5B3-9FB36EEB7AA3}" dt="2025-05-01T00:23:32.983" v="396" actId="14100"/>
          <ac:spMkLst>
            <pc:docMk/>
            <pc:sldMk cId="197148757" sldId="262"/>
            <ac:spMk id="19" creationId="{9E11B3E2-7412-53FB-AF7B-85027A703354}"/>
          </ac:spMkLst>
        </pc:spChg>
        <pc:spChg chg="mod">
          <ac:chgData name="Haruhisa Kosuge（小菅悠久）" userId="803c9395-80d7-4ea9-984d-b347830d4e65" providerId="ADAL" clId="{A5DE1DE2-34F3-43E4-B5B3-9FB36EEB7AA3}" dt="2025-05-01T02:16:18.131" v="2050" actId="1076"/>
          <ac:spMkLst>
            <pc:docMk/>
            <pc:sldMk cId="197148757" sldId="262"/>
            <ac:spMk id="20" creationId="{FA5D8EC6-8005-0273-DF9C-3C044CA80C6F}"/>
          </ac:spMkLst>
        </pc:spChg>
        <pc:spChg chg="mod">
          <ac:chgData name="Haruhisa Kosuge（小菅悠久）" userId="803c9395-80d7-4ea9-984d-b347830d4e65" providerId="ADAL" clId="{A5DE1DE2-34F3-43E4-B5B3-9FB36EEB7AA3}" dt="2025-05-01T00:24:21.779" v="406" actId="1076"/>
          <ac:spMkLst>
            <pc:docMk/>
            <pc:sldMk cId="197148757" sldId="262"/>
            <ac:spMk id="22" creationId="{68CE1BF3-9386-4413-8AD6-0DBD0159DDFA}"/>
          </ac:spMkLst>
        </pc:spChg>
        <pc:spChg chg="mod">
          <ac:chgData name="Haruhisa Kosuge（小菅悠久）" userId="803c9395-80d7-4ea9-984d-b347830d4e65" providerId="ADAL" clId="{A5DE1DE2-34F3-43E4-B5B3-9FB36EEB7AA3}" dt="2025-05-01T00:23:46.812" v="405" actId="1076"/>
          <ac:spMkLst>
            <pc:docMk/>
            <pc:sldMk cId="197148757" sldId="262"/>
            <ac:spMk id="23" creationId="{B2C65214-CBF5-0828-3685-B55779B1CC5E}"/>
          </ac:spMkLst>
        </pc:spChg>
        <pc:spChg chg="mod">
          <ac:chgData name="Haruhisa Kosuge（小菅悠久）" userId="803c9395-80d7-4ea9-984d-b347830d4e65" providerId="ADAL" clId="{A5DE1DE2-34F3-43E4-B5B3-9FB36EEB7AA3}" dt="2025-05-01T02:16:03.520" v="2049" actId="20577"/>
          <ac:spMkLst>
            <pc:docMk/>
            <pc:sldMk cId="197148757" sldId="262"/>
            <ac:spMk id="24" creationId="{F4FC09C2-DD1C-16D6-7FAE-4B2DD8E2EFB0}"/>
          </ac:spMkLst>
        </pc:spChg>
        <pc:spChg chg="del mod">
          <ac:chgData name="Haruhisa Kosuge（小菅悠久）" userId="803c9395-80d7-4ea9-984d-b347830d4e65" providerId="ADAL" clId="{A5DE1DE2-34F3-43E4-B5B3-9FB36EEB7AA3}" dt="2025-05-01T00:22:41.205" v="388" actId="478"/>
          <ac:spMkLst>
            <pc:docMk/>
            <pc:sldMk cId="197148757" sldId="262"/>
            <ac:spMk id="25" creationId="{79632D59-AE6F-EFEA-181B-621EE01CE701}"/>
          </ac:spMkLst>
        </pc:spChg>
        <pc:spChg chg="del mod">
          <ac:chgData name="Haruhisa Kosuge（小菅悠久）" userId="803c9395-80d7-4ea9-984d-b347830d4e65" providerId="ADAL" clId="{A5DE1DE2-34F3-43E4-B5B3-9FB36EEB7AA3}" dt="2025-05-01T00:23:27.616" v="395" actId="478"/>
          <ac:spMkLst>
            <pc:docMk/>
            <pc:sldMk cId="197148757" sldId="262"/>
            <ac:spMk id="33" creationId="{CFD34DFB-6D71-5027-040C-3BBE0D8A0DF2}"/>
          </ac:spMkLst>
        </pc:spChg>
        <pc:spChg chg="mod">
          <ac:chgData name="Haruhisa Kosuge（小菅悠久）" userId="803c9395-80d7-4ea9-984d-b347830d4e65" providerId="ADAL" clId="{A5DE1DE2-34F3-43E4-B5B3-9FB36EEB7AA3}" dt="2025-05-01T02:15:57.672" v="2048" actId="14100"/>
          <ac:spMkLst>
            <pc:docMk/>
            <pc:sldMk cId="197148757" sldId="262"/>
            <ac:spMk id="34" creationId="{8190C129-64EB-CF5E-9538-70092316C74E}"/>
          </ac:spMkLst>
        </pc:spChg>
        <pc:spChg chg="mod">
          <ac:chgData name="Haruhisa Kosuge（小菅悠久）" userId="803c9395-80d7-4ea9-984d-b347830d4e65" providerId="ADAL" clId="{A5DE1DE2-34F3-43E4-B5B3-9FB36EEB7AA3}" dt="2025-05-01T00:18:54.611" v="249" actId="1076"/>
          <ac:spMkLst>
            <pc:docMk/>
            <pc:sldMk cId="197148757" sldId="262"/>
            <ac:spMk id="43" creationId="{CE48CA23-12AC-8504-A33A-8F6CD415FD89}"/>
          </ac:spMkLst>
        </pc:spChg>
        <pc:cxnChg chg="mod">
          <ac:chgData name="Haruhisa Kosuge（小菅悠久）" userId="803c9395-80d7-4ea9-984d-b347830d4e65" providerId="ADAL" clId="{A5DE1DE2-34F3-43E4-B5B3-9FB36EEB7AA3}" dt="2025-05-01T00:18:54.611" v="249" actId="1076"/>
          <ac:cxnSpMkLst>
            <pc:docMk/>
            <pc:sldMk cId="197148757" sldId="262"/>
            <ac:cxnSpMk id="63" creationId="{1DA65B15-321C-1D12-E1E3-705A42383CAD}"/>
          </ac:cxnSpMkLst>
        </pc:cxnChg>
        <pc:cxnChg chg="mod">
          <ac:chgData name="Haruhisa Kosuge（小菅悠久）" userId="803c9395-80d7-4ea9-984d-b347830d4e65" providerId="ADAL" clId="{A5DE1DE2-34F3-43E4-B5B3-9FB36EEB7AA3}" dt="2025-05-01T00:18:54.611" v="249" actId="1076"/>
          <ac:cxnSpMkLst>
            <pc:docMk/>
            <pc:sldMk cId="197148757" sldId="262"/>
            <ac:cxnSpMk id="66" creationId="{9CE539E7-DC05-C427-4F1B-42901160838D}"/>
          </ac:cxnSpMkLst>
        </pc:cxnChg>
      </pc:sldChg>
      <pc:sldChg chg="addSp modSp mod">
        <pc:chgData name="Haruhisa Kosuge（小菅悠久）" userId="803c9395-80d7-4ea9-984d-b347830d4e65" providerId="ADAL" clId="{A5DE1DE2-34F3-43E4-B5B3-9FB36EEB7AA3}" dt="2025-05-01T02:17:45.397" v="2057" actId="1076"/>
        <pc:sldMkLst>
          <pc:docMk/>
          <pc:sldMk cId="677747725" sldId="263"/>
        </pc:sldMkLst>
        <pc:spChg chg="mod">
          <ac:chgData name="Haruhisa Kosuge（小菅悠久）" userId="803c9395-80d7-4ea9-984d-b347830d4e65" providerId="ADAL" clId="{A5DE1DE2-34F3-43E4-B5B3-9FB36EEB7AA3}" dt="2025-05-01T01:28:26.235" v="502" actId="20577"/>
          <ac:spMkLst>
            <pc:docMk/>
            <pc:sldMk cId="677747725" sldId="263"/>
            <ac:spMk id="2" creationId="{43F7D640-6387-A138-0AAC-20BF0648E144}"/>
          </ac:spMkLst>
        </pc:spChg>
        <pc:spChg chg="mod">
          <ac:chgData name="Haruhisa Kosuge（小菅悠久）" userId="803c9395-80d7-4ea9-984d-b347830d4e65" providerId="ADAL" clId="{A5DE1DE2-34F3-43E4-B5B3-9FB36EEB7AA3}" dt="2025-05-01T02:17:14.764" v="2054" actId="5793"/>
          <ac:spMkLst>
            <pc:docMk/>
            <pc:sldMk cId="677747725" sldId="263"/>
            <ac:spMk id="3" creationId="{706C2399-D9D1-DF5E-4397-585DE36C1889}"/>
          </ac:spMkLst>
        </pc:spChg>
        <pc:spChg chg="add mod">
          <ac:chgData name="Haruhisa Kosuge（小菅悠久）" userId="803c9395-80d7-4ea9-984d-b347830d4e65" providerId="ADAL" clId="{A5DE1DE2-34F3-43E4-B5B3-9FB36EEB7AA3}" dt="2025-05-01T02:17:43.827" v="2056" actId="571"/>
          <ac:spMkLst>
            <pc:docMk/>
            <pc:sldMk cId="677747725" sldId="263"/>
            <ac:spMk id="4" creationId="{FE620FC3-086F-E6F5-84DB-DF77FA176F10}"/>
          </ac:spMkLst>
        </pc:spChg>
        <pc:spChg chg="add mod">
          <ac:chgData name="Haruhisa Kosuge（小菅悠久）" userId="803c9395-80d7-4ea9-984d-b347830d4e65" providerId="ADAL" clId="{A5DE1DE2-34F3-43E4-B5B3-9FB36EEB7AA3}" dt="2025-05-01T02:17:43.827" v="2056" actId="571"/>
          <ac:spMkLst>
            <pc:docMk/>
            <pc:sldMk cId="677747725" sldId="263"/>
            <ac:spMk id="6" creationId="{280370AC-98DF-560C-DF93-6D0E28039281}"/>
          </ac:spMkLst>
        </pc:spChg>
        <pc:spChg chg="add mod">
          <ac:chgData name="Haruhisa Kosuge（小菅悠久）" userId="803c9395-80d7-4ea9-984d-b347830d4e65" providerId="ADAL" clId="{A5DE1DE2-34F3-43E4-B5B3-9FB36EEB7AA3}" dt="2025-05-01T02:17:43.827" v="2056" actId="571"/>
          <ac:spMkLst>
            <pc:docMk/>
            <pc:sldMk cId="677747725" sldId="263"/>
            <ac:spMk id="7" creationId="{CA281114-E4AB-79AC-5E81-A4F64416E9E1}"/>
          </ac:spMkLst>
        </pc:spChg>
        <pc:spChg chg="mod">
          <ac:chgData name="Haruhisa Kosuge（小菅悠久）" userId="803c9395-80d7-4ea9-984d-b347830d4e65" providerId="ADAL" clId="{A5DE1DE2-34F3-43E4-B5B3-9FB36EEB7AA3}" dt="2025-05-01T02:17:45.397" v="2057" actId="1076"/>
          <ac:spMkLst>
            <pc:docMk/>
            <pc:sldMk cId="677747725" sldId="263"/>
            <ac:spMk id="48" creationId="{F9856A55-CE74-73BC-AE60-1CBB3EB08F12}"/>
          </ac:spMkLst>
        </pc:spChg>
        <pc:spChg chg="mod">
          <ac:chgData name="Haruhisa Kosuge（小菅悠久）" userId="803c9395-80d7-4ea9-984d-b347830d4e65" providerId="ADAL" clId="{A5DE1DE2-34F3-43E4-B5B3-9FB36EEB7AA3}" dt="2025-05-01T02:17:45.397" v="2057" actId="1076"/>
          <ac:spMkLst>
            <pc:docMk/>
            <pc:sldMk cId="677747725" sldId="263"/>
            <ac:spMk id="50" creationId="{89A4DAD4-51ED-78A4-46C9-FBB1BF5A2E91}"/>
          </ac:spMkLst>
        </pc:spChg>
        <pc:spChg chg="mod">
          <ac:chgData name="Haruhisa Kosuge（小菅悠久）" userId="803c9395-80d7-4ea9-984d-b347830d4e65" providerId="ADAL" clId="{A5DE1DE2-34F3-43E4-B5B3-9FB36EEB7AA3}" dt="2025-05-01T02:17:45.397" v="2057" actId="1076"/>
          <ac:spMkLst>
            <pc:docMk/>
            <pc:sldMk cId="677747725" sldId="263"/>
            <ac:spMk id="51" creationId="{C7A4AA9C-D8F1-06C5-D592-FDC7D00D6DCA}"/>
          </ac:spMkLst>
        </pc:spChg>
      </pc:sldChg>
      <pc:sldChg chg="modSp mod">
        <pc:chgData name="Haruhisa Kosuge（小菅悠久）" userId="803c9395-80d7-4ea9-984d-b347830d4e65" providerId="ADAL" clId="{A5DE1DE2-34F3-43E4-B5B3-9FB36EEB7AA3}" dt="2025-05-01T02:31:06.112" v="2144" actId="20577"/>
        <pc:sldMkLst>
          <pc:docMk/>
          <pc:sldMk cId="1425720610" sldId="265"/>
        </pc:sldMkLst>
        <pc:spChg chg="mod">
          <ac:chgData name="Haruhisa Kosuge（小菅悠久）" userId="803c9395-80d7-4ea9-984d-b347830d4e65" providerId="ADAL" clId="{A5DE1DE2-34F3-43E4-B5B3-9FB36EEB7AA3}" dt="2025-05-01T02:31:06.112" v="2144" actId="20577"/>
          <ac:spMkLst>
            <pc:docMk/>
            <pc:sldMk cId="1425720610" sldId="265"/>
            <ac:spMk id="2" creationId="{CD1FC6A3-C18B-7AF8-A96B-671B5F909757}"/>
          </ac:spMkLst>
        </pc:spChg>
        <pc:spChg chg="mod">
          <ac:chgData name="Haruhisa Kosuge（小菅悠久）" userId="803c9395-80d7-4ea9-984d-b347830d4e65" providerId="ADAL" clId="{A5DE1DE2-34F3-43E4-B5B3-9FB36EEB7AA3}" dt="2025-05-01T02:30:40.056" v="2109" actId="20577"/>
          <ac:spMkLst>
            <pc:docMk/>
            <pc:sldMk cId="1425720610" sldId="265"/>
            <ac:spMk id="7" creationId="{6B3E3BB9-C50F-AFE5-119E-6BECA58D16B5}"/>
          </ac:spMkLst>
        </pc:spChg>
      </pc:sldChg>
      <pc:sldChg chg="modSp mod">
        <pc:chgData name="Haruhisa Kosuge（小菅悠久）" userId="803c9395-80d7-4ea9-984d-b347830d4e65" providerId="ADAL" clId="{A5DE1DE2-34F3-43E4-B5B3-9FB36EEB7AA3}" dt="2025-05-01T01:26:21.565" v="479" actId="20577"/>
        <pc:sldMkLst>
          <pc:docMk/>
          <pc:sldMk cId="1696462361" sldId="266"/>
        </pc:sldMkLst>
        <pc:spChg chg="mod">
          <ac:chgData name="Haruhisa Kosuge（小菅悠久）" userId="803c9395-80d7-4ea9-984d-b347830d4e65" providerId="ADAL" clId="{A5DE1DE2-34F3-43E4-B5B3-9FB36EEB7AA3}" dt="2025-05-01T01:26:21.565" v="479" actId="20577"/>
          <ac:spMkLst>
            <pc:docMk/>
            <pc:sldMk cId="1696462361" sldId="266"/>
            <ac:spMk id="2" creationId="{10270AC8-3F48-3C70-12F3-622EF2C846A5}"/>
          </ac:spMkLst>
        </pc:spChg>
      </pc:sldChg>
      <pc:sldChg chg="addSp modSp new mod">
        <pc:chgData name="Haruhisa Kosuge（小菅悠久）" userId="803c9395-80d7-4ea9-984d-b347830d4e65" providerId="ADAL" clId="{A5DE1DE2-34F3-43E4-B5B3-9FB36EEB7AA3}" dt="2025-05-01T01:57:19.260" v="1976" actId="403"/>
        <pc:sldMkLst>
          <pc:docMk/>
          <pc:sldMk cId="1255164985" sldId="267"/>
        </pc:sldMkLst>
        <pc:spChg chg="mod">
          <ac:chgData name="Haruhisa Kosuge（小菅悠久）" userId="803c9395-80d7-4ea9-984d-b347830d4e65" providerId="ADAL" clId="{A5DE1DE2-34F3-43E4-B5B3-9FB36EEB7AA3}" dt="2025-05-01T01:50:24.657" v="1677" actId="20577"/>
          <ac:spMkLst>
            <pc:docMk/>
            <pc:sldMk cId="1255164985" sldId="267"/>
            <ac:spMk id="2" creationId="{CE33D3FA-D3A1-E1D7-2114-51BB401EB2A5}"/>
          </ac:spMkLst>
        </pc:spChg>
        <pc:spChg chg="add mod">
          <ac:chgData name="Haruhisa Kosuge（小菅悠久）" userId="803c9395-80d7-4ea9-984d-b347830d4e65" providerId="ADAL" clId="{A5DE1DE2-34F3-43E4-B5B3-9FB36EEB7AA3}" dt="2025-05-01T01:56:43.199" v="1892" actId="208"/>
          <ac:spMkLst>
            <pc:docMk/>
            <pc:sldMk cId="1255164985" sldId="267"/>
            <ac:spMk id="5" creationId="{7631CEE0-D645-F610-7A9C-66EAB047FE5A}"/>
          </ac:spMkLst>
        </pc:spChg>
        <pc:spChg chg="add mod">
          <ac:chgData name="Haruhisa Kosuge（小菅悠久）" userId="803c9395-80d7-4ea9-984d-b347830d4e65" providerId="ADAL" clId="{A5DE1DE2-34F3-43E4-B5B3-9FB36EEB7AA3}" dt="2025-05-01T01:57:19.260" v="1976" actId="403"/>
          <ac:spMkLst>
            <pc:docMk/>
            <pc:sldMk cId="1255164985" sldId="267"/>
            <ac:spMk id="6" creationId="{64EC998B-6CBA-5779-2CFC-4028ACFE4BAB}"/>
          </ac:spMkLst>
        </pc:spChg>
        <pc:picChg chg="add mod">
          <ac:chgData name="Haruhisa Kosuge（小菅悠久）" userId="803c9395-80d7-4ea9-984d-b347830d4e65" providerId="ADAL" clId="{A5DE1DE2-34F3-43E4-B5B3-9FB36EEB7AA3}" dt="2025-05-01T01:56:26.572" v="1889" actId="1076"/>
          <ac:picMkLst>
            <pc:docMk/>
            <pc:sldMk cId="1255164985" sldId="267"/>
            <ac:picMk id="4" creationId="{22069715-18B9-DD91-72B2-D6A3864E84A1}"/>
          </ac:picMkLst>
        </pc:picChg>
      </pc:sldChg>
      <pc:sldChg chg="del">
        <pc:chgData name="Haruhisa Kosuge（小菅悠久）" userId="803c9395-80d7-4ea9-984d-b347830d4e65" providerId="ADAL" clId="{A5DE1DE2-34F3-43E4-B5B3-9FB36EEB7AA3}" dt="2025-05-01T01:26:16.955" v="478" actId="47"/>
        <pc:sldMkLst>
          <pc:docMk/>
          <pc:sldMk cId="1789917527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CC11E-F0A9-4F52-9111-1720D96EB133}" type="datetimeFigureOut">
              <a:rPr kumimoji="1" lang="ja-JP" altLang="en-US" smtClean="0"/>
              <a:t>2025/5/11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27FCD-F832-4832-B31D-16246F92B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57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_タイトルスライド（白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>
            <a:extLst>
              <a:ext uri="{FF2B5EF4-FFF2-40B4-BE49-F238E27FC236}">
                <a16:creationId xmlns:a16="http://schemas.microsoft.com/office/drawing/2014/main" id="{06615B56-8EB6-D241-9E0A-A4831ECD5A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313" y="2779534"/>
            <a:ext cx="10515599" cy="233319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5867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表紙タイトルを入力</a:t>
            </a:r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D3DBF62-11E1-FF4C-8D73-C5A6591ED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309" y="5207208"/>
            <a:ext cx="10515600" cy="5477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サブタイトル</a:t>
            </a:r>
            <a:r>
              <a:rPr lang="en-US" dirty="0"/>
              <a:t> / </a:t>
            </a:r>
            <a:r>
              <a:rPr lang="en-US" dirty="0" err="1"/>
              <a:t>プレゼンター名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588678-26AD-9943-A21B-4CF3DBD8A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10" y="614601"/>
            <a:ext cx="2325943" cy="86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73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5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6-1_タイトルのみ(白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96692" y="169335"/>
            <a:ext cx="9725123" cy="793751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C5FBA-3ECF-4B49-875C-A704CEE08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443" y="387914"/>
            <a:ext cx="1292191" cy="4803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/>
        </p:nvSpPr>
        <p:spPr>
          <a:xfrm>
            <a:off x="9448800" y="6584157"/>
            <a:ext cx="2743200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796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6-1_タイトルのみ(青)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96692" y="169335"/>
            <a:ext cx="9725123" cy="793751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5F2718-5C4C-484E-82F9-1AEFB313A27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 contrast="100000"/>
          </a:blip>
          <a:stretch>
            <a:fillRect/>
          </a:stretch>
        </p:blipFill>
        <p:spPr>
          <a:xfrm>
            <a:off x="10276443" y="387914"/>
            <a:ext cx="1292191" cy="480305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/>
        </p:nvSpPr>
        <p:spPr>
          <a:xfrm>
            <a:off x="9448800" y="6584157"/>
            <a:ext cx="2743200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67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6-2_タイトルのみ・ページ番号なし(白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96692" y="169335"/>
            <a:ext cx="9725123" cy="793751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C5FBA-3ECF-4B49-875C-A704CEE08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443" y="387914"/>
            <a:ext cx="1292191" cy="48030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7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6-2_タイトルのみ・ページ番号なし(青)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96692" y="169335"/>
            <a:ext cx="9725123" cy="793751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5F2718-5C4C-484E-82F9-1AEFB313A27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 contrast="100000"/>
          </a:blip>
          <a:stretch>
            <a:fillRect/>
          </a:stretch>
        </p:blipFill>
        <p:spPr>
          <a:xfrm>
            <a:off x="10276443" y="387914"/>
            <a:ext cx="1292191" cy="48030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33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図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95819" y="1211424"/>
            <a:ext cx="11377101" cy="381000"/>
          </a:xfrm>
          <a:prstGeom prst="rect">
            <a:avLst/>
          </a:prstGeom>
        </p:spPr>
        <p:txBody>
          <a:bodyPr/>
          <a:lstStyle>
            <a:lvl1pPr algn="ctr">
              <a:defRPr sz="2133" i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160860" indent="0" algn="ctr">
              <a:buNone/>
              <a:defRPr sz="2489"/>
            </a:lvl2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 hasCustomPrompt="1"/>
          </p:nvPr>
        </p:nvSpPr>
        <p:spPr>
          <a:xfrm>
            <a:off x="396695" y="1683604"/>
            <a:ext cx="11376207" cy="410877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ZA" sz="2400" i="0" dirty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 algn="ctr">
              <a:lnSpc>
                <a:spcPct val="110000"/>
              </a:lnSpc>
              <a:spcBef>
                <a:spcPts val="267"/>
              </a:spcBef>
              <a:spcAft>
                <a:spcPts val="267"/>
              </a:spcAft>
            </a:pPr>
            <a:r>
              <a:rPr lang="ja-JP" altLang="en-US" dirty="0"/>
              <a:t>グラフを追加</a:t>
            </a:r>
            <a:endParaRPr lang="en-ZA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96695" y="169335"/>
            <a:ext cx="9558508" cy="793751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61E181-5FDC-CC41-A38E-B7FB36A86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443" y="387914"/>
            <a:ext cx="1292191" cy="48030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/>
        </p:nvSpPr>
        <p:spPr>
          <a:xfrm>
            <a:off x="9448800" y="6584157"/>
            <a:ext cx="2743200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521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図(青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95819" y="1211424"/>
            <a:ext cx="11377101" cy="381000"/>
          </a:xfrm>
          <a:prstGeom prst="rect">
            <a:avLst/>
          </a:prstGeom>
        </p:spPr>
        <p:txBody>
          <a:bodyPr/>
          <a:lstStyle>
            <a:lvl1pPr algn="ctr">
              <a:defRPr sz="2133" i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160860" indent="0" algn="ctr">
              <a:buNone/>
              <a:defRPr sz="2489"/>
            </a:lvl2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 hasCustomPrompt="1"/>
          </p:nvPr>
        </p:nvSpPr>
        <p:spPr>
          <a:xfrm>
            <a:off x="396695" y="1683604"/>
            <a:ext cx="11376207" cy="410877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ZA" sz="2400" i="0" dirty="0">
                <a:solidFill>
                  <a:schemeClr val="lt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 algn="ctr">
              <a:lnSpc>
                <a:spcPct val="110000"/>
              </a:lnSpc>
              <a:spcBef>
                <a:spcPts val="267"/>
              </a:spcBef>
              <a:spcAft>
                <a:spcPts val="267"/>
              </a:spcAft>
            </a:pPr>
            <a:r>
              <a:rPr lang="ja-JP" altLang="en-US"/>
              <a:t>グラフを追加</a:t>
            </a:r>
            <a:endParaRPr lang="en-ZA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96692" y="169335"/>
            <a:ext cx="9599133" cy="793751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F31179-EFE2-9444-A5FF-F77BCF5665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 contrast="100000"/>
          </a:blip>
          <a:stretch>
            <a:fillRect/>
          </a:stretch>
        </p:blipFill>
        <p:spPr>
          <a:xfrm>
            <a:off x="10276443" y="387914"/>
            <a:ext cx="1292191" cy="48030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/>
        </p:nvSpPr>
        <p:spPr>
          <a:xfrm>
            <a:off x="9448800" y="6584157"/>
            <a:ext cx="2743200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405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8-1_ロゴ＆ページ番号あり(白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1C5FBA-3ECF-4B49-875C-A704CEE08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443" y="387914"/>
            <a:ext cx="1292191" cy="4803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/>
        </p:nvSpPr>
        <p:spPr>
          <a:xfrm>
            <a:off x="9448800" y="6584157"/>
            <a:ext cx="2743200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0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8-1_ロゴ＆ページ番号あり(青)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5F2718-5C4C-484E-82F9-1AEFB313A27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 contrast="100000"/>
          </a:blip>
          <a:stretch>
            <a:fillRect/>
          </a:stretch>
        </p:blipFill>
        <p:spPr>
          <a:xfrm>
            <a:off x="10276443" y="387914"/>
            <a:ext cx="1292191" cy="480305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/>
        </p:nvSpPr>
        <p:spPr>
          <a:xfrm>
            <a:off x="9448800" y="6584157"/>
            <a:ext cx="2743200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70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-2_ロゴのみ-ページ番号なし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61E181-5FDC-CC41-A38E-B7FB36A86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443" y="387914"/>
            <a:ext cx="1292191" cy="48030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268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-2_ロゴのみ-ページ番号なし(青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F31179-EFE2-9444-A5FF-F77BCF5665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 contrast="100000"/>
          </a:blip>
          <a:stretch>
            <a:fillRect/>
          </a:stretch>
        </p:blipFill>
        <p:spPr>
          <a:xfrm>
            <a:off x="10276443" y="387914"/>
            <a:ext cx="1292191" cy="48030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348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_タイトルスライド（青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505731A-65DA-A74C-B37E-86B59658C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313" y="2779534"/>
            <a:ext cx="10515599" cy="233319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5867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/>
              <a:t>表紙タイトルを入力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57BA40D-4A41-3E47-8798-80A7175546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309" y="5207208"/>
            <a:ext cx="10515600" cy="5477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サブタイトル</a:t>
            </a:r>
            <a:r>
              <a:rPr lang="en-US" dirty="0"/>
              <a:t> / </a:t>
            </a:r>
            <a:r>
              <a:rPr lang="en-US" dirty="0" err="1"/>
              <a:t>プレゼンター名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307546-7CBF-0941-BE3B-5F376B72D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13" y="636560"/>
            <a:ext cx="2301561" cy="82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02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3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9_コンテンツタイトル（青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EADE93CD-37DF-E343-A975-1AA1C847DA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601" y="2734843"/>
            <a:ext cx="11408804" cy="631775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79472A9-7FF4-844C-8BB9-B7A54132FC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1601" y="3412189"/>
            <a:ext cx="11408804" cy="5300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933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>
              <a:defRPr sz="1777"/>
            </a:lvl2pPr>
            <a:lvl3pPr>
              <a:defRPr sz="1777"/>
            </a:lvl3pPr>
            <a:lvl4pPr>
              <a:defRPr sz="1777"/>
            </a:lvl4pPr>
            <a:lvl5pPr>
              <a:defRPr sz="1777"/>
            </a:lvl5pPr>
          </a:lstStyle>
          <a:p>
            <a:pPr lvl="0"/>
            <a:r>
              <a:rPr lang="en-US" dirty="0" err="1"/>
              <a:t>クリックしてテキストを入力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/>
        </p:nvSpPr>
        <p:spPr>
          <a:xfrm>
            <a:off x="9448800" y="6584157"/>
            <a:ext cx="2743200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bg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11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コンテンツイメージ（カバー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48DB9C-DCF7-0D4F-BD88-98E3E02490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47625"/>
            <a:ext cx="12192000" cy="5810376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アイコンをクリックして図を追加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C331B1-A2E3-4449-A203-C1004B13CA10}"/>
              </a:ext>
            </a:extLst>
          </p:cNvPr>
          <p:cNvSpPr/>
          <p:nvPr/>
        </p:nvSpPr>
        <p:spPr>
          <a:xfrm>
            <a:off x="-1" y="2"/>
            <a:ext cx="12192001" cy="104762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0" tIns="64000" rIns="64000" bIns="64000" rtlCol="0" anchor="ctr"/>
          <a:lstStyle/>
          <a:p>
            <a:pPr algn="ctr" fontAlgn="auto">
              <a:lnSpc>
                <a:spcPct val="110000"/>
              </a:lnSpc>
              <a:spcBef>
                <a:spcPts val="356"/>
              </a:spcBef>
              <a:spcAft>
                <a:spcPts val="356"/>
              </a:spcAft>
            </a:pPr>
            <a:endParaRPr lang="en-GB" sz="2844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1A4BD4-D529-FB4E-AC5F-BC12E154A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443" y="330076"/>
            <a:ext cx="1292191" cy="480305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58B47C-E1EA-48F1-A18B-EAAE6BEB1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84157"/>
            <a:ext cx="2743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7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37C151C-7DE9-422F-8113-02C52D5D5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260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セクション-タイトル＆ブロック（白）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6C46D53-15E4-2C4F-9617-DD90C161B84F}"/>
              </a:ext>
            </a:extLst>
          </p:cNvPr>
          <p:cNvSpPr/>
          <p:nvPr/>
        </p:nvSpPr>
        <p:spPr>
          <a:xfrm>
            <a:off x="0" y="2780623"/>
            <a:ext cx="4064000" cy="4085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6A6DF1-0EBD-A441-B4B6-6E5DE055B9AB}"/>
              </a:ext>
            </a:extLst>
          </p:cNvPr>
          <p:cNvSpPr/>
          <p:nvPr/>
        </p:nvSpPr>
        <p:spPr>
          <a:xfrm>
            <a:off x="8128000" y="2780623"/>
            <a:ext cx="4064000" cy="4085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DBA51-2FC2-724F-8D23-DCE9E6E22D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64000" y="2781382"/>
            <a:ext cx="4064000" cy="4085167"/>
          </a:xfrm>
          <a:prstGeom prst="rect">
            <a:avLst/>
          </a:prstGeom>
        </p:spPr>
        <p:txBody>
          <a:bodyPr/>
          <a:lstStyle>
            <a:lvl1pPr algn="ctr">
              <a:defRPr sz="1867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アイコンをクリックして図を追加</a:t>
            </a:r>
            <a:endParaRPr lang="en-GB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F2179386-8ECF-2247-89E5-B3685ECA1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601" y="705415"/>
            <a:ext cx="11408804" cy="631775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DFBDF62-760F-2942-909D-906703D9C6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1601" y="1382761"/>
            <a:ext cx="11408804" cy="5300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933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777"/>
            </a:lvl2pPr>
            <a:lvl3pPr>
              <a:defRPr sz="1777"/>
            </a:lvl3pPr>
            <a:lvl4pPr>
              <a:defRPr sz="1777"/>
            </a:lvl4pPr>
            <a:lvl5pPr>
              <a:defRPr sz="1777"/>
            </a:lvl5pPr>
          </a:lstStyle>
          <a:p>
            <a:pPr lvl="0"/>
            <a:r>
              <a:rPr lang="en-US" dirty="0" err="1"/>
              <a:t>サブタイトルを入力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3140292-BA2F-5F40-B51A-1F57E8E5304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39719" y="3606699"/>
            <a:ext cx="2707204" cy="3739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777"/>
            </a:lvl2pPr>
            <a:lvl3pPr>
              <a:defRPr sz="1777"/>
            </a:lvl3pPr>
            <a:lvl4pPr>
              <a:defRPr sz="1777"/>
            </a:lvl4pPr>
            <a:lvl5pPr>
              <a:defRPr sz="1777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1906DE7-FCBA-2C47-BF59-60B682EFAE7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39721" y="4380448"/>
            <a:ext cx="2707188" cy="918901"/>
          </a:xfrm>
          <a:prstGeom prst="rect">
            <a:avLst/>
          </a:prstGeom>
        </p:spPr>
        <p:txBody>
          <a:bodyPr/>
          <a:lstStyle>
            <a:lvl1pPr marL="0" marR="0" indent="0" algn="ctr" defTabSz="1625519" rtl="0" eaLnBrk="1" fontAlgn="auto" latinLnBrk="0" hangingPunct="1">
              <a:lnSpc>
                <a:spcPct val="114000"/>
              </a:lnSpc>
              <a:spcBef>
                <a:spcPts val="1067"/>
              </a:spcBef>
              <a:spcAft>
                <a:spcPts val="177"/>
              </a:spcAft>
              <a:buClrTx/>
              <a:buSzTx/>
              <a:buFont typeface="Arial" pitchFamily="34" charset="0"/>
              <a:buNone/>
              <a:tabLst/>
              <a:defRPr sz="1600" b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777"/>
            </a:lvl2pPr>
            <a:lvl3pPr>
              <a:defRPr sz="1777"/>
            </a:lvl3pPr>
            <a:lvl4pPr>
              <a:defRPr sz="1777"/>
            </a:lvl4pPr>
            <a:lvl5pPr>
              <a:defRPr sz="1777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03A3ACC-186F-804C-B70E-77B95DB72606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4698890" y="3606699"/>
            <a:ext cx="2707204" cy="3739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 b="1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777"/>
            </a:lvl2pPr>
            <a:lvl3pPr>
              <a:defRPr sz="1777"/>
            </a:lvl3pPr>
            <a:lvl4pPr>
              <a:defRPr sz="1777"/>
            </a:lvl4pPr>
            <a:lvl5pPr>
              <a:defRPr sz="1777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9D664C2-EB15-B941-872E-C42459621D8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698890" y="4380448"/>
            <a:ext cx="2707188" cy="9189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777"/>
            </a:lvl2pPr>
            <a:lvl3pPr>
              <a:defRPr sz="1777"/>
            </a:lvl3pPr>
            <a:lvl4pPr>
              <a:defRPr sz="1777"/>
            </a:lvl4pPr>
            <a:lvl5pPr>
              <a:defRPr sz="1777"/>
            </a:lvl5pPr>
          </a:lstStyle>
          <a:p>
            <a:pPr lvl="0"/>
            <a:r>
              <a:rPr lang="ja-JP" altLang="en-US" dirty="0"/>
              <a:t>図を追加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E93A4A-D0D5-DC49-87BA-D7EEFBB11F57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11761" y="3606699"/>
            <a:ext cx="2707204" cy="373936"/>
          </a:xfrm>
          <a:prstGeom prst="rect">
            <a:avLst/>
          </a:prstGeom>
        </p:spPr>
        <p:txBody>
          <a:bodyPr/>
          <a:lstStyle>
            <a:lvl1pPr marL="0" marR="0" indent="0" algn="ctr" defTabSz="1625519" rtl="0" eaLnBrk="1" fontAlgn="auto" latinLnBrk="0" hangingPunct="1">
              <a:lnSpc>
                <a:spcPct val="114000"/>
              </a:lnSpc>
              <a:spcBef>
                <a:spcPts val="1067"/>
              </a:spcBef>
              <a:spcAft>
                <a:spcPts val="177"/>
              </a:spcAft>
              <a:buClrTx/>
              <a:buSzTx/>
              <a:buFont typeface="Arial" pitchFamily="34" charset="0"/>
              <a:buNone/>
              <a:tabLst/>
              <a:defRPr sz="2133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777"/>
            </a:lvl2pPr>
            <a:lvl3pPr>
              <a:defRPr sz="1777"/>
            </a:lvl3pPr>
            <a:lvl4pPr>
              <a:defRPr sz="1777"/>
            </a:lvl4pPr>
            <a:lvl5pPr>
              <a:defRPr sz="1777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FE70091-2CA3-B04B-AA23-9D30A96917CE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8811761" y="4380448"/>
            <a:ext cx="2707188" cy="9189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777"/>
            </a:lvl2pPr>
            <a:lvl3pPr>
              <a:defRPr sz="1777"/>
            </a:lvl3pPr>
            <a:lvl4pPr>
              <a:defRPr sz="1777"/>
            </a:lvl4pPr>
            <a:lvl5pPr>
              <a:defRPr sz="1777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/>
        </p:nvSpPr>
        <p:spPr>
          <a:xfrm>
            <a:off x="9448800" y="6584157"/>
            <a:ext cx="2743200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bg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12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セクション-タイトル＆３ブロック（青）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4">
            <a:extLst>
              <a:ext uri="{FF2B5EF4-FFF2-40B4-BE49-F238E27FC236}">
                <a16:creationId xmlns:a16="http://schemas.microsoft.com/office/drawing/2014/main" id="{5E4FBA8E-F792-5B49-AC3F-6764FF3C8F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601" y="450773"/>
            <a:ext cx="11408804" cy="631775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D48A384-379E-864F-A2E2-01EF6C4024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1601" y="1128118"/>
            <a:ext cx="11408804" cy="5300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933" b="1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777"/>
            </a:lvl2pPr>
            <a:lvl3pPr>
              <a:defRPr sz="1777"/>
            </a:lvl3pPr>
            <a:lvl4pPr>
              <a:defRPr sz="1777"/>
            </a:lvl4pPr>
            <a:lvl5pPr>
              <a:defRPr sz="1777"/>
            </a:lvl5pPr>
          </a:lstStyle>
          <a:p>
            <a:pPr lvl="0"/>
            <a:r>
              <a:rPr lang="ja-JP" altLang="en-US" dirty="0"/>
              <a:t>サブタイトルを入力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C35067-E835-BD4F-A284-A2F4B755A850}"/>
              </a:ext>
            </a:extLst>
          </p:cNvPr>
          <p:cNvCxnSpPr/>
          <p:nvPr/>
        </p:nvCxnSpPr>
        <p:spPr>
          <a:xfrm flipV="1">
            <a:off x="7930356" y="2884427"/>
            <a:ext cx="0" cy="20629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E77D04-FEA0-9A48-99BB-44FA1E043D82}"/>
              </a:ext>
            </a:extLst>
          </p:cNvPr>
          <p:cNvCxnSpPr/>
          <p:nvPr/>
        </p:nvCxnSpPr>
        <p:spPr>
          <a:xfrm flipV="1">
            <a:off x="4328319" y="2884427"/>
            <a:ext cx="0" cy="20629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66F4426F-9472-8E42-9CE2-56032EEDBDF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173702" y="3174960"/>
            <a:ext cx="2707204" cy="3739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 b="1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777"/>
            </a:lvl2pPr>
            <a:lvl3pPr>
              <a:defRPr sz="1777"/>
            </a:lvl3pPr>
            <a:lvl4pPr>
              <a:defRPr sz="1777"/>
            </a:lvl4pPr>
            <a:lvl5pPr>
              <a:defRPr sz="1777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12B08A3-6F0E-8345-9F2F-07D52078585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173701" y="4028482"/>
            <a:ext cx="2707188" cy="9189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777"/>
            </a:lvl2pPr>
            <a:lvl3pPr>
              <a:defRPr sz="1777"/>
            </a:lvl3pPr>
            <a:lvl4pPr>
              <a:defRPr sz="1777"/>
            </a:lvl4pPr>
            <a:lvl5pPr>
              <a:defRPr sz="1777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E376E8B7-2C49-5A43-A624-90D03231068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4775738" y="3174960"/>
            <a:ext cx="2707204" cy="3739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 b="1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777"/>
            </a:lvl2pPr>
            <a:lvl3pPr>
              <a:defRPr sz="1777"/>
            </a:lvl3pPr>
            <a:lvl4pPr>
              <a:defRPr sz="1777"/>
            </a:lvl4pPr>
            <a:lvl5pPr>
              <a:defRPr sz="1777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0C68A706-386B-B54D-A68A-407C4C6E9C4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775739" y="4028482"/>
            <a:ext cx="2707188" cy="9189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777"/>
            </a:lvl2pPr>
            <a:lvl3pPr>
              <a:defRPr sz="1777"/>
            </a:lvl3pPr>
            <a:lvl4pPr>
              <a:defRPr sz="1777"/>
            </a:lvl4pPr>
            <a:lvl5pPr>
              <a:defRPr sz="1777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B89421A3-22D4-824A-BC46-312A99FDA7C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377759" y="3174960"/>
            <a:ext cx="2707204" cy="3739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 b="1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777"/>
            </a:lvl2pPr>
            <a:lvl3pPr>
              <a:defRPr sz="1777"/>
            </a:lvl3pPr>
            <a:lvl4pPr>
              <a:defRPr sz="1777"/>
            </a:lvl4pPr>
            <a:lvl5pPr>
              <a:defRPr sz="1777"/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CE424B62-5109-9841-8C42-5BD27006A9DD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8377759" y="4028482"/>
            <a:ext cx="2707188" cy="9189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777"/>
            </a:lvl2pPr>
            <a:lvl3pPr>
              <a:defRPr sz="1777"/>
            </a:lvl3pPr>
            <a:lvl4pPr>
              <a:defRPr sz="1777"/>
            </a:lvl4pPr>
            <a:lvl5pPr>
              <a:defRPr sz="1777"/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22992596-9553-354E-9FA6-6A7BACE3514C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2261818" y="2411558"/>
            <a:ext cx="530953" cy="4657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74591AD2-2569-CF45-8D7D-E69A713170D1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5863863" y="2411558"/>
            <a:ext cx="530953" cy="4657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A01C25AB-DBA1-3343-A29F-C393C26205AB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9466928" y="2411558"/>
            <a:ext cx="530953" cy="4657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/>
        </p:nvSpPr>
        <p:spPr>
          <a:xfrm>
            <a:off x="9448800" y="6584157"/>
            <a:ext cx="2743200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817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コンテンツタイトル（扉）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085481-1F38-7744-AE2E-14E71BBC7165}"/>
              </a:ext>
            </a:extLst>
          </p:cNvPr>
          <p:cNvSpPr/>
          <p:nvPr/>
        </p:nvSpPr>
        <p:spPr>
          <a:xfrm>
            <a:off x="5883965" y="0"/>
            <a:ext cx="6308035" cy="6858000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0" tIns="64000" rIns="64000" bIns="64000" rtlCol="0" anchor="ctr"/>
          <a:lstStyle/>
          <a:p>
            <a:pPr algn="ctr" fontAlgn="auto">
              <a:lnSpc>
                <a:spcPct val="110000"/>
              </a:lnSpc>
              <a:spcBef>
                <a:spcPts val="356"/>
              </a:spcBef>
              <a:spcAft>
                <a:spcPts val="356"/>
              </a:spcAft>
            </a:pPr>
            <a:endParaRPr lang="en-GB" sz="2844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47273F-8383-0B40-A84D-A6E3D5DAB531}"/>
              </a:ext>
            </a:extLst>
          </p:cNvPr>
          <p:cNvSpPr/>
          <p:nvPr/>
        </p:nvSpPr>
        <p:spPr>
          <a:xfrm>
            <a:off x="1157210" y="1290235"/>
            <a:ext cx="3822916" cy="427753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172A34A-A47D-0B40-835D-28831DC772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7017" y="3256156"/>
            <a:ext cx="3543300" cy="14378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09570" indent="0" algn="ctr">
              <a:buNone/>
              <a:defRPr sz="1777"/>
            </a:lvl2pPr>
            <a:lvl3pPr marL="1219139" indent="0" algn="ctr">
              <a:buNone/>
              <a:defRPr sz="1777"/>
            </a:lvl3pPr>
            <a:lvl4pPr marL="1828709" indent="0" algn="ctr">
              <a:buNone/>
              <a:defRPr sz="1777"/>
            </a:lvl4pPr>
            <a:lvl5pPr marL="2438278" indent="0" algn="ctr">
              <a:buNone/>
              <a:defRPr sz="1777"/>
            </a:lvl5pPr>
          </a:lstStyle>
          <a:p>
            <a:pPr lvl="0"/>
            <a:r>
              <a:rPr lang="ja-JP" altLang="en-US" dirty="0"/>
              <a:t>クリックしてテキストを入力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301CF58-65C8-5A44-9BBC-7F4C9512C2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6011" y="799960"/>
            <a:ext cx="5423365" cy="2836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Segoe UI Historic" panose="020B0502040204020203" pitchFamily="34" charset="0"/>
                <a:ea typeface="Meiryo" panose="020B0604030504040204" pitchFamily="34" charset="-128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 err="1"/>
              <a:t>時間を入力</a:t>
            </a:r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593C8A1F-BBC4-D142-8D11-C3D83D5A59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6011" y="1130589"/>
            <a:ext cx="5423365" cy="2836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en-US" dirty="0" err="1"/>
              <a:t>見出しを入力</a:t>
            </a:r>
            <a:endParaRPr lang="en-GB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2E1BFFD-5E6B-184E-9C96-C96EA10F3A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6011" y="1440556"/>
            <a:ext cx="5423365" cy="53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en-US" dirty="0" err="1"/>
              <a:t>テキストを入力</a:t>
            </a:r>
            <a:endParaRPr lang="en-GB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52F90EC-C0F9-F040-B680-A6A9A3CB16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6011" y="2163810"/>
            <a:ext cx="5423365" cy="2836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Segoe UI Historic" panose="020B0502040204020203" pitchFamily="34" charset="0"/>
                <a:ea typeface="Meiryo" panose="020B0604030504040204" pitchFamily="34" charset="-128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 err="1"/>
              <a:t>時間を入力</a:t>
            </a:r>
            <a:endParaRPr lang="en-GB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8B064F4E-61E6-8D43-884D-B02F8BF12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6011" y="2494440"/>
            <a:ext cx="5423365" cy="2836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en-US" dirty="0" err="1"/>
              <a:t>見出しを入力</a:t>
            </a:r>
            <a:endParaRPr lang="en-GB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03EE597B-F187-9343-9BDB-C8BFA2AFFF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6011" y="2804406"/>
            <a:ext cx="5423365" cy="53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en-US" dirty="0" err="1"/>
              <a:t>テキストを入力</a:t>
            </a:r>
            <a:endParaRPr lang="en-GB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586E91DD-916B-F645-80BE-74FE13A1A3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6011" y="3541222"/>
            <a:ext cx="5423365" cy="2836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Segoe UI Historic" panose="020B0502040204020203" pitchFamily="34" charset="0"/>
                <a:ea typeface="Meiryo" panose="020B0604030504040204" pitchFamily="34" charset="-128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 err="1"/>
              <a:t>時間を入力</a:t>
            </a:r>
            <a:endParaRPr lang="en-GB" dirty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D33AE9B1-FC4C-B64A-A627-4C5DEB4D36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6011" y="3871852"/>
            <a:ext cx="5423365" cy="2836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en-US" dirty="0" err="1"/>
              <a:t>見出しを入力</a:t>
            </a:r>
            <a:endParaRPr lang="en-GB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7BDC373-757A-224C-BDE1-7C04B25342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6011" y="4181818"/>
            <a:ext cx="5423365" cy="53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en-US" altLang="ja-JP" dirty="0" err="1"/>
              <a:t>テキストを入力</a:t>
            </a:r>
            <a:endParaRPr lang="en-GB" altLang="ja-JP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D237CA36-D07E-5643-B2B1-CCB818CA69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76011" y="4920644"/>
            <a:ext cx="5423365" cy="2836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Segoe UI Historic" panose="020B0502040204020203" pitchFamily="34" charset="0"/>
                <a:ea typeface="Meiryo" panose="020B0604030504040204" pitchFamily="34" charset="-128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 err="1"/>
              <a:t>時間を入力</a:t>
            </a:r>
            <a:endParaRPr lang="en-GB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C423DBFD-C745-4648-850A-74997E87CF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76011" y="5251273"/>
            <a:ext cx="5423365" cy="2836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en-US" dirty="0" err="1"/>
              <a:t>見出しを入力</a:t>
            </a:r>
            <a:endParaRPr lang="en-GB" dirty="0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60C62B5-4383-B249-A74D-872EBA699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76011" y="5561240"/>
            <a:ext cx="5423365" cy="53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en-US" altLang="ja-JP" dirty="0" err="1"/>
              <a:t>テキストを入力</a:t>
            </a:r>
            <a:endParaRPr lang="en-GB" altLang="ja-JP" dirty="0"/>
          </a:p>
        </p:txBody>
      </p:sp>
      <p:sp>
        <p:nvSpPr>
          <p:cNvPr id="32" name="Title 4">
            <a:extLst>
              <a:ext uri="{FF2B5EF4-FFF2-40B4-BE49-F238E27FC236}">
                <a16:creationId xmlns:a16="http://schemas.microsoft.com/office/drawing/2014/main" id="{738D054A-338D-8647-BDC8-3D1F6F5A5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7017" y="2157094"/>
            <a:ext cx="3543300" cy="95832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r>
              <a:rPr lang="en-US" dirty="0" err="1"/>
              <a:t>議題を入力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/>
        </p:nvSpPr>
        <p:spPr>
          <a:xfrm>
            <a:off x="9448800" y="6584157"/>
            <a:ext cx="2743200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bg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021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コンテンツ01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CC2F59C1-FB59-6442-AD76-AEF04666F0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39341" y="0"/>
            <a:ext cx="7752659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67">
                <a:ln>
                  <a:noFill/>
                </a:ln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ja-JP" altLang="en-US" noProof="0" dirty="0"/>
              <a:t>アイコンをクリックして図を追加</a:t>
            </a:r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10F3DA-0062-6342-AECB-F97E69FEAC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39535" y="764406"/>
            <a:ext cx="1333500" cy="1333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010EE3-E153-394E-A879-6872145A81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45" y="2375657"/>
            <a:ext cx="3523281" cy="43972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1867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タイトルを入力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274682-542E-EB4E-B888-5D496DB0A0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918" y="3093134"/>
            <a:ext cx="3543300" cy="3199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777"/>
            </a:lvl2pPr>
            <a:lvl3pPr>
              <a:defRPr sz="1777"/>
            </a:lvl3pPr>
            <a:lvl4pPr>
              <a:defRPr sz="1777"/>
            </a:lvl4pPr>
            <a:lvl5pPr>
              <a:defRPr sz="1777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/>
        </p:nvSpPr>
        <p:spPr>
          <a:xfrm>
            <a:off x="9448800" y="6584157"/>
            <a:ext cx="2743200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bg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475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コンテンツ02（青）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10413" y="1145278"/>
            <a:ext cx="3805411" cy="3220412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bg1"/>
            </a:solidFill>
          </a:ln>
          <a:effectLst/>
        </p:spPr>
        <p:txBody>
          <a:bodyPr lIns="180000" anchor="ctr"/>
          <a:lstStyle>
            <a:lvl1pPr algn="l">
              <a:lnSpc>
                <a:spcPct val="100000"/>
              </a:lnSpc>
              <a:defRPr sz="2933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lnSpc>
                <a:spcPct val="100000"/>
              </a:lnSpc>
              <a:defRPr sz="24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0413" y="4525770"/>
            <a:ext cx="3165808" cy="1932257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bg1"/>
            </a:solidFill>
          </a:ln>
          <a:effectLst/>
        </p:spPr>
        <p:txBody>
          <a:bodyPr lIns="180000" anchor="ctr"/>
          <a:lstStyle>
            <a:lvl1pPr algn="l">
              <a:lnSpc>
                <a:spcPct val="100000"/>
              </a:lnSpc>
              <a:defRPr sz="24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1385" y="4525770"/>
            <a:ext cx="8149535" cy="1932257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bg1"/>
            </a:solidFill>
          </a:ln>
          <a:effectLst/>
        </p:spPr>
        <p:txBody>
          <a:bodyPr lIns="180000" anchor="ctr"/>
          <a:lstStyle>
            <a:lvl1pPr algn="ctr">
              <a:lnSpc>
                <a:spcPct val="100000"/>
              </a:lnSpc>
              <a:defRPr sz="2933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64451" y="1145278"/>
            <a:ext cx="2715011" cy="3220412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bg1"/>
            </a:solidFill>
          </a:ln>
          <a:effectLst/>
        </p:spPr>
        <p:txBody>
          <a:bodyPr lIns="180000" anchor="ctr"/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160859" indent="0" algn="l">
              <a:buNone/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235005" y="190030"/>
            <a:ext cx="4665912" cy="2467036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bg1"/>
            </a:solidFill>
          </a:ln>
          <a:effectLst/>
        </p:spPr>
        <p:txBody>
          <a:bodyPr lIns="180000" anchor="ctr"/>
          <a:lstStyle>
            <a:lvl1pPr algn="l">
              <a:lnSpc>
                <a:spcPct val="100000"/>
              </a:lnSpc>
              <a:defRPr sz="2667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541849" indent="-380990" algn="l">
              <a:lnSpc>
                <a:spcPct val="100000"/>
              </a:lnSpc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235007" y="2817145"/>
            <a:ext cx="4698056" cy="1548544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bg1"/>
            </a:solidFill>
          </a:ln>
          <a:effectLst/>
        </p:spPr>
        <p:txBody>
          <a:bodyPr lIns="180000" anchor="ctr"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>
                <a:solidFill>
                  <a:srgbClr val="6A6A6A"/>
                </a:solidFill>
              </a:defRPr>
            </a:lvl2pPr>
            <a:lvl3pPr algn="l">
              <a:defRPr>
                <a:solidFill>
                  <a:srgbClr val="6A6A6A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414" y="190030"/>
            <a:ext cx="6712839" cy="751351"/>
          </a:xfrm>
          <a:prstGeom prst="rect">
            <a:avLst/>
          </a:prstGeom>
        </p:spPr>
        <p:txBody>
          <a:bodyPr/>
          <a:lstStyle>
            <a:lvl1pPr algn="l">
              <a:defRPr sz="2933" b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ZA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/>
        </p:nvSpPr>
        <p:spPr>
          <a:xfrm>
            <a:off x="9448800" y="6584157"/>
            <a:ext cx="2743200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bg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34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コンテンツ03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10413" y="1145278"/>
            <a:ext cx="3805411" cy="322041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>
            <a:lvl1pPr marL="318896" indent="0" algn="l">
              <a:defRPr sz="4000">
                <a:solidFill>
                  <a:srgbClr val="FFFFFF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37791" indent="321717" algn="l">
              <a:defRPr sz="240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0413" y="4525770"/>
            <a:ext cx="3165808" cy="193225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 algn="l">
              <a:defRPr sz="3200" b="1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1385" y="4525770"/>
            <a:ext cx="8149535" cy="193225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>
            <a:lvl1pPr algn="ctr">
              <a:defRPr sz="3733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64451" y="1145278"/>
            <a:ext cx="2715011" cy="322041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>
            <a:lvl1pPr algn="ctr">
              <a:defRPr sz="2933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235005" y="190030"/>
            <a:ext cx="4665912" cy="246703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>
            <a:lvl1pPr marL="318896" indent="0" algn="l">
              <a:defRPr sz="3733">
                <a:solidFill>
                  <a:srgbClr val="FFFFFF"/>
                </a:solidFill>
                <a:effectLst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37791" indent="-318896" algn="l">
              <a:defRPr sz="2400"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235007" y="2817145"/>
            <a:ext cx="4698056" cy="154854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 algn="r">
              <a:defRPr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>
                <a:solidFill>
                  <a:srgbClr val="6A6A6A"/>
                </a:solidFill>
              </a:defRPr>
            </a:lvl2pPr>
            <a:lvl3pPr algn="l">
              <a:defRPr>
                <a:solidFill>
                  <a:srgbClr val="6A6A6A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  <a:endParaRPr lang="en-US" altLang="ja-JP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414" y="190030"/>
            <a:ext cx="6712839" cy="751351"/>
          </a:xfrm>
          <a:prstGeom prst="rect">
            <a:avLst/>
          </a:prstGeom>
        </p:spPr>
        <p:txBody>
          <a:bodyPr/>
          <a:lstStyle>
            <a:lvl1pPr algn="l">
              <a:defRPr sz="2933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ZA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/>
        </p:nvSpPr>
        <p:spPr>
          <a:xfrm>
            <a:off x="9448800" y="6584157"/>
            <a:ext cx="2743200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08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コンテンツ04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8091E020-A1A3-894A-9A18-A2F931CBD4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4972" y="1003372"/>
            <a:ext cx="1928397" cy="26354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A37017A4-629A-A44D-A88D-1F8DEFFF532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92198" y="1003370"/>
            <a:ext cx="1939033" cy="15407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ja-JP" altLang="en-US" noProof="0" dirty="0"/>
              <a:t>アイコンをクリックして図を追加</a:t>
            </a:r>
            <a:endParaRPr lang="en-US" noProof="0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1168ADE-9466-4740-BD51-47A72258CAA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092198" y="2715212"/>
            <a:ext cx="1939033" cy="35141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ja-JP" altLang="en-US" noProof="0" dirty="0"/>
              <a:t>アイコンをクリックして図を追加</a:t>
            </a:r>
            <a:endParaRPr lang="en-US" noProof="0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94A075D6-2F03-9E41-AF6A-579AABF97D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84336" y="3798603"/>
            <a:ext cx="5151779" cy="24307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E2D97701-7525-0342-A279-46EA7BC6D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45" y="1003368"/>
            <a:ext cx="3523281" cy="87709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2933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スライドタイトルの入力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5575969-C897-2448-BD44-B2D0F9D3CE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645" y="2017008"/>
            <a:ext cx="3523281" cy="421234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>
              <a:defRPr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12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3pPr>
            <a:lvl4pPr>
              <a:defRPr sz="1067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4pPr>
            <a:lvl5pPr>
              <a:defRPr sz="933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5pPr>
          </a:lstStyle>
          <a:p>
            <a:pPr lvl="0"/>
            <a:r>
              <a:rPr lang="ja-JP" altLang="en-US" dirty="0"/>
              <a:t>テキストの入力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A682FCE-443F-814C-A0D0-5D967D71C6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87117" y="1003370"/>
            <a:ext cx="3049001" cy="2635401"/>
          </a:xfrm>
          <a:prstGeom prst="rect">
            <a:avLst/>
          </a:prstGeom>
        </p:spPr>
        <p:txBody>
          <a:bodyPr/>
          <a:lstStyle>
            <a:lvl1pPr>
              <a:defRPr sz="1333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>
              <a:defRPr sz="12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1067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3pPr>
            <a:lvl4pPr>
              <a:defRPr sz="933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4pPr>
            <a:lvl5pPr>
              <a:defRPr sz="8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/>
        </p:nvSpPr>
        <p:spPr>
          <a:xfrm>
            <a:off x="9448800" y="6584157"/>
            <a:ext cx="2743200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bg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502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8_コンテンツ05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E2D97701-7525-0342-A279-46EA7BC6D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681" y="897352"/>
            <a:ext cx="3523281" cy="87709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2933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5575969-C897-2448-BD44-B2D0F9D3CE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681" y="1910992"/>
            <a:ext cx="3523281" cy="42123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>
              <a:defRPr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12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3pPr>
            <a:lvl4pPr>
              <a:defRPr sz="1067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4pPr>
            <a:lvl5pPr>
              <a:defRPr sz="933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A682FCE-443F-814C-A0D0-5D967D71C6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99152" y="897353"/>
            <a:ext cx="3049001" cy="26354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>
              <a:defRPr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12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3pPr>
            <a:lvl4pPr>
              <a:defRPr sz="1067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4pPr>
            <a:lvl5pPr>
              <a:defRPr sz="933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58B466F-ED96-BE4E-955F-BE1FEA9E2E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1902" y="2540620"/>
            <a:ext cx="1939033" cy="3582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>
              <a:defRPr sz="1777">
                <a:solidFill>
                  <a:schemeClr val="accent1"/>
                </a:solidFill>
              </a:defRPr>
            </a:lvl2pPr>
            <a:lvl3pPr>
              <a:defRPr sz="1777">
                <a:solidFill>
                  <a:schemeClr val="accent1"/>
                </a:solidFill>
              </a:defRPr>
            </a:lvl3pPr>
            <a:lvl4pPr>
              <a:defRPr sz="1777">
                <a:solidFill>
                  <a:schemeClr val="accent1"/>
                </a:solidFill>
              </a:defRPr>
            </a:lvl4pPr>
            <a:lvl5pPr>
              <a:defRPr sz="1777">
                <a:solidFill>
                  <a:schemeClr val="accent1"/>
                </a:solidFill>
              </a:defRPr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E94D3DF8-5CF2-BF47-B246-B473C449DBF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21902" y="897351"/>
            <a:ext cx="1939033" cy="15407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/>
        </p:spPr>
        <p:txBody>
          <a:bodyPr>
            <a:normAutofit/>
          </a:bodyPr>
          <a:lstStyle>
            <a:lvl1pPr marL="0" marR="0" indent="0" algn="l" defTabSz="1625519" rtl="0" eaLnBrk="1" fontAlgn="auto" latinLnBrk="0" hangingPunct="1">
              <a:lnSpc>
                <a:spcPct val="114000"/>
              </a:lnSpc>
              <a:spcBef>
                <a:spcPts val="1067"/>
              </a:spcBef>
              <a:spcAft>
                <a:spcPts val="177"/>
              </a:spcAft>
              <a:buClrTx/>
              <a:buSzTx/>
              <a:buFont typeface="Arial" pitchFamily="34" charset="0"/>
              <a:buNone/>
              <a:tabLst/>
              <a:defRPr sz="1400">
                <a:ln>
                  <a:noFill/>
                </a:ln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marL="0" marR="0" lvl="0" indent="0" algn="l" defTabSz="1625519" rtl="0" eaLnBrk="1" fontAlgn="auto" latinLnBrk="0" hangingPunct="1">
              <a:lnSpc>
                <a:spcPct val="114000"/>
              </a:lnSpc>
              <a:spcBef>
                <a:spcPts val="1067"/>
              </a:spcBef>
              <a:spcAft>
                <a:spcPts val="177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noProof="0"/>
              <a:t>アイコンをクリックして図を追加</a:t>
            </a:r>
            <a:endParaRPr lang="en-US" noProof="0" dirty="0"/>
          </a:p>
          <a:p>
            <a:pPr lvl="0"/>
            <a:endParaRPr lang="en-US" noProof="0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CBE37E95-2D23-464B-9974-5D9E340CF18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96371" y="3692586"/>
            <a:ext cx="5151779" cy="24307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/>
        </p:spPr>
        <p:txBody>
          <a:bodyPr>
            <a:normAutofit/>
          </a:bodyPr>
          <a:lstStyle>
            <a:lvl1pPr marL="0" marR="0" indent="0" algn="l" defTabSz="1625519" rtl="0" eaLnBrk="1" fontAlgn="auto" latinLnBrk="0" hangingPunct="1">
              <a:lnSpc>
                <a:spcPct val="114000"/>
              </a:lnSpc>
              <a:spcBef>
                <a:spcPts val="1067"/>
              </a:spcBef>
              <a:spcAft>
                <a:spcPts val="177"/>
              </a:spcAft>
              <a:buClrTx/>
              <a:buSzTx/>
              <a:buFont typeface="Arial" pitchFamily="34" charset="0"/>
              <a:buNone/>
              <a:tabLst/>
              <a:defRPr sz="1400">
                <a:ln>
                  <a:noFill/>
                </a:ln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marL="0" marR="0" lvl="0" indent="0" algn="l" defTabSz="1625519" rtl="0" eaLnBrk="1" fontAlgn="auto" latinLnBrk="0" hangingPunct="1">
              <a:lnSpc>
                <a:spcPct val="114000"/>
              </a:lnSpc>
              <a:spcBef>
                <a:spcPts val="1067"/>
              </a:spcBef>
              <a:spcAft>
                <a:spcPts val="177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noProof="0"/>
              <a:t>アイコンをクリックして図を追加</a:t>
            </a:r>
            <a:endParaRPr lang="en-US" noProof="0" dirty="0"/>
          </a:p>
          <a:p>
            <a:pPr lvl="0"/>
            <a:endParaRPr lang="en-US" noProof="0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0174DC45-C4F5-BB48-9E7A-CEE0AEC218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0526" y="897353"/>
            <a:ext cx="1982521" cy="2635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>
              <a:defRPr sz="1777">
                <a:solidFill>
                  <a:schemeClr val="accent1"/>
                </a:solidFill>
              </a:defRPr>
            </a:lvl2pPr>
            <a:lvl3pPr>
              <a:defRPr sz="1777">
                <a:solidFill>
                  <a:schemeClr val="accent1"/>
                </a:solidFill>
              </a:defRPr>
            </a:lvl3pPr>
            <a:lvl4pPr>
              <a:defRPr sz="1777">
                <a:solidFill>
                  <a:schemeClr val="accent1"/>
                </a:solidFill>
              </a:defRPr>
            </a:lvl4pPr>
            <a:lvl5pPr>
              <a:defRPr sz="1777">
                <a:solidFill>
                  <a:schemeClr val="accent1"/>
                </a:solidFill>
              </a:defRPr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/>
        </p:nvSpPr>
        <p:spPr>
          <a:xfrm>
            <a:off x="9448800" y="6584157"/>
            <a:ext cx="2743200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bg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85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2_目次（白）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0635" y="161003"/>
            <a:ext cx="9635171" cy="83378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Contents</a:t>
            </a:r>
            <a:endParaRPr lang="en-Z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1" y="1375840"/>
            <a:ext cx="2021429" cy="4868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1" y="2053172"/>
            <a:ext cx="2021429" cy="15663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867" b="1">
                <a:solidFill>
                  <a:schemeClr val="accent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644" indent="0">
              <a:buNone/>
              <a:defRPr sz="1956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2489">
                <a:latin typeface="Source Sans Pro"/>
                <a:cs typeface="Source Sans Pro"/>
              </a:defRPr>
            </a:lvl3pPr>
            <a:lvl4pPr>
              <a:defRPr sz="2489">
                <a:latin typeface="Source Sans Pro"/>
                <a:cs typeface="Source Sans Pro"/>
              </a:defRPr>
            </a:lvl4pPr>
            <a:lvl5pPr>
              <a:defRPr sz="2489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 err="1"/>
              <a:t>クリックしてテキストを入力</a:t>
            </a:r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47876" y="1375840"/>
            <a:ext cx="2021429" cy="4868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547876" y="2053172"/>
            <a:ext cx="2021429" cy="15663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867" b="1">
                <a:solidFill>
                  <a:schemeClr val="accent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644" indent="0">
              <a:buNone/>
              <a:defRPr sz="1956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2489">
                <a:latin typeface="Source Sans Pro"/>
                <a:cs typeface="Source Sans Pro"/>
              </a:defRPr>
            </a:lvl3pPr>
            <a:lvl4pPr>
              <a:defRPr sz="2489">
                <a:latin typeface="Source Sans Pro"/>
                <a:cs typeface="Source Sans Pro"/>
              </a:defRPr>
            </a:lvl4pPr>
            <a:lvl5pPr>
              <a:defRPr sz="2489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91000" y="1375840"/>
            <a:ext cx="2021429" cy="4868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91000" y="2053172"/>
            <a:ext cx="2021429" cy="15663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867" b="1">
                <a:solidFill>
                  <a:schemeClr val="accent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644" indent="0">
              <a:buNone/>
              <a:defRPr sz="1956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2489">
                <a:latin typeface="Source Sans Pro"/>
                <a:cs typeface="Source Sans Pro"/>
              </a:defRPr>
            </a:lvl3pPr>
            <a:lvl4pPr>
              <a:defRPr sz="2489">
                <a:latin typeface="Source Sans Pro"/>
                <a:cs typeface="Source Sans Pro"/>
              </a:defRPr>
            </a:lvl4pPr>
            <a:lvl5pPr>
              <a:defRPr sz="2489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822356" y="1375840"/>
            <a:ext cx="2021429" cy="4868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822356" y="2053172"/>
            <a:ext cx="2021429" cy="15663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867" b="1">
                <a:solidFill>
                  <a:schemeClr val="accent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644" indent="0">
              <a:buNone/>
              <a:defRPr sz="1956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2489">
                <a:latin typeface="Source Sans Pro"/>
                <a:cs typeface="Source Sans Pro"/>
              </a:defRPr>
            </a:lvl3pPr>
            <a:lvl4pPr>
              <a:defRPr sz="2489">
                <a:latin typeface="Source Sans Pro"/>
                <a:cs typeface="Source Sans Pro"/>
              </a:defRPr>
            </a:lvl4pPr>
            <a:lvl5pPr>
              <a:defRPr sz="2489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949010" y="1375840"/>
            <a:ext cx="2021429" cy="4868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8949010" y="2053172"/>
            <a:ext cx="2021429" cy="15663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867" b="1">
                <a:solidFill>
                  <a:schemeClr val="accent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644" indent="0">
              <a:buNone/>
              <a:defRPr sz="1956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2489">
                <a:latin typeface="Source Sans Pro"/>
                <a:cs typeface="Source Sans Pro"/>
              </a:defRPr>
            </a:lvl3pPr>
            <a:lvl4pPr>
              <a:defRPr sz="2489">
                <a:latin typeface="Source Sans Pro"/>
                <a:cs typeface="Source Sans Pro"/>
              </a:defRPr>
            </a:lvl4pPr>
            <a:lvl5pPr>
              <a:defRPr sz="2489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00051" y="3894673"/>
            <a:ext cx="2021429" cy="4868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66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00051" y="4572007"/>
            <a:ext cx="2021429" cy="15663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867" b="1">
                <a:solidFill>
                  <a:schemeClr val="accent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644" indent="0">
              <a:buNone/>
              <a:defRPr sz="1956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2489">
                <a:latin typeface="Source Sans Pro"/>
                <a:cs typeface="Source Sans Pro"/>
              </a:defRPr>
            </a:lvl3pPr>
            <a:lvl4pPr>
              <a:defRPr sz="2489">
                <a:latin typeface="Source Sans Pro"/>
                <a:cs typeface="Source Sans Pro"/>
              </a:defRPr>
            </a:lvl4pPr>
            <a:lvl5pPr>
              <a:defRPr sz="2489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6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547876" y="3894673"/>
            <a:ext cx="2021429" cy="4868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69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2547876" y="4572007"/>
            <a:ext cx="2021429" cy="15663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867" b="1">
                <a:solidFill>
                  <a:schemeClr val="accent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644" indent="0">
              <a:buNone/>
              <a:defRPr sz="1956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2489">
                <a:latin typeface="Source Sans Pro"/>
                <a:cs typeface="Source Sans Pro"/>
              </a:defRPr>
            </a:lvl3pPr>
            <a:lvl4pPr>
              <a:defRPr sz="2489">
                <a:latin typeface="Source Sans Pro"/>
                <a:cs typeface="Source Sans Pro"/>
              </a:defRPr>
            </a:lvl4pPr>
            <a:lvl5pPr>
              <a:defRPr sz="2489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691000" y="3894673"/>
            <a:ext cx="2021429" cy="4868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72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4691000" y="4572007"/>
            <a:ext cx="2021429" cy="15663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867" b="1">
                <a:solidFill>
                  <a:schemeClr val="accent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644" indent="0">
              <a:buNone/>
              <a:defRPr sz="1956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2489">
                <a:latin typeface="Source Sans Pro"/>
                <a:cs typeface="Source Sans Pro"/>
              </a:defRPr>
            </a:lvl3pPr>
            <a:lvl4pPr>
              <a:defRPr sz="2489">
                <a:latin typeface="Source Sans Pro"/>
                <a:cs typeface="Source Sans Pro"/>
              </a:defRPr>
            </a:lvl4pPr>
            <a:lvl5pPr>
              <a:defRPr sz="2489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822356" y="3894673"/>
            <a:ext cx="2021429" cy="4868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75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6822356" y="4572007"/>
            <a:ext cx="2021429" cy="15663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867" b="1">
                <a:solidFill>
                  <a:schemeClr val="accent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0" indent="0">
              <a:buNone/>
              <a:defRPr sz="1956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2489">
                <a:latin typeface="Source Sans Pro"/>
                <a:cs typeface="Source Sans Pro"/>
              </a:defRPr>
            </a:lvl3pPr>
            <a:lvl4pPr>
              <a:defRPr sz="2489">
                <a:latin typeface="Source Sans Pro"/>
                <a:cs typeface="Source Sans Pro"/>
              </a:defRPr>
            </a:lvl4pPr>
            <a:lvl5pPr>
              <a:defRPr sz="2489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8949010" y="3894673"/>
            <a:ext cx="2021429" cy="4868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78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8949010" y="4572007"/>
            <a:ext cx="2021429" cy="15663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867" b="1">
                <a:solidFill>
                  <a:schemeClr val="accent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644" indent="0">
              <a:buNone/>
              <a:defRPr sz="1956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2489">
                <a:latin typeface="Source Sans Pro"/>
                <a:cs typeface="Source Sans Pro"/>
              </a:defRPr>
            </a:lvl3pPr>
            <a:lvl4pPr>
              <a:defRPr sz="2489">
                <a:latin typeface="Source Sans Pro"/>
                <a:cs typeface="Source Sans Pro"/>
              </a:defRPr>
            </a:lvl4pPr>
            <a:lvl5pPr>
              <a:defRPr sz="2489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E0191ED-378D-B342-95BB-55171AEAF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443" y="387914"/>
            <a:ext cx="1292191" cy="480305"/>
          </a:xfrm>
          <a:prstGeom prst="rect">
            <a:avLst/>
          </a:prstGeom>
        </p:spPr>
      </p:pic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/>
        </p:nvSpPr>
        <p:spPr>
          <a:xfrm>
            <a:off x="9448800" y="6584157"/>
            <a:ext cx="2743200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598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9_コンテンツ06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06E562FE-5E19-3C4E-AD9C-CF094515AA98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-4508" y="0"/>
            <a:ext cx="3741139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/>
        </p:spPr>
        <p:txBody>
          <a:bodyPr>
            <a:normAutofit/>
          </a:bodyPr>
          <a:lstStyle>
            <a:lvl1pPr marL="0" marR="0" indent="0" algn="l" defTabSz="1625519" rtl="0" eaLnBrk="1" fontAlgn="auto" latinLnBrk="0" hangingPunct="1">
              <a:lnSpc>
                <a:spcPct val="114000"/>
              </a:lnSpc>
              <a:spcBef>
                <a:spcPts val="1067"/>
              </a:spcBef>
              <a:spcAft>
                <a:spcPts val="177"/>
              </a:spcAft>
              <a:buClrTx/>
              <a:buSzTx/>
              <a:buFont typeface="Arial" pitchFamily="34" charset="0"/>
              <a:buNone/>
              <a:tabLst/>
              <a:defRPr sz="1400">
                <a:ln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0" marR="0" lvl="0" indent="0" algn="l" defTabSz="1625519" rtl="0" eaLnBrk="1" fontAlgn="auto" latinLnBrk="0" hangingPunct="1">
              <a:lnSpc>
                <a:spcPct val="114000"/>
              </a:lnSpc>
              <a:spcBef>
                <a:spcPts val="1067"/>
              </a:spcBef>
              <a:spcAft>
                <a:spcPts val="177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noProof="0" dirty="0"/>
              <a:t>アイコンをクリックして図を追加</a:t>
            </a:r>
            <a:endParaRPr lang="en-US" noProof="0" dirty="0"/>
          </a:p>
          <a:p>
            <a:pPr lvl="0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A7F20D-739B-444F-BBE5-002C9121F465}"/>
              </a:ext>
            </a:extLst>
          </p:cNvPr>
          <p:cNvSpPr/>
          <p:nvPr/>
        </p:nvSpPr>
        <p:spPr>
          <a:xfrm>
            <a:off x="3736978" y="0"/>
            <a:ext cx="376951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AFAA33E7-AC2A-E048-A128-C3BEF4734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7213" y="951707"/>
            <a:ext cx="2469040" cy="1466028"/>
          </a:xfrm>
          <a:prstGeom prst="rect">
            <a:avLst/>
          </a:prstGeom>
        </p:spPr>
        <p:txBody>
          <a:bodyPr anchor="ctr"/>
          <a:lstStyle>
            <a:lvl1pPr algn="l">
              <a:defRPr sz="2933" b="1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GB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CB3347E-4DCC-624E-A84A-7635AAF689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7213" y="2883829"/>
            <a:ext cx="2469040" cy="3345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777">
                <a:solidFill>
                  <a:schemeClr val="bg1"/>
                </a:solidFill>
              </a:defRPr>
            </a:lvl2pPr>
            <a:lvl3pPr>
              <a:defRPr sz="1777">
                <a:solidFill>
                  <a:schemeClr val="bg1"/>
                </a:solidFill>
              </a:defRPr>
            </a:lvl3pPr>
            <a:lvl4pPr>
              <a:defRPr sz="1777">
                <a:solidFill>
                  <a:schemeClr val="bg1"/>
                </a:solidFill>
              </a:defRPr>
            </a:lvl4pPr>
            <a:lvl5pPr>
              <a:defRPr sz="1777"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1B3B1FB-634F-0746-AFE8-B49DE6B9C0A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772045" y="1459070"/>
            <a:ext cx="2614047" cy="6693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 sz="1777"/>
            </a:lvl2pPr>
            <a:lvl3pPr algn="l">
              <a:defRPr sz="1777"/>
            </a:lvl3pPr>
            <a:lvl4pPr algn="l">
              <a:defRPr sz="1777"/>
            </a:lvl4pPr>
            <a:lvl5pPr algn="l">
              <a:defRPr sz="1777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3D151157-C7B7-4642-B847-70EA5D469F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72045" y="844222"/>
            <a:ext cx="2614047" cy="465789"/>
          </a:xfrm>
          <a:prstGeom prst="rect">
            <a:avLst/>
          </a:prstGeom>
        </p:spPr>
        <p:txBody>
          <a:bodyPr anchor="ctr"/>
          <a:lstStyle>
            <a:lvl1pPr marL="0" marR="0" indent="0" algn="l" defTabSz="1625519" rtl="0" eaLnBrk="1" fontAlgn="auto" latinLnBrk="0" hangingPunct="1">
              <a:lnSpc>
                <a:spcPct val="114000"/>
              </a:lnSpc>
              <a:spcBef>
                <a:spcPts val="1067"/>
              </a:spcBef>
              <a:spcAft>
                <a:spcPts val="177"/>
              </a:spcAft>
              <a:buClrTx/>
              <a:buSzTx/>
              <a:buFont typeface="Arial" pitchFamily="34" charset="0"/>
              <a:buNone/>
              <a:tabLst/>
              <a:defRPr sz="2133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777"/>
            </a:lvl2pPr>
            <a:lvl3pPr>
              <a:defRPr sz="1777"/>
            </a:lvl3pPr>
            <a:lvl4pPr>
              <a:defRPr sz="1777"/>
            </a:lvl4pPr>
            <a:lvl5pPr>
              <a:defRPr sz="1777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F1AD024-68FC-E24F-A85C-55A7CB51CE6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772045" y="3575090"/>
            <a:ext cx="2614047" cy="6693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 sz="1777"/>
            </a:lvl2pPr>
            <a:lvl3pPr algn="l">
              <a:defRPr sz="1777"/>
            </a:lvl3pPr>
            <a:lvl4pPr algn="l">
              <a:defRPr sz="1777"/>
            </a:lvl4pPr>
            <a:lvl5pPr algn="l">
              <a:defRPr sz="1777"/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35A02433-55C8-4C40-9C4C-683BC12655A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772045" y="2982512"/>
            <a:ext cx="2614047" cy="4657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777"/>
            </a:lvl2pPr>
            <a:lvl3pPr>
              <a:defRPr sz="1777"/>
            </a:lvl3pPr>
            <a:lvl4pPr>
              <a:defRPr sz="1777"/>
            </a:lvl4pPr>
            <a:lvl5pPr>
              <a:defRPr sz="1777"/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73D42715-ECF1-D146-BB3C-9C47BC4E155B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772045" y="5705606"/>
            <a:ext cx="2614047" cy="6693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 sz="1777"/>
            </a:lvl2pPr>
            <a:lvl3pPr algn="l">
              <a:defRPr sz="1777"/>
            </a:lvl3pPr>
            <a:lvl4pPr algn="l">
              <a:defRPr sz="1777"/>
            </a:lvl4pPr>
            <a:lvl5pPr algn="l">
              <a:defRPr sz="1777"/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941274F2-3815-FA4E-A953-27EB8D7BC22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772045" y="5090758"/>
            <a:ext cx="2614047" cy="4657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777"/>
            </a:lvl2pPr>
            <a:lvl3pPr>
              <a:defRPr sz="1777"/>
            </a:lvl3pPr>
            <a:lvl4pPr>
              <a:defRPr sz="1777"/>
            </a:lvl4pPr>
            <a:lvl5pPr>
              <a:defRPr sz="1777"/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C854E8CF-D4C1-4043-8BB3-52C3401000A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687161" y="844222"/>
            <a:ext cx="991891" cy="12842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333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777"/>
            </a:lvl2pPr>
            <a:lvl3pPr>
              <a:defRPr sz="1777"/>
            </a:lvl3pPr>
            <a:lvl4pPr>
              <a:defRPr sz="1777"/>
            </a:lvl4pPr>
            <a:lvl5pPr>
              <a:defRPr sz="1777"/>
            </a:lvl5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C9ABE2C6-9D2A-1848-82E0-88ED36D02F9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687161" y="2962323"/>
            <a:ext cx="991891" cy="12842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333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777"/>
            </a:lvl2pPr>
            <a:lvl3pPr>
              <a:defRPr sz="1777"/>
            </a:lvl3pPr>
            <a:lvl4pPr>
              <a:defRPr sz="1777"/>
            </a:lvl4pPr>
            <a:lvl5pPr>
              <a:defRPr sz="1777"/>
            </a:lvl5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C033A841-473C-5B49-8ACB-3AAC8761985D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687161" y="5090758"/>
            <a:ext cx="991891" cy="12842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333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777"/>
            </a:lvl2pPr>
            <a:lvl3pPr>
              <a:defRPr sz="1777"/>
            </a:lvl3pPr>
            <a:lvl4pPr>
              <a:defRPr sz="1777"/>
            </a:lvl4pPr>
            <a:lvl5pPr>
              <a:defRPr sz="1777"/>
            </a:lvl5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/>
        </p:nvSpPr>
        <p:spPr>
          <a:xfrm>
            <a:off x="9448800" y="6584157"/>
            <a:ext cx="2743200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bg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19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_コンテンツ07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">
            <a:extLst>
              <a:ext uri="{FF2B5EF4-FFF2-40B4-BE49-F238E27FC236}">
                <a16:creationId xmlns:a16="http://schemas.microsoft.com/office/drawing/2014/main" id="{835D2B04-2356-A640-8C36-BF74FA32E5E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" y="0"/>
            <a:ext cx="5065713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r>
              <a:rPr lang="ja-JP" altLang="en-US" dirty="0"/>
              <a:t>アイコンをクリックして図を追加</a:t>
            </a:r>
            <a:endParaRPr lang="en-GB" dirty="0"/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D136005A-11B0-8D4E-9718-39BB0EC34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1127" y="1167037"/>
            <a:ext cx="6143309" cy="996915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GB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A5EC964-4A3C-2F47-B937-C98A2869954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412663" y="3182928"/>
            <a:ext cx="6251773" cy="28663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1pPr>
            <a:lvl2pPr algn="l">
              <a:defRPr sz="1777"/>
            </a:lvl2pPr>
            <a:lvl3pPr algn="l">
              <a:defRPr sz="1777"/>
            </a:lvl3pPr>
            <a:lvl4pPr algn="l">
              <a:defRPr sz="1777"/>
            </a:lvl4pPr>
            <a:lvl5pPr algn="l">
              <a:defRPr sz="1777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271EA18-F1C4-5445-BC6B-2E8E13F808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21127" y="2311109"/>
            <a:ext cx="6143309" cy="62133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933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777"/>
            </a:lvl2pPr>
            <a:lvl3pPr>
              <a:defRPr sz="1777"/>
            </a:lvl3pPr>
            <a:lvl4pPr>
              <a:defRPr sz="1777"/>
            </a:lvl4pPr>
            <a:lvl5pPr>
              <a:defRPr sz="1777"/>
            </a:lvl5pPr>
          </a:lstStyle>
          <a:p>
            <a:pPr lvl="0"/>
            <a:r>
              <a:rPr lang="ja-JP" altLang="en-US" dirty="0"/>
              <a:t>サブタイトルを入力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9A8BB0-ED55-8043-83EE-54C111D9C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443" y="387914"/>
            <a:ext cx="1292191" cy="48030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/>
        </p:nvSpPr>
        <p:spPr>
          <a:xfrm>
            <a:off x="9448800" y="6584157"/>
            <a:ext cx="2743200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bg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46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1_コンテンツ08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CC2F59C1-FB59-6442-AD76-AEF04666F0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79027" y="0"/>
            <a:ext cx="6312975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ja-JP" altLang="en-US" noProof="0" dirty="0"/>
              <a:t>アイコンをクリックして図を追加</a:t>
            </a:r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010EE3-E153-394E-A879-6872145A81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644" y="2097905"/>
            <a:ext cx="4811643" cy="996915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274682-542E-EB4E-B888-5D496DB0A0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9919" y="3274271"/>
            <a:ext cx="4822368" cy="165501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>
              <a:defRPr sz="1333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12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3pPr>
            <a:lvl4pPr>
              <a:defRPr sz="1067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4pPr>
            <a:lvl5pPr>
              <a:defRPr sz="933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B4DA557-7B08-5B4D-97DB-FC7E41E181F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415513" y="1814846"/>
            <a:ext cx="4039892" cy="4657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 sz="1777"/>
            </a:lvl2pPr>
            <a:lvl3pPr algn="l">
              <a:defRPr sz="1777"/>
            </a:lvl3pPr>
            <a:lvl4pPr algn="l">
              <a:defRPr sz="1777"/>
            </a:lvl4pPr>
            <a:lvl5pPr algn="l">
              <a:defRPr sz="1777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7FFF4BF-46E3-B541-AA52-FAB53E3E10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5513" y="1386348"/>
            <a:ext cx="4039892" cy="4657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777"/>
            </a:lvl2pPr>
            <a:lvl3pPr>
              <a:defRPr sz="1777"/>
            </a:lvl3pPr>
            <a:lvl4pPr>
              <a:defRPr sz="1777"/>
            </a:lvl4pPr>
            <a:lvl5pPr>
              <a:defRPr sz="1777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BE66BA0-BAB7-6644-9195-003A679DF78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415513" y="3240690"/>
            <a:ext cx="4039892" cy="4657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 sz="1777"/>
            </a:lvl2pPr>
            <a:lvl3pPr algn="l">
              <a:defRPr sz="1777"/>
            </a:lvl3pPr>
            <a:lvl4pPr algn="l">
              <a:defRPr sz="1777"/>
            </a:lvl4pPr>
            <a:lvl5pPr algn="l">
              <a:defRPr sz="1777"/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2D8740A-EF16-4A4B-8561-0AFE570EC69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415513" y="2812192"/>
            <a:ext cx="4039892" cy="4657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777"/>
            </a:lvl2pPr>
            <a:lvl3pPr>
              <a:defRPr sz="1777"/>
            </a:lvl3pPr>
            <a:lvl4pPr>
              <a:defRPr sz="1777"/>
            </a:lvl4pPr>
            <a:lvl5pPr>
              <a:defRPr sz="1777"/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91806EC-97C9-D043-B9CB-6602A30F2D9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415513" y="4668487"/>
            <a:ext cx="4039892" cy="4657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 sz="1777"/>
            </a:lvl2pPr>
            <a:lvl3pPr algn="l">
              <a:defRPr sz="1777"/>
            </a:lvl3pPr>
            <a:lvl4pPr algn="l">
              <a:defRPr sz="1777"/>
            </a:lvl4pPr>
            <a:lvl5pPr algn="l">
              <a:defRPr sz="1777"/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BDBDD5B-089E-2C47-B88F-38897DB817A2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415513" y="4239988"/>
            <a:ext cx="4039892" cy="4657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777"/>
            </a:lvl2pPr>
            <a:lvl3pPr>
              <a:defRPr sz="1777"/>
            </a:lvl3pPr>
            <a:lvl4pPr>
              <a:defRPr sz="1777"/>
            </a:lvl4pPr>
            <a:lvl5pPr>
              <a:defRPr sz="1777"/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BD2093A-8E00-AD45-A11B-BFF744448A3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415513" y="6104663"/>
            <a:ext cx="4039892" cy="4657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 sz="1777"/>
            </a:lvl2pPr>
            <a:lvl3pPr algn="l">
              <a:defRPr sz="1777"/>
            </a:lvl3pPr>
            <a:lvl4pPr algn="l">
              <a:defRPr sz="1777"/>
            </a:lvl4pPr>
            <a:lvl5pPr algn="l">
              <a:defRPr sz="1777"/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477112C-83CB-2B4D-913A-8D32CDC29EB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415513" y="5676164"/>
            <a:ext cx="4039892" cy="4657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777"/>
            </a:lvl2pPr>
            <a:lvl3pPr>
              <a:defRPr sz="1777"/>
            </a:lvl3pPr>
            <a:lvl4pPr>
              <a:defRPr sz="1777"/>
            </a:lvl4pPr>
            <a:lvl5pPr>
              <a:defRPr sz="1777"/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F982F2-3BB9-344E-A765-82A959FA3FC9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516542" y="1386350"/>
            <a:ext cx="712991" cy="8942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2D4BA41-426E-2046-9B18-1D5B9B503327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516542" y="2812194"/>
            <a:ext cx="712991" cy="8942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E0D3D9B8-9128-5D45-BFB7-90B2ADBF75A1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516542" y="4238038"/>
            <a:ext cx="712991" cy="8942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33E8DB06-0058-144F-B17F-9E476E611DF7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16542" y="5676166"/>
            <a:ext cx="712991" cy="89428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Icon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0407F0D-F548-F54E-898F-4F4582507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43" y="387914"/>
            <a:ext cx="1292191" cy="480305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/>
        </p:nvSpPr>
        <p:spPr>
          <a:xfrm>
            <a:off x="9448800" y="6584157"/>
            <a:ext cx="2743200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bg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52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2_コンテンツイメージ（白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91617" y="398424"/>
            <a:ext cx="4357515" cy="3547536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solidFill>
                <a:schemeClr val="accent1"/>
              </a:solidFill>
              <a:latin typeface="Meiryo" panose="020B0604030504040204" pitchFamily="34" charset="-128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7769" y="398424"/>
            <a:ext cx="4363668" cy="3547536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solidFill>
                <a:schemeClr val="accent1"/>
              </a:solidFill>
              <a:latin typeface="Meiryo" panose="020B0604030504040204" pitchFamily="34" charset="-128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6621" y="4055044"/>
            <a:ext cx="3335953" cy="2204536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solidFill>
                <a:schemeClr val="accent1"/>
              </a:solidFill>
              <a:latin typeface="Meiryo" panose="020B0604030504040204" pitchFamily="34" charset="-128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349318" y="5003013"/>
            <a:ext cx="2408765" cy="1256569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solidFill>
                <a:schemeClr val="accent1"/>
              </a:solidFill>
              <a:latin typeface="Meiryo" panose="020B0604030504040204" pitchFamily="34" charset="-128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sp>
        <p:nvSpPr>
          <p:cNvPr id="10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427766" y="4055044"/>
            <a:ext cx="3354805" cy="2204536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625519" rtl="0" eaLnBrk="1" latinLnBrk="0" hangingPunct="1">
              <a:lnSpc>
                <a:spcPct val="95000"/>
              </a:lnSpc>
              <a:spcBef>
                <a:spcPts val="256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r>
              <a:rPr lang="en-US" altLang="ja-JP" dirty="0" err="1"/>
              <a:t>図を追加</a:t>
            </a:r>
            <a:endParaRPr lang="en-US" altLang="ja-JP" dirty="0"/>
          </a:p>
        </p:txBody>
      </p:sp>
      <p:sp>
        <p:nvSpPr>
          <p:cNvPr id="11" name="Rounded Rectangle 10"/>
          <p:cNvSpPr/>
          <p:nvPr/>
        </p:nvSpPr>
        <p:spPr>
          <a:xfrm>
            <a:off x="3881968" y="4055044"/>
            <a:ext cx="5367165" cy="2204536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solidFill>
                <a:schemeClr val="accent1"/>
              </a:solidFill>
              <a:latin typeface="Meiryo" panose="020B0604030504040204" pitchFamily="34" charset="-128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349318" y="2228436"/>
            <a:ext cx="2408765" cy="267505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solidFill>
                <a:schemeClr val="accent1"/>
              </a:solidFill>
              <a:latin typeface="Meiryo" panose="020B0604030504040204" pitchFamily="34" charset="-128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sp>
        <p:nvSpPr>
          <p:cNvPr id="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27769" y="398424"/>
            <a:ext cx="4363668" cy="3547536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625519" rtl="0" eaLnBrk="1" latinLnBrk="0" hangingPunct="1">
              <a:lnSpc>
                <a:spcPct val="95000"/>
              </a:lnSpc>
              <a:spcBef>
                <a:spcPts val="256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r>
              <a:rPr lang="en-US" dirty="0" err="1"/>
              <a:t>図を追加</a:t>
            </a:r>
            <a:endParaRPr lang="en-US" dirty="0"/>
          </a:p>
        </p:txBody>
      </p:sp>
      <p:sp>
        <p:nvSpPr>
          <p:cNvPr id="4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4891989" y="398424"/>
            <a:ext cx="4357148" cy="3547536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625519" rtl="0" eaLnBrk="1" latinLnBrk="0" hangingPunct="1">
              <a:lnSpc>
                <a:spcPct val="95000"/>
              </a:lnSpc>
              <a:spcBef>
                <a:spcPts val="256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r>
              <a:rPr lang="en-US" altLang="ja-JP" dirty="0" err="1"/>
              <a:t>図を追加</a:t>
            </a:r>
            <a:endParaRPr lang="en-US" altLang="ja-JP" dirty="0"/>
          </a:p>
        </p:txBody>
      </p:sp>
      <p:sp>
        <p:nvSpPr>
          <p:cNvPr id="7" name="Rounded Rectangle 6"/>
          <p:cNvSpPr/>
          <p:nvPr/>
        </p:nvSpPr>
        <p:spPr>
          <a:xfrm>
            <a:off x="9349318" y="398426"/>
            <a:ext cx="2408765" cy="1744135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solidFill>
                <a:schemeClr val="accent1"/>
              </a:solidFill>
              <a:latin typeface="Meiryo" panose="020B0604030504040204" pitchFamily="34" charset="-128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sp>
        <p:nvSpPr>
          <p:cNvPr id="16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9349321" y="5003013"/>
            <a:ext cx="2408764" cy="1256569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625519" rtl="0" eaLnBrk="1" latinLnBrk="0" hangingPunct="1">
              <a:lnSpc>
                <a:spcPct val="95000"/>
              </a:lnSpc>
              <a:spcBef>
                <a:spcPts val="256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r>
              <a:rPr lang="en-US" altLang="ja-JP" dirty="0" err="1"/>
              <a:t>図を追加</a:t>
            </a:r>
            <a:endParaRPr lang="en-US" altLang="ja-JP" dirty="0"/>
          </a:p>
        </p:txBody>
      </p:sp>
      <p:sp>
        <p:nvSpPr>
          <p:cNvPr id="12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3877779" y="4055044"/>
            <a:ext cx="5371355" cy="2204536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625519" rtl="0" eaLnBrk="1" latinLnBrk="0" hangingPunct="1">
              <a:lnSpc>
                <a:spcPct val="95000"/>
              </a:lnSpc>
              <a:spcBef>
                <a:spcPts val="256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r>
              <a:rPr lang="en-US" altLang="ja-JP" dirty="0" err="1"/>
              <a:t>図を追加</a:t>
            </a:r>
            <a:endParaRPr lang="en-US" altLang="ja-JP" dirty="0"/>
          </a:p>
        </p:txBody>
      </p:sp>
      <p:sp>
        <p:nvSpPr>
          <p:cNvPr id="14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9349321" y="2218760"/>
            <a:ext cx="2408764" cy="268069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625519" rtl="0" eaLnBrk="1" latinLnBrk="0" hangingPunct="1">
              <a:lnSpc>
                <a:spcPct val="95000"/>
              </a:lnSpc>
              <a:spcBef>
                <a:spcPts val="256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r>
              <a:rPr lang="en-US" altLang="ja-JP" dirty="0" err="1"/>
              <a:t>図を追加</a:t>
            </a:r>
            <a:endParaRPr lang="en-US" altLang="ja-JP" dirty="0"/>
          </a:p>
        </p:txBody>
      </p:sp>
      <p:sp>
        <p:nvSpPr>
          <p:cNvPr id="8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9349321" y="398426"/>
            <a:ext cx="2408764" cy="1744135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625519" rtl="0" eaLnBrk="1" latinLnBrk="0" hangingPunct="1">
              <a:lnSpc>
                <a:spcPct val="95000"/>
              </a:lnSpc>
              <a:spcBef>
                <a:spcPts val="256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r>
              <a:rPr lang="en-US" altLang="ja-JP" dirty="0" err="1"/>
              <a:t>図を追加</a:t>
            </a:r>
            <a:endParaRPr lang="en-US" altLang="ja-JP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/>
        </p:nvSpPr>
        <p:spPr>
          <a:xfrm>
            <a:off x="9448800" y="6584157"/>
            <a:ext cx="2743200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115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3_コンテンツ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902048" y="508261"/>
            <a:ext cx="4347085" cy="3547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0" tIns="64000" rIns="64000" bIns="64000" rtlCol="0" anchor="ctr"/>
          <a:lstStyle/>
          <a:p>
            <a:pPr algn="ctr" fontAlgn="auto">
              <a:lnSpc>
                <a:spcPct val="100000"/>
              </a:lnSpc>
              <a:spcBef>
                <a:spcPts val="356"/>
              </a:spcBef>
              <a:spcAft>
                <a:spcPts val="356"/>
              </a:spcAft>
            </a:pPr>
            <a:endParaRPr lang="en-US" sz="2400" dirty="0">
              <a:solidFill>
                <a:schemeClr val="accent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881968" y="4164881"/>
            <a:ext cx="5367165" cy="2204536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22" hasCustomPrompt="1"/>
          </p:nvPr>
        </p:nvSpPr>
        <p:spPr>
          <a:xfrm>
            <a:off x="3877779" y="4164881"/>
            <a:ext cx="5371355" cy="2204536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625519" rtl="0" eaLnBrk="1" latinLnBrk="0" hangingPunct="1">
              <a:lnSpc>
                <a:spcPct val="100000"/>
              </a:lnSpc>
              <a:spcBef>
                <a:spcPts val="256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図を追加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9349318" y="2338275"/>
            <a:ext cx="2408765" cy="267505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 dirty="0">
              <a:solidFill>
                <a:schemeClr val="accent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27769" y="508261"/>
            <a:ext cx="4363668" cy="3547536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625519" rtl="0" eaLnBrk="1" latinLnBrk="0" hangingPunct="1">
              <a:lnSpc>
                <a:spcPct val="100000"/>
              </a:lnSpc>
              <a:spcBef>
                <a:spcPts val="256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en-US" altLang="ja-JP" dirty="0" err="1"/>
              <a:t>図を追加</a:t>
            </a:r>
            <a:endParaRPr lang="en-US" altLang="ja-JP" dirty="0"/>
          </a:p>
        </p:txBody>
      </p:sp>
      <p:sp>
        <p:nvSpPr>
          <p:cNvPr id="14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9349321" y="2328596"/>
            <a:ext cx="2408764" cy="268069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625519" rtl="0" eaLnBrk="1" latinLnBrk="0" hangingPunct="1">
              <a:lnSpc>
                <a:spcPct val="100000"/>
              </a:lnSpc>
              <a:spcBef>
                <a:spcPts val="256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en-US" dirty="0" err="1"/>
              <a:t>図を追加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902048" y="508265"/>
            <a:ext cx="4347085" cy="354753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318896" indent="0" algn="l">
              <a:lnSpc>
                <a:spcPct val="100000"/>
              </a:lnSpc>
              <a:tabLst>
                <a:tab pos="155215" algn="l"/>
              </a:tabLst>
              <a:defRPr sz="2933"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637791" indent="-318896" algn="l">
              <a:lnSpc>
                <a:spcPct val="100000"/>
              </a:lnSpc>
              <a:defRPr sz="2133"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336400" y="508264"/>
            <a:ext cx="2421683" cy="1700963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>
            <a:lvl1pPr algn="ctr">
              <a:lnSpc>
                <a:spcPct val="100000"/>
              </a:lnSpc>
              <a:defRPr sz="2133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/>
              <a:t>テキストを入力</a:t>
            </a:r>
            <a:endParaRPr lang="en-US" altLang="ja-JP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349318" y="5118694"/>
            <a:ext cx="2408765" cy="1269180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>
            <a:lvl1pPr algn="ctr">
              <a:lnSpc>
                <a:spcPct val="100000"/>
              </a:lnSpc>
              <a:defRPr sz="2133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27765" y="4162496"/>
            <a:ext cx="3363979" cy="222537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>
            <a:lvl1pPr algn="l">
              <a:lnSpc>
                <a:spcPct val="100000"/>
              </a:lnSpc>
              <a:defRPr sz="24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877779" y="5069465"/>
            <a:ext cx="5371355" cy="131059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anchor="ctr"/>
          <a:lstStyle>
            <a:lvl1pPr algn="ctr">
              <a:lnSpc>
                <a:spcPct val="100000"/>
              </a:lnSpc>
              <a:defRPr sz="2133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336404" y="3702736"/>
            <a:ext cx="2421681" cy="131059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anchor="ctr"/>
          <a:lstStyle>
            <a:lvl1pPr algn="ctr">
              <a:lnSpc>
                <a:spcPct val="100000"/>
              </a:lnSpc>
              <a:defRPr sz="2133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7769" y="2753368"/>
            <a:ext cx="4363668" cy="131059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anchor="ctr"/>
          <a:lstStyle>
            <a:lvl1pPr algn="ctr">
              <a:lnSpc>
                <a:spcPct val="100000"/>
              </a:lnSpc>
              <a:defRPr sz="2133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/>
        </p:nvSpPr>
        <p:spPr>
          <a:xfrm>
            <a:off x="9448800" y="6584157"/>
            <a:ext cx="2743200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199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ラストスライド（白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B084C2A5-44BD-AE4D-B173-5AF4CD44E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443" y="387914"/>
            <a:ext cx="1292191" cy="480305"/>
          </a:xfrm>
          <a:prstGeom prst="rect">
            <a:avLst/>
          </a:prstGeom>
        </p:spPr>
      </p:pic>
      <p:sp>
        <p:nvSpPr>
          <p:cNvPr id="4" name="タイトル 4">
            <a:extLst>
              <a:ext uri="{FF2B5EF4-FFF2-40B4-BE49-F238E27FC236}">
                <a16:creationId xmlns:a16="http://schemas.microsoft.com/office/drawing/2014/main" id="{A19386FD-0AB9-E642-BC39-708276499ADF}"/>
              </a:ext>
            </a:extLst>
          </p:cNvPr>
          <p:cNvSpPr txBox="1">
            <a:spLocks/>
          </p:cNvSpPr>
          <p:nvPr/>
        </p:nvSpPr>
        <p:spPr>
          <a:xfrm>
            <a:off x="338667" y="2343150"/>
            <a:ext cx="11514667" cy="191353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2400" b="1" kern="1200" baseline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kumimoji="1" lang="en-US" altLang="ja-JP" sz="6667" i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Your Value Partner</a:t>
            </a:r>
            <a:endParaRPr kumimoji="1" lang="ja-JP" altLang="en-US" sz="6667" i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90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ラストスライド（青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CA385FFD-C020-3146-B975-7B42752B91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 contrast="100000"/>
          </a:blip>
          <a:stretch>
            <a:fillRect/>
          </a:stretch>
        </p:blipFill>
        <p:spPr>
          <a:xfrm>
            <a:off x="10276443" y="387914"/>
            <a:ext cx="1292191" cy="480305"/>
          </a:xfrm>
          <a:prstGeom prst="rect">
            <a:avLst/>
          </a:prstGeom>
        </p:spPr>
      </p:pic>
      <p:sp>
        <p:nvSpPr>
          <p:cNvPr id="4" name="タイトル 4">
            <a:extLst>
              <a:ext uri="{FF2B5EF4-FFF2-40B4-BE49-F238E27FC236}">
                <a16:creationId xmlns:a16="http://schemas.microsoft.com/office/drawing/2014/main" id="{4FBF1CFF-E3AC-6A4A-BEC5-FE11E44F4E9C}"/>
              </a:ext>
            </a:extLst>
          </p:cNvPr>
          <p:cNvSpPr txBox="1">
            <a:spLocks/>
          </p:cNvSpPr>
          <p:nvPr/>
        </p:nvSpPr>
        <p:spPr>
          <a:xfrm>
            <a:off x="338667" y="2343150"/>
            <a:ext cx="11514667" cy="191353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2400" b="1" kern="1200" baseline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kumimoji="1" lang="en-US" altLang="ja-JP" sz="6667" i="1" dirty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Your Value Partner</a:t>
            </a:r>
            <a:endParaRPr kumimoji="1" lang="ja-JP" altLang="en-US" sz="6667" i="1" dirty="0">
              <a:solidFill>
                <a:schemeClr val="bg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63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　ロゴ　ページ番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26F6422-9733-4F70-A14C-09B378A1D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" y="108000"/>
            <a:ext cx="9936000" cy="504000"/>
          </a:xfrm>
          <a:prstGeom prst="rect">
            <a:avLst/>
          </a:prstGeom>
        </p:spPr>
        <p:txBody>
          <a:bodyPr wrap="none" lIns="0" tIns="0" rIns="0" bIns="0"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1" baseline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ZA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FC99FC-A09F-4F56-B28E-633F76737FC2}"/>
              </a:ext>
            </a:extLst>
          </p:cNvPr>
          <p:cNvSpPr txBox="1">
            <a:spLocks/>
          </p:cNvSpPr>
          <p:nvPr userDrawn="1"/>
        </p:nvSpPr>
        <p:spPr>
          <a:xfrm>
            <a:off x="11248085" y="6598575"/>
            <a:ext cx="886154" cy="216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9263C2E-B2B6-42E6-A903-5AF278D3DC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000" y="72000"/>
            <a:ext cx="1191362" cy="44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7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2_目次（青）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0635" y="161003"/>
            <a:ext cx="9698229" cy="83378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FFFFFF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Contents</a:t>
            </a:r>
            <a:endParaRPr lang="en-Z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1" y="1375840"/>
            <a:ext cx="2021429" cy="486833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1" y="2053172"/>
            <a:ext cx="2021429" cy="15663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867" b="1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644" indent="0">
              <a:buNone/>
              <a:defRPr sz="1956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>
              <a:defRPr sz="2489">
                <a:latin typeface="Source Sans Pro"/>
                <a:cs typeface="Source Sans Pro"/>
              </a:defRPr>
            </a:lvl3pPr>
            <a:lvl4pPr>
              <a:defRPr sz="2489">
                <a:latin typeface="Source Sans Pro"/>
                <a:cs typeface="Source Sans Pro"/>
              </a:defRPr>
            </a:lvl4pPr>
            <a:lvl5pPr>
              <a:defRPr sz="2489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 err="1"/>
              <a:t>クリックしてテキストを入力</a:t>
            </a:r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47876" y="1375840"/>
            <a:ext cx="2021429" cy="486833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547876" y="2053172"/>
            <a:ext cx="2021429" cy="15663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867" b="1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644" indent="0">
              <a:buNone/>
              <a:defRPr sz="1956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2489">
                <a:latin typeface="Source Sans Pro"/>
                <a:cs typeface="Source Sans Pro"/>
              </a:defRPr>
            </a:lvl3pPr>
            <a:lvl4pPr>
              <a:defRPr sz="2489">
                <a:latin typeface="Source Sans Pro"/>
                <a:cs typeface="Source Sans Pro"/>
              </a:defRPr>
            </a:lvl4pPr>
            <a:lvl5pPr>
              <a:defRPr sz="2489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91000" y="1375840"/>
            <a:ext cx="2021429" cy="486833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91000" y="2053172"/>
            <a:ext cx="2021429" cy="1566333"/>
          </a:xfrm>
          <a:prstGeom prst="rect">
            <a:avLst/>
          </a:prstGeom>
        </p:spPr>
        <p:txBody>
          <a:bodyPr vert="horz"/>
          <a:lstStyle>
            <a:lvl1pPr marL="0" marR="0" indent="0" algn="l" defTabSz="1625519" rtl="0" eaLnBrk="1" fontAlgn="auto" latinLnBrk="0" hangingPunct="1">
              <a:lnSpc>
                <a:spcPct val="90000"/>
              </a:lnSpc>
              <a:spcBef>
                <a:spcPts val="1067"/>
              </a:spcBef>
              <a:spcAft>
                <a:spcPts val="177"/>
              </a:spcAft>
              <a:buClrTx/>
              <a:buSzTx/>
              <a:buFont typeface="Arial"/>
              <a:buNone/>
              <a:tabLst/>
              <a:defRPr sz="1867" b="1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644" indent="0">
              <a:buNone/>
              <a:defRPr sz="1956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2489">
                <a:latin typeface="Source Sans Pro"/>
                <a:cs typeface="Source Sans Pro"/>
              </a:defRPr>
            </a:lvl3pPr>
            <a:lvl4pPr>
              <a:defRPr sz="2489">
                <a:latin typeface="Source Sans Pro"/>
                <a:cs typeface="Source Sans Pro"/>
              </a:defRPr>
            </a:lvl4pPr>
            <a:lvl5pPr>
              <a:defRPr sz="2489">
                <a:latin typeface="Source Sans Pro"/>
                <a:cs typeface="Source Sans Pro"/>
              </a:defRPr>
            </a:lvl5pPr>
          </a:lstStyle>
          <a:p>
            <a:pPr marL="0" marR="0" lvl="0" indent="0" algn="l" defTabSz="1625519" rtl="0" eaLnBrk="1" fontAlgn="auto" latinLnBrk="0" hangingPunct="1">
              <a:lnSpc>
                <a:spcPct val="90000"/>
              </a:lnSpc>
              <a:spcBef>
                <a:spcPts val="1067"/>
              </a:spcBef>
              <a:spcAft>
                <a:spcPts val="177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822356" y="1375840"/>
            <a:ext cx="2021429" cy="486833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822356" y="2053172"/>
            <a:ext cx="2021429" cy="15663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867" b="1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644" indent="0">
              <a:buNone/>
              <a:defRPr sz="1956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2489">
                <a:latin typeface="Source Sans Pro"/>
                <a:cs typeface="Source Sans Pro"/>
              </a:defRPr>
            </a:lvl3pPr>
            <a:lvl4pPr>
              <a:defRPr sz="2489">
                <a:latin typeface="Source Sans Pro"/>
                <a:cs typeface="Source Sans Pro"/>
              </a:defRPr>
            </a:lvl4pPr>
            <a:lvl5pPr>
              <a:defRPr sz="2489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949010" y="1375840"/>
            <a:ext cx="2021429" cy="486833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8949010" y="2053172"/>
            <a:ext cx="2021429" cy="15663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867" b="1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644" indent="0">
              <a:buNone/>
              <a:defRPr sz="1956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2489">
                <a:latin typeface="Source Sans Pro"/>
                <a:cs typeface="Source Sans Pro"/>
              </a:defRPr>
            </a:lvl3pPr>
            <a:lvl4pPr>
              <a:defRPr sz="2489">
                <a:latin typeface="Source Sans Pro"/>
                <a:cs typeface="Source Sans Pro"/>
              </a:defRPr>
            </a:lvl4pPr>
            <a:lvl5pPr>
              <a:defRPr sz="2489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00051" y="3894673"/>
            <a:ext cx="2021429" cy="486833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66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00051" y="4572007"/>
            <a:ext cx="2021429" cy="15663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867" b="1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644" indent="0">
              <a:buNone/>
              <a:defRPr sz="1956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2489">
                <a:latin typeface="Source Sans Pro"/>
                <a:cs typeface="Source Sans Pro"/>
              </a:defRPr>
            </a:lvl3pPr>
            <a:lvl4pPr>
              <a:defRPr sz="2489">
                <a:latin typeface="Source Sans Pro"/>
                <a:cs typeface="Source Sans Pro"/>
              </a:defRPr>
            </a:lvl4pPr>
            <a:lvl5pPr>
              <a:defRPr sz="2489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6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547876" y="3894673"/>
            <a:ext cx="2021429" cy="486833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69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2547876" y="4572007"/>
            <a:ext cx="2021429" cy="15663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867" b="1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644" indent="0">
              <a:buNone/>
              <a:defRPr sz="1956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2489">
                <a:latin typeface="Source Sans Pro"/>
                <a:cs typeface="Source Sans Pro"/>
              </a:defRPr>
            </a:lvl3pPr>
            <a:lvl4pPr>
              <a:defRPr sz="2489">
                <a:latin typeface="Source Sans Pro"/>
                <a:cs typeface="Source Sans Pro"/>
              </a:defRPr>
            </a:lvl4pPr>
            <a:lvl5pPr>
              <a:defRPr sz="2489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691000" y="3894673"/>
            <a:ext cx="2021429" cy="486833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72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4691000" y="4572007"/>
            <a:ext cx="2021429" cy="15663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867" b="1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644" indent="0">
              <a:buNone/>
              <a:defRPr sz="1956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2489">
                <a:latin typeface="Source Sans Pro"/>
                <a:cs typeface="Source Sans Pro"/>
              </a:defRPr>
            </a:lvl3pPr>
            <a:lvl4pPr>
              <a:defRPr sz="2489">
                <a:latin typeface="Source Sans Pro"/>
                <a:cs typeface="Source Sans Pro"/>
              </a:defRPr>
            </a:lvl4pPr>
            <a:lvl5pPr>
              <a:defRPr sz="2489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822356" y="3894673"/>
            <a:ext cx="2021429" cy="486833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75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6822356" y="4572007"/>
            <a:ext cx="2021429" cy="15663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867" b="1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0" indent="0">
              <a:buNone/>
              <a:defRPr sz="1956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2489">
                <a:latin typeface="Source Sans Pro"/>
                <a:cs typeface="Source Sans Pro"/>
              </a:defRPr>
            </a:lvl3pPr>
            <a:lvl4pPr>
              <a:defRPr sz="2489">
                <a:latin typeface="Source Sans Pro"/>
                <a:cs typeface="Source Sans Pro"/>
              </a:defRPr>
            </a:lvl4pPr>
            <a:lvl5pPr>
              <a:defRPr sz="2489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8949010" y="3894673"/>
            <a:ext cx="2021429" cy="486833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78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8949010" y="4572007"/>
            <a:ext cx="2021429" cy="15663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867" b="1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644" indent="0">
              <a:buNone/>
              <a:defRPr sz="1956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2489">
                <a:latin typeface="Source Sans Pro"/>
                <a:cs typeface="Source Sans Pro"/>
              </a:defRPr>
            </a:lvl3pPr>
            <a:lvl4pPr>
              <a:defRPr sz="2489">
                <a:latin typeface="Source Sans Pro"/>
                <a:cs typeface="Source Sans Pro"/>
              </a:defRPr>
            </a:lvl4pPr>
            <a:lvl5pPr>
              <a:defRPr sz="2489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77FA907-E31B-EC4C-8DD4-83DE918A99B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 contrast="100000"/>
          </a:blip>
          <a:stretch>
            <a:fillRect/>
          </a:stretch>
        </p:blipFill>
        <p:spPr>
          <a:xfrm>
            <a:off x="10276443" y="387914"/>
            <a:ext cx="1292191" cy="480305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E60BD387-2425-4463-B7FA-C19061BAE4CE}"/>
              </a:ext>
            </a:extLst>
          </p:cNvPr>
          <p:cNvSpPr txBox="1">
            <a:spLocks/>
          </p:cNvSpPr>
          <p:nvPr/>
        </p:nvSpPr>
        <p:spPr>
          <a:xfrm>
            <a:off x="9448800" y="6584157"/>
            <a:ext cx="2743200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bg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5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3_セクション見出し（白）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96691" y="3093720"/>
            <a:ext cx="11520988" cy="810685"/>
          </a:xfrm>
          <a:prstGeom prst="rect">
            <a:avLst/>
          </a:prstGeom>
        </p:spPr>
        <p:txBody>
          <a:bodyPr anchor="ctr"/>
          <a:lstStyle>
            <a:lvl1pPr>
              <a:defRPr sz="5333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セクション見出し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C5FBA-3ECF-4B49-875C-A704CEE08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443" y="387914"/>
            <a:ext cx="1292191" cy="4803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/>
        </p:nvSpPr>
        <p:spPr>
          <a:xfrm>
            <a:off x="9448800" y="6584157"/>
            <a:ext cx="2743200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1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3_セクション見出し(青)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5F2718-5C4C-484E-82F9-1AEFB313A27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 contrast="100000"/>
          </a:blip>
          <a:stretch>
            <a:fillRect/>
          </a:stretch>
        </p:blipFill>
        <p:spPr>
          <a:xfrm>
            <a:off x="10276443" y="387914"/>
            <a:ext cx="1292191" cy="480305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/>
        </p:nvSpPr>
        <p:spPr>
          <a:xfrm>
            <a:off x="9448800" y="6584157"/>
            <a:ext cx="2743200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96691" y="3093720"/>
            <a:ext cx="11520988" cy="810685"/>
          </a:xfrm>
          <a:prstGeom prst="rect">
            <a:avLst/>
          </a:prstGeom>
        </p:spPr>
        <p:txBody>
          <a:bodyPr anchor="ctr"/>
          <a:lstStyle>
            <a:lvl1pPr>
              <a:defRPr sz="5333" b="1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セクション見出し</a:t>
            </a:r>
            <a:endParaRPr lang="en-ZA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94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4_テキスト中心(白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96692" y="169335"/>
            <a:ext cx="9725123" cy="793751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ZA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6695" y="1013885"/>
            <a:ext cx="11376207" cy="5341054"/>
          </a:xfrm>
          <a:prstGeom prst="rect">
            <a:avLst/>
          </a:prstGeom>
        </p:spPr>
        <p:txBody>
          <a:bodyPr/>
          <a:lstStyle>
            <a:lvl1pPr marL="288000" indent="-360000" algn="l">
              <a:buClr>
                <a:srgbClr val="0070C0"/>
              </a:buClr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indent="-288000" algn="l">
              <a:defRPr sz="24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 marL="792000" indent="-360000" algn="l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224000" indent="-360000" algn="l">
              <a:lnSpc>
                <a:spcPct val="100000"/>
              </a:lnSpc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656000" indent="-3600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088000" indent="-406379">
              <a:buFont typeface="Wingdings" panose="05000000000000000000" pitchFamily="2" charset="2"/>
              <a:buChar char="Ø"/>
              <a:defRPr sz="1400"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</a:lstStyle>
          <a:p>
            <a:pPr lvl="0"/>
            <a:r>
              <a:rPr lang="ja-JP" altLang="en-US" dirty="0"/>
              <a:t>クリックして素材を追加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5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C5FBA-3ECF-4B49-875C-A704CEE08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443" y="320182"/>
            <a:ext cx="1292191" cy="4803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/>
        </p:nvSpPr>
        <p:spPr>
          <a:xfrm>
            <a:off x="9448800" y="6584157"/>
            <a:ext cx="2743200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5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4_テキスト中心(青)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96692" y="169335"/>
            <a:ext cx="9725123" cy="793751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</a:t>
            </a:r>
            <a:r>
              <a:rPr lang="en-ZA" dirty="0" err="1"/>
              <a:t>タイトルを入力</a:t>
            </a:r>
            <a:endParaRPr lang="en-ZA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6695" y="1529026"/>
            <a:ext cx="11376207" cy="4775113"/>
          </a:xfrm>
          <a:prstGeom prst="rect">
            <a:avLst/>
          </a:prstGeom>
        </p:spPr>
        <p:txBody>
          <a:bodyPr/>
          <a:lstStyle>
            <a:lvl1pPr algn="l">
              <a:defRPr sz="2933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algn="l">
              <a:defRPr sz="24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 algn="l">
              <a:defRPr sz="1867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3pPr>
            <a:lvl4pPr algn="l">
              <a:defRPr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4pPr>
            <a:lvl5pPr algn="l">
              <a:defRPr sz="14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5pPr>
          </a:lstStyle>
          <a:p>
            <a:pPr lvl="0"/>
            <a:r>
              <a:rPr lang="ja-JP" altLang="en-US" dirty="0"/>
              <a:t>クリックして素材を追加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ZA" altLang="ja-JP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5F2718-5C4C-484E-82F9-1AEFB313A27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 contrast="100000"/>
          </a:blip>
          <a:stretch>
            <a:fillRect/>
          </a:stretch>
        </p:blipFill>
        <p:spPr>
          <a:xfrm>
            <a:off x="10276443" y="387914"/>
            <a:ext cx="1292191" cy="480305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/>
        </p:nvSpPr>
        <p:spPr>
          <a:xfrm>
            <a:off x="9448800" y="6584157"/>
            <a:ext cx="2743200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88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タイトル＆２コラム（白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6695" y="1408823"/>
            <a:ext cx="5123573" cy="4186080"/>
          </a:xfrm>
          <a:prstGeom prst="rect">
            <a:avLst/>
          </a:prstGeom>
        </p:spPr>
        <p:txBody>
          <a:bodyPr/>
          <a:lstStyle>
            <a:lvl1pPr>
              <a:defRPr sz="2933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1867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4pPr>
            <a:lvl5pPr>
              <a:defRPr sz="14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5pPr>
          </a:lstStyle>
          <a:p>
            <a:pPr lvl="0"/>
            <a:r>
              <a:rPr lang="ja-JP" altLang="en-US" dirty="0"/>
              <a:t>クリックして素材を追加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856820" y="1409290"/>
            <a:ext cx="5759449" cy="4186207"/>
          </a:xfrm>
          <a:prstGeom prst="rect">
            <a:avLst/>
          </a:prstGeom>
        </p:spPr>
        <p:txBody>
          <a:bodyPr/>
          <a:lstStyle>
            <a:lvl1pPr>
              <a:defRPr sz="2933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1867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4pPr>
            <a:lvl5pPr>
              <a:defRPr sz="14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5pPr>
          </a:lstStyle>
          <a:p>
            <a:pPr lvl="0"/>
            <a:r>
              <a:rPr lang="ja-JP" altLang="en-US" dirty="0"/>
              <a:t>クリックしてテキストを追加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ZA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96693" y="169335"/>
            <a:ext cx="9671800" cy="793749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022796-17B0-9843-B743-C9E71C3DB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443" y="387914"/>
            <a:ext cx="1292191" cy="480305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/>
        </p:nvSpPr>
        <p:spPr>
          <a:xfrm>
            <a:off x="9448800" y="6584157"/>
            <a:ext cx="2743200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6695" y="6584156"/>
            <a:ext cx="29795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67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2025 NTT CORPORATION</a:t>
            </a:r>
            <a:endParaRPr kumimoji="1" lang="ja-JP" altLang="en-US" sz="1067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8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67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txStyles>
    <p:titleStyle>
      <a:lvl1pPr algn="l" defTabSz="1625519" rtl="0" eaLnBrk="1" latinLnBrk="0" hangingPunct="1">
        <a:lnSpc>
          <a:spcPct val="120000"/>
        </a:lnSpc>
        <a:spcBef>
          <a:spcPts val="356"/>
        </a:spcBef>
        <a:spcAft>
          <a:spcPts val="356"/>
        </a:spcAft>
        <a:buNone/>
        <a:defRPr kumimoji="1" sz="3556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625519" rtl="0" eaLnBrk="1" latinLnBrk="0" hangingPunct="1">
        <a:lnSpc>
          <a:spcPct val="114000"/>
        </a:lnSpc>
        <a:spcBef>
          <a:spcPts val="1067"/>
        </a:spcBef>
        <a:spcAft>
          <a:spcPts val="177"/>
        </a:spcAft>
        <a:buFont typeface="Arial" pitchFamily="34" charset="0"/>
        <a:buNone/>
        <a:defRPr kumimoji="1" sz="2844" kern="1200">
          <a:solidFill>
            <a:schemeClr val="tx1"/>
          </a:solidFill>
          <a:latin typeface="+mn-lt"/>
          <a:ea typeface="+mn-ea"/>
          <a:cs typeface="+mn-cs"/>
        </a:defRPr>
      </a:lvl1pPr>
      <a:lvl2pPr marL="476932" indent="-316073" algn="l" defTabSz="1625519" rtl="0" eaLnBrk="1" latinLnBrk="0" hangingPunct="1">
        <a:lnSpc>
          <a:spcPct val="114000"/>
        </a:lnSpc>
        <a:spcBef>
          <a:spcPts val="356"/>
        </a:spcBef>
        <a:spcAft>
          <a:spcPts val="711"/>
        </a:spcAft>
        <a:buFont typeface="Arial" pitchFamily="34" charset="0"/>
        <a:buChar char="•"/>
        <a:defRPr kumimoji="1" sz="2844" kern="1200">
          <a:solidFill>
            <a:schemeClr val="tx1"/>
          </a:solidFill>
          <a:latin typeface="+mn-lt"/>
          <a:ea typeface="+mn-ea"/>
          <a:cs typeface="+mn-cs"/>
        </a:defRPr>
      </a:lvl2pPr>
      <a:lvl3pPr marL="951043" indent="-335829" algn="l" defTabSz="1625519" rtl="0" eaLnBrk="1" latinLnBrk="0" hangingPunct="1">
        <a:lnSpc>
          <a:spcPct val="114000"/>
        </a:lnSpc>
        <a:spcBef>
          <a:spcPts val="177"/>
        </a:spcBef>
        <a:spcAft>
          <a:spcPts val="356"/>
        </a:spcAft>
        <a:buFont typeface="Arial" pitchFamily="34" charset="0"/>
        <a:buChar char="›"/>
        <a:defRPr kumimoji="1"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1930304" indent="-406379" algn="l" defTabSz="1625519" rtl="0" eaLnBrk="1" latinLnBrk="0" hangingPunct="1">
        <a:lnSpc>
          <a:spcPct val="114000"/>
        </a:lnSpc>
        <a:spcBef>
          <a:spcPts val="177"/>
        </a:spcBef>
        <a:spcAft>
          <a:spcPts val="711"/>
        </a:spcAft>
        <a:buFont typeface="Arial" pitchFamily="34" charset="0"/>
        <a:buChar char="»"/>
        <a:defRPr kumimoji="1"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565273" indent="-307608" algn="l" defTabSz="1625519" rtl="0" eaLnBrk="1" latinLnBrk="0" hangingPunct="1">
        <a:lnSpc>
          <a:spcPct val="114000"/>
        </a:lnSpc>
        <a:spcBef>
          <a:spcPts val="177"/>
        </a:spcBef>
        <a:spcAft>
          <a:spcPts val="1067"/>
        </a:spcAft>
        <a:buFont typeface="Arial" pitchFamily="34" charset="0"/>
        <a:buChar char="-"/>
        <a:defRPr kumimoji="1"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kumimoji="1"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kumimoji="1"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kumimoji="1"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kumimoji="1"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379B59-571C-41B6-9B4D-AC40B1211329}"/>
              </a:ext>
            </a:extLst>
          </p:cNvPr>
          <p:cNvSpPr txBox="1"/>
          <p:nvPr userDrawn="1"/>
        </p:nvSpPr>
        <p:spPr>
          <a:xfrm>
            <a:off x="36000" y="6660000"/>
            <a:ext cx="256961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Copyright 2025 NTT CORPORATION</a:t>
            </a:r>
            <a:endParaRPr kumimoji="1" lang="ja-JP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1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hf hdr="0" ftr="0" dt="0"/>
  <p:txStyles>
    <p:titleStyle>
      <a:lvl1pPr algn="l" defTabSz="1625519" rtl="0" eaLnBrk="1" latinLnBrk="0" hangingPunct="1">
        <a:lnSpc>
          <a:spcPct val="120000"/>
        </a:lnSpc>
        <a:spcBef>
          <a:spcPts val="356"/>
        </a:spcBef>
        <a:spcAft>
          <a:spcPts val="356"/>
        </a:spcAft>
        <a:buNone/>
        <a:defRPr kumimoji="1" sz="3556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625519" rtl="0" eaLnBrk="1" latinLnBrk="0" hangingPunct="1">
        <a:lnSpc>
          <a:spcPct val="114000"/>
        </a:lnSpc>
        <a:spcBef>
          <a:spcPts val="1067"/>
        </a:spcBef>
        <a:spcAft>
          <a:spcPts val="177"/>
        </a:spcAft>
        <a:buFont typeface="Arial" pitchFamily="34" charset="0"/>
        <a:buNone/>
        <a:defRPr kumimoji="1" sz="2844" kern="1200">
          <a:solidFill>
            <a:schemeClr val="tx1"/>
          </a:solidFill>
          <a:latin typeface="+mn-lt"/>
          <a:ea typeface="+mn-ea"/>
          <a:cs typeface="+mn-cs"/>
        </a:defRPr>
      </a:lvl1pPr>
      <a:lvl2pPr marL="476932" indent="-316073" algn="l" defTabSz="1625519" rtl="0" eaLnBrk="1" latinLnBrk="0" hangingPunct="1">
        <a:lnSpc>
          <a:spcPct val="114000"/>
        </a:lnSpc>
        <a:spcBef>
          <a:spcPts val="356"/>
        </a:spcBef>
        <a:spcAft>
          <a:spcPts val="711"/>
        </a:spcAft>
        <a:buFont typeface="Arial" pitchFamily="34" charset="0"/>
        <a:buChar char="•"/>
        <a:defRPr kumimoji="1" sz="2844" kern="1200">
          <a:solidFill>
            <a:schemeClr val="tx1"/>
          </a:solidFill>
          <a:latin typeface="+mn-lt"/>
          <a:ea typeface="+mn-ea"/>
          <a:cs typeface="+mn-cs"/>
        </a:defRPr>
      </a:lvl2pPr>
      <a:lvl3pPr marL="951043" indent="-335829" algn="l" defTabSz="1625519" rtl="0" eaLnBrk="1" latinLnBrk="0" hangingPunct="1">
        <a:lnSpc>
          <a:spcPct val="114000"/>
        </a:lnSpc>
        <a:spcBef>
          <a:spcPts val="177"/>
        </a:spcBef>
        <a:spcAft>
          <a:spcPts val="356"/>
        </a:spcAft>
        <a:buFont typeface="Arial" pitchFamily="34" charset="0"/>
        <a:buChar char="›"/>
        <a:defRPr kumimoji="1"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1930304" indent="-406379" algn="l" defTabSz="1625519" rtl="0" eaLnBrk="1" latinLnBrk="0" hangingPunct="1">
        <a:lnSpc>
          <a:spcPct val="114000"/>
        </a:lnSpc>
        <a:spcBef>
          <a:spcPts val="177"/>
        </a:spcBef>
        <a:spcAft>
          <a:spcPts val="711"/>
        </a:spcAft>
        <a:buFont typeface="Arial" pitchFamily="34" charset="0"/>
        <a:buChar char="»"/>
        <a:defRPr kumimoji="1"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565273" indent="-307608" algn="l" defTabSz="1625519" rtl="0" eaLnBrk="1" latinLnBrk="0" hangingPunct="1">
        <a:lnSpc>
          <a:spcPct val="114000"/>
        </a:lnSpc>
        <a:spcBef>
          <a:spcPts val="177"/>
        </a:spcBef>
        <a:spcAft>
          <a:spcPts val="1067"/>
        </a:spcAft>
        <a:buFont typeface="Arial" pitchFamily="34" charset="0"/>
        <a:buChar char="-"/>
        <a:defRPr kumimoji="1"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kumimoji="1"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kumimoji="1"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kumimoji="1"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kumimoji="1"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8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5" Type="http://schemas.openxmlformats.org/officeDocument/2006/relationships/image" Target="../media/image50.png"/><Relationship Id="rId10" Type="http://schemas.openxmlformats.org/officeDocument/2006/relationships/image" Target="../media/image3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4.png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1.png"/><Relationship Id="rId7" Type="http://schemas.openxmlformats.org/officeDocument/2006/relationships/image" Target="../media/image7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865FC5-89DD-A7B4-786F-933D56B6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13" y="2189773"/>
            <a:ext cx="11054883" cy="2333199"/>
          </a:xfrm>
        </p:spPr>
        <p:txBody>
          <a:bodyPr/>
          <a:lstStyle/>
          <a:p>
            <a:r>
              <a:rPr kumimoji="1" lang="en-US" altLang="ja-JP" sz="4800" dirty="0"/>
              <a:t>The Security of Hash-and-Sign with Retry against Superposition Attacks</a:t>
            </a:r>
            <a:endParaRPr kumimoji="1" lang="ja-JP" altLang="en-US" sz="480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039624-83C9-5D9F-1681-80E52E0D48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309" y="5207208"/>
            <a:ext cx="10515600" cy="1123254"/>
          </a:xfrm>
        </p:spPr>
        <p:txBody>
          <a:bodyPr/>
          <a:lstStyle/>
          <a:p>
            <a:r>
              <a:rPr lang="en-US" altLang="ja-JP" dirty="0">
                <a:latin typeface="+mn-lt"/>
              </a:rPr>
              <a:t>Haruhisa Kosuge / NTT Social Informatics Labs</a:t>
            </a:r>
            <a:endParaRPr kumimoji="1" lang="en-US" altLang="ja-JP" dirty="0">
              <a:latin typeface="+mn-lt"/>
            </a:endParaRPr>
          </a:p>
          <a:p>
            <a:r>
              <a:rPr lang="en-US" altLang="ja-JP" dirty="0">
                <a:latin typeface="+mn-lt"/>
              </a:rPr>
              <a:t>Keita</a:t>
            </a:r>
            <a:r>
              <a:rPr lang="ja-JP" altLang="en-US" dirty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Xagawa</a:t>
            </a:r>
            <a:r>
              <a:rPr lang="ja-JP" altLang="en-US" dirty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/</a:t>
            </a:r>
            <a:r>
              <a:rPr lang="ja-JP" altLang="en-US" dirty="0">
                <a:latin typeface="+mn-lt"/>
              </a:rPr>
              <a:t> </a:t>
            </a:r>
            <a:r>
              <a:rPr kumimoji="1" lang="en-US" altLang="ja-JP" dirty="0">
                <a:latin typeface="+mn-lt"/>
              </a:rPr>
              <a:t>Technology Innovation Institute</a:t>
            </a:r>
            <a:endParaRPr kumimoji="1" lang="ja-JP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7343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F7D640-6387-A138-0AAC-20BF0648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Challenge in Our Proof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6C2399-D9D1-DF5E-4397-585DE36C1889}"/>
              </a:ext>
            </a:extLst>
          </p:cNvPr>
          <p:cNvSpPr txBox="1"/>
          <p:nvPr/>
        </p:nvSpPr>
        <p:spPr>
          <a:xfrm>
            <a:off x="650036" y="1183501"/>
            <a:ext cx="11021462" cy="11840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ja-JP" sz="2000" dirty="0">
                <a:ea typeface="Meiryo" panose="020B0604030504040204" pitchFamily="34" charset="-128"/>
                <a:cs typeface="Sans Serif Collection" panose="020B0502040504020204" pitchFamily="34" charset="0"/>
              </a:rPr>
              <a:t>The proof follows the PO/BU security proofs for Fiat-Shamir with aborts [Xag24].</a:t>
            </a:r>
          </a:p>
          <a:p>
            <a:pPr marL="342900" indent="-342900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ja-JP" sz="2000" dirty="0">
                <a:ea typeface="Meiryo" panose="020B0604030504040204" pitchFamily="34" charset="-128"/>
                <a:cs typeface="Sans Serif Collection" panose="020B0502040504020204" pitchFamily="34" charset="0"/>
              </a:rPr>
              <a:t>However, [Xag24] assumes strong assumption on HVZK.</a:t>
            </a:r>
          </a:p>
          <a:p>
            <a:pPr marL="342900" indent="-342900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ja-JP" sz="2000" dirty="0">
                <a:ea typeface="Meiryo" panose="020B0604030504040204" pitchFamily="34" charset="-128"/>
                <a:cs typeface="Sans Serif Collection" panose="020B0502040504020204" pitchFamily="34" charset="0"/>
              </a:rPr>
              <a:t>Analogous assumption cannot be used for hash-and-sign with retry. Instead, we use: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E48694-F774-E889-66D8-990EF8671825}"/>
              </a:ext>
            </a:extLst>
          </p:cNvPr>
          <p:cNvSpPr txBox="1"/>
          <p:nvPr/>
        </p:nvSpPr>
        <p:spPr>
          <a:xfrm>
            <a:off x="7449908" y="6119336"/>
            <a:ext cx="74225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/>
              <a:t>[Xag24] </a:t>
            </a:r>
            <a:r>
              <a:rPr lang="en-US" altLang="ja-JP" sz="1400" dirty="0" err="1"/>
              <a:t>Xagawa</a:t>
            </a:r>
            <a:r>
              <a:rPr lang="en-US" altLang="ja-JP" sz="1400" dirty="0"/>
              <a:t>, Eurocrypt2024</a:t>
            </a:r>
          </a:p>
          <a:p>
            <a:r>
              <a:rPr lang="en-US" altLang="ja-JP" sz="1400" dirty="0"/>
              <a:t>[KX24] Kosuge and </a:t>
            </a:r>
            <a:r>
              <a:rPr lang="en-US" altLang="ja-JP" sz="1400" dirty="0" err="1"/>
              <a:t>Xagawa</a:t>
            </a:r>
            <a:r>
              <a:rPr lang="en-US" altLang="ja-JP" sz="1400" dirty="0"/>
              <a:t>, PKC2024</a:t>
            </a:r>
          </a:p>
          <a:p>
            <a:r>
              <a:rPr lang="en-US" altLang="ja-JP" sz="1400" dirty="0"/>
              <a:t>[AHU19] </a:t>
            </a:r>
            <a:r>
              <a:rPr lang="en-US" altLang="ja-JP" sz="1400" dirty="0" err="1"/>
              <a:t>Ambainis</a:t>
            </a:r>
            <a:r>
              <a:rPr lang="en-US" altLang="ja-JP" sz="1400" dirty="0"/>
              <a:t>, Hamburg, Unruh, CRYPTO2019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9856A55-CE74-73BC-AE60-1CBB3EB08F12}"/>
                  </a:ext>
                </a:extLst>
              </p:cNvPr>
              <p:cNvSpPr txBox="1"/>
              <p:nvPr/>
            </p:nvSpPr>
            <p:spPr>
              <a:xfrm>
                <a:off x="1947914" y="2883890"/>
                <a:ext cx="2062230" cy="16004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>
                    <a:solidFill>
                      <a:schemeClr val="accent1"/>
                    </a:solidFill>
                    <a:ea typeface="メイリオ" panose="020B0604030504040204" pitchFamily="50" charset="-128"/>
                  </a:rPr>
                  <a:t>Real</a:t>
                </a:r>
              </a:p>
              <a:p>
                <a:pPr algn="ctr"/>
                <a:endParaRPr lang="en-US" altLang="ja-JP" sz="800" b="1" dirty="0">
                  <a:solidFill>
                    <a:schemeClr val="accent1"/>
                  </a:solidFill>
                  <a:ea typeface="メイリオ" panose="020B0604030504040204" pitchFamily="50" charset="-128"/>
                </a:endParaRPr>
              </a:p>
              <a:p>
                <a:r>
                  <a:rPr lang="en-US" altLang="ja-JP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while</a:t>
                </a:r>
                <a:r>
                  <a:rPr lang="en-US" altLang="ja-JP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𝑥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≠⊥</m:t>
                    </m:r>
                  </m:oMath>
                </a14:m>
                <a:r>
                  <a:rPr lang="en-US" altLang="ja-JP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 </a:t>
                </a:r>
                <a:r>
                  <a:rPr lang="en-US" altLang="ja-JP" b="1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do</a:t>
                </a:r>
              </a:p>
              <a:p>
                <a:r>
                  <a:rPr lang="en-US" altLang="ja-JP" b="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   take random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𝑦</m:t>
                    </m:r>
                  </m:oMath>
                </a14:m>
                <a:endParaRPr lang="en-US" altLang="ja-JP" b="0" dirty="0">
                  <a:solidFill>
                    <a:schemeClr val="tx1"/>
                  </a:solidFill>
                  <a:ea typeface="メイリオ" panose="020B0604030504040204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𝑥</m:t>
                      </m:r>
                      <m:r>
                        <a:rPr lang="en-US" altLang="ja-JP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←</m:t>
                      </m:r>
                      <m:r>
                        <m:rPr>
                          <m:nor/>
                        </m:rPr>
                        <a:rPr lang="en-US" altLang="ja-JP" dirty="0">
                          <a:solidFill>
                            <a:schemeClr val="tx1"/>
                          </a:solidFill>
                          <a:latin typeface="Sans Serif"/>
                          <a:ea typeface="メイリオ" panose="020B0604030504040204" pitchFamily="50" charset="-128"/>
                        </a:rPr>
                        <m:t>In</m:t>
                      </m:r>
                      <m:r>
                        <m:rPr>
                          <m:nor/>
                        </m:rPr>
                        <a:rPr lang="en-US" altLang="ja-JP" dirty="0" smtClean="0">
                          <a:solidFill>
                            <a:schemeClr val="tx1"/>
                          </a:solidFill>
                          <a:latin typeface="Sans Serif"/>
                          <a:ea typeface="メイリオ" panose="020B0604030504040204" pitchFamily="50" charset="-128"/>
                        </a:rPr>
                        <m:t>v</m:t>
                      </m:r>
                      <m:d>
                        <m:dPr>
                          <m:ctrlP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𝑠𝑘</m:t>
                          </m:r>
                          <m: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,</m:t>
                          </m:r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ja-JP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en-US" altLang="ja-JP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return</a:t>
                </a:r>
                <a:r>
                  <a:rPr lang="en-US" altLang="ja-JP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𝑥</m:t>
                    </m:r>
                  </m:oMath>
                </a14:m>
                <a:endParaRPr lang="en-US" altLang="ja-JP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9856A55-CE74-73BC-AE60-1CBB3EB08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914" y="2883890"/>
                <a:ext cx="2062230" cy="1600438"/>
              </a:xfrm>
              <a:prstGeom prst="rect">
                <a:avLst/>
              </a:prstGeom>
              <a:blipFill>
                <a:blip r:embed="rId2"/>
                <a:stretch>
                  <a:fillRect l="-2439" t="-781" b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9A4DAD4-51ED-78A4-46C9-FBB1BF5A2E91}"/>
              </a:ext>
            </a:extLst>
          </p:cNvPr>
          <p:cNvSpPr txBox="1"/>
          <p:nvPr/>
        </p:nvSpPr>
        <p:spPr>
          <a:xfrm>
            <a:off x="1872125" y="2439245"/>
            <a:ext cx="8577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ea typeface="メイリオ" panose="020B0604030504040204" pitchFamily="50" charset="-128"/>
              </a:rPr>
              <a:t>Statistical preimage simulatability of trapdoor function </a:t>
            </a:r>
            <a:r>
              <a:rPr lang="en-US" altLang="ja-JP" sz="1800" b="1" dirty="0">
                <a:ea typeface="メイリオ" panose="020B0604030504040204" pitchFamily="50" charset="-128"/>
              </a:rPr>
              <a:t>[KX24] </a:t>
            </a:r>
            <a:endParaRPr lang="en-US" altLang="ja-JP" b="1" dirty="0">
              <a:ea typeface="メイリオ" panose="020B0604030504040204" pitchFamily="50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C7A4AA9C-D8F1-06C5-D592-FDC7D00D6DCA}"/>
              </a:ext>
            </a:extLst>
          </p:cNvPr>
          <p:cNvSpPr/>
          <p:nvPr/>
        </p:nvSpPr>
        <p:spPr>
          <a:xfrm>
            <a:off x="1828801" y="2465683"/>
            <a:ext cx="8497824" cy="2155086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223B65C-E480-488F-08E2-E74025E3FE71}"/>
                  </a:ext>
                </a:extLst>
              </p:cNvPr>
              <p:cNvSpPr txBox="1"/>
              <p:nvPr/>
            </p:nvSpPr>
            <p:spPr>
              <a:xfrm>
                <a:off x="650037" y="4768523"/>
                <a:ext cx="1102146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 b="1" dirty="0">
                    <a:ea typeface="Meiryo" panose="020B0604030504040204" pitchFamily="34" charset="-128"/>
                    <a:cs typeface="Sans Serif Collection" panose="020B0502040504020204" pitchFamily="34" charset="0"/>
                  </a:rPr>
                  <a:t>Challenge</a:t>
                </a:r>
                <a:r>
                  <a:rPr lang="en-US" altLang="ja-JP" sz="2000" dirty="0">
                    <a:ea typeface="Meiryo" panose="020B0604030504040204" pitchFamily="34" charset="-128"/>
                    <a:cs typeface="Sans Serif Collection" panose="020B0502040504020204" pitchFamily="34" charset="0"/>
                  </a:rPr>
                  <a:t>: All intermediate and final values of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𝑦</m:t>
                    </m:r>
                  </m:oMath>
                </a14:m>
                <a:r>
                  <a:rPr lang="en-US" altLang="ja-JP" sz="2000" dirty="0">
                    <a:ea typeface="Meiryo" panose="020B0604030504040204" pitchFamily="34" charset="-128"/>
                    <a:cs typeface="Sans Serif Collection" panose="020B0502040504020204" pitchFamily="34" charset="0"/>
                  </a:rPr>
                  <a:t> must be programmed as outputs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000" dirty="0">
                        <a:latin typeface="+mn-ea"/>
                        <a:cs typeface="Sans Serif Collection" panose="020B0502040504020204" pitchFamily="34" charset="0"/>
                      </a:rPr>
                      <m:t>H</m:t>
                    </m:r>
                  </m:oMath>
                </a14:m>
                <a:r>
                  <a:rPr lang="en-US" altLang="ja-JP" sz="2000" dirty="0">
                    <a:ea typeface="Meiryo" panose="020B0604030504040204" pitchFamily="34" charset="-128"/>
                    <a:cs typeface="Sans Serif Collection" panose="020B0502040504020204" pitchFamily="34" charset="0"/>
                  </a:rPr>
                  <a:t>.</a:t>
                </a:r>
              </a:p>
              <a:p>
                <a:pPr marL="352425" lvl="1" indent="-338138">
                  <a:buFont typeface="Arial" panose="020B0604020202020204" pitchFamily="34" charset="0"/>
                  <a:buChar char="•"/>
                </a:pPr>
                <a:r>
                  <a:rPr lang="en" altLang="ja-JP" sz="2000" dirty="0"/>
                  <a:t>While [Xag24] assumes full </a:t>
                </a:r>
                <a:r>
                  <a:rPr lang="en" altLang="ja-JP" sz="2000" dirty="0" err="1"/>
                  <a:t>simulability</a:t>
                </a:r>
                <a:r>
                  <a:rPr lang="en" altLang="ja-JP" sz="2000" dirty="0"/>
                  <a:t> of all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𝑦</m:t>
                    </m:r>
                  </m:oMath>
                </a14:m>
                <a:r>
                  <a:rPr lang="en" altLang="ja-JP" sz="2000" dirty="0"/>
                  <a:t>, statistical preimage simulatability only permits simulating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𝑦</m:t>
                    </m:r>
                  </m:oMath>
                </a14:m>
                <a:r>
                  <a:rPr lang="en" altLang="ja-JP" sz="2000" dirty="0"/>
                  <a:t> with successful inversion (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𝑥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≠⊥</m:t>
                    </m:r>
                  </m:oMath>
                </a14:m>
                <a:r>
                  <a:rPr lang="en-US" altLang="ja-JP" sz="2000" i="1" dirty="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 </a:t>
                </a:r>
                <a:r>
                  <a:rPr lang="en" altLang="ja-JP" sz="2000" dirty="0"/>
                  <a:t>).</a:t>
                </a:r>
              </a:p>
              <a:p>
                <a:pPr marL="14287" lvl="1"/>
                <a:r>
                  <a:rPr lang="ja-JP" altLang="en-US" sz="2000">
                    <a:ea typeface="Meiryo" panose="020B0604030504040204" pitchFamily="34" charset="-128"/>
                    <a:cs typeface="Sans Serif Collection" panose="020B0502040504020204" pitchFamily="34" charset="0"/>
                  </a:rPr>
                  <a:t>→ </a:t>
                </a:r>
                <a:r>
                  <a:rPr lang="en-US" altLang="ja-JP" sz="2000" dirty="0">
                    <a:ea typeface="Meiryo" panose="020B0604030504040204" pitchFamily="34" charset="-128"/>
                    <a:cs typeface="Sans Serif Collection" panose="020B0502040504020204" pitchFamily="34" charset="0"/>
                  </a:rPr>
                  <a:t>To cancel programming for </a:t>
                </a:r>
                <a14:m>
                  <m:oMath xmlns:m="http://schemas.openxmlformats.org/officeDocument/2006/math">
                    <m:r>
                      <a:rPr lang="en-US" altLang="ja-JP" sz="2000" b="0" i="1" dirty="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𝑦</m:t>
                    </m:r>
                  </m:oMath>
                </a14:m>
                <a:r>
                  <a:rPr lang="en-US" altLang="ja-JP" sz="2000" dirty="0">
                    <a:ea typeface="Meiryo" panose="020B0604030504040204" pitchFamily="34" charset="-128"/>
                    <a:cs typeface="Sans Serif Collection" panose="020B0502040504020204" pitchFamily="34" charset="0"/>
                  </a:rPr>
                  <a:t> with failing inversion (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𝑥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⊥</m:t>
                    </m:r>
                  </m:oMath>
                </a14:m>
                <a:r>
                  <a:rPr lang="en-US" altLang="ja-JP" sz="2000" dirty="0">
                    <a:ea typeface="Meiryo" panose="020B0604030504040204" pitchFamily="34" charset="-128"/>
                    <a:cs typeface="Sans Serif Collection" panose="020B0502040504020204" pitchFamily="34" charset="0"/>
                  </a:rPr>
                  <a:t>), we apply the O2H Lemma [AHU19].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223B65C-E480-488F-08E2-E74025E3F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37" y="4768523"/>
                <a:ext cx="11021462" cy="1323439"/>
              </a:xfrm>
              <a:prstGeom prst="rect">
                <a:avLst/>
              </a:prstGeom>
              <a:blipFill>
                <a:blip r:embed="rId3"/>
                <a:stretch>
                  <a:fillRect l="-575" t="-2857" r="-1036" b="-76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8B8A750-93E7-E320-38BA-AFEC5ED288D6}"/>
                  </a:ext>
                </a:extLst>
              </p:cNvPr>
              <p:cNvSpPr txBox="1"/>
              <p:nvPr/>
            </p:nvSpPr>
            <p:spPr>
              <a:xfrm>
                <a:off x="8141288" y="2883890"/>
                <a:ext cx="2062230" cy="16004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noAutofit/>
              </a:bodyPr>
              <a:lstStyle/>
              <a:p>
                <a:pPr algn="ctr"/>
                <a:r>
                  <a:rPr lang="en-US" altLang="ja-JP" b="1" dirty="0">
                    <a:solidFill>
                      <a:schemeClr val="accent1"/>
                    </a:solidFill>
                    <a:ea typeface="メイリオ" panose="020B0604030504040204" pitchFamily="50" charset="-128"/>
                  </a:rPr>
                  <a:t>Simulation</a:t>
                </a:r>
              </a:p>
              <a:p>
                <a:pPr algn="ctr"/>
                <a:endParaRPr lang="en-US" altLang="ja-JP" sz="800" b="1" dirty="0">
                  <a:solidFill>
                    <a:schemeClr val="accent1"/>
                  </a:solidFill>
                  <a:ea typeface="メイリオ" panose="020B0604030504040204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𝑥</m:t>
                      </m:r>
                      <m:r>
                        <a:rPr lang="en-US" altLang="ja-JP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←</m:t>
                      </m:r>
                      <m:r>
                        <m:rPr>
                          <m:nor/>
                        </m:rPr>
                        <a:rPr lang="en-US" altLang="ja-JP" b="0" i="0" dirty="0" smtClean="0">
                          <a:solidFill>
                            <a:schemeClr val="tx1"/>
                          </a:solidFill>
                          <a:latin typeface="San serif"/>
                          <a:ea typeface="メイリオ" panose="020B0604030504040204" pitchFamily="50" charset="-128"/>
                        </a:rPr>
                        <m:t>SampDom</m:t>
                      </m:r>
                      <m:r>
                        <a:rPr lang="en-US" altLang="ja-JP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r>
                        <a:rPr lang="en-US" altLang="ja-JP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𝑣𝑘</m:t>
                      </m:r>
                      <m:r>
                        <a:rPr lang="en-US" altLang="ja-JP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</m:t>
                      </m:r>
                    </m:oMath>
                  </m:oMathPara>
                </a14:m>
                <a:endParaRPr lang="en-US" altLang="ja-JP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endParaRPr lang="en-US" altLang="ja-JP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endParaRPr lang="en-US" altLang="ja-JP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en-US" altLang="ja-JP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return</a:t>
                </a:r>
                <a:r>
                  <a:rPr lang="en-US" altLang="ja-JP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𝑥</m:t>
                    </m:r>
                  </m:oMath>
                </a14:m>
                <a:endParaRPr lang="en-US" altLang="ja-JP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endParaRPr lang="en-US" altLang="ja-JP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8B8A750-93E7-E320-38BA-AFEC5ED28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288" y="2883890"/>
                <a:ext cx="2062230" cy="1600438"/>
              </a:xfrm>
              <a:prstGeom prst="rect">
                <a:avLst/>
              </a:prstGeom>
              <a:blipFill>
                <a:blip r:embed="rId4"/>
                <a:stretch>
                  <a:fillRect l="-2424" t="-781" b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矢印: 左右 12">
            <a:extLst>
              <a:ext uri="{FF2B5EF4-FFF2-40B4-BE49-F238E27FC236}">
                <a16:creationId xmlns:a16="http://schemas.microsoft.com/office/drawing/2014/main" id="{22A25CAA-FF1D-72B8-2A73-3B48D85B3F8A}"/>
              </a:ext>
            </a:extLst>
          </p:cNvPr>
          <p:cNvSpPr/>
          <p:nvPr/>
        </p:nvSpPr>
        <p:spPr>
          <a:xfrm>
            <a:off x="4332641" y="3017730"/>
            <a:ext cx="3486150" cy="1200329"/>
          </a:xfrm>
          <a:prstGeom prst="leftRightArrow">
            <a:avLst>
              <a:gd name="adj1" fmla="val 65871"/>
              <a:gd name="adj2" fmla="val 50000"/>
            </a:avLst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ea typeface="メイリオ" panose="020B0604030504040204" pitchFamily="50" charset="-128"/>
              </a:rPr>
              <a:t>Statistically</a:t>
            </a:r>
          </a:p>
          <a:p>
            <a:pPr algn="ctr"/>
            <a:r>
              <a:rPr lang="en-US" altLang="ja-JP" dirty="0">
                <a:solidFill>
                  <a:schemeClr val="tx1"/>
                </a:solidFill>
                <a:ea typeface="メイリオ" panose="020B0604030504040204" pitchFamily="50" charset="-128"/>
              </a:rPr>
              <a:t>Indistinguishable</a:t>
            </a:r>
            <a:endParaRPr kumimoji="1" lang="ja-JP" altLang="en-US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774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270AC8-3F48-3C70-12F3-622EF2C84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92" y="169335"/>
            <a:ext cx="10079997" cy="793751"/>
          </a:xfrm>
        </p:spPr>
        <p:txBody>
          <a:bodyPr/>
          <a:lstStyle/>
          <a:p>
            <a:r>
              <a:rPr lang="en-US" altLang="ja-JP" dirty="0"/>
              <a:t>Security Bound (PO security as example)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19807DC-8BD7-809D-B489-9BDB6ECB16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896" t="34494" r="2801" b="32556"/>
          <a:stretch/>
        </p:blipFill>
        <p:spPr>
          <a:xfrm>
            <a:off x="1035448" y="-2811318"/>
            <a:ext cx="10079997" cy="2656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6E56928-F3B0-574C-4520-844AA2067D92}"/>
                  </a:ext>
                </a:extLst>
              </p:cNvPr>
              <p:cNvSpPr txBox="1"/>
              <p:nvPr/>
            </p:nvSpPr>
            <p:spPr>
              <a:xfrm>
                <a:off x="2309184" y="3050478"/>
                <a:ext cx="9189396" cy="3148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𝜖</m:t>
                        </m:r>
                      </m:e>
                      <m:sub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𝑛𝑚𝑎</m:t>
                        </m:r>
                      </m:sub>
                    </m:sSub>
                  </m:oMath>
                </a14:m>
                <a:r>
                  <a:rPr lang="en-US" altLang="ja-JP" dirty="0">
                    <a:ea typeface="メイリオ" panose="020B0604030504040204" pitchFamily="50" charset="-128"/>
                  </a:rPr>
                  <a:t>: advantage for </a:t>
                </a:r>
                <a:r>
                  <a:rPr kumimoji="1" lang="en-US" altLang="ja-JP" dirty="0">
                    <a:ea typeface="メイリオ" panose="020B0604030504040204" pitchFamily="50" charset="-128"/>
                  </a:rPr>
                  <a:t>EUF-NMA security of</a:t>
                </a:r>
                <a:r>
                  <a:rPr lang="en-US" altLang="ja-JP" dirty="0">
                    <a:ea typeface="メイリオ" panose="020B0604030504040204" pitchFamily="50" charset="-128"/>
                  </a:rPr>
                  <a:t> hash-and-sign with retry.</a:t>
                </a:r>
                <a:endParaRPr kumimoji="1" lang="en-US" altLang="ja-JP" dirty="0">
                  <a:ea typeface="メイリオ" panose="020B0604030504040204" pitchFamily="50" charset="-128"/>
                </a:endParaRPr>
              </a:p>
              <a:p>
                <a:pPr>
                  <a:lnSpc>
                    <a:spcPts val="3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𝜖</m:t>
                        </m:r>
                      </m:e>
                      <m:sub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𝑐𝑟</m:t>
                        </m:r>
                      </m:sub>
                    </m:sSub>
                  </m:oMath>
                </a14:m>
                <a:r>
                  <a:rPr kumimoji="1" lang="en-US" altLang="ja-JP" dirty="0">
                    <a:ea typeface="メイリオ" panose="020B0604030504040204" pitchFamily="50" charset="-128"/>
                  </a:rPr>
                  <a:t>: advantage </a:t>
                </a:r>
                <a:r>
                  <a:rPr lang="en-US" altLang="ja-JP" dirty="0">
                    <a:ea typeface="メイリオ" panose="020B0604030504040204" pitchFamily="50" charset="-128"/>
                  </a:rPr>
                  <a:t>for c</a:t>
                </a:r>
                <a:r>
                  <a:rPr kumimoji="1" lang="en-US" altLang="ja-JP" dirty="0">
                    <a:ea typeface="メイリオ" panose="020B0604030504040204" pitchFamily="50" charset="-128"/>
                  </a:rPr>
                  <a:t>ollision resistance of trapdoor function.</a:t>
                </a:r>
              </a:p>
              <a:p>
                <a:pPr>
                  <a:lnSpc>
                    <a:spcPts val="3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𝜖</m:t>
                        </m:r>
                      </m:e>
                      <m:sub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𝑝𝑟𝑓</m:t>
                        </m:r>
                      </m:sub>
                    </m:sSub>
                    <m:r>
                      <a:rPr kumimoji="1" lang="en-US" altLang="ja-JP" sz="18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, </m:t>
                    </m:r>
                    <m:sSub>
                      <m:sSubPr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pPr>
                          <m:e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𝜖</m:t>
                            </m:r>
                          </m:e>
                          <m:sup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𝑝𝑟𝑓</m:t>
                        </m:r>
                      </m:sub>
                    </m:sSub>
                  </m:oMath>
                </a14:m>
                <a:r>
                  <a:rPr lang="en-US" altLang="ja-JP" dirty="0">
                    <a:ea typeface="メイリオ" panose="020B0604030504040204" pitchFamily="50" charset="-128"/>
                  </a:rPr>
                  <a:t>: advantages for quantum PRFs.</a:t>
                </a:r>
              </a:p>
              <a:p>
                <a:pPr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𝐵</m:t>
                    </m:r>
                  </m:oMath>
                </a14:m>
                <a:r>
                  <a:rPr kumimoji="1" lang="en-US" altLang="ja-JP" dirty="0">
                    <a:ea typeface="メイリオ" panose="020B0604030504040204" pitchFamily="50" charset="-128"/>
                  </a:rPr>
                  <a:t>: bound on retries.</a:t>
                </a:r>
                <a:endParaRPr lang="en-US" altLang="ja-JP" dirty="0">
                  <a:ea typeface="メイリオ" panose="020B0604030504040204" pitchFamily="50" charset="-128"/>
                </a:endParaRPr>
              </a:p>
              <a:p>
                <a:pPr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𝒒</m:t>
                    </m:r>
                  </m:oMath>
                </a14:m>
                <a:r>
                  <a:rPr kumimoji="1" lang="en-US" altLang="ja-JP" b="1" dirty="0">
                    <a:ea typeface="メイリオ" panose="020B0604030504040204" pitchFamily="50" charset="-128"/>
                  </a:rPr>
                  <a:t>: sum of queries to all oracles. </a:t>
                </a:r>
                <a:r>
                  <a:rPr lang="en-US" altLang="ja-JP" b="1" dirty="0">
                    <a:ea typeface="メイリオ" panose="020B0604030504040204" pitchFamily="50" charset="-128"/>
                  </a:rPr>
                  <a:t>(f</a:t>
                </a:r>
                <a:r>
                  <a:rPr kumimoji="1" lang="en-US" altLang="ja-JP" b="1" dirty="0">
                    <a:ea typeface="メイリオ" panose="020B0604030504040204" pitchFamily="50" charset="-128"/>
                  </a:rPr>
                  <a:t>or simplifying the security bound)</a:t>
                </a:r>
              </a:p>
              <a:p>
                <a:pPr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1800" smtClean="0">
                        <a:latin typeface="Lucida Calligraphy" panose="03010101010101010101" pitchFamily="66" charset="0"/>
                        <a:ea typeface="メイリオ" panose="020B0604030504040204" pitchFamily="50" charset="-128"/>
                      </a:rPr>
                      <m:t>R</m:t>
                    </m:r>
                  </m:oMath>
                </a14:m>
                <a:r>
                  <a:rPr kumimoji="1" lang="en-US" altLang="ja-JP" dirty="0">
                    <a:ea typeface="メイリオ" panose="020B0604030504040204" pitchFamily="50" charset="-128"/>
                  </a:rPr>
                  <a:t> : space for salt.</a:t>
                </a:r>
                <a:endParaRPr kumimoji="1" lang="en-US" altLang="ja-JP" b="0" i="1" dirty="0">
                  <a:latin typeface="Cambria Math" panose="02040503050406030204" pitchFamily="18" charset="0"/>
                  <a:ea typeface="メイリオ" panose="020B0604030504040204" pitchFamily="50" charset="-128"/>
                </a:endParaRPr>
              </a:p>
              <a:p>
                <a:pPr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𝛿</m:t>
                    </m:r>
                  </m:oMath>
                </a14:m>
                <a:r>
                  <a:rPr kumimoji="1" lang="en-US" altLang="ja-JP" dirty="0">
                    <a:ea typeface="メイリオ" panose="020B0604030504040204" pitchFamily="50" charset="-128"/>
                  </a:rPr>
                  <a:t>: statistical bound on preimage simulatability.</a:t>
                </a:r>
              </a:p>
              <a:p>
                <a:pPr>
                  <a:lnSpc>
                    <a:spcPts val="3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𝑝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⊥</m:t>
                        </m:r>
                      </m:sub>
                    </m:sSub>
                  </m:oMath>
                </a14:m>
                <a:r>
                  <a:rPr kumimoji="1" lang="en-US" altLang="ja-JP" dirty="0">
                    <a:ea typeface="メイリオ" panose="020B0604030504040204" pitchFamily="50" charset="-128"/>
                  </a:rPr>
                  <a:t>: probability of failing to output valid signature within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𝐵</m:t>
                    </m:r>
                  </m:oMath>
                </a14:m>
                <a:r>
                  <a:rPr kumimoji="1" lang="en-US" altLang="ja-JP" dirty="0">
                    <a:ea typeface="メイリオ" panose="020B0604030504040204" pitchFamily="50" charset="-128"/>
                  </a:rPr>
                  <a:t> retries.  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6E56928-F3B0-574C-4520-844AA2067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184" y="3050478"/>
                <a:ext cx="9189396" cy="3148747"/>
              </a:xfrm>
              <a:prstGeom prst="rect">
                <a:avLst/>
              </a:prstGeom>
              <a:blipFill>
                <a:blip r:embed="rId3"/>
                <a:stretch>
                  <a:fillRect b="-16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55B1669-56D3-C902-938C-E5F9A4437064}"/>
                  </a:ext>
                </a:extLst>
              </p:cNvPr>
              <p:cNvSpPr txBox="1"/>
              <p:nvPr/>
            </p:nvSpPr>
            <p:spPr>
              <a:xfrm>
                <a:off x="791608" y="1733850"/>
                <a:ext cx="10706972" cy="7897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808038" indent="-6318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𝑝𝑜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≤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𝑛𝑚𝑎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𝑐𝑟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𝑝𝑟𝑓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𝜖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𝑝𝑟𝑓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2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𝐵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(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𝐵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−1)</m:t>
                              </m:r>
                            </m:e>
                          </m:rad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𝑞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000" i="1" smtClean="0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ja-JP" sz="2000">
                                      <a:latin typeface="Lucida Calligraphy" panose="03010101010101010101" pitchFamily="66" charset="0"/>
                                      <a:ea typeface="メイリオ" panose="020B0604030504040204" pitchFamily="50" charset="-128"/>
                                    </a:rPr>
                                    <m:t>R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altLang="ja-JP" sz="200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radPr>
                        <m:deg/>
                        <m:e>
                          <m:r>
                            <a:rPr lang="en-US" altLang="ja-JP" sz="200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6</m:t>
                          </m:r>
                          <m:d>
                            <m:dPr>
                              <m:ctrlPr>
                                <a:rPr lang="en-US" altLang="ja-JP" sz="200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dPr>
                            <m:e>
                              <m:r>
                                <a:rPr lang="en-US" altLang="ja-JP" sz="200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𝛿</m:t>
                              </m:r>
                              <m:r>
                                <a:rPr lang="en-US" altLang="ja-JP" sz="200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⊥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  <m:r>
                        <a:rPr lang="en-US" altLang="ja-JP" sz="200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+</m:t>
                      </m:r>
                      <m:sSup>
                        <m:sSup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r>
                            <a:rPr lang="en-US" altLang="ja-JP" sz="200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8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altLang="ja-JP" sz="200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𝑞</m:t>
                          </m:r>
                        </m:e>
                        <m:sup>
                          <m:r>
                            <a:rPr lang="en-US" altLang="ja-JP" sz="200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2</m:t>
                          </m:r>
                        </m:sup>
                      </m:sSup>
                      <m:r>
                        <a:rPr lang="en-US" altLang="ja-JP" sz="200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+</m:t>
                      </m:r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fPr>
                        <m:num>
                          <m:r>
                            <a:rPr lang="en-US" altLang="ja-JP" sz="200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𝑞</m:t>
                          </m:r>
                          <m:r>
                            <a:rPr lang="en-US" altLang="ja-JP" sz="200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+1</m:t>
                          </m:r>
                        </m:num>
                        <m:den>
                          <m:d>
                            <m:dPr>
                              <m:begChr m:val="⌊"/>
                              <m:endChr m:val="⌋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ja-JP" sz="2000">
                                      <a:latin typeface="Lucida Calligraphy" panose="03010101010101010101" pitchFamily="66" charset="0"/>
                                      <a:ea typeface="メイリオ" panose="020B0604030504040204" pitchFamily="50" charset="-128"/>
                                    </a:rPr>
                                    <m:t>R</m:t>
                                  </m:r>
                                </m:e>
                              </m:d>
                              <m:r>
                                <a:rPr lang="en-US" altLang="ja-JP" sz="200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/</m:t>
                              </m:r>
                              <m:r>
                                <a:rPr lang="en-US" altLang="ja-JP" sz="200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ja-JP" sz="2000" dirty="0">
                  <a:solidFill>
                    <a:schemeClr val="accent1"/>
                  </a:solidFill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55B1669-56D3-C902-938C-E5F9A4437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08" y="1733850"/>
                <a:ext cx="10706972" cy="7897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462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2C12BF-D6BB-3765-0CE4-86A92D4CD94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dirty="0"/>
              <a:t>Any </a:t>
            </a:r>
            <a:r>
              <a:rPr lang="en-US" altLang="ja-JP" dirty="0"/>
              <a:t>q</a:t>
            </a:r>
            <a:r>
              <a:rPr kumimoji="1" lang="en-US" altLang="ja-JP" dirty="0"/>
              <a:t>uestions?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184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3713EE6-0556-1CDD-74A8-E316BA780FF0}"/>
              </a:ext>
            </a:extLst>
          </p:cNvPr>
          <p:cNvSpPr/>
          <p:nvPr/>
        </p:nvSpPr>
        <p:spPr>
          <a:xfrm>
            <a:off x="396692" y="4700580"/>
            <a:ext cx="11350958" cy="1645351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US" altLang="ja-JP" sz="2000" b="1" dirty="0">
                <a:solidFill>
                  <a:schemeClr val="tx1"/>
                </a:solidFill>
                <a:ea typeface="メイリオ" panose="020B0604030504040204" pitchFamily="50" charset="-128"/>
              </a:rPr>
              <a:t> EUF-CMA Secure</a:t>
            </a:r>
            <a:endParaRPr kumimoji="1" lang="ja-JP" altLang="en-US" sz="2000" b="1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09E58B65-383B-4B13-A925-385247CC9E6D}"/>
              </a:ext>
            </a:extLst>
          </p:cNvPr>
          <p:cNvSpPr/>
          <p:nvPr/>
        </p:nvSpPr>
        <p:spPr>
          <a:xfrm>
            <a:off x="611712" y="5495657"/>
            <a:ext cx="11019010" cy="737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ja-JP" sz="2000" dirty="0">
                <a:solidFill>
                  <a:schemeClr val="bg1"/>
                </a:solidFill>
                <a:ea typeface="メイリオ" panose="020B0604030504040204" pitchFamily="50" charset="-128"/>
              </a:rPr>
              <a:t> PO/BU-Secure</a:t>
            </a:r>
          </a:p>
          <a:p>
            <a:pPr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kumimoji="1" lang="ja-JP" altLang="en-US" sz="2000" dirty="0">
              <a:solidFill>
                <a:schemeClr val="bg1"/>
              </a:solidFill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2270A34-F989-C843-3DAC-55F187E6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Quick Overview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E3B9E0D-A0A7-1B0E-5743-F3438450716D}"/>
              </a:ext>
            </a:extLst>
          </p:cNvPr>
          <p:cNvSpPr txBox="1"/>
          <p:nvPr/>
        </p:nvSpPr>
        <p:spPr>
          <a:xfrm>
            <a:off x="6138106" y="3158006"/>
            <a:ext cx="520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ea typeface="メイリオ" panose="020B0604030504040204" pitchFamily="50" charset="-128"/>
              </a:rPr>
              <a:t>World with ubiquitous quantum computing.</a:t>
            </a:r>
          </a:p>
          <a:p>
            <a:pPr algn="ctr"/>
            <a:r>
              <a:rPr lang="ja-JP" altLang="en-US" dirty="0">
                <a:ea typeface="メイリオ" panose="020B0604030504040204" pitchFamily="50" charset="-128"/>
              </a:rPr>
              <a:t>→</a:t>
            </a:r>
            <a:r>
              <a:rPr lang="en-US" altLang="ja-JP" dirty="0">
                <a:ea typeface="メイリオ" panose="020B0604030504040204" pitchFamily="50" charset="-128"/>
              </a:rPr>
              <a:t> Signatures must be PO/BU secure.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538AA54E-CACB-02D7-34D6-D69222A387E2}"/>
              </a:ext>
            </a:extLst>
          </p:cNvPr>
          <p:cNvSpPr/>
          <p:nvPr/>
        </p:nvSpPr>
        <p:spPr>
          <a:xfrm>
            <a:off x="5849979" y="5607368"/>
            <a:ext cx="2798088" cy="48145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US" altLang="ja-JP" dirty="0">
                <a:ea typeface="メイリオ" panose="020B0604030504040204" pitchFamily="50" charset="-128"/>
              </a:rPr>
              <a:t>Fiat-S</a:t>
            </a:r>
            <a:r>
              <a:rPr lang="en-US" altLang="ja-JP" dirty="0">
                <a:ea typeface="メイリオ" panose="020B0604030504040204" pitchFamily="50" charset="-128"/>
              </a:rPr>
              <a:t>hamir</a:t>
            </a:r>
            <a:endParaRPr kumimoji="1" lang="en-US" altLang="ja-JP" dirty="0"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A93D784-BD40-1DA2-EE4F-EC786DF7E694}"/>
              </a:ext>
            </a:extLst>
          </p:cNvPr>
          <p:cNvSpPr/>
          <p:nvPr/>
        </p:nvSpPr>
        <p:spPr>
          <a:xfrm>
            <a:off x="-2826147" y="5425288"/>
            <a:ext cx="2021273" cy="646331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US" altLang="ja-JP" sz="2000" dirty="0">
                <a:ea typeface="メイリオ" panose="020B0604030504040204" pitchFamily="50" charset="-128"/>
              </a:rPr>
              <a:t>EUF-CMA</a:t>
            </a:r>
            <a:endParaRPr kumimoji="1" lang="ja-JP" altLang="en-US" sz="2000" dirty="0"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E48E69-A317-91B6-F6BF-126ADAEA062B}"/>
              </a:ext>
            </a:extLst>
          </p:cNvPr>
          <p:cNvSpPr txBox="1"/>
          <p:nvPr/>
        </p:nvSpPr>
        <p:spPr>
          <a:xfrm>
            <a:off x="795462" y="3158006"/>
            <a:ext cx="5342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ea typeface="メイリオ" panose="020B0604030504040204" pitchFamily="50" charset="-128"/>
              </a:rPr>
              <a:t>World with quantum adversary.</a:t>
            </a:r>
          </a:p>
          <a:p>
            <a:pPr algn="ctr"/>
            <a:r>
              <a:rPr lang="ja-JP" altLang="en-US" dirty="0">
                <a:ea typeface="メイリオ" panose="020B0604030504040204" pitchFamily="50" charset="-128"/>
              </a:rPr>
              <a:t>→</a:t>
            </a:r>
            <a:r>
              <a:rPr lang="en-US" altLang="ja-JP" dirty="0">
                <a:ea typeface="メイリオ" panose="020B0604030504040204" pitchFamily="50" charset="-128"/>
              </a:rPr>
              <a:t> Signatures must be EUF-CMA secure.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094B0A0-EBA5-8330-A78C-6A29643AA87C}"/>
              </a:ext>
            </a:extLst>
          </p:cNvPr>
          <p:cNvGrpSpPr/>
          <p:nvPr/>
        </p:nvGrpSpPr>
        <p:grpSpPr>
          <a:xfrm>
            <a:off x="2051399" y="1057405"/>
            <a:ext cx="2713719" cy="2014654"/>
            <a:chOff x="733176" y="1304255"/>
            <a:chExt cx="2713719" cy="2014654"/>
          </a:xfrm>
        </p:grpSpPr>
        <p:pic>
          <p:nvPicPr>
            <p:cNvPr id="5" name="Picture 2" descr="パーカーのフードをかぶった怪しい人のイラスト">
              <a:extLst>
                <a:ext uri="{FF2B5EF4-FFF2-40B4-BE49-F238E27FC236}">
                  <a16:creationId xmlns:a16="http://schemas.microsoft.com/office/drawing/2014/main" id="{2ABCA9A4-37B2-E029-F0A0-2DDE2CBEF7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630"/>
            <a:stretch/>
          </p:blipFill>
          <p:spPr bwMode="auto">
            <a:xfrm>
              <a:off x="733176" y="1453113"/>
              <a:ext cx="1337514" cy="907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立ってスマホを使う人のイラスト（男性） | かわいいフリー素材集 ...">
              <a:extLst>
                <a:ext uri="{FF2B5EF4-FFF2-40B4-BE49-F238E27FC236}">
                  <a16:creationId xmlns:a16="http://schemas.microsoft.com/office/drawing/2014/main" id="{11464F0D-0AB2-367B-2085-B5F06D2D71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425"/>
            <a:stretch/>
          </p:blipFill>
          <p:spPr bwMode="auto">
            <a:xfrm>
              <a:off x="1755586" y="1304255"/>
              <a:ext cx="1691309" cy="1946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量子コンピュータのイラスト">
              <a:extLst>
                <a:ext uri="{FF2B5EF4-FFF2-40B4-BE49-F238E27FC236}">
                  <a16:creationId xmlns:a16="http://schemas.microsoft.com/office/drawing/2014/main" id="{EB2A1141-0825-DFF1-4975-581951E6A8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152" y="2221449"/>
              <a:ext cx="1053562" cy="1097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前から見たノートパソコンのイラスト">
              <a:extLst>
                <a:ext uri="{FF2B5EF4-FFF2-40B4-BE49-F238E27FC236}">
                  <a16:creationId xmlns:a16="http://schemas.microsoft.com/office/drawing/2014/main" id="{E3DE5533-6177-8E5C-457A-27743B1578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5105" y="2483302"/>
              <a:ext cx="1099483" cy="835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いろいろなスマートフォンのイラスト | かわいいフリー素材集 いらすとや">
              <a:extLst>
                <a:ext uri="{FF2B5EF4-FFF2-40B4-BE49-F238E27FC236}">
                  <a16:creationId xmlns:a16="http://schemas.microsoft.com/office/drawing/2014/main" id="{B2371BE5-3F44-5134-D1FD-54CD1B635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863" y="2525158"/>
              <a:ext cx="427560" cy="793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401BC8A9-928E-6DF0-B758-6F51FAF61895}"/>
              </a:ext>
            </a:extLst>
          </p:cNvPr>
          <p:cNvSpPr/>
          <p:nvPr/>
        </p:nvSpPr>
        <p:spPr>
          <a:xfrm>
            <a:off x="2942810" y="5605360"/>
            <a:ext cx="2798090" cy="48145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US" altLang="ja-JP" dirty="0">
                <a:ea typeface="メイリオ" panose="020B0604030504040204" pitchFamily="50" charset="-128"/>
              </a:rPr>
              <a:t>Hash-and-Sign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D64506B-956C-250F-F3CF-285340AD4C79}"/>
              </a:ext>
            </a:extLst>
          </p:cNvPr>
          <p:cNvSpPr txBox="1"/>
          <p:nvPr/>
        </p:nvSpPr>
        <p:spPr>
          <a:xfrm>
            <a:off x="13700382" y="2667874"/>
            <a:ext cx="4559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>
                <a:ea typeface="Meiryo" panose="020B0604030504040204" pitchFamily="34" charset="-128"/>
              </a:rPr>
              <a:t>FS:Fiat-Shamir</a:t>
            </a:r>
            <a:endParaRPr kumimoji="1" lang="en-US" altLang="ja-JP" sz="1400" dirty="0">
              <a:ea typeface="Meiryo" panose="020B0604030504040204" pitchFamily="34" charset="-128"/>
            </a:endParaRPr>
          </a:p>
          <a:p>
            <a:r>
              <a:rPr lang="en-US" altLang="ja-JP" sz="1400" dirty="0" err="1">
                <a:ea typeface="Meiryo" panose="020B0604030504040204" pitchFamily="34" charset="-128"/>
              </a:rPr>
              <a:t>FSwA:Fiat-Shamir</a:t>
            </a:r>
            <a:r>
              <a:rPr lang="en-US" altLang="ja-JP" sz="1400" dirty="0">
                <a:ea typeface="Meiryo" panose="020B0604030504040204" pitchFamily="34" charset="-128"/>
              </a:rPr>
              <a:t> with aborts</a:t>
            </a:r>
          </a:p>
          <a:p>
            <a:r>
              <a:rPr kumimoji="1" lang="en-US" altLang="ja-JP" sz="1400" dirty="0" err="1">
                <a:ea typeface="Meiryo" panose="020B0604030504040204" pitchFamily="34" charset="-128"/>
              </a:rPr>
              <a:t>HS:</a:t>
            </a:r>
            <a:r>
              <a:rPr lang="en-US" altLang="ja-JP" sz="1400" dirty="0" err="1">
                <a:ea typeface="Meiryo" panose="020B0604030504040204" pitchFamily="34" charset="-128"/>
              </a:rPr>
              <a:t>Hash-and-sign</a:t>
            </a:r>
            <a:r>
              <a:rPr lang="ja-JP" altLang="en-US" sz="1400" dirty="0">
                <a:ea typeface="Meiryo" panose="020B0604030504040204" pitchFamily="34" charset="-128"/>
              </a:rPr>
              <a:t> </a:t>
            </a:r>
            <a:r>
              <a:rPr lang="en-US" altLang="ja-JP" sz="1400" dirty="0">
                <a:ea typeface="Meiryo" panose="020B0604030504040204" pitchFamily="34" charset="-128"/>
              </a:rPr>
              <a:t>(=FDH)</a:t>
            </a:r>
          </a:p>
          <a:p>
            <a:r>
              <a:rPr kumimoji="1" lang="en-US" altLang="ja-JP" sz="1400" dirty="0" err="1">
                <a:ea typeface="Meiryo" panose="020B0604030504040204" pitchFamily="34" charset="-128"/>
              </a:rPr>
              <a:t>HSwR</a:t>
            </a:r>
            <a:r>
              <a:rPr lang="en-US" altLang="ja-JP" sz="1400" dirty="0" err="1">
                <a:ea typeface="Meiryo" panose="020B0604030504040204" pitchFamily="34" charset="-128"/>
              </a:rPr>
              <a:t>:Hash-and-sign</a:t>
            </a:r>
            <a:r>
              <a:rPr lang="en-US" altLang="ja-JP" sz="1400" dirty="0">
                <a:ea typeface="Meiryo" panose="020B0604030504040204" pitchFamily="34" charset="-128"/>
              </a:rPr>
              <a:t> with retry</a:t>
            </a:r>
            <a:endParaRPr kumimoji="1" lang="ja-JP" altLang="en-US" sz="1400" dirty="0">
              <a:ea typeface="Meiryo" panose="020B0604030504040204" pitchFamily="34" charset="-128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D0FF5662-5856-758A-17EF-91A258AE6317}"/>
              </a:ext>
            </a:extLst>
          </p:cNvPr>
          <p:cNvSpPr/>
          <p:nvPr/>
        </p:nvSpPr>
        <p:spPr>
          <a:xfrm>
            <a:off x="2942811" y="4865101"/>
            <a:ext cx="2798089" cy="48145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US" altLang="ja-JP" dirty="0">
                <a:ea typeface="メイリオ" panose="020B0604030504040204" pitchFamily="50" charset="-128"/>
              </a:rPr>
              <a:t>Hash-and-Sign w/ Retry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561E8DD-7FB1-3266-4BE9-5F3A9303C5CC}"/>
              </a:ext>
            </a:extLst>
          </p:cNvPr>
          <p:cNvGrpSpPr/>
          <p:nvPr/>
        </p:nvGrpSpPr>
        <p:grpSpPr>
          <a:xfrm>
            <a:off x="7342671" y="1130738"/>
            <a:ext cx="2461934" cy="1943243"/>
            <a:chOff x="4762996" y="1377588"/>
            <a:chExt cx="2461934" cy="1943243"/>
          </a:xfrm>
        </p:grpSpPr>
        <p:pic>
          <p:nvPicPr>
            <p:cNvPr id="21" name="Picture 6" descr="コンピュータの検索結果 | かわいいフリー素材集 いらすとや">
              <a:extLst>
                <a:ext uri="{FF2B5EF4-FFF2-40B4-BE49-F238E27FC236}">
                  <a16:creationId xmlns:a16="http://schemas.microsoft.com/office/drawing/2014/main" id="{A412BEA1-0A90-37B7-87D7-1D33804118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42" b="1711"/>
            <a:stretch/>
          </p:blipFill>
          <p:spPr bwMode="auto">
            <a:xfrm>
              <a:off x="4837518" y="1377588"/>
              <a:ext cx="2387412" cy="194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量子コンピュータのイラスト">
              <a:extLst>
                <a:ext uri="{FF2B5EF4-FFF2-40B4-BE49-F238E27FC236}">
                  <a16:creationId xmlns:a16="http://schemas.microsoft.com/office/drawing/2014/main" id="{42133F8F-F935-4953-D7E3-181414EC6F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996" y="2223371"/>
              <a:ext cx="1053562" cy="1097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前から見たノートパソコンのイラスト">
              <a:extLst>
                <a:ext uri="{FF2B5EF4-FFF2-40B4-BE49-F238E27FC236}">
                  <a16:creationId xmlns:a16="http://schemas.microsoft.com/office/drawing/2014/main" id="{261EBC16-A476-EF6B-BBAE-D7735B8D06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949" y="2485224"/>
              <a:ext cx="1099483" cy="835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量子コンピュータのイラスト">
              <a:extLst>
                <a:ext uri="{FF2B5EF4-FFF2-40B4-BE49-F238E27FC236}">
                  <a16:creationId xmlns:a16="http://schemas.microsoft.com/office/drawing/2014/main" id="{477199CB-0D1C-90A2-BF4A-F21802AE55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03" t="34058" r="50036" b="37735"/>
            <a:stretch/>
          </p:blipFill>
          <p:spPr bwMode="auto">
            <a:xfrm>
              <a:off x="6024337" y="2659056"/>
              <a:ext cx="316706" cy="309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いろいろなスマートフォンのイラスト | かわいいフリー素材集 いらすとや">
              <a:extLst>
                <a:ext uri="{FF2B5EF4-FFF2-40B4-BE49-F238E27FC236}">
                  <a16:creationId xmlns:a16="http://schemas.microsoft.com/office/drawing/2014/main" id="{5CB01A15-23C9-2D12-8404-8EE15016D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707" y="2527080"/>
              <a:ext cx="427560" cy="793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量子コンピュータのイラスト">
              <a:extLst>
                <a:ext uri="{FF2B5EF4-FFF2-40B4-BE49-F238E27FC236}">
                  <a16:creationId xmlns:a16="http://schemas.microsoft.com/office/drawing/2014/main" id="{A07DEA36-357B-DB58-2785-A34C34DFA6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03" t="34058" r="50036" b="37735"/>
            <a:stretch/>
          </p:blipFill>
          <p:spPr bwMode="auto">
            <a:xfrm>
              <a:off x="6829134" y="2766248"/>
              <a:ext cx="316706" cy="309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4B3B970-42B6-8492-563F-7C4EF7401A58}"/>
              </a:ext>
            </a:extLst>
          </p:cNvPr>
          <p:cNvSpPr/>
          <p:nvPr/>
        </p:nvSpPr>
        <p:spPr>
          <a:xfrm>
            <a:off x="8721032" y="5607368"/>
            <a:ext cx="2798088" cy="48145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US" altLang="ja-JP" dirty="0">
                <a:ea typeface="メイリオ" panose="020B0604030504040204" pitchFamily="50" charset="-128"/>
              </a:rPr>
              <a:t>Fiat-</a:t>
            </a:r>
            <a:r>
              <a:rPr kumimoji="1" lang="en-US" altLang="ja-JP" dirty="0" err="1">
                <a:ea typeface="メイリオ" panose="020B0604030504040204" pitchFamily="50" charset="-128"/>
              </a:rPr>
              <a:t>S</a:t>
            </a:r>
            <a:r>
              <a:rPr lang="en-US" altLang="ja-JP" dirty="0" err="1">
                <a:ea typeface="メイリオ" panose="020B0604030504040204" pitchFamily="50" charset="-128"/>
              </a:rPr>
              <a:t>hamr</a:t>
            </a:r>
            <a:r>
              <a:rPr lang="en-US" altLang="ja-JP" dirty="0">
                <a:ea typeface="メイリオ" panose="020B0604030504040204" pitchFamily="50" charset="-128"/>
              </a:rPr>
              <a:t> w/ Aborts</a:t>
            </a:r>
            <a:endParaRPr kumimoji="1" lang="en-US" altLang="ja-JP" dirty="0">
              <a:ea typeface="メイリオ" panose="020B0604030504040204" pitchFamily="50" charset="-128"/>
            </a:endParaRPr>
          </a:p>
        </p:txBody>
      </p:sp>
      <p:cxnSp>
        <p:nvCxnSpPr>
          <p:cNvPr id="15" name="カギ線コネクタ 14">
            <a:extLst>
              <a:ext uri="{FF2B5EF4-FFF2-40B4-BE49-F238E27FC236}">
                <a16:creationId xmlns:a16="http://schemas.microsoft.com/office/drawing/2014/main" id="{D115B2A8-217C-21AD-3A7E-F9BAC8E7FDD5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5740900" y="5105828"/>
            <a:ext cx="530817" cy="389829"/>
          </a:xfrm>
          <a:prstGeom prst="bentConnector2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A999C51-BE8A-0093-A695-7896DA978D8D}"/>
              </a:ext>
            </a:extLst>
          </p:cNvPr>
          <p:cNvSpPr txBox="1"/>
          <p:nvPr/>
        </p:nvSpPr>
        <p:spPr>
          <a:xfrm>
            <a:off x="6271717" y="4877040"/>
            <a:ext cx="168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ea typeface="メイリオ" panose="020B0604030504040204" pitchFamily="50" charset="-128"/>
              </a:rPr>
              <a:t>This work</a:t>
            </a:r>
            <a:endParaRPr kumimoji="1" lang="ja-JP" altLang="en-US" b="1" dirty="0"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805DDE-D2DA-D171-0820-7E7B74F99273}"/>
              </a:ext>
            </a:extLst>
          </p:cNvPr>
          <p:cNvSpPr txBox="1"/>
          <p:nvPr/>
        </p:nvSpPr>
        <p:spPr>
          <a:xfrm>
            <a:off x="7590672" y="3915750"/>
            <a:ext cx="5575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ea typeface="メイリオ" panose="020B0604030504040204" pitchFamily="50" charset="-128"/>
              </a:rPr>
              <a:t>PO: Plus-One </a:t>
            </a:r>
            <a:r>
              <a:rPr lang="en-US" altLang="ja-JP" sz="1400" dirty="0">
                <a:ea typeface="Meiryo" panose="020B0604030504040204" pitchFamily="34" charset="-128"/>
              </a:rPr>
              <a:t> [BZ13]  </a:t>
            </a:r>
            <a:r>
              <a:rPr lang="en-US" altLang="ja-JP" sz="1400" dirty="0">
                <a:ea typeface="メイリオ" panose="020B0604030504040204" pitchFamily="50" charset="-128"/>
              </a:rPr>
              <a:t> </a:t>
            </a:r>
          </a:p>
          <a:p>
            <a:r>
              <a:rPr lang="en-US" altLang="ja-JP" sz="1400" dirty="0">
                <a:ea typeface="メイリオ" panose="020B0604030504040204" pitchFamily="50" charset="-128"/>
              </a:rPr>
              <a:t>BU: Blind Unforgeability [</a:t>
            </a:r>
            <a:r>
              <a:rPr lang="en-US" altLang="ja-JP" sz="1400" dirty="0">
                <a:ea typeface="Meiryo" panose="020B0604030504040204" pitchFamily="34" charset="-128"/>
              </a:rPr>
              <a:t>AMRS20</a:t>
            </a:r>
            <a:r>
              <a:rPr lang="en-US" altLang="ja-JP" sz="1400" dirty="0">
                <a:ea typeface="メイリオ" panose="020B0604030504040204" pitchFamily="50" charset="-128"/>
              </a:rPr>
              <a:t>]</a:t>
            </a:r>
            <a:endParaRPr kumimoji="1" lang="ja-JP" altLang="en-US" sz="1400" dirty="0"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6012463-B6DF-7A57-B75A-7DBCF2E5DC92}"/>
              </a:ext>
            </a:extLst>
          </p:cNvPr>
          <p:cNvSpPr txBox="1"/>
          <p:nvPr/>
        </p:nvSpPr>
        <p:spPr>
          <a:xfrm>
            <a:off x="6231755" y="6345932"/>
            <a:ext cx="7422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ea typeface="Meiryo" panose="020B0604030504040204" pitchFamily="34" charset="-128"/>
              </a:rPr>
              <a:t>[BZ13] </a:t>
            </a:r>
            <a:r>
              <a:rPr lang="ja-JP" altLang="en-US" sz="1400" dirty="0">
                <a:ea typeface="Meiryo" panose="020B0604030504040204" pitchFamily="34" charset="-128"/>
              </a:rPr>
              <a:t>Boneh and Zhandry</a:t>
            </a:r>
            <a:r>
              <a:rPr lang="en-US" altLang="ja-JP" sz="1400" dirty="0">
                <a:ea typeface="Meiryo" panose="020B0604030504040204" pitchFamily="34" charset="-128"/>
              </a:rPr>
              <a:t>, CRYPTO2013</a:t>
            </a:r>
          </a:p>
          <a:p>
            <a:r>
              <a:rPr lang="en-US" altLang="ja-JP" sz="1400" dirty="0">
                <a:ea typeface="Meiryo" panose="020B0604030504040204" pitchFamily="34" charset="-128"/>
              </a:rPr>
              <a:t>[AMRS20] Alagic, </a:t>
            </a:r>
            <a:r>
              <a:rPr lang="en-US" altLang="ja-JP" sz="1400" dirty="0" err="1">
                <a:ea typeface="Meiryo" panose="020B0604030504040204" pitchFamily="34" charset="-128"/>
              </a:rPr>
              <a:t>Majenz</a:t>
            </a:r>
            <a:r>
              <a:rPr lang="en-US" altLang="ja-JP" sz="1400" dirty="0">
                <a:ea typeface="Meiryo" panose="020B0604030504040204" pitchFamily="34" charset="-128"/>
              </a:rPr>
              <a:t>, Russel, and Song, EUROCRYPT2020</a:t>
            </a:r>
          </a:p>
        </p:txBody>
      </p:sp>
    </p:spTree>
    <p:extLst>
      <p:ext uri="{BB962C8B-B14F-4D97-AF65-F5344CB8AC3E}">
        <p14:creationId xmlns:p14="http://schemas.microsoft.com/office/powerpoint/2010/main" val="361136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97E3C2-9E6C-EE3E-5C71-DC602CCE1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ea typeface="Meiryo" panose="020B0604030504040204" pitchFamily="34" charset="-128"/>
              </a:rPr>
              <a:t>EUF-CMA </a:t>
            </a:r>
            <a:r>
              <a:rPr kumimoji="1" lang="ja-JP" altLang="en-US" dirty="0">
                <a:ea typeface="Meiryo" panose="020B0604030504040204" pitchFamily="34" charset="-128"/>
              </a:rPr>
              <a:t>→ </a:t>
            </a:r>
            <a:r>
              <a:rPr kumimoji="1" lang="en-US" altLang="ja-JP" dirty="0">
                <a:ea typeface="Meiryo" panose="020B0604030504040204" pitchFamily="34" charset="-128"/>
              </a:rPr>
              <a:t>PO/BU</a:t>
            </a:r>
            <a:endParaRPr kumimoji="1" lang="ja-JP" altLang="en-US" dirty="0">
              <a:ea typeface="Meiryo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D5ED7A-24AE-3684-0343-6860BB8A6842}"/>
              </a:ext>
            </a:extLst>
          </p:cNvPr>
          <p:cNvSpPr txBox="1"/>
          <p:nvPr/>
        </p:nvSpPr>
        <p:spPr>
          <a:xfrm>
            <a:off x="972358" y="1359815"/>
            <a:ext cx="26819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dirty="0">
                <a:ea typeface="Meiryo" panose="020B0604030504040204" pitchFamily="34" charset="-128"/>
              </a:rPr>
              <a:t>EUF-CMA in QROM</a:t>
            </a:r>
            <a:endParaRPr lang="ja-JP" altLang="en-US" sz="2000" dirty="0">
              <a:ea typeface="Meiryo" panose="020B060403050404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楕円 4">
                <a:extLst>
                  <a:ext uri="{FF2B5EF4-FFF2-40B4-BE49-F238E27FC236}">
                    <a16:creationId xmlns:a16="http://schemas.microsoft.com/office/drawing/2014/main" id="{E88C980C-DFFC-18B6-5BD2-83BF568B623E}"/>
                  </a:ext>
                </a:extLst>
              </p:cNvPr>
              <p:cNvSpPr/>
              <p:nvPr/>
            </p:nvSpPr>
            <p:spPr>
              <a:xfrm>
                <a:off x="1801076" y="2742429"/>
                <a:ext cx="779504" cy="733425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tIns="36000" rIns="36000" bIns="36000" rtlCol="0" anchor="ctr"/>
              <a:lstStyle/>
              <a:p>
                <a:pPr algn="ctr" fontAlgn="auto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000" dirty="0">
                          <a:latin typeface="Lucida Calligraphy" panose="020F0502020204030204" pitchFamily="66" charset="0"/>
                        </a:rPr>
                        <m:t>A</m:t>
                      </m:r>
                    </m:oMath>
                  </m:oMathPara>
                </a14:m>
                <a:endParaRPr kumimoji="1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</mc:Choice>
        <mc:Fallback xmlns="">
          <p:sp>
            <p:nvSpPr>
              <p:cNvPr id="5" name="楕円 4">
                <a:extLst>
                  <a:ext uri="{FF2B5EF4-FFF2-40B4-BE49-F238E27FC236}">
                    <a16:creationId xmlns:a16="http://schemas.microsoft.com/office/drawing/2014/main" id="{E88C980C-DFFC-18B6-5BD2-83BF568B62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076" y="2742429"/>
                <a:ext cx="779504" cy="73342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四角形: 角を丸くする 5">
                <a:extLst>
                  <a:ext uri="{FF2B5EF4-FFF2-40B4-BE49-F238E27FC236}">
                    <a16:creationId xmlns:a16="http://schemas.microsoft.com/office/drawing/2014/main" id="{0A799C84-214E-B4A0-367A-F0CB0BD84598}"/>
                  </a:ext>
                </a:extLst>
              </p:cNvPr>
              <p:cNvSpPr/>
              <p:nvPr/>
            </p:nvSpPr>
            <p:spPr>
              <a:xfrm>
                <a:off x="2988997" y="2759891"/>
                <a:ext cx="684696" cy="69850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36000" rIns="36000" bIns="36000" rtlCol="0" anchor="ctr"/>
              <a:lstStyle/>
              <a:p>
                <a:pPr algn="ctr" fontAlgn="auto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i="0" dirty="0" smtClean="0">
                          <a:latin typeface="Sans Serif"/>
                          <a:ea typeface="Meiryo" panose="020B0604030504040204" pitchFamily="34" charset="-128"/>
                        </a:rPr>
                        <m:t>Sign</m:t>
                      </m:r>
                    </m:oMath>
                  </m:oMathPara>
                </a14:m>
                <a:endParaRPr kumimoji="1" lang="ja-JP" altLang="en-US" dirty="0">
                  <a:latin typeface="Sans Serif"/>
                  <a:ea typeface="Meiryo" panose="020B0604030504040204" pitchFamily="34" charset="-128"/>
                </a:endParaRPr>
              </a:p>
            </p:txBody>
          </p:sp>
        </mc:Choice>
        <mc:Fallback xmlns="">
          <p:sp>
            <p:nvSpPr>
              <p:cNvPr id="6" name="四角形: 角を丸くする 5">
                <a:extLst>
                  <a:ext uri="{FF2B5EF4-FFF2-40B4-BE49-F238E27FC236}">
                    <a16:creationId xmlns:a16="http://schemas.microsoft.com/office/drawing/2014/main" id="{0A799C84-214E-B4A0-367A-F0CB0BD845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997" y="2759891"/>
                <a:ext cx="684696" cy="6985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四角形: 角を丸くする 6">
                <a:extLst>
                  <a:ext uri="{FF2B5EF4-FFF2-40B4-BE49-F238E27FC236}">
                    <a16:creationId xmlns:a16="http://schemas.microsoft.com/office/drawing/2014/main" id="{0327354F-E20B-956C-41E9-63747A7E3625}"/>
                  </a:ext>
                </a:extLst>
              </p:cNvPr>
              <p:cNvSpPr/>
              <p:nvPr/>
            </p:nvSpPr>
            <p:spPr>
              <a:xfrm>
                <a:off x="618393" y="2759891"/>
                <a:ext cx="684696" cy="69850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36000" rIns="36000" bIns="36000" rtlCol="0" anchor="ctr"/>
              <a:lstStyle/>
              <a:p>
                <a:pPr algn="ctr" fontAlgn="auto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i="0" dirty="0" smtClean="0">
                          <a:latin typeface="Sans Serif"/>
                          <a:ea typeface="Meiryo" panose="020B0604030504040204" pitchFamily="34" charset="-128"/>
                          <a:cs typeface="Sans Serif Collection" panose="020B0502040504020204" pitchFamily="34" charset="0"/>
                        </a:rPr>
                        <m:t>H</m:t>
                      </m:r>
                    </m:oMath>
                  </m:oMathPara>
                </a14:m>
                <a:endParaRPr kumimoji="1" lang="ja-JP" altLang="en-US" dirty="0">
                  <a:latin typeface="Sans Serif"/>
                  <a:ea typeface="Meiryo" panose="020B0604030504040204" pitchFamily="34" charset="-128"/>
                  <a:cs typeface="Sans Serif Collection" panose="020B0502040504020204" pitchFamily="34" charset="0"/>
                </a:endParaRPr>
              </a:p>
            </p:txBody>
          </p:sp>
        </mc:Choice>
        <mc:Fallback xmlns="">
          <p:sp>
            <p:nvSpPr>
              <p:cNvPr id="7" name="四角形: 角を丸くする 6">
                <a:extLst>
                  <a:ext uri="{FF2B5EF4-FFF2-40B4-BE49-F238E27FC236}">
                    <a16:creationId xmlns:a16="http://schemas.microsoft.com/office/drawing/2014/main" id="{0327354F-E20B-956C-41E9-63747A7E36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93" y="2759891"/>
                <a:ext cx="684696" cy="6985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コネクタ: 曲線 8">
            <a:extLst>
              <a:ext uri="{FF2B5EF4-FFF2-40B4-BE49-F238E27FC236}">
                <a16:creationId xmlns:a16="http://schemas.microsoft.com/office/drawing/2014/main" id="{58274E0D-3A12-030D-C058-DC95316A9738}"/>
              </a:ext>
            </a:extLst>
          </p:cNvPr>
          <p:cNvCxnSpPr>
            <a:cxnSpLocks/>
            <a:stCxn id="5" idx="7"/>
            <a:endCxn id="6" idx="0"/>
          </p:cNvCxnSpPr>
          <p:nvPr/>
        </p:nvCxnSpPr>
        <p:spPr>
          <a:xfrm rot="5400000" flipH="1" flipV="1">
            <a:off x="2853911" y="2372404"/>
            <a:ext cx="89946" cy="864921"/>
          </a:xfrm>
          <a:prstGeom prst="curvedConnector3">
            <a:avLst>
              <a:gd name="adj1" fmla="val 37356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コネクタ: 曲線 9">
            <a:extLst>
              <a:ext uri="{FF2B5EF4-FFF2-40B4-BE49-F238E27FC236}">
                <a16:creationId xmlns:a16="http://schemas.microsoft.com/office/drawing/2014/main" id="{D5205556-54FA-4F40-9A72-89345424B413}"/>
              </a:ext>
            </a:extLst>
          </p:cNvPr>
          <p:cNvCxnSpPr>
            <a:cxnSpLocks/>
            <a:stCxn id="6" idx="2"/>
            <a:endCxn id="5" idx="5"/>
          </p:cNvCxnSpPr>
          <p:nvPr/>
        </p:nvCxnSpPr>
        <p:spPr>
          <a:xfrm rot="5400000" flipH="1">
            <a:off x="2853912" y="2980959"/>
            <a:ext cx="89945" cy="864921"/>
          </a:xfrm>
          <a:prstGeom prst="curvedConnector3">
            <a:avLst>
              <a:gd name="adj1" fmla="val -27357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コネクタ: 曲線 25">
            <a:extLst>
              <a:ext uri="{FF2B5EF4-FFF2-40B4-BE49-F238E27FC236}">
                <a16:creationId xmlns:a16="http://schemas.microsoft.com/office/drawing/2014/main" id="{FD14B47E-B478-A5C2-2C70-A9A5F8D5DED9}"/>
              </a:ext>
            </a:extLst>
          </p:cNvPr>
          <p:cNvCxnSpPr>
            <a:cxnSpLocks/>
            <a:stCxn id="5" idx="1"/>
            <a:endCxn id="7" idx="0"/>
          </p:cNvCxnSpPr>
          <p:nvPr/>
        </p:nvCxnSpPr>
        <p:spPr>
          <a:xfrm rot="16200000" flipV="1">
            <a:off x="1393014" y="2327618"/>
            <a:ext cx="89946" cy="954491"/>
          </a:xfrm>
          <a:prstGeom prst="curvedConnector3">
            <a:avLst>
              <a:gd name="adj1" fmla="val 37356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コネクタ: 曲線 28">
            <a:extLst>
              <a:ext uri="{FF2B5EF4-FFF2-40B4-BE49-F238E27FC236}">
                <a16:creationId xmlns:a16="http://schemas.microsoft.com/office/drawing/2014/main" id="{FAAC3D37-94BD-CF93-4D61-46CB4BF6DF93}"/>
              </a:ext>
            </a:extLst>
          </p:cNvPr>
          <p:cNvCxnSpPr>
            <a:cxnSpLocks/>
            <a:stCxn id="7" idx="2"/>
            <a:endCxn id="5" idx="3"/>
          </p:cNvCxnSpPr>
          <p:nvPr/>
        </p:nvCxnSpPr>
        <p:spPr>
          <a:xfrm rot="5400000" flipH="1" flipV="1">
            <a:off x="1393013" y="2936173"/>
            <a:ext cx="89945" cy="954491"/>
          </a:xfrm>
          <a:prstGeom prst="curvedConnector3">
            <a:avLst>
              <a:gd name="adj1" fmla="val -27357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B182681-27B0-AF54-A36D-C20115DB7777}"/>
                  </a:ext>
                </a:extLst>
              </p:cNvPr>
              <p:cNvSpPr txBox="1"/>
              <p:nvPr/>
            </p:nvSpPr>
            <p:spPr>
              <a:xfrm>
                <a:off x="2200005" y="3732597"/>
                <a:ext cx="1568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i="0" dirty="0" smtClean="0">
                          <a:latin typeface="Sans Serif"/>
                          <a:ea typeface="Meiryo" panose="020B0604030504040204" pitchFamily="34" charset="-128"/>
                        </a:rPr>
                        <m:t>Sign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𝑠𝑘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,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𝑚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</m:t>
                      </m:r>
                    </m:oMath>
                  </m:oMathPara>
                </a14:m>
                <a:endParaRPr kumimoji="1" lang="ja-JP" altLang="en-US" i="1" dirty="0">
                  <a:latin typeface="Sans Serif"/>
                  <a:ea typeface="Meiryo" panose="020B0604030504040204" pitchFamily="34" charset="-128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B182681-27B0-AF54-A36D-C20115DB7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005" y="3732597"/>
                <a:ext cx="1568450" cy="369332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AAA5732-25DF-0114-6CCC-91B907F124CE}"/>
                  </a:ext>
                </a:extLst>
              </p:cNvPr>
              <p:cNvSpPr txBox="1"/>
              <p:nvPr/>
            </p:nvSpPr>
            <p:spPr>
              <a:xfrm>
                <a:off x="972358" y="2164864"/>
                <a:ext cx="857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|</m:t>
                      </m:r>
                      <m:r>
                        <a:rPr kumimoji="1" lang="en-US" altLang="ja-JP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𝑚</m:t>
                      </m:r>
                      <m:r>
                        <a:rPr kumimoji="1" lang="en-US" altLang="ja-JP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⟩</m:t>
                      </m:r>
                    </m:oMath>
                  </m:oMathPara>
                </a14:m>
                <a:endParaRPr kumimoji="1" lang="ja-JP" altLang="en-US" dirty="0"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AAA5732-25DF-0114-6CCC-91B907F12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58" y="2164864"/>
                <a:ext cx="85725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517DCCE-484A-6094-8300-583E69EE71E5}"/>
              </a:ext>
            </a:extLst>
          </p:cNvPr>
          <p:cNvSpPr txBox="1"/>
          <p:nvPr/>
        </p:nvSpPr>
        <p:spPr>
          <a:xfrm>
            <a:off x="-1388722" y="4497673"/>
            <a:ext cx="156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|H(m)&gt;</a:t>
            </a:r>
            <a:endParaRPr kumimoji="1" lang="ja-JP" altLang="en-US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74655C4D-5F14-DAE0-FDFE-47EC46523B52}"/>
              </a:ext>
            </a:extLst>
          </p:cNvPr>
          <p:cNvCxnSpPr>
            <a:cxnSpLocks/>
            <a:stCxn id="5" idx="4"/>
            <a:endCxn id="51" idx="0"/>
          </p:cNvCxnSpPr>
          <p:nvPr/>
        </p:nvCxnSpPr>
        <p:spPr>
          <a:xfrm>
            <a:off x="2190828" y="3475854"/>
            <a:ext cx="0" cy="7480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CB3DF9-62E3-306A-3CEF-BD6D8A497A6A}"/>
                  </a:ext>
                </a:extLst>
              </p:cNvPr>
              <p:cNvSpPr txBox="1"/>
              <p:nvPr/>
            </p:nvSpPr>
            <p:spPr>
              <a:xfrm>
                <a:off x="1020506" y="3718955"/>
                <a:ext cx="857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|</m:t>
                      </m:r>
                      <m:r>
                        <m:rPr>
                          <m:nor/>
                        </m:rPr>
                        <a:rPr lang="en-US" altLang="ja-JP" dirty="0">
                          <a:latin typeface="Sans Serif"/>
                          <a:ea typeface="Meiryo" panose="020B0604030504040204" pitchFamily="34" charset="-128"/>
                          <a:cs typeface="Sans Serif Collection" panose="020B0502040504020204" pitchFamily="34" charset="0"/>
                        </a:rPr>
                        <m:t>H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Sans Serif Collection" panose="020B0502040504020204" pitchFamily="34" charset="0"/>
                          <a:cs typeface="Sans Serif Collection" panose="020B0502040504020204" pitchFamily="34" charset="0"/>
                        </a:rPr>
                        <m:t>(</m:t>
                      </m:r>
                      <m:r>
                        <a:rPr kumimoji="1" lang="en-US" altLang="ja-JP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𝑚</m:t>
                      </m:r>
                      <m:r>
                        <a:rPr kumimoji="1" lang="en-US" altLang="ja-JP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)⟩</m:t>
                      </m:r>
                    </m:oMath>
                  </m:oMathPara>
                </a14:m>
                <a:endParaRPr kumimoji="1" lang="ja-JP" altLang="en-US" dirty="0">
                  <a:latin typeface="Sans Serif"/>
                  <a:ea typeface="Meiryo" panose="020B0604030504040204" pitchFamily="34" charset="-128"/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CB3DF9-62E3-306A-3CEF-BD6D8A497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506" y="3718955"/>
                <a:ext cx="857250" cy="369332"/>
              </a:xfrm>
              <a:prstGeom prst="rect">
                <a:avLst/>
              </a:prstGeom>
              <a:blipFill>
                <a:blip r:embed="rId7"/>
                <a:stretch>
                  <a:fillRect l="-2941" r="-4412" b="-129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221E2D27-928B-37D8-8015-24275B810577}"/>
                  </a:ext>
                </a:extLst>
              </p:cNvPr>
              <p:cNvSpPr txBox="1"/>
              <p:nvPr/>
            </p:nvSpPr>
            <p:spPr>
              <a:xfrm>
                <a:off x="2481861" y="2164864"/>
                <a:ext cx="857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𝑚</m:t>
                      </m:r>
                    </m:oMath>
                  </m:oMathPara>
                </a14:m>
                <a:endParaRPr kumimoji="1" lang="ja-JP" altLang="en-US" dirty="0"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221E2D27-928B-37D8-8015-24275B810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861" y="2164864"/>
                <a:ext cx="8572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01499A79-FF26-E9ED-B6C2-00D1B0CE528F}"/>
                  </a:ext>
                </a:extLst>
              </p:cNvPr>
              <p:cNvSpPr txBox="1"/>
              <p:nvPr/>
            </p:nvSpPr>
            <p:spPr>
              <a:xfrm>
                <a:off x="1762203" y="4223950"/>
                <a:ext cx="857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b="0" i="1" dirty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r>
                            <a:rPr kumimoji="1" lang="en-US" altLang="ja-JP" i="1" dirty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∗</m:t>
                          </m:r>
                        </m:sup>
                      </m:sSup>
                      <m:r>
                        <a:rPr kumimoji="1" lang="en-US" altLang="ja-JP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,</m:t>
                      </m:r>
                      <m:sSup>
                        <m:sSupPr>
                          <m:ctrlPr>
                            <a:rPr kumimoji="1" lang="en-US" altLang="ja-JP" b="0" i="1" dirty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∗</m:t>
                          </m:r>
                        </m:sup>
                      </m:sSup>
                      <m:r>
                        <a:rPr kumimoji="1" lang="en-US" altLang="ja-JP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01499A79-FF26-E9ED-B6C2-00D1B0CE5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203" y="4223950"/>
                <a:ext cx="857250" cy="369332"/>
              </a:xfrm>
              <a:prstGeom prst="rect">
                <a:avLst/>
              </a:prstGeom>
              <a:blipFill>
                <a:blip r:embed="rId9"/>
                <a:stretch>
                  <a:fillRect l="-1449" r="-15942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4F5CCE5D-F4A8-D260-3CC9-15D69CC8F32E}"/>
                  </a:ext>
                </a:extLst>
              </p:cNvPr>
              <p:cNvSpPr txBox="1"/>
              <p:nvPr/>
            </p:nvSpPr>
            <p:spPr>
              <a:xfrm>
                <a:off x="472005" y="5175168"/>
                <a:ext cx="3456000" cy="646331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72000" rIns="7200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dirty="0">
                        <a:latin typeface="Lucida Calligraphy" panose="03010101010101010101" pitchFamily="66" charset="0"/>
                      </a:rPr>
                      <m:t>A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ea typeface="Meiryo" panose="020B0604030504040204" pitchFamily="34" charset="-128"/>
                  </a:rPr>
                  <a:t> wins</a:t>
                </a:r>
                <a:r>
                  <a:rPr lang="ja-JP" altLang="en-US">
                    <a:ea typeface="Meiryo" panose="020B0604030504040204" pitchFamily="34" charset="-128"/>
                  </a:rPr>
                  <a:t> </a:t>
                </a:r>
                <a:r>
                  <a:rPr lang="en-US" altLang="ja-JP" dirty="0">
                    <a:ea typeface="Meiryo" panose="020B0604030504040204" pitchFamily="34" charset="-128"/>
                  </a:rPr>
                  <a:t>if it submits accepting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𝑚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∗</m:t>
                        </m:r>
                      </m:sup>
                    </m:sSup>
                    <m:r>
                      <a:rPr lang="en-US" altLang="ja-JP" i="1" dirty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,</m:t>
                    </m:r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𝜎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∗</m:t>
                        </m:r>
                      </m:sup>
                    </m:sSup>
                    <m:r>
                      <a:rPr lang="en-US" altLang="ja-JP" i="1" dirty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</m:oMath>
                </a14:m>
                <a:r>
                  <a:rPr lang="en-US" altLang="ja-JP" dirty="0">
                    <a:latin typeface="Meiryo" panose="020B0604030504040204" pitchFamily="34" charset="-128"/>
                    <a:ea typeface="Meiryo" panose="020B0604030504040204" pitchFamily="34" charset="-128"/>
                  </a:rPr>
                  <a:t>, </a:t>
                </a:r>
                <a:r>
                  <a:rPr lang="en-US" altLang="ja-JP" dirty="0" err="1">
                    <a:latin typeface="Meiryo" panose="020B0604030504040204" pitchFamily="34" charset="-128"/>
                    <a:ea typeface="Meiryo" panose="020B0604030504040204" pitchFamily="34" charset="-128"/>
                  </a:rPr>
                  <a:t>s.t.</a:t>
                </a:r>
                <a:r>
                  <a:rPr lang="en-US" altLang="ja-JP" dirty="0">
                    <a:latin typeface="Meiryo" panose="020B0604030504040204" pitchFamily="34" charset="-128"/>
                    <a:ea typeface="Meiryo" panose="020B0604030504040204" pitchFamily="34" charset="-128"/>
                  </a:rPr>
                  <a:t>,</a:t>
                </a:r>
                <a:r>
                  <a:rPr lang="ja-JP" altLang="en-US">
                    <a:ea typeface="Meiryo" panose="020B0604030504040204" pitchFamily="34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𝑚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ja-JP" altLang="en-US" dirty="0">
                    <a:ea typeface="Meiryo" panose="020B0604030504040204" pitchFamily="34" charset="-128"/>
                  </a:rPr>
                  <a:t> </a:t>
                </a:r>
                <a:r>
                  <a:rPr kumimoji="1" lang="en-US" altLang="ja-JP" dirty="0">
                    <a:ea typeface="Meiryo" panose="020B0604030504040204" pitchFamily="34" charset="-128"/>
                  </a:rPr>
                  <a:t>is not queried.</a:t>
                </a:r>
                <a:endParaRPr kumimoji="1" lang="ja-JP" altLang="en-US" dirty="0">
                  <a:ea typeface="Meiryo" panose="020B0604030504040204" pitchFamily="34" charset="-128"/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4F5CCE5D-F4A8-D260-3CC9-15D69CC8F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5" y="5175168"/>
                <a:ext cx="3456000" cy="646331"/>
              </a:xfrm>
              <a:prstGeom prst="rect">
                <a:avLst/>
              </a:prstGeom>
              <a:blipFill>
                <a:blip r:embed="rId10"/>
                <a:stretch>
                  <a:fillRect l="-730" t="-3846" b="-13462"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1C00C91-3A04-631D-6495-C9F6BC481376}"/>
              </a:ext>
            </a:extLst>
          </p:cNvPr>
          <p:cNvSpPr txBox="1"/>
          <p:nvPr/>
        </p:nvSpPr>
        <p:spPr>
          <a:xfrm>
            <a:off x="4729073" y="1356122"/>
            <a:ext cx="26819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>
                <a:ea typeface="Meiryo" panose="020B0604030504040204" pitchFamily="34" charset="-128"/>
              </a:rPr>
              <a:t>Plus-One (PO)</a:t>
            </a:r>
          </a:p>
          <a:p>
            <a:pPr algn="ctr"/>
            <a:r>
              <a:rPr lang="en-US" altLang="ja-JP" sz="2000" dirty="0">
                <a:ea typeface="Meiryo" panose="020B0604030504040204" pitchFamily="34" charset="-128"/>
              </a:rPr>
              <a:t> [BZ13]</a:t>
            </a:r>
            <a:endParaRPr lang="ja-JP" altLang="en-US" sz="2000" dirty="0">
              <a:ea typeface="Meiryo" panose="020B060403050404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楕円 54">
                <a:extLst>
                  <a:ext uri="{FF2B5EF4-FFF2-40B4-BE49-F238E27FC236}">
                    <a16:creationId xmlns:a16="http://schemas.microsoft.com/office/drawing/2014/main" id="{55E33159-112B-1703-76D6-3F7FC848FA7E}"/>
                  </a:ext>
                </a:extLst>
              </p:cNvPr>
              <p:cNvSpPr/>
              <p:nvPr/>
            </p:nvSpPr>
            <p:spPr>
              <a:xfrm>
                <a:off x="5666182" y="2742429"/>
                <a:ext cx="779504" cy="733425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tIns="36000" rIns="36000" bIns="36000" rtlCol="0" anchor="ctr"/>
              <a:lstStyle/>
              <a:p>
                <a:pPr algn="ctr" fontAlgn="auto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000" dirty="0">
                          <a:latin typeface="Lucida Calligraphy" panose="020F0502020204030204" pitchFamily="66" charset="0"/>
                        </a:rPr>
                        <m:t>A</m:t>
                      </m:r>
                    </m:oMath>
                  </m:oMathPara>
                </a14:m>
                <a:endParaRPr kumimoji="1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</mc:Choice>
        <mc:Fallback xmlns="">
          <p:sp>
            <p:nvSpPr>
              <p:cNvPr id="55" name="楕円 54">
                <a:extLst>
                  <a:ext uri="{FF2B5EF4-FFF2-40B4-BE49-F238E27FC236}">
                    <a16:creationId xmlns:a16="http://schemas.microsoft.com/office/drawing/2014/main" id="{55E33159-112B-1703-76D6-3F7FC848F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182" y="2742429"/>
                <a:ext cx="779504" cy="73342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四角形: 角を丸くする 55">
                <a:extLst>
                  <a:ext uri="{FF2B5EF4-FFF2-40B4-BE49-F238E27FC236}">
                    <a16:creationId xmlns:a16="http://schemas.microsoft.com/office/drawing/2014/main" id="{C395790B-AA39-1572-9DEF-A9100F8CD1F0}"/>
                  </a:ext>
                </a:extLst>
              </p:cNvPr>
              <p:cNvSpPr/>
              <p:nvPr/>
            </p:nvSpPr>
            <p:spPr>
              <a:xfrm>
                <a:off x="6959910" y="2759891"/>
                <a:ext cx="684696" cy="69850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36000" rIns="36000" bIns="36000" rtlCol="0" anchor="ctr"/>
              <a:lstStyle/>
              <a:p>
                <a:pPr algn="ctr" fontAlgn="auto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i="0" dirty="0" smtClean="0">
                          <a:latin typeface="Sans Serif"/>
                          <a:ea typeface="Meiryo" panose="020B0604030504040204" pitchFamily="34" charset="-128"/>
                        </a:rPr>
                        <m:t>Sign</m:t>
                      </m:r>
                    </m:oMath>
                  </m:oMathPara>
                </a14:m>
                <a:endParaRPr kumimoji="1" lang="ja-JP" altLang="en-US" dirty="0">
                  <a:latin typeface="Sans Serif"/>
                  <a:ea typeface="Meiryo" panose="020B0604030504040204" pitchFamily="34" charset="-128"/>
                </a:endParaRPr>
              </a:p>
            </p:txBody>
          </p:sp>
        </mc:Choice>
        <mc:Fallback xmlns="">
          <p:sp>
            <p:nvSpPr>
              <p:cNvPr id="56" name="四角形: 角を丸くする 55">
                <a:extLst>
                  <a:ext uri="{FF2B5EF4-FFF2-40B4-BE49-F238E27FC236}">
                    <a16:creationId xmlns:a16="http://schemas.microsoft.com/office/drawing/2014/main" id="{C395790B-AA39-1572-9DEF-A9100F8CD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10" y="2759891"/>
                <a:ext cx="684696" cy="69850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四角形: 角を丸くする 56">
                <a:extLst>
                  <a:ext uri="{FF2B5EF4-FFF2-40B4-BE49-F238E27FC236}">
                    <a16:creationId xmlns:a16="http://schemas.microsoft.com/office/drawing/2014/main" id="{2DFAE605-A4CA-2F05-1C00-C8FBCD790450}"/>
                  </a:ext>
                </a:extLst>
              </p:cNvPr>
              <p:cNvSpPr/>
              <p:nvPr/>
            </p:nvSpPr>
            <p:spPr>
              <a:xfrm>
                <a:off x="4464178" y="2759891"/>
                <a:ext cx="684696" cy="69850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36000" rIns="36000" bIns="36000" rtlCol="0" anchor="ctr"/>
              <a:lstStyle/>
              <a:p>
                <a:pPr algn="ctr" fontAlgn="auto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i="0" dirty="0" smtClean="0">
                          <a:latin typeface="Sans Serif"/>
                          <a:ea typeface="Meiryo" panose="020B0604030504040204" pitchFamily="34" charset="-128"/>
                          <a:cs typeface="Sans Serif Collection" panose="020B0502040504020204" pitchFamily="34" charset="0"/>
                        </a:rPr>
                        <m:t>H</m:t>
                      </m:r>
                    </m:oMath>
                  </m:oMathPara>
                </a14:m>
                <a:endParaRPr kumimoji="1" lang="ja-JP" altLang="en-US" dirty="0">
                  <a:latin typeface="Sans Serif"/>
                  <a:ea typeface="Meiryo" panose="020B0604030504040204" pitchFamily="34" charset="-128"/>
                  <a:cs typeface="Sans Serif Collection" panose="020B0502040504020204" pitchFamily="34" charset="0"/>
                </a:endParaRPr>
              </a:p>
            </p:txBody>
          </p:sp>
        </mc:Choice>
        <mc:Fallback xmlns="">
          <p:sp>
            <p:nvSpPr>
              <p:cNvPr id="57" name="四角形: 角を丸くする 56">
                <a:extLst>
                  <a:ext uri="{FF2B5EF4-FFF2-40B4-BE49-F238E27FC236}">
                    <a16:creationId xmlns:a16="http://schemas.microsoft.com/office/drawing/2014/main" id="{2DFAE605-A4CA-2F05-1C00-C8FBCD7904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178" y="2759891"/>
                <a:ext cx="684696" cy="698500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コネクタ: 曲線 57">
            <a:extLst>
              <a:ext uri="{FF2B5EF4-FFF2-40B4-BE49-F238E27FC236}">
                <a16:creationId xmlns:a16="http://schemas.microsoft.com/office/drawing/2014/main" id="{6547D9D5-0731-BAD6-CF8B-289A2313C115}"/>
              </a:ext>
            </a:extLst>
          </p:cNvPr>
          <p:cNvCxnSpPr>
            <a:cxnSpLocks/>
            <a:stCxn id="55" idx="7"/>
            <a:endCxn id="56" idx="0"/>
          </p:cNvCxnSpPr>
          <p:nvPr/>
        </p:nvCxnSpPr>
        <p:spPr>
          <a:xfrm rot="5400000" flipH="1" flipV="1">
            <a:off x="6771921" y="2319500"/>
            <a:ext cx="89946" cy="970728"/>
          </a:xfrm>
          <a:prstGeom prst="curvedConnector3">
            <a:avLst>
              <a:gd name="adj1" fmla="val 37356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コネクタ: 曲線 58">
            <a:extLst>
              <a:ext uri="{FF2B5EF4-FFF2-40B4-BE49-F238E27FC236}">
                <a16:creationId xmlns:a16="http://schemas.microsoft.com/office/drawing/2014/main" id="{52A52A4A-482F-E75F-2000-9DB15859E40A}"/>
              </a:ext>
            </a:extLst>
          </p:cNvPr>
          <p:cNvCxnSpPr>
            <a:cxnSpLocks/>
            <a:stCxn id="56" idx="2"/>
            <a:endCxn id="55" idx="5"/>
          </p:cNvCxnSpPr>
          <p:nvPr/>
        </p:nvCxnSpPr>
        <p:spPr>
          <a:xfrm rot="5400000" flipH="1">
            <a:off x="6771921" y="2928055"/>
            <a:ext cx="89945" cy="970728"/>
          </a:xfrm>
          <a:prstGeom prst="curvedConnector3">
            <a:avLst>
              <a:gd name="adj1" fmla="val -27357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コネクタ: 曲線 59">
            <a:extLst>
              <a:ext uri="{FF2B5EF4-FFF2-40B4-BE49-F238E27FC236}">
                <a16:creationId xmlns:a16="http://schemas.microsoft.com/office/drawing/2014/main" id="{93CD906C-6C8B-D3E7-EEEF-1296AEA87670}"/>
              </a:ext>
            </a:extLst>
          </p:cNvPr>
          <p:cNvCxnSpPr>
            <a:cxnSpLocks/>
            <a:stCxn id="55" idx="1"/>
            <a:endCxn id="57" idx="0"/>
          </p:cNvCxnSpPr>
          <p:nvPr/>
        </p:nvCxnSpPr>
        <p:spPr>
          <a:xfrm rot="16200000" flipV="1">
            <a:off x="5248459" y="2317958"/>
            <a:ext cx="89946" cy="973812"/>
          </a:xfrm>
          <a:prstGeom prst="curvedConnector3">
            <a:avLst>
              <a:gd name="adj1" fmla="val 37356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コネクタ: 曲線 60">
            <a:extLst>
              <a:ext uri="{FF2B5EF4-FFF2-40B4-BE49-F238E27FC236}">
                <a16:creationId xmlns:a16="http://schemas.microsoft.com/office/drawing/2014/main" id="{3CDA8CBC-B349-FB15-9D16-2112B5D124AD}"/>
              </a:ext>
            </a:extLst>
          </p:cNvPr>
          <p:cNvCxnSpPr>
            <a:cxnSpLocks/>
            <a:stCxn id="57" idx="2"/>
            <a:endCxn id="55" idx="3"/>
          </p:cNvCxnSpPr>
          <p:nvPr/>
        </p:nvCxnSpPr>
        <p:spPr>
          <a:xfrm rot="5400000" flipH="1" flipV="1">
            <a:off x="5248459" y="2926513"/>
            <a:ext cx="89945" cy="973812"/>
          </a:xfrm>
          <a:prstGeom prst="curvedConnector3">
            <a:avLst>
              <a:gd name="adj1" fmla="val -27357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0F4D9E15-63D6-7A11-927C-C8F3AAAF03EC}"/>
                  </a:ext>
                </a:extLst>
              </p:cNvPr>
              <p:cNvSpPr txBox="1"/>
              <p:nvPr/>
            </p:nvSpPr>
            <p:spPr>
              <a:xfrm>
                <a:off x="6159373" y="3732597"/>
                <a:ext cx="1568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0" i="0" dirty="0" smtClean="0">
                          <a:latin typeface="Sans Serif"/>
                          <a:ea typeface="Meiryo" panose="020B0604030504040204" pitchFamily="34" charset="-128"/>
                        </a:rPr>
                        <m:t>|</m:t>
                      </m:r>
                      <m:r>
                        <m:rPr>
                          <m:nor/>
                        </m:rPr>
                        <a:rPr lang="en-US" altLang="ja-JP" i="0" dirty="0" smtClean="0">
                          <a:latin typeface="Sans Serif"/>
                          <a:ea typeface="Meiryo" panose="020B0604030504040204" pitchFamily="34" charset="-128"/>
                        </a:rPr>
                        <m:t>Sign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𝑠𝑘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,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𝑚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)⟩</m:t>
                      </m:r>
                    </m:oMath>
                  </m:oMathPara>
                </a14:m>
                <a:endParaRPr kumimoji="1" lang="ja-JP" altLang="en-US" i="1" dirty="0">
                  <a:latin typeface="Sans Serif"/>
                  <a:ea typeface="Meiryo" panose="020B0604030504040204" pitchFamily="34" charset="-128"/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0F4D9E15-63D6-7A11-927C-C8F3AAAF0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373" y="3732597"/>
                <a:ext cx="1568450" cy="369332"/>
              </a:xfrm>
              <a:prstGeom prst="rect">
                <a:avLst/>
              </a:prstGeom>
              <a:blipFill>
                <a:blip r:embed="rId1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4E30E73B-AC0C-C7CC-DFEC-7F5B55828A8A}"/>
                  </a:ext>
                </a:extLst>
              </p:cNvPr>
              <p:cNvSpPr txBox="1"/>
              <p:nvPr/>
            </p:nvSpPr>
            <p:spPr>
              <a:xfrm>
                <a:off x="4821275" y="2164864"/>
                <a:ext cx="857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|</m:t>
                      </m:r>
                      <m:r>
                        <a:rPr kumimoji="1" lang="en-US" altLang="ja-JP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𝑚</m:t>
                      </m:r>
                      <m:r>
                        <a:rPr kumimoji="1" lang="en-US" altLang="ja-JP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⟩</m:t>
                      </m:r>
                    </m:oMath>
                  </m:oMathPara>
                </a14:m>
                <a:endParaRPr kumimoji="1" lang="ja-JP" altLang="en-US" dirty="0"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4E30E73B-AC0C-C7CC-DFEC-7F5B55828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275" y="2164864"/>
                <a:ext cx="857250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6512FE6C-AB13-B4F1-3684-1652CD5F1F6B}"/>
              </a:ext>
            </a:extLst>
          </p:cNvPr>
          <p:cNvCxnSpPr>
            <a:cxnSpLocks/>
            <a:stCxn id="55" idx="4"/>
            <a:endCxn id="67" idx="0"/>
          </p:cNvCxnSpPr>
          <p:nvPr/>
        </p:nvCxnSpPr>
        <p:spPr>
          <a:xfrm>
            <a:off x="6055934" y="3475854"/>
            <a:ext cx="0" cy="7810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80882E15-2342-F494-AD59-6B7B6685F754}"/>
                  </a:ext>
                </a:extLst>
              </p:cNvPr>
              <p:cNvSpPr txBox="1"/>
              <p:nvPr/>
            </p:nvSpPr>
            <p:spPr>
              <a:xfrm>
                <a:off x="4846307" y="3718955"/>
                <a:ext cx="857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|</m:t>
                      </m:r>
                      <m:r>
                        <m:rPr>
                          <m:nor/>
                        </m:rPr>
                        <a:rPr lang="en-US" altLang="ja-JP" dirty="0">
                          <a:latin typeface="Sans Serif"/>
                          <a:ea typeface="Meiryo" panose="020B0604030504040204" pitchFamily="34" charset="-128"/>
                          <a:cs typeface="Sans Serif Collection" panose="020B0502040504020204" pitchFamily="34" charset="0"/>
                        </a:rPr>
                        <m:t>H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Sans Serif Collection" panose="020B0502040504020204" pitchFamily="34" charset="0"/>
                          <a:cs typeface="Sans Serif Collection" panose="020B0502040504020204" pitchFamily="34" charset="0"/>
                        </a:rPr>
                        <m:t>(</m:t>
                      </m:r>
                      <m:r>
                        <a:rPr kumimoji="1" lang="en-US" altLang="ja-JP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𝑚</m:t>
                      </m:r>
                      <m:r>
                        <a:rPr kumimoji="1" lang="en-US" altLang="ja-JP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)⟩</m:t>
                      </m:r>
                    </m:oMath>
                  </m:oMathPara>
                </a14:m>
                <a:endParaRPr kumimoji="1" lang="ja-JP" altLang="en-US" dirty="0">
                  <a:latin typeface="Sans Serif"/>
                  <a:ea typeface="Meiryo" panose="020B0604030504040204" pitchFamily="34" charset="-128"/>
                </a:endParaRPr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80882E15-2342-F494-AD59-6B7B6685F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07" y="3718955"/>
                <a:ext cx="857250" cy="369332"/>
              </a:xfrm>
              <a:prstGeom prst="rect">
                <a:avLst/>
              </a:prstGeom>
              <a:blipFill>
                <a:blip r:embed="rId16"/>
                <a:stretch>
                  <a:fillRect l="-1449" r="-2899" b="-129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78E0DB4E-772F-7E29-2F94-7BFE2DBC86F4}"/>
                  </a:ext>
                </a:extLst>
              </p:cNvPr>
              <p:cNvSpPr txBox="1"/>
              <p:nvPr/>
            </p:nvSpPr>
            <p:spPr>
              <a:xfrm>
                <a:off x="6388268" y="2164864"/>
                <a:ext cx="857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|</m:t>
                      </m:r>
                      <m:r>
                        <a:rPr kumimoji="1" lang="en-US" altLang="ja-JP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𝑚</m:t>
                      </m:r>
                      <m:r>
                        <a:rPr kumimoji="1" lang="en-US" altLang="ja-JP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⟩</m:t>
                      </m:r>
                    </m:oMath>
                  </m:oMathPara>
                </a14:m>
                <a:endParaRPr kumimoji="1" lang="ja-JP" altLang="en-US" dirty="0"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78E0DB4E-772F-7E29-2F94-7BFE2DBC8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268" y="2164864"/>
                <a:ext cx="857250" cy="369332"/>
              </a:xfrm>
              <a:prstGeom prst="rect">
                <a:avLst/>
              </a:prstGeom>
              <a:blipFill>
                <a:blip r:embed="rId1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830492ED-DF5B-2E6A-F52A-98A7B4881411}"/>
                  </a:ext>
                </a:extLst>
              </p:cNvPr>
              <p:cNvSpPr txBox="1"/>
              <p:nvPr/>
            </p:nvSpPr>
            <p:spPr>
              <a:xfrm>
                <a:off x="5627309" y="4256915"/>
                <a:ext cx="857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dirty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ja-JP" b="0" i="1" dirty="0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ja-JP" b="0" i="1" dirty="0" smtClean="0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i="1" dirty="0" smtClean="0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kumimoji="1" lang="en-US" altLang="ja-JP" b="0" i="1" dirty="0" smtClean="0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b="0" i="1" dirty="0" smtClean="0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kumimoji="1" lang="en-US" altLang="ja-JP" b="0" i="1" dirty="0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kumimoji="1" lang="en-US" altLang="ja-JP" b="0" i="1" dirty="0" smtClean="0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0" i="1" dirty="0" smtClean="0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b="0" i="1" dirty="0" smtClean="0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b="0" i="1" dirty="0" smtClean="0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dirty="0"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830492ED-DF5B-2E6A-F52A-98A7B4881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309" y="4256915"/>
                <a:ext cx="857250" cy="369332"/>
              </a:xfrm>
              <a:prstGeom prst="rect">
                <a:avLst/>
              </a:prstGeom>
              <a:blipFill>
                <a:blip r:embed="rId18"/>
                <a:stretch>
                  <a:fillRect r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BAF86A2C-E17D-6C55-1E4F-E44C42EFB057}"/>
                  </a:ext>
                </a:extLst>
              </p:cNvPr>
              <p:cNvSpPr txBox="1"/>
              <p:nvPr/>
            </p:nvSpPr>
            <p:spPr>
              <a:xfrm>
                <a:off x="4327934" y="5175168"/>
                <a:ext cx="3456000" cy="646331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72000" rIns="7200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dirty="0">
                        <a:latin typeface="Lucida Calligraphy" panose="03010101010101010101" pitchFamily="66" charset="0"/>
                      </a:rPr>
                      <m:t>A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ea typeface="Meiryo" panose="020B0604030504040204" pitchFamily="34" charset="-128"/>
                  </a:rPr>
                  <a:t> wins</a:t>
                </a:r>
                <a:r>
                  <a:rPr lang="ja-JP" altLang="en-US" dirty="0">
                    <a:ea typeface="Meiryo" panose="020B0604030504040204" pitchFamily="34" charset="-128"/>
                  </a:rPr>
                  <a:t> </a:t>
                </a:r>
                <a:r>
                  <a:rPr lang="en-US" altLang="ja-JP" dirty="0">
                    <a:ea typeface="Meiryo" panose="020B0604030504040204" pitchFamily="34" charset="-128"/>
                  </a:rPr>
                  <a:t>if it submits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𝑞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+1</m:t>
                    </m:r>
                  </m:oMath>
                </a14:m>
                <a:r>
                  <a:rPr kumimoji="1" lang="ja-JP" altLang="en-US" i="1" dirty="0">
                    <a:ea typeface="Meiryo" panose="020B0604030504040204" pitchFamily="34" charset="-128"/>
                  </a:rPr>
                  <a:t> </a:t>
                </a:r>
                <a:r>
                  <a:rPr kumimoji="1" lang="en-US" altLang="ja-JP" dirty="0">
                    <a:ea typeface="Meiryo" panose="020B0604030504040204" pitchFamily="34" charset="-128"/>
                  </a:rPr>
                  <a:t>accepting</a:t>
                </a:r>
                <a:r>
                  <a:rPr kumimoji="1" lang="en-US" altLang="ja-JP" i="1" dirty="0">
                    <a:ea typeface="Meiryo" panose="020B0604030504040204" pitchFamily="34" charset="-128"/>
                  </a:rPr>
                  <a:t> </a:t>
                </a:r>
                <a:r>
                  <a:rPr kumimoji="1" lang="en-US" altLang="ja-JP" dirty="0">
                    <a:ea typeface="Meiryo" panose="020B0604030504040204" pitchFamily="34" charset="-128"/>
                  </a:rPr>
                  <a:t>pairs after</a:t>
                </a:r>
                <a:r>
                  <a:rPr kumimoji="1" lang="en-US" altLang="ja-JP" i="1" dirty="0">
                    <a:ea typeface="Meiryo" panose="020B060403050404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𝑞</m:t>
                    </m:r>
                  </m:oMath>
                </a14:m>
                <a:r>
                  <a:rPr kumimoji="1" lang="ja-JP" altLang="en-US" i="1" dirty="0">
                    <a:ea typeface="Meiryo" panose="020B0604030504040204" pitchFamily="34" charset="-128"/>
                  </a:rPr>
                  <a:t> </a:t>
                </a:r>
                <a:r>
                  <a:rPr kumimoji="1" lang="en-US" altLang="ja-JP" dirty="0">
                    <a:ea typeface="Meiryo" panose="020B0604030504040204" pitchFamily="34" charset="-128"/>
                  </a:rPr>
                  <a:t>queries.</a:t>
                </a:r>
                <a:endParaRPr kumimoji="1" lang="ja-JP" altLang="en-US" dirty="0">
                  <a:ea typeface="Meiryo" panose="020B0604030504040204" pitchFamily="34" charset="-128"/>
                </a:endParaRPr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BAF86A2C-E17D-6C55-1E4F-E44C42EFB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934" y="5175168"/>
                <a:ext cx="3456000" cy="646331"/>
              </a:xfrm>
              <a:prstGeom prst="rect">
                <a:avLst/>
              </a:prstGeom>
              <a:blipFill>
                <a:blip r:embed="rId19"/>
                <a:stretch>
                  <a:fillRect l="-1825" t="-3846" b="-13462"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B32E8785-4AB5-01FD-9935-754C2824CBC4}"/>
              </a:ext>
            </a:extLst>
          </p:cNvPr>
          <p:cNvSpPr txBox="1"/>
          <p:nvPr/>
        </p:nvSpPr>
        <p:spPr>
          <a:xfrm>
            <a:off x="8253261" y="1356122"/>
            <a:ext cx="34439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>
                <a:ea typeface="Meiryo" panose="020B0604030504040204" pitchFamily="34" charset="-128"/>
              </a:rPr>
              <a:t>Blind Unforgeability (BU) [AMRS20] </a:t>
            </a:r>
            <a:endParaRPr lang="ja-JP" altLang="en-US" sz="2000" dirty="0">
              <a:ea typeface="Meiryo" panose="020B060403050404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楕円 104">
                <a:extLst>
                  <a:ext uri="{FF2B5EF4-FFF2-40B4-BE49-F238E27FC236}">
                    <a16:creationId xmlns:a16="http://schemas.microsoft.com/office/drawing/2014/main" id="{BF88CC2D-811D-4C8B-BD06-7154EE5FB768}"/>
                  </a:ext>
                </a:extLst>
              </p:cNvPr>
              <p:cNvSpPr/>
              <p:nvPr/>
            </p:nvSpPr>
            <p:spPr>
              <a:xfrm>
                <a:off x="9571353" y="2742429"/>
                <a:ext cx="779504" cy="733425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tIns="36000" rIns="36000" bIns="36000" rtlCol="0" anchor="ctr"/>
              <a:lstStyle/>
              <a:p>
                <a:pPr algn="ctr" fontAlgn="auto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000" dirty="0">
                          <a:latin typeface="Lucida Calligraphy" panose="020F0502020204030204" pitchFamily="66" charset="0"/>
                        </a:rPr>
                        <m:t>A</m:t>
                      </m:r>
                    </m:oMath>
                  </m:oMathPara>
                </a14:m>
                <a:endParaRPr kumimoji="1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</mc:Choice>
        <mc:Fallback xmlns="">
          <p:sp>
            <p:nvSpPr>
              <p:cNvPr id="105" name="楕円 104">
                <a:extLst>
                  <a:ext uri="{FF2B5EF4-FFF2-40B4-BE49-F238E27FC236}">
                    <a16:creationId xmlns:a16="http://schemas.microsoft.com/office/drawing/2014/main" id="{BF88CC2D-811D-4C8B-BD06-7154EE5FB7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353" y="2742429"/>
                <a:ext cx="779504" cy="73342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四角形: 角を丸くする 105">
                <a:extLst>
                  <a:ext uri="{FF2B5EF4-FFF2-40B4-BE49-F238E27FC236}">
                    <a16:creationId xmlns:a16="http://schemas.microsoft.com/office/drawing/2014/main" id="{9CAD23A5-BF79-48B9-C6B4-13A5967B39DA}"/>
                  </a:ext>
                </a:extLst>
              </p:cNvPr>
              <p:cNvSpPr/>
              <p:nvPr/>
            </p:nvSpPr>
            <p:spPr>
              <a:xfrm>
                <a:off x="10865081" y="2759891"/>
                <a:ext cx="684696" cy="69850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36000" rIns="36000" bIns="36000" rtlCol="0" anchor="ctr"/>
              <a:lstStyle/>
              <a:p>
                <a:pPr algn="ctr" fontAlgn="auto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i="0" dirty="0" smtClean="0">
                          <a:latin typeface="Sans Serif"/>
                          <a:ea typeface="Meiryo" panose="020B0604030504040204" pitchFamily="34" charset="-128"/>
                        </a:rPr>
                        <m:t>Sign</m:t>
                      </m:r>
                    </m:oMath>
                  </m:oMathPara>
                </a14:m>
                <a:endParaRPr kumimoji="1" lang="ja-JP" altLang="en-US" dirty="0">
                  <a:latin typeface="Sans Serif"/>
                  <a:ea typeface="Meiryo" panose="020B0604030504040204" pitchFamily="34" charset="-128"/>
                </a:endParaRPr>
              </a:p>
            </p:txBody>
          </p:sp>
        </mc:Choice>
        <mc:Fallback xmlns="">
          <p:sp>
            <p:nvSpPr>
              <p:cNvPr id="106" name="四角形: 角を丸くする 105">
                <a:extLst>
                  <a:ext uri="{FF2B5EF4-FFF2-40B4-BE49-F238E27FC236}">
                    <a16:creationId xmlns:a16="http://schemas.microsoft.com/office/drawing/2014/main" id="{9CAD23A5-BF79-48B9-C6B4-13A5967B39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081" y="2759891"/>
                <a:ext cx="684696" cy="698500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四角形: 角を丸くする 106">
                <a:extLst>
                  <a:ext uri="{FF2B5EF4-FFF2-40B4-BE49-F238E27FC236}">
                    <a16:creationId xmlns:a16="http://schemas.microsoft.com/office/drawing/2014/main" id="{A74AD5D8-CAE1-51F9-F0BF-AFC7C55E7B8F}"/>
                  </a:ext>
                </a:extLst>
              </p:cNvPr>
              <p:cNvSpPr/>
              <p:nvPr/>
            </p:nvSpPr>
            <p:spPr>
              <a:xfrm>
                <a:off x="8369349" y="2759891"/>
                <a:ext cx="684696" cy="69850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36000" rIns="36000" bIns="36000" rtlCol="0" anchor="ctr"/>
              <a:lstStyle/>
              <a:p>
                <a:pPr algn="ctr" fontAlgn="auto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i="0" dirty="0" smtClean="0">
                          <a:latin typeface="Sans Serif"/>
                          <a:ea typeface="Meiryo" panose="020B0604030504040204" pitchFamily="34" charset="-128"/>
                          <a:cs typeface="Sans Serif Collection" panose="020B0502040504020204" pitchFamily="34" charset="0"/>
                        </a:rPr>
                        <m:t>H</m:t>
                      </m:r>
                    </m:oMath>
                  </m:oMathPara>
                </a14:m>
                <a:endParaRPr kumimoji="1" lang="ja-JP" altLang="en-US" dirty="0">
                  <a:latin typeface="Sans Serif"/>
                  <a:ea typeface="Meiryo" panose="020B0604030504040204" pitchFamily="34" charset="-128"/>
                  <a:cs typeface="Sans Serif Collection" panose="020B0502040504020204" pitchFamily="34" charset="0"/>
                </a:endParaRPr>
              </a:p>
            </p:txBody>
          </p:sp>
        </mc:Choice>
        <mc:Fallback xmlns="">
          <p:sp>
            <p:nvSpPr>
              <p:cNvPr id="107" name="四角形: 角を丸くする 106">
                <a:extLst>
                  <a:ext uri="{FF2B5EF4-FFF2-40B4-BE49-F238E27FC236}">
                    <a16:creationId xmlns:a16="http://schemas.microsoft.com/office/drawing/2014/main" id="{A74AD5D8-CAE1-51F9-F0BF-AFC7C55E7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349" y="2759891"/>
                <a:ext cx="684696" cy="698500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コネクタ: 曲線 107">
            <a:extLst>
              <a:ext uri="{FF2B5EF4-FFF2-40B4-BE49-F238E27FC236}">
                <a16:creationId xmlns:a16="http://schemas.microsoft.com/office/drawing/2014/main" id="{DEE49442-11B7-11FA-FF56-E63DB2601EF5}"/>
              </a:ext>
            </a:extLst>
          </p:cNvPr>
          <p:cNvCxnSpPr>
            <a:cxnSpLocks/>
            <a:stCxn id="105" idx="7"/>
            <a:endCxn id="106" idx="0"/>
          </p:cNvCxnSpPr>
          <p:nvPr/>
        </p:nvCxnSpPr>
        <p:spPr>
          <a:xfrm rot="5400000" flipH="1" flipV="1">
            <a:off x="10677092" y="2319500"/>
            <a:ext cx="89946" cy="970728"/>
          </a:xfrm>
          <a:prstGeom prst="curvedConnector3">
            <a:avLst>
              <a:gd name="adj1" fmla="val 37356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コネクタ: 曲線 108">
            <a:extLst>
              <a:ext uri="{FF2B5EF4-FFF2-40B4-BE49-F238E27FC236}">
                <a16:creationId xmlns:a16="http://schemas.microsoft.com/office/drawing/2014/main" id="{E178960F-F5C3-C73B-4361-B632036995B6}"/>
              </a:ext>
            </a:extLst>
          </p:cNvPr>
          <p:cNvCxnSpPr>
            <a:cxnSpLocks/>
            <a:stCxn id="106" idx="2"/>
            <a:endCxn id="105" idx="5"/>
          </p:cNvCxnSpPr>
          <p:nvPr/>
        </p:nvCxnSpPr>
        <p:spPr>
          <a:xfrm rot="5400000" flipH="1">
            <a:off x="10677092" y="2928055"/>
            <a:ext cx="89945" cy="970728"/>
          </a:xfrm>
          <a:prstGeom prst="curvedConnector3">
            <a:avLst>
              <a:gd name="adj1" fmla="val -27357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コネクタ: 曲線 109">
            <a:extLst>
              <a:ext uri="{FF2B5EF4-FFF2-40B4-BE49-F238E27FC236}">
                <a16:creationId xmlns:a16="http://schemas.microsoft.com/office/drawing/2014/main" id="{8624143D-A7B6-A564-4FF0-0222895A2E40}"/>
              </a:ext>
            </a:extLst>
          </p:cNvPr>
          <p:cNvCxnSpPr>
            <a:cxnSpLocks/>
            <a:stCxn id="105" idx="1"/>
            <a:endCxn id="107" idx="0"/>
          </p:cNvCxnSpPr>
          <p:nvPr/>
        </p:nvCxnSpPr>
        <p:spPr>
          <a:xfrm rot="16200000" flipV="1">
            <a:off x="9153630" y="2317958"/>
            <a:ext cx="89946" cy="973812"/>
          </a:xfrm>
          <a:prstGeom prst="curvedConnector3">
            <a:avLst>
              <a:gd name="adj1" fmla="val 37356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コネクタ: 曲線 110">
            <a:extLst>
              <a:ext uri="{FF2B5EF4-FFF2-40B4-BE49-F238E27FC236}">
                <a16:creationId xmlns:a16="http://schemas.microsoft.com/office/drawing/2014/main" id="{B3AC9603-AE95-F2ED-6BCA-9A35F6A66A74}"/>
              </a:ext>
            </a:extLst>
          </p:cNvPr>
          <p:cNvCxnSpPr>
            <a:cxnSpLocks/>
            <a:stCxn id="107" idx="2"/>
            <a:endCxn id="105" idx="3"/>
          </p:cNvCxnSpPr>
          <p:nvPr/>
        </p:nvCxnSpPr>
        <p:spPr>
          <a:xfrm rot="5400000" flipH="1" flipV="1">
            <a:off x="9153630" y="2926513"/>
            <a:ext cx="89945" cy="973812"/>
          </a:xfrm>
          <a:prstGeom prst="curvedConnector3">
            <a:avLst>
              <a:gd name="adj1" fmla="val -27357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テキスト ボックス 111">
                <a:extLst>
                  <a:ext uri="{FF2B5EF4-FFF2-40B4-BE49-F238E27FC236}">
                    <a16:creationId xmlns:a16="http://schemas.microsoft.com/office/drawing/2014/main" id="{F49D1837-55DA-83B9-C4BD-9543446C9F2E}"/>
                  </a:ext>
                </a:extLst>
              </p:cNvPr>
              <p:cNvSpPr txBox="1"/>
              <p:nvPr/>
            </p:nvSpPr>
            <p:spPr>
              <a:xfrm>
                <a:off x="10064544" y="3732597"/>
                <a:ext cx="1568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ea typeface="Meiryo" panose="020B0604030504040204" pitchFamily="34" charset="-128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  <a:ea typeface="Meiryo" panose="020B0604030504040204" pitchFamily="34" charset="-128"/>
                            </a:rPr>
                            <m:t>𝐵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ea typeface="Meiryo" panose="020B0604030504040204" pitchFamily="34" charset="-128"/>
                            </a:rPr>
                            <m:t>𝜖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ja-JP" b="0" i="0" dirty="0" smtClean="0">
                          <a:latin typeface="Sans Serif"/>
                          <a:ea typeface="Meiryo" panose="020B0604030504040204" pitchFamily="34" charset="-128"/>
                        </a:rPr>
                        <m:t>|</m:t>
                      </m:r>
                      <m:r>
                        <m:rPr>
                          <m:nor/>
                        </m:rPr>
                        <a:rPr lang="en-US" altLang="ja-JP" i="0" dirty="0" smtClean="0">
                          <a:latin typeface="Sans Serif"/>
                          <a:ea typeface="Meiryo" panose="020B0604030504040204" pitchFamily="34" charset="-128"/>
                        </a:rPr>
                        <m:t>Sign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𝑠𝑘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,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𝑚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)⟩</m:t>
                      </m:r>
                    </m:oMath>
                  </m:oMathPara>
                </a14:m>
                <a:endParaRPr kumimoji="1" lang="ja-JP" altLang="en-US" i="1" dirty="0">
                  <a:latin typeface="Sans Serif"/>
                  <a:ea typeface="Meiryo" panose="020B0604030504040204" pitchFamily="34" charset="-128"/>
                </a:endParaRPr>
              </a:p>
            </p:txBody>
          </p:sp>
        </mc:Choice>
        <mc:Fallback xmlns="">
          <p:sp>
            <p:nvSpPr>
              <p:cNvPr id="112" name="テキスト ボックス 111">
                <a:extLst>
                  <a:ext uri="{FF2B5EF4-FFF2-40B4-BE49-F238E27FC236}">
                    <a16:creationId xmlns:a16="http://schemas.microsoft.com/office/drawing/2014/main" id="{F49D1837-55DA-83B9-C4BD-9543446C9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4544" y="3732597"/>
                <a:ext cx="1568450" cy="369332"/>
              </a:xfrm>
              <a:prstGeom prst="rect">
                <a:avLst/>
              </a:prstGeom>
              <a:blipFill>
                <a:blip r:embed="rId22"/>
                <a:stretch>
                  <a:fillRect r="-9677" b="-129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9A5DCC4B-CAE1-56F5-D638-842D1BE6D6BB}"/>
                  </a:ext>
                </a:extLst>
              </p:cNvPr>
              <p:cNvSpPr txBox="1"/>
              <p:nvPr/>
            </p:nvSpPr>
            <p:spPr>
              <a:xfrm>
                <a:off x="8726446" y="2164864"/>
                <a:ext cx="857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|</m:t>
                      </m:r>
                      <m:r>
                        <a:rPr kumimoji="1" lang="en-US" altLang="ja-JP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𝑚</m:t>
                      </m:r>
                      <m:r>
                        <a:rPr kumimoji="1" lang="en-US" altLang="ja-JP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⟩</m:t>
                      </m:r>
                    </m:oMath>
                  </m:oMathPara>
                </a14:m>
                <a:endParaRPr kumimoji="1" lang="ja-JP" altLang="en-US" dirty="0"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</mc:Choice>
        <mc:Fallback xmlns=""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9A5DCC4B-CAE1-56F5-D638-842D1BE6D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446" y="2164864"/>
                <a:ext cx="857250" cy="369332"/>
              </a:xfrm>
              <a:prstGeom prst="rect">
                <a:avLst/>
              </a:prstGeom>
              <a:blipFill>
                <a:blip r:embed="rId1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直線矢印コネクタ 113">
            <a:extLst>
              <a:ext uri="{FF2B5EF4-FFF2-40B4-BE49-F238E27FC236}">
                <a16:creationId xmlns:a16="http://schemas.microsoft.com/office/drawing/2014/main" id="{B34E2151-665F-4177-6360-7B4C8C0BF353}"/>
              </a:ext>
            </a:extLst>
          </p:cNvPr>
          <p:cNvCxnSpPr>
            <a:cxnSpLocks/>
            <a:stCxn id="105" idx="4"/>
            <a:endCxn id="117" idx="0"/>
          </p:cNvCxnSpPr>
          <p:nvPr/>
        </p:nvCxnSpPr>
        <p:spPr>
          <a:xfrm>
            <a:off x="9961105" y="3475854"/>
            <a:ext cx="0" cy="7810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A99D4BF6-9C33-E8E2-7D57-B97C37A974CF}"/>
                  </a:ext>
                </a:extLst>
              </p:cNvPr>
              <p:cNvSpPr txBox="1"/>
              <p:nvPr/>
            </p:nvSpPr>
            <p:spPr>
              <a:xfrm>
                <a:off x="8751478" y="3718955"/>
                <a:ext cx="857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|</m:t>
                      </m:r>
                      <m:r>
                        <m:rPr>
                          <m:nor/>
                        </m:rPr>
                        <a:rPr lang="en-US" altLang="ja-JP" dirty="0">
                          <a:latin typeface="Sans Serif"/>
                          <a:ea typeface="Meiryo" panose="020B0604030504040204" pitchFamily="34" charset="-128"/>
                          <a:cs typeface="Sans Serif Collection" panose="020B0502040504020204" pitchFamily="34" charset="0"/>
                        </a:rPr>
                        <m:t>H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Sans Serif Collection" panose="020B0502040504020204" pitchFamily="34" charset="0"/>
                          <a:cs typeface="Sans Serif Collection" panose="020B0502040504020204" pitchFamily="34" charset="0"/>
                        </a:rPr>
                        <m:t>(</m:t>
                      </m:r>
                      <m:r>
                        <a:rPr kumimoji="1" lang="en-US" altLang="ja-JP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𝑚</m:t>
                      </m:r>
                      <m:r>
                        <a:rPr kumimoji="1" lang="en-US" altLang="ja-JP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)⟩</m:t>
                      </m:r>
                    </m:oMath>
                  </m:oMathPara>
                </a14:m>
                <a:endParaRPr kumimoji="1" lang="ja-JP" altLang="en-US" dirty="0">
                  <a:latin typeface="Sans Serif"/>
                  <a:ea typeface="Meiryo" panose="020B0604030504040204" pitchFamily="34" charset="-128"/>
                </a:endParaRPr>
              </a:p>
            </p:txBody>
          </p:sp>
        </mc:Choice>
        <mc:Fallback xmlns=""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A99D4BF6-9C33-E8E2-7D57-B97C37A97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478" y="3718955"/>
                <a:ext cx="857250" cy="369332"/>
              </a:xfrm>
              <a:prstGeom prst="rect">
                <a:avLst/>
              </a:prstGeom>
              <a:blipFill>
                <a:blip r:embed="rId23"/>
                <a:stretch>
                  <a:fillRect l="-2941" r="-2941" b="-129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B407E145-42B9-F9F9-96FD-1DF3A9EACCBA}"/>
                  </a:ext>
                </a:extLst>
              </p:cNvPr>
              <p:cNvSpPr txBox="1"/>
              <p:nvPr/>
            </p:nvSpPr>
            <p:spPr>
              <a:xfrm>
                <a:off x="10293439" y="2164864"/>
                <a:ext cx="857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|</m:t>
                      </m:r>
                      <m:r>
                        <a:rPr kumimoji="1" lang="en-US" altLang="ja-JP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𝑚</m:t>
                      </m:r>
                      <m:r>
                        <a:rPr kumimoji="1" lang="en-US" altLang="ja-JP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⟩</m:t>
                      </m:r>
                    </m:oMath>
                  </m:oMathPara>
                </a14:m>
                <a:endParaRPr kumimoji="1" lang="ja-JP" altLang="en-US" dirty="0"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</mc:Choice>
        <mc:Fallback xmlns=""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B407E145-42B9-F9F9-96FD-1DF3A9EAC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3439" y="2164864"/>
                <a:ext cx="85725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2C98829D-822E-B55A-0377-23B207C02B40}"/>
                  </a:ext>
                </a:extLst>
              </p:cNvPr>
              <p:cNvSpPr txBox="1"/>
              <p:nvPr/>
            </p:nvSpPr>
            <p:spPr>
              <a:xfrm>
                <a:off x="9532480" y="4256915"/>
                <a:ext cx="857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sSup>
                        <m:sSupPr>
                          <m:ctrlPr>
                            <a:rPr lang="en-US" altLang="ja-JP" i="1" dirty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𝑚</m:t>
                          </m:r>
                        </m:e>
                        <m:sup>
                          <m:r>
                            <a:rPr lang="en-US" altLang="ja-JP" i="1" dirty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∗</m:t>
                          </m:r>
                        </m:sup>
                      </m:sSup>
                      <m:r>
                        <a:rPr lang="en-US" altLang="ja-JP" i="1" dirty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,</m:t>
                      </m:r>
                      <m:sSup>
                        <m:sSupPr>
                          <m:ctrlPr>
                            <a:rPr lang="en-US" altLang="ja-JP" i="1" dirty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𝜎</m:t>
                          </m:r>
                        </m:e>
                        <m:sup>
                          <m:r>
                            <a:rPr lang="en-US" altLang="ja-JP" i="1" dirty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∗</m:t>
                          </m:r>
                        </m:sup>
                      </m:sSup>
                      <m:r>
                        <a:rPr lang="en-US" altLang="ja-JP" i="1" dirty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</m:t>
                      </m:r>
                    </m:oMath>
                  </m:oMathPara>
                </a14:m>
                <a:endParaRPr lang="ja-JP" altLang="en-US" dirty="0"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</mc:Choice>
        <mc:Fallback xmlns="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2C98829D-822E-B55A-0377-23B207C02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2480" y="4256915"/>
                <a:ext cx="857250" cy="369332"/>
              </a:xfrm>
              <a:prstGeom prst="rect">
                <a:avLst/>
              </a:prstGeom>
              <a:blipFill>
                <a:blip r:embed="rId24"/>
                <a:stretch>
                  <a:fillRect l="-1471" r="-17647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0B8C211F-EAB2-EA8C-CA20-959B5DBDE171}"/>
                  </a:ext>
                </a:extLst>
              </p:cNvPr>
              <p:cNvSpPr txBox="1"/>
              <p:nvPr/>
            </p:nvSpPr>
            <p:spPr>
              <a:xfrm>
                <a:off x="8233105" y="5175168"/>
                <a:ext cx="3456000" cy="646331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72000" rIns="7200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dirty="0" smtClean="0">
                        <a:latin typeface="Lucida Calligraphy" panose="03010101010101010101" pitchFamily="66" charset="0"/>
                      </a:rPr>
                      <m:t>A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ea typeface="Meiryo" panose="020B0604030504040204" pitchFamily="34" charset="-128"/>
                  </a:rPr>
                  <a:t> wins if if it submits accepting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𝑚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∗</m:t>
                        </m:r>
                      </m:sup>
                    </m:sSup>
                    <m:r>
                      <a:rPr lang="en-US" altLang="ja-JP" i="1" dirty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,</m:t>
                    </m:r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𝜎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∗</m:t>
                        </m:r>
                      </m:sup>
                    </m:sSup>
                    <m:r>
                      <a:rPr lang="en-US" altLang="ja-JP" i="1" dirty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</m:oMath>
                </a14:m>
                <a:r>
                  <a:rPr lang="en-US" altLang="ja-JP" dirty="0">
                    <a:ea typeface="Meiryo" panose="020B0604030504040204" pitchFamily="34" charset="-128"/>
                  </a:rPr>
                  <a:t>, </a:t>
                </a:r>
                <a:r>
                  <a:rPr lang="en-US" altLang="ja-JP" dirty="0" err="1">
                    <a:ea typeface="Meiryo" panose="020B0604030504040204" pitchFamily="34" charset="-128"/>
                  </a:rPr>
                  <a:t>s.t.</a:t>
                </a:r>
                <a:r>
                  <a:rPr lang="en-US" altLang="ja-JP" dirty="0">
                    <a:ea typeface="Meiryo" panose="020B0604030504040204" pitchFamily="34" charset="-128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𝑚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∗</m:t>
                        </m:r>
                      </m:sup>
                    </m:sSup>
                    <m:r>
                      <a:rPr lang="en-US" altLang="ja-JP" b="0" i="1" dirty="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∈</m:t>
                    </m:r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𝐵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𝜖</m:t>
                        </m:r>
                      </m:sub>
                    </m:sSub>
                  </m:oMath>
                </a14:m>
                <a:r>
                  <a:rPr kumimoji="1" lang="en-US" altLang="ja-JP" dirty="0">
                    <a:ea typeface="Meiryo" panose="020B0604030504040204" pitchFamily="34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0B8C211F-EAB2-EA8C-CA20-959B5DBDE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105" y="5175168"/>
                <a:ext cx="3456000" cy="646331"/>
              </a:xfrm>
              <a:prstGeom prst="rect">
                <a:avLst/>
              </a:prstGeom>
              <a:blipFill>
                <a:blip r:embed="rId25"/>
                <a:stretch>
                  <a:fillRect l="-1095" t="-3846" r="-1460" b="-13462"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882B4C2-5D75-AC85-F04C-F8D6CC39799F}"/>
              </a:ext>
            </a:extLst>
          </p:cNvPr>
          <p:cNvSpPr txBox="1"/>
          <p:nvPr/>
        </p:nvSpPr>
        <p:spPr>
          <a:xfrm>
            <a:off x="6346741" y="6345932"/>
            <a:ext cx="7422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ea typeface="Meiryo" panose="020B0604030504040204" pitchFamily="34" charset="-128"/>
              </a:rPr>
              <a:t>[BZ13] </a:t>
            </a:r>
            <a:r>
              <a:rPr lang="ja-JP" altLang="en-US" sz="1400" dirty="0">
                <a:ea typeface="Meiryo" panose="020B0604030504040204" pitchFamily="34" charset="-128"/>
              </a:rPr>
              <a:t>Boneh and Zhandry</a:t>
            </a:r>
            <a:r>
              <a:rPr lang="en-US" altLang="ja-JP" sz="1400" dirty="0">
                <a:ea typeface="Meiryo" panose="020B0604030504040204" pitchFamily="34" charset="-128"/>
              </a:rPr>
              <a:t>, CRYPTO2013</a:t>
            </a:r>
          </a:p>
          <a:p>
            <a:r>
              <a:rPr lang="en-US" altLang="ja-JP" sz="1400" dirty="0">
                <a:ea typeface="Meiryo" panose="020B0604030504040204" pitchFamily="34" charset="-128"/>
              </a:rPr>
              <a:t>[AMRS20] Alagic, </a:t>
            </a:r>
            <a:r>
              <a:rPr lang="en-US" altLang="ja-JP" sz="1400" dirty="0" err="1">
                <a:ea typeface="Meiryo" panose="020B0604030504040204" pitchFamily="34" charset="-128"/>
              </a:rPr>
              <a:t>Majenz</a:t>
            </a:r>
            <a:r>
              <a:rPr lang="en-US" altLang="ja-JP" sz="1400" dirty="0">
                <a:ea typeface="Meiryo" panose="020B0604030504040204" pitchFamily="34" charset="-128"/>
              </a:rPr>
              <a:t>, Russel, and Song, EUROCRYPT2020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D964080-649F-90FE-AF49-6CD2AC72EA0C}"/>
              </a:ext>
            </a:extLst>
          </p:cNvPr>
          <p:cNvSpPr txBox="1"/>
          <p:nvPr/>
        </p:nvSpPr>
        <p:spPr>
          <a:xfrm>
            <a:off x="12655423" y="1614962"/>
            <a:ext cx="3815841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9388" indent="-179388"/>
            <a:r>
              <a:rPr lang="ja-JP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注：</a:t>
            </a:r>
            <a:r>
              <a:rPr kumimoji="1" lang="ja-JP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本当はそれぞれ</a:t>
            </a:r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Strong/Weak</a:t>
            </a:r>
            <a:r>
              <a:rPr kumimoji="1" lang="ja-JP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の</a:t>
            </a:r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ja-JP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種類の定義が存在するが</a:t>
            </a:r>
            <a:r>
              <a:rPr lang="ja-JP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、本発表では無視する。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0F5BF2D-BFA1-C0AC-C94E-4DB1428BDCBA}"/>
              </a:ext>
            </a:extLst>
          </p:cNvPr>
          <p:cNvSpPr txBox="1"/>
          <p:nvPr/>
        </p:nvSpPr>
        <p:spPr>
          <a:xfrm>
            <a:off x="608418" y="1716604"/>
            <a:ext cx="89523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ea typeface="Meiryo" panose="020B0604030504040204" pitchFamily="34" charset="-128"/>
              </a:rPr>
              <a:t>QROM: Quantum Random Oracle Model</a:t>
            </a:r>
            <a:endParaRPr lang="ja-JP" altLang="en-US" sz="1400" dirty="0">
              <a:ea typeface="Meiryo" panose="020B060403050404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DDFF378-094F-9758-9E96-C67B82C0412D}"/>
                  </a:ext>
                </a:extLst>
              </p:cNvPr>
              <p:cNvSpPr txBox="1"/>
              <p:nvPr/>
            </p:nvSpPr>
            <p:spPr>
              <a:xfrm>
                <a:off x="10779482" y="4196640"/>
                <a:ext cx="1175001" cy="7386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>
                    <a:ea typeface="メイリオ" panose="020B0604030504040204" pitchFamily="50" charset="-128"/>
                  </a:rPr>
                  <a:t>Signatures </a:t>
                </a:r>
                <a:r>
                  <a:rPr lang="en-US" altLang="ja-JP" sz="1400" dirty="0">
                    <a:ea typeface="Meiryo" panose="020B0604030504040204" pitchFamily="34" charset="-128"/>
                  </a:rPr>
                  <a:t>are blinded </a:t>
                </a:r>
                <a:r>
                  <a:rPr kumimoji="1" lang="en-US" altLang="ja-JP" sz="1400" dirty="0">
                    <a:ea typeface="メイリオ" panose="020B0604030504040204" pitchFamily="50" charset="-128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ja-JP" sz="1400" b="0" i="1" dirty="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𝑚</m:t>
                    </m:r>
                    <m:r>
                      <a:rPr lang="en-US" altLang="ja-JP" sz="1400" b="0" i="1" dirty="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∈</m:t>
                    </m:r>
                    <m:sSub>
                      <m:sSubPr>
                        <m:ctrlPr>
                          <a:rPr lang="en-US" altLang="ja-JP" sz="1400" i="1" dirty="0"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n-US" altLang="ja-JP" sz="1400" i="1" dirty="0"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𝐵</m:t>
                        </m:r>
                      </m:e>
                      <m:sub>
                        <m:r>
                          <a:rPr lang="en-US" altLang="ja-JP" sz="1400" i="1" dirty="0"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altLang="ja-JP" sz="1400" i="0" dirty="0">
                    <a:ea typeface="Meiryo" panose="020B0604030504040204" pitchFamily="34" charset="-128"/>
                  </a:rPr>
                  <a:t>.</a:t>
                </a:r>
                <a:endParaRPr kumimoji="1" lang="ja-JP" altLang="en-US" sz="1400" dirty="0"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DDFF378-094F-9758-9E96-C67B82C04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482" y="4196640"/>
                <a:ext cx="1175001" cy="738664"/>
              </a:xfrm>
              <a:prstGeom prst="rect">
                <a:avLst/>
              </a:prstGeom>
              <a:blipFill>
                <a:blip r:embed="rId26"/>
                <a:stretch>
                  <a:fillRect l="-1064" b="-49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125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33D3FA-D3A1-E1D7-2114-51BB401EB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Reduction Diagram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2069715-18B9-DD91-72B2-D6A3864E8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487" y="1414261"/>
            <a:ext cx="8869878" cy="294205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631CEE0-D645-F610-7A9C-66EAB047FE5A}"/>
              </a:ext>
            </a:extLst>
          </p:cNvPr>
          <p:cNvSpPr txBox="1"/>
          <p:nvPr/>
        </p:nvSpPr>
        <p:spPr>
          <a:xfrm>
            <a:off x="1648805" y="4269983"/>
            <a:ext cx="889439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メイリオ" panose="020B0604030504040204" pitchFamily="50" charset="-128"/>
              </a:rPr>
              <a:t>S</a:t>
            </a:r>
            <a:r>
              <a:rPr kumimoji="1" lang="en-US" altLang="ja-JP" dirty="0">
                <a:ea typeface="メイリオ" panose="020B0604030504040204" pitchFamily="50" charset="-128"/>
              </a:rPr>
              <a:t>trong security allows the adversary to win by forging signatures for queried messages.</a:t>
            </a:r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EC998B-6CBA-5779-2CFC-4028ACFE4BAB}"/>
              </a:ext>
            </a:extLst>
          </p:cNvPr>
          <p:cNvSpPr txBox="1"/>
          <p:nvPr/>
        </p:nvSpPr>
        <p:spPr>
          <a:xfrm>
            <a:off x="1959558" y="5216014"/>
            <a:ext cx="8272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ea typeface="メイリオ" panose="020B0604030504040204" pitchFamily="50" charset="-128"/>
              </a:rPr>
              <a:t>The relation of PO and BU is unknown.</a:t>
            </a:r>
          </a:p>
          <a:p>
            <a:pPr algn="ctr"/>
            <a:r>
              <a:rPr lang="ja-JP" altLang="en-US" sz="2000" dirty="0">
                <a:ea typeface="メイリオ" panose="020B0604030504040204" pitchFamily="50" charset="-128"/>
              </a:rPr>
              <a:t>→ </a:t>
            </a:r>
            <a:r>
              <a:rPr kumimoji="1" lang="en-US" altLang="ja-JP" sz="2000" dirty="0">
                <a:ea typeface="メイリオ" panose="020B0604030504040204" pitchFamily="50" charset="-128"/>
              </a:rPr>
              <a:t>Both PO</a:t>
            </a:r>
            <a:r>
              <a:rPr lang="en-US" altLang="ja-JP" sz="2000" dirty="0">
                <a:ea typeface="メイリオ" panose="020B0604030504040204" pitchFamily="50" charset="-128"/>
              </a:rPr>
              <a:t> and BU security must be evaluated.</a:t>
            </a:r>
            <a:endParaRPr kumimoji="1" lang="ja-JP" altLang="en-US" sz="2000" dirty="0"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CEF611C-73F3-239A-7893-B4BF7E99ABC1}"/>
              </a:ext>
            </a:extLst>
          </p:cNvPr>
          <p:cNvSpPr/>
          <p:nvPr/>
        </p:nvSpPr>
        <p:spPr>
          <a:xfrm>
            <a:off x="8831766" y="2165580"/>
            <a:ext cx="557561" cy="41035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4704A6A-99A9-7A2E-B71E-82C6744ECAD4}"/>
              </a:ext>
            </a:extLst>
          </p:cNvPr>
          <p:cNvSpPr/>
          <p:nvPr/>
        </p:nvSpPr>
        <p:spPr>
          <a:xfrm>
            <a:off x="8552985" y="3229697"/>
            <a:ext cx="557561" cy="41035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AA222AA1-226A-DE1A-8B8C-B4D36A5771E6}"/>
              </a:ext>
            </a:extLst>
          </p:cNvPr>
          <p:cNvSpPr/>
          <p:nvPr/>
        </p:nvSpPr>
        <p:spPr>
          <a:xfrm>
            <a:off x="1215955" y="2065221"/>
            <a:ext cx="9766225" cy="330475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US" altLang="ja-JP" sz="2000" dirty="0">
                <a:solidFill>
                  <a:schemeClr val="tx1"/>
                </a:solidFill>
                <a:ea typeface="メイリオ" panose="020B0604030504040204" pitchFamily="50" charset="-128"/>
              </a:rPr>
              <a:t>Strong</a:t>
            </a:r>
            <a:endParaRPr kumimoji="1" lang="ja-JP" altLang="en-US" sz="2000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B1F916D-35A9-8F34-C3FE-5264C987975D}"/>
              </a:ext>
            </a:extLst>
          </p:cNvPr>
          <p:cNvSpPr/>
          <p:nvPr/>
        </p:nvSpPr>
        <p:spPr>
          <a:xfrm>
            <a:off x="1215955" y="3373245"/>
            <a:ext cx="9766225" cy="330475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US" altLang="ja-JP" sz="2000" dirty="0">
                <a:solidFill>
                  <a:schemeClr val="tx1"/>
                </a:solidFill>
                <a:ea typeface="メイリオ" panose="020B0604030504040204" pitchFamily="50" charset="-128"/>
              </a:rPr>
              <a:t>Weak</a:t>
            </a:r>
            <a:endParaRPr kumimoji="1" lang="ja-JP" altLang="en-US" sz="2000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516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ひし形 28">
            <a:extLst>
              <a:ext uri="{FF2B5EF4-FFF2-40B4-BE49-F238E27FC236}">
                <a16:creationId xmlns:a16="http://schemas.microsoft.com/office/drawing/2014/main" id="{98AB9CB9-60D7-A564-DD8F-08FF4B79FB06}"/>
              </a:ext>
            </a:extLst>
          </p:cNvPr>
          <p:cNvSpPr/>
          <p:nvPr/>
        </p:nvSpPr>
        <p:spPr>
          <a:xfrm>
            <a:off x="3197617" y="2887336"/>
            <a:ext cx="569631" cy="569631"/>
          </a:xfrm>
          <a:prstGeom prst="diamond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24EA3B-E8F1-BE96-75D7-4DD11D52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Hash-and-Sign with Retr</a:t>
            </a:r>
            <a:r>
              <a:rPr lang="en-US" altLang="ja-JP" dirty="0"/>
              <a:t>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四角形: 角を丸くする 4">
                <a:extLst>
                  <a:ext uri="{FF2B5EF4-FFF2-40B4-BE49-F238E27FC236}">
                    <a16:creationId xmlns:a16="http://schemas.microsoft.com/office/drawing/2014/main" id="{792F6B68-1819-787D-D0CB-7DA8F7A9D1BE}"/>
                  </a:ext>
                </a:extLst>
              </p:cNvPr>
              <p:cNvSpPr/>
              <p:nvPr/>
            </p:nvSpPr>
            <p:spPr>
              <a:xfrm>
                <a:off x="9263784" y="2822901"/>
                <a:ext cx="684696" cy="69850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36000" rIns="36000" bIns="36000" rtlCol="0" anchor="ctr"/>
              <a:lstStyle/>
              <a:p>
                <a:pPr algn="ctr" fontAlgn="auto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000" b="0" i="0" dirty="0" smtClean="0">
                          <a:latin typeface="Sans Serif"/>
                          <a:ea typeface="メイリオ" panose="020B0604030504040204" pitchFamily="50" charset="-128"/>
                        </a:rPr>
                        <m:t>Inv</m:t>
                      </m:r>
                    </m:oMath>
                  </m:oMathPara>
                </a14:m>
                <a:endParaRPr kumimoji="1" lang="ja-JP" altLang="en-US" sz="2000" dirty="0">
                  <a:latin typeface="Sans Serif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" name="四角形: 角を丸くする 4">
                <a:extLst>
                  <a:ext uri="{FF2B5EF4-FFF2-40B4-BE49-F238E27FC236}">
                    <a16:creationId xmlns:a16="http://schemas.microsoft.com/office/drawing/2014/main" id="{792F6B68-1819-787D-D0CB-7DA8F7A9D1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784" y="2822901"/>
                <a:ext cx="684696" cy="6985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四角形: 角を丸くする 5">
                <a:extLst>
                  <a:ext uri="{FF2B5EF4-FFF2-40B4-BE49-F238E27FC236}">
                    <a16:creationId xmlns:a16="http://schemas.microsoft.com/office/drawing/2014/main" id="{489F5076-9507-806A-D265-E4D6B45D9CDD}"/>
                  </a:ext>
                </a:extLst>
              </p:cNvPr>
              <p:cNvSpPr/>
              <p:nvPr/>
            </p:nvSpPr>
            <p:spPr>
              <a:xfrm>
                <a:off x="7394830" y="2822901"/>
                <a:ext cx="684696" cy="69850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36000" rIns="36000" bIns="36000" rtlCol="0" anchor="ctr"/>
              <a:lstStyle/>
              <a:p>
                <a:pPr algn="ctr" fontAlgn="auto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000" i="0" dirty="0" smtClean="0">
                          <a:latin typeface="Sans Serif"/>
                          <a:ea typeface="Sans Serif Collection" panose="020B0502040504020204" pitchFamily="34" charset="0"/>
                          <a:cs typeface="Sans Serif Collection" panose="020B0502040504020204" pitchFamily="34" charset="0"/>
                        </a:rPr>
                        <m:t>H</m:t>
                      </m:r>
                    </m:oMath>
                  </m:oMathPara>
                </a14:m>
                <a:endParaRPr kumimoji="1" lang="ja-JP" altLang="en-US" sz="2000" dirty="0">
                  <a:latin typeface="Sans Serif"/>
                  <a:ea typeface="メイリオ" panose="020B0604030504040204" pitchFamily="50" charset="-128"/>
                  <a:cs typeface="Sans Serif Collection" panose="020B0502040504020204" pitchFamily="34" charset="0"/>
                </a:endParaRPr>
              </a:p>
            </p:txBody>
          </p:sp>
        </mc:Choice>
        <mc:Fallback xmlns="">
          <p:sp>
            <p:nvSpPr>
              <p:cNvPr id="6" name="四角形: 角を丸くする 5">
                <a:extLst>
                  <a:ext uri="{FF2B5EF4-FFF2-40B4-BE49-F238E27FC236}">
                    <a16:creationId xmlns:a16="http://schemas.microsoft.com/office/drawing/2014/main" id="{489F5076-9507-806A-D265-E4D6B45D9C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830" y="2822901"/>
                <a:ext cx="684696" cy="6985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四角形: 角を丸くする 6">
                <a:extLst>
                  <a:ext uri="{FF2B5EF4-FFF2-40B4-BE49-F238E27FC236}">
                    <a16:creationId xmlns:a16="http://schemas.microsoft.com/office/drawing/2014/main" id="{16AFA893-ADA2-C1FB-2CAE-543AF60AD3BC}"/>
                  </a:ext>
                </a:extLst>
              </p:cNvPr>
              <p:cNvSpPr/>
              <p:nvPr/>
            </p:nvSpPr>
            <p:spPr>
              <a:xfrm>
                <a:off x="4074561" y="2822901"/>
                <a:ext cx="684696" cy="69850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36000" rIns="36000" bIns="36000" rtlCol="0" anchor="ctr"/>
              <a:lstStyle/>
              <a:p>
                <a:pPr algn="ctr" fontAlgn="auto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000" b="0" i="0" dirty="0" smtClean="0">
                          <a:latin typeface="Sans Serif"/>
                          <a:ea typeface="メイリオ" panose="020B0604030504040204" pitchFamily="50" charset="-128"/>
                        </a:rPr>
                        <m:t>F</m:t>
                      </m:r>
                    </m:oMath>
                  </m:oMathPara>
                </a14:m>
                <a:endParaRPr kumimoji="1" lang="ja-JP" altLang="en-US" sz="2000" dirty="0">
                  <a:latin typeface="Sans Serif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7" name="四角形: 角を丸くする 6">
                <a:extLst>
                  <a:ext uri="{FF2B5EF4-FFF2-40B4-BE49-F238E27FC236}">
                    <a16:creationId xmlns:a16="http://schemas.microsoft.com/office/drawing/2014/main" id="{16AFA893-ADA2-C1FB-2CAE-543AF60AD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61" y="2822901"/>
                <a:ext cx="684696" cy="6985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四角形: 角を丸くする 7">
                <a:extLst>
                  <a:ext uri="{FF2B5EF4-FFF2-40B4-BE49-F238E27FC236}">
                    <a16:creationId xmlns:a16="http://schemas.microsoft.com/office/drawing/2014/main" id="{143AF41D-C3CA-64E3-318C-A158FD029065}"/>
                  </a:ext>
                </a:extLst>
              </p:cNvPr>
              <p:cNvSpPr/>
              <p:nvPr/>
            </p:nvSpPr>
            <p:spPr>
              <a:xfrm>
                <a:off x="2205607" y="2822901"/>
                <a:ext cx="684696" cy="69850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36000" rIns="36000" bIns="36000" rtlCol="0" anchor="ctr"/>
              <a:lstStyle/>
              <a:p>
                <a:pPr algn="ctr" fontAlgn="auto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000" i="0" dirty="0" smtClean="0">
                          <a:latin typeface="Sans Serif"/>
                          <a:ea typeface="Sans Serif Collection" panose="020B0502040504020204" pitchFamily="34" charset="0"/>
                          <a:cs typeface="Sans Serif Collection" panose="020B0502040504020204" pitchFamily="34" charset="0"/>
                        </a:rPr>
                        <m:t>H</m:t>
                      </m:r>
                    </m:oMath>
                  </m:oMathPara>
                </a14:m>
                <a:endParaRPr kumimoji="1" lang="ja-JP" altLang="en-US" sz="2000" dirty="0">
                  <a:latin typeface="Sans Serif"/>
                  <a:ea typeface="メイリオ" panose="020B0604030504040204" pitchFamily="50" charset="-128"/>
                  <a:cs typeface="Sans Serif Collection" panose="020B0502040504020204" pitchFamily="34" charset="0"/>
                </a:endParaRPr>
              </a:p>
            </p:txBody>
          </p:sp>
        </mc:Choice>
        <mc:Fallback xmlns="">
          <p:sp>
            <p:nvSpPr>
              <p:cNvPr id="8" name="四角形: 角を丸くする 7">
                <a:extLst>
                  <a:ext uri="{FF2B5EF4-FFF2-40B4-BE49-F238E27FC236}">
                    <a16:creationId xmlns:a16="http://schemas.microsoft.com/office/drawing/2014/main" id="{143AF41D-C3CA-64E3-318C-A158FD029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607" y="2822901"/>
                <a:ext cx="684696" cy="6985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235AC47-B2E5-BC92-5F7E-EE2B4D3FE18B}"/>
                  </a:ext>
                </a:extLst>
              </p:cNvPr>
              <p:cNvSpPr txBox="1"/>
              <p:nvPr/>
            </p:nvSpPr>
            <p:spPr>
              <a:xfrm>
                <a:off x="1083232" y="2972096"/>
                <a:ext cx="7580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000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r>
                        <a:rPr kumimoji="1" lang="en-US" altLang="ja-JP" sz="2000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𝑟</m:t>
                      </m:r>
                      <m:r>
                        <a:rPr kumimoji="1" lang="en-US" altLang="ja-JP" sz="2000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,</m:t>
                      </m:r>
                      <m:r>
                        <a:rPr kumimoji="1" lang="en-US" altLang="ja-JP" sz="200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𝑚</m:t>
                      </m:r>
                      <m:r>
                        <a:rPr kumimoji="1" lang="en-US" altLang="ja-JP" sz="2000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235AC47-B2E5-BC92-5F7E-EE2B4D3FE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232" y="2972096"/>
                <a:ext cx="758090" cy="400110"/>
              </a:xfrm>
              <a:prstGeom prst="rect">
                <a:avLst/>
              </a:prstGeom>
              <a:blipFill>
                <a:blip r:embed="rId6"/>
                <a:stretch>
                  <a:fillRect l="-3333" r="-13333" b="-9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7AFD62FB-47F2-0575-07E3-F6DDE12E42A2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>
            <a:off x="1841322" y="3172151"/>
            <a:ext cx="3642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29839700-8558-E083-7699-5E5DA919CD41}"/>
              </a:ext>
            </a:extLst>
          </p:cNvPr>
          <p:cNvCxnSpPr>
            <a:cxnSpLocks/>
            <a:stCxn id="8" idx="3"/>
            <a:endCxn id="29" idx="1"/>
          </p:cNvCxnSpPr>
          <p:nvPr/>
        </p:nvCxnSpPr>
        <p:spPr>
          <a:xfrm>
            <a:off x="2890303" y="3172151"/>
            <a:ext cx="30731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D6FD28D-B07A-3065-98AA-789E3650C222}"/>
                  </a:ext>
                </a:extLst>
              </p:cNvPr>
              <p:cNvSpPr txBox="1"/>
              <p:nvPr/>
            </p:nvSpPr>
            <p:spPr>
              <a:xfrm>
                <a:off x="5124608" y="2972096"/>
                <a:ext cx="2684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𝑥</m:t>
                      </m:r>
                    </m:oMath>
                  </m:oMathPara>
                </a14:m>
                <a:endParaRPr kumimoji="1"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D6FD28D-B07A-3065-98AA-789E3650C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608" y="2972096"/>
                <a:ext cx="268422" cy="400110"/>
              </a:xfrm>
              <a:prstGeom prst="rect">
                <a:avLst/>
              </a:prstGeom>
              <a:blipFill>
                <a:blip r:embed="rId7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7391AFE7-5FBE-554C-B18B-051FCA099F0C}"/>
              </a:ext>
            </a:extLst>
          </p:cNvPr>
          <p:cNvCxnSpPr>
            <a:cxnSpLocks/>
            <a:stCxn id="15" idx="1"/>
            <a:endCxn id="7" idx="3"/>
          </p:cNvCxnSpPr>
          <p:nvPr/>
        </p:nvCxnSpPr>
        <p:spPr>
          <a:xfrm flipH="1">
            <a:off x="4759257" y="3172151"/>
            <a:ext cx="3653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994DEFBE-ECA5-10BE-37FB-48A44435EE89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3767248" y="3172151"/>
            <a:ext cx="307313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楕円 27">
            <a:extLst>
              <a:ext uri="{FF2B5EF4-FFF2-40B4-BE49-F238E27FC236}">
                <a16:creationId xmlns:a16="http://schemas.microsoft.com/office/drawing/2014/main" id="{61948312-EE98-DF3D-1D69-4435C4175D5A}"/>
              </a:ext>
            </a:extLst>
          </p:cNvPr>
          <p:cNvSpPr/>
          <p:nvPr/>
        </p:nvSpPr>
        <p:spPr>
          <a:xfrm>
            <a:off x="3206270" y="2962950"/>
            <a:ext cx="536432" cy="406975"/>
          </a:xfrm>
          <a:prstGeom prst="ellipse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Cambria Math" panose="02040503050406030204" pitchFamily="18" charset="0"/>
              </a:rPr>
              <a:t>=?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374199F8-5339-B901-EB91-3FB70238C521}"/>
                  </a:ext>
                </a:extLst>
              </p:cNvPr>
              <p:cNvSpPr txBox="1"/>
              <p:nvPr/>
            </p:nvSpPr>
            <p:spPr>
              <a:xfrm>
                <a:off x="419575" y="1817310"/>
                <a:ext cx="62204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b="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000" b="0" i="0" dirty="0" smtClean="0">
                        <a:latin typeface="Sans Serif"/>
                        <a:ea typeface="メイリオ" panose="020B0604030504040204" pitchFamily="50" charset="-128"/>
                      </a:rPr>
                      <m:t>Verify</m:t>
                    </m:r>
                    <m:d>
                      <m:d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𝑣𝑘</m:t>
                        </m:r>
                        <m:r>
                          <a:rPr lang="en-US" altLang="ja-JP" sz="2000" b="0" i="0" dirty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𝑟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𝑥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)</m:t>
                        </m:r>
                        <m:r>
                          <a:rPr kumimoji="1" lang="en-US" altLang="ja-JP" sz="2000" b="0" i="0" dirty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𝑚</m:t>
                        </m:r>
                      </m:e>
                    </m:d>
                    <m:r>
                      <a:rPr lang="en-US" altLang="ja-JP" sz="2000" b="0" i="1" dirty="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→0</m:t>
                    </m:r>
                  </m:oMath>
                </a14:m>
                <a:r>
                  <a:rPr kumimoji="1"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2000" dirty="0">
                    <a:ea typeface="メイリオ" panose="020B0604030504040204" pitchFamily="50" charset="-128"/>
                  </a:rPr>
                  <a:t>or</a:t>
                </a:r>
                <a:r>
                  <a:rPr kumimoji="1"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1</m:t>
                    </m:r>
                  </m:oMath>
                </a14:m>
                <a:endParaRPr kumimoji="1" lang="en-US" altLang="ja-JP" sz="2000" dirty="0">
                  <a:ea typeface="メイリオ" panose="020B0604030504040204" pitchFamily="50" charset="-128"/>
                </a:endParaRPr>
              </a:p>
              <a:p>
                <a:r>
                  <a:rPr lang="en-US" altLang="ja-JP" sz="2000" b="0" dirty="0">
                    <a:ea typeface="メイリオ" panose="020B0604030504040204" pitchFamily="50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sz="2000" b="0" i="1" dirty="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𝑟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,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𝑥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</m:oMath>
                </a14:m>
                <a:r>
                  <a:rPr kumimoji="1" lang="en-US" altLang="ja-JP" sz="2000" dirty="0">
                    <a:ea typeface="メイリオ" panose="020B0604030504040204" pitchFamily="50" charset="-128"/>
                  </a:rPr>
                  <a:t>: signature</a:t>
                </a:r>
                <a:endParaRPr lang="en-US" altLang="ja-JP" sz="2000" dirty="0"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374199F8-5339-B901-EB91-3FB70238C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75" y="1817310"/>
                <a:ext cx="6220460" cy="707886"/>
              </a:xfrm>
              <a:prstGeom prst="rect">
                <a:avLst/>
              </a:prstGeom>
              <a:blipFill>
                <a:blip r:embed="rId8"/>
                <a:stretch>
                  <a:fillRect t="-7143"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DBDA47BF-1CC0-C822-7185-2AC0D9D4527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416909" y="2618330"/>
            <a:ext cx="0" cy="2045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B8977E7E-7BE7-16AE-CA73-B6713B7F6116}"/>
                  </a:ext>
                </a:extLst>
              </p:cNvPr>
              <p:cNvSpPr txBox="1"/>
              <p:nvPr/>
            </p:nvSpPr>
            <p:spPr>
              <a:xfrm>
                <a:off x="4168497" y="2292791"/>
                <a:ext cx="4968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𝑣𝑘</m:t>
                      </m:r>
                    </m:oMath>
                  </m:oMathPara>
                </a14:m>
                <a:endParaRPr kumimoji="1"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B8977E7E-7BE7-16AE-CA73-B6713B7F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497" y="2292791"/>
                <a:ext cx="496824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CE16DAE1-A1C1-E3AA-624E-7927543E7BAE}"/>
                  </a:ext>
                </a:extLst>
              </p:cNvPr>
              <p:cNvSpPr txBox="1"/>
              <p:nvPr/>
            </p:nvSpPr>
            <p:spPr>
              <a:xfrm>
                <a:off x="6125792" y="1788868"/>
                <a:ext cx="55742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000" b="0" i="0" dirty="0" smtClean="0">
                        <a:latin typeface="Sans Serif"/>
                      </a:rPr>
                      <m:t>Sign</m:t>
                    </m:r>
                    <m:d>
                      <m:d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𝑠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𝑘</m:t>
                        </m:r>
                        <m:r>
                          <a:rPr lang="en-US" altLang="ja-JP" sz="2000" b="0" i="0" dirty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𝑚</m:t>
                        </m:r>
                      </m:e>
                    </m:d>
                    <m:r>
                      <a:rPr lang="en-US" altLang="ja-JP" sz="2000" b="0" i="1" dirty="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→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𝑟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,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𝑥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</m:oMath>
                </a14:m>
                <a:endParaRPr kumimoji="1"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CE16DAE1-A1C1-E3AA-624E-7927543E7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792" y="1788868"/>
                <a:ext cx="5574215" cy="400110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1BA7C13D-6E22-7616-F4E3-CE48C326B8DA}"/>
              </a:ext>
            </a:extLst>
          </p:cNvPr>
          <p:cNvCxnSpPr>
            <a:cxnSpLocks/>
          </p:cNvCxnSpPr>
          <p:nvPr/>
        </p:nvCxnSpPr>
        <p:spPr>
          <a:xfrm>
            <a:off x="9606132" y="2614131"/>
            <a:ext cx="0" cy="2045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9135061B-66D8-C6BF-C5F4-CA5EE358001A}"/>
                  </a:ext>
                </a:extLst>
              </p:cNvPr>
              <p:cNvSpPr txBox="1"/>
              <p:nvPr/>
            </p:nvSpPr>
            <p:spPr>
              <a:xfrm>
                <a:off x="9403212" y="2288592"/>
                <a:ext cx="2684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𝑠</m:t>
                      </m:r>
                      <m:r>
                        <a:rPr kumimoji="1" lang="en-US" altLang="ja-JP" sz="200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𝑘</m:t>
                      </m:r>
                    </m:oMath>
                  </m:oMathPara>
                </a14:m>
                <a:endParaRPr kumimoji="1"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9135061B-66D8-C6BF-C5F4-CA5EE3580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212" y="2288592"/>
                <a:ext cx="268422" cy="400110"/>
              </a:xfrm>
              <a:prstGeom prst="rect">
                <a:avLst/>
              </a:prstGeom>
              <a:blipFill>
                <a:blip r:embed="rId11"/>
                <a:stretch>
                  <a:fillRect r="-6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AA46C9FE-8E7B-71A3-A746-CA660AE42D38}"/>
                  </a:ext>
                </a:extLst>
              </p:cNvPr>
              <p:cNvSpPr txBox="1"/>
              <p:nvPr/>
            </p:nvSpPr>
            <p:spPr>
              <a:xfrm>
                <a:off x="6258153" y="2972096"/>
                <a:ext cx="7723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000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r>
                        <a:rPr kumimoji="1" lang="en-US" altLang="ja-JP" sz="2000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𝑟</m:t>
                      </m:r>
                      <m:r>
                        <a:rPr kumimoji="1" lang="en-US" altLang="ja-JP" sz="2000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,</m:t>
                      </m:r>
                      <m:r>
                        <a:rPr kumimoji="1" lang="en-US" altLang="ja-JP" sz="200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𝑚</m:t>
                      </m:r>
                      <m:r>
                        <a:rPr kumimoji="1" lang="en-US" altLang="ja-JP" sz="2000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AA46C9FE-8E7B-71A3-A746-CA660AE42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153" y="2972096"/>
                <a:ext cx="772392" cy="400110"/>
              </a:xfrm>
              <a:prstGeom prst="rect">
                <a:avLst/>
              </a:prstGeom>
              <a:blipFill>
                <a:blip r:embed="rId12"/>
                <a:stretch>
                  <a:fillRect l="-3226" r="-11290" b="-9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E70BBCF4-9CA0-CF59-1816-E6C076C9D194}"/>
              </a:ext>
            </a:extLst>
          </p:cNvPr>
          <p:cNvCxnSpPr>
            <a:cxnSpLocks/>
            <a:stCxn id="48" idx="3"/>
            <a:endCxn id="6" idx="1"/>
          </p:cNvCxnSpPr>
          <p:nvPr/>
        </p:nvCxnSpPr>
        <p:spPr>
          <a:xfrm>
            <a:off x="7030545" y="3172151"/>
            <a:ext cx="3642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318B05E2-F374-6E1D-2F3D-83591AFE50FC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8079526" y="3172151"/>
            <a:ext cx="11842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22D9E4E5-2BE1-CA37-C7B7-5B841AEB08F2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9948480" y="3172151"/>
            <a:ext cx="3653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60C51B26-7EAC-92B5-E0BD-FC92686F338B}"/>
                  </a:ext>
                </a:extLst>
              </p:cNvPr>
              <p:cNvSpPr txBox="1"/>
              <p:nvPr/>
            </p:nvSpPr>
            <p:spPr>
              <a:xfrm>
                <a:off x="11247861" y="2972096"/>
                <a:ext cx="2684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𝑥</m:t>
                      </m:r>
                    </m:oMath>
                  </m:oMathPara>
                </a14:m>
                <a:endParaRPr kumimoji="1"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60C51B26-7EAC-92B5-E0BD-FC92686F3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7861" y="2972096"/>
                <a:ext cx="268422" cy="400110"/>
              </a:xfrm>
              <a:prstGeom prst="rect">
                <a:avLst/>
              </a:prstGeom>
              <a:blipFill>
                <a:blip r:embed="rId7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ひし形 57">
            <a:extLst>
              <a:ext uri="{FF2B5EF4-FFF2-40B4-BE49-F238E27FC236}">
                <a16:creationId xmlns:a16="http://schemas.microsoft.com/office/drawing/2014/main" id="{F139C521-ADAE-F20D-5BBF-12818D1A735A}"/>
              </a:ext>
            </a:extLst>
          </p:cNvPr>
          <p:cNvSpPr/>
          <p:nvPr/>
        </p:nvSpPr>
        <p:spPr>
          <a:xfrm>
            <a:off x="10313355" y="2887336"/>
            <a:ext cx="569631" cy="569631"/>
          </a:xfrm>
          <a:prstGeom prst="diamond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楕円 58">
                <a:extLst>
                  <a:ext uri="{FF2B5EF4-FFF2-40B4-BE49-F238E27FC236}">
                    <a16:creationId xmlns:a16="http://schemas.microsoft.com/office/drawing/2014/main" id="{8D6744D4-4D26-49B8-B5B2-D0DC2C4EA2CB}"/>
                  </a:ext>
                </a:extLst>
              </p:cNvPr>
              <p:cNvSpPr/>
              <p:nvPr/>
            </p:nvSpPr>
            <p:spPr>
              <a:xfrm>
                <a:off x="10322008" y="2968664"/>
                <a:ext cx="536432" cy="406975"/>
              </a:xfrm>
              <a:prstGeom prst="ellipse">
                <a:avLst/>
              </a:prstGeom>
              <a:no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rtlCol="0" anchor="ctr"/>
              <a:lstStyle/>
              <a:p>
                <a:pPr algn="ctr" fontAlgn="auto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Cambria Math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9" name="楕円 58">
                <a:extLst>
                  <a:ext uri="{FF2B5EF4-FFF2-40B4-BE49-F238E27FC236}">
                    <a16:creationId xmlns:a16="http://schemas.microsoft.com/office/drawing/2014/main" id="{8D6744D4-4D26-49B8-B5B2-D0DC2C4EA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2008" y="2968664"/>
                <a:ext cx="536432" cy="406975"/>
              </a:xfrm>
              <a:prstGeom prst="ellipse">
                <a:avLst/>
              </a:prstGeom>
              <a:blipFill>
                <a:blip r:embed="rId13"/>
                <a:stretch>
                  <a:fillRect t="-3030" r="-9302" b="-30303"/>
                </a:stretch>
              </a:blipFill>
              <a:ln w="12700"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コネクタ: 曲線 60">
            <a:extLst>
              <a:ext uri="{FF2B5EF4-FFF2-40B4-BE49-F238E27FC236}">
                <a16:creationId xmlns:a16="http://schemas.microsoft.com/office/drawing/2014/main" id="{133701E0-9B8E-9FD0-FB01-5420AD7F87F2}"/>
              </a:ext>
            </a:extLst>
          </p:cNvPr>
          <p:cNvCxnSpPr>
            <a:cxnSpLocks/>
            <a:stCxn id="58" idx="2"/>
            <a:endCxn id="48" idx="2"/>
          </p:cNvCxnSpPr>
          <p:nvPr/>
        </p:nvCxnSpPr>
        <p:spPr>
          <a:xfrm rot="5400000" flipH="1">
            <a:off x="8578879" y="1437676"/>
            <a:ext cx="84761" cy="3953822"/>
          </a:xfrm>
          <a:prstGeom prst="curvedConnector3">
            <a:avLst>
              <a:gd name="adj1" fmla="val -59013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C1C22251-6780-89E8-4971-2F5FAA76D43D}"/>
              </a:ext>
            </a:extLst>
          </p:cNvPr>
          <p:cNvCxnSpPr>
            <a:cxnSpLocks/>
            <a:stCxn id="58" idx="3"/>
            <a:endCxn id="57" idx="1"/>
          </p:cNvCxnSpPr>
          <p:nvPr/>
        </p:nvCxnSpPr>
        <p:spPr>
          <a:xfrm flipV="1">
            <a:off x="10882986" y="3172151"/>
            <a:ext cx="36487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BB489D79-D146-136E-5F19-C66F51C27EB4}"/>
                  </a:ext>
                </a:extLst>
              </p:cNvPr>
              <p:cNvSpPr txBox="1"/>
              <p:nvPr/>
            </p:nvSpPr>
            <p:spPr>
              <a:xfrm>
                <a:off x="10493887" y="3353629"/>
                <a:ext cx="36455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BB489D79-D146-136E-5F19-C66F51C27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887" y="3353629"/>
                <a:ext cx="364553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9E74B57D-70E1-4032-3EC2-0F973127DCD7}"/>
                  </a:ext>
                </a:extLst>
              </p:cNvPr>
              <p:cNvSpPr txBox="1"/>
              <p:nvPr/>
            </p:nvSpPr>
            <p:spPr>
              <a:xfrm>
                <a:off x="7349580" y="4008972"/>
                <a:ext cx="34813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0" dirty="0">
                    <a:ea typeface="メイリオ" panose="020B0604030504040204" pitchFamily="50" charset="-128"/>
                  </a:rPr>
                  <a:t>Retry salt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𝑟</m:t>
                    </m:r>
                  </m:oMath>
                </a14:m>
                <a:r>
                  <a:rPr kumimoji="1" lang="en-US" altLang="ja-JP" b="0" i="1" dirty="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b="0" dirty="0">
                    <a:ea typeface="メイリオ" panose="020B0604030504040204" pitchFamily="50" charset="-128"/>
                  </a:rPr>
                  <a:t>until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𝑥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≠⊥</m:t>
                    </m:r>
                  </m:oMath>
                </a14:m>
                <a:r>
                  <a:rPr kumimoji="1"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dirty="0"/>
                  <a:t>holds.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9E74B57D-70E1-4032-3EC2-0F973127D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580" y="4008972"/>
                <a:ext cx="3481389" cy="369332"/>
              </a:xfrm>
              <a:prstGeom prst="rect">
                <a:avLst/>
              </a:prstGeom>
              <a:blipFill>
                <a:blip r:embed="rId15"/>
                <a:stretch>
                  <a:fillRect l="-1455" t="-13333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158B920A-6AF9-FF35-F4D7-C01CD63A457D}"/>
              </a:ext>
            </a:extLst>
          </p:cNvPr>
          <p:cNvSpPr txBox="1"/>
          <p:nvPr/>
        </p:nvSpPr>
        <p:spPr>
          <a:xfrm>
            <a:off x="584200" y="4593689"/>
            <a:ext cx="11315700" cy="14388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>
                <a:ea typeface="メイリオ" panose="020B0604030504040204" pitchFamily="50" charset="-128"/>
              </a:rPr>
              <a:t>Kosuge and Xagawa [KX24] generalized the modified UOV/HFE signatures of [SSH11].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>
                <a:ea typeface="メイリオ" panose="020B0604030504040204" pitchFamily="50" charset="-128"/>
              </a:rPr>
              <a:t>Retry structure enables signatures based on non-PSF trapdoor functions.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>
                <a:ea typeface="メイリオ" panose="020B0604030504040204" pitchFamily="50" charset="-128"/>
              </a:rPr>
              <a:t>Adopted</a:t>
            </a:r>
            <a:r>
              <a:rPr lang="ja-JP" altLang="en-US" sz="2000" dirty="0">
                <a:ea typeface="メイリオ" panose="020B0604030504040204" pitchFamily="50" charset="-128"/>
              </a:rPr>
              <a:t> </a:t>
            </a:r>
            <a:r>
              <a:rPr lang="en-US" altLang="ja-JP" sz="2000" dirty="0">
                <a:ea typeface="メイリオ" panose="020B0604030504040204" pitchFamily="50" charset="-128"/>
              </a:rPr>
              <a:t>in Rainbow, UOV (option), QR-UOV, PROV.  </a:t>
            </a:r>
            <a:endParaRPr kumimoji="1" lang="ja-JP" altLang="en-US" sz="2000" dirty="0"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688C9668-DE2E-C053-B15D-2FEF3CB97A3A}"/>
                  </a:ext>
                </a:extLst>
              </p:cNvPr>
              <p:cNvSpPr txBox="1"/>
              <p:nvPr/>
            </p:nvSpPr>
            <p:spPr>
              <a:xfrm>
                <a:off x="2006316" y="1175318"/>
                <a:ext cx="9085518" cy="4231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altLang="ja-JP" sz="2000" b="0" dirty="0">
                    <a:solidFill>
                      <a:schemeClr val="accent1"/>
                    </a:solidFill>
                  </a:rPr>
                  <a:t>Hash-and-sign: Trapdoor Function</a:t>
                </a:r>
                <a:r>
                  <a:rPr lang="ja-JP" altLang="en-US" sz="2000" b="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r>
                      <m:rPr>
                        <m:nor/>
                      </m:rPr>
                      <a:rPr lang="en-US" altLang="ja-JP" sz="2000" b="0" i="0" dirty="0" smtClean="0">
                        <a:solidFill>
                          <a:schemeClr val="accent1"/>
                        </a:solidFill>
                        <a:ea typeface="メイリオ" panose="020B0604030504040204" pitchFamily="50" charset="-128"/>
                      </a:rPr>
                      <m:t>F</m:t>
                    </m:r>
                    <m:r>
                      <m:rPr>
                        <m:nor/>
                      </m:rPr>
                      <a:rPr lang="en-US" altLang="ja-JP" sz="2000" b="0" i="0" dirty="0" smtClean="0">
                        <a:solidFill>
                          <a:schemeClr val="accent1"/>
                        </a:solidFill>
                        <a:ea typeface="メイリオ" panose="020B0604030504040204" pitchFamily="50" charset="-128"/>
                      </a:rPr>
                      <m:t>,</m:t>
                    </m:r>
                    <m:r>
                      <m:rPr>
                        <m:nor/>
                      </m:rPr>
                      <a:rPr lang="en-US" altLang="ja-JP" sz="2000" b="0" i="0" dirty="0" smtClean="0">
                        <a:solidFill>
                          <a:schemeClr val="accent1"/>
                        </a:solidFill>
                        <a:ea typeface="メイリオ" panose="020B0604030504040204" pitchFamily="50" charset="-128"/>
                      </a:rPr>
                      <m:t>Inv</m:t>
                    </m:r>
                    <m:r>
                      <a:rPr lang="en-US" altLang="ja-JP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</m:oMath>
                </a14:m>
                <a:r>
                  <a:rPr kumimoji="1" lang="ja-JP" altLang="en-US" sz="2000" dirty="0">
                    <a:solidFill>
                      <a:schemeClr val="accent1"/>
                    </a:solidFill>
                    <a:ea typeface="メイリオ" panose="020B0604030504040204" pitchFamily="50" charset="-128"/>
                  </a:rPr>
                  <a:t> ＋ </a:t>
                </a:r>
                <a:r>
                  <a:rPr kumimoji="1" lang="en-US" altLang="ja-JP" sz="2000" dirty="0">
                    <a:solidFill>
                      <a:schemeClr val="accent1"/>
                    </a:solidFill>
                  </a:rPr>
                  <a:t>Hash Function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000" dirty="0">
                        <a:solidFill>
                          <a:schemeClr val="accent1"/>
                        </a:solidFill>
                        <a:ea typeface="Sans Serif Collection" panose="020B0502040504020204" pitchFamily="34" charset="0"/>
                        <a:cs typeface="Sans Serif Collection" panose="020B0502040504020204" pitchFamily="34" charset="0"/>
                      </a:rPr>
                      <m:t>H</m:t>
                    </m:r>
                  </m:oMath>
                </a14:m>
                <a:endParaRPr lang="ja-JP" altLang="en-US" sz="2000" dirty="0">
                  <a:solidFill>
                    <a:schemeClr val="accent1"/>
                  </a:solidFill>
                  <a:ea typeface="メイリオ" panose="020B0604030504040204" pitchFamily="50" charset="-128"/>
                  <a:cs typeface="Sans Serif Collection" panose="020B0502040504020204" pitchFamily="34" charset="0"/>
                </a:endParaRPr>
              </a:p>
            </p:txBody>
          </p:sp>
        </mc:Choice>
        <mc:Fallback xmlns="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688C9668-DE2E-C053-B15D-2FEF3CB97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316" y="1175318"/>
                <a:ext cx="9085518" cy="423193"/>
              </a:xfrm>
              <a:prstGeom prst="rect">
                <a:avLst/>
              </a:prstGeom>
              <a:blipFill>
                <a:blip r:embed="rId16"/>
                <a:stretch>
                  <a:fillRect t="-8824" b="-264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EF416B8-6F46-BFA1-CF20-2F8D65CD383A}"/>
              </a:ext>
            </a:extLst>
          </p:cNvPr>
          <p:cNvSpPr txBox="1"/>
          <p:nvPr/>
        </p:nvSpPr>
        <p:spPr>
          <a:xfrm>
            <a:off x="7383992" y="6334780"/>
            <a:ext cx="7422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/>
              <a:t>[SSH11] Sakumoto, Shirai,</a:t>
            </a:r>
            <a:r>
              <a:rPr lang="ja-JP" altLang="en-US" sz="1400" dirty="0"/>
              <a:t> and </a:t>
            </a:r>
            <a:r>
              <a:rPr lang="en-US" altLang="ja-JP" sz="1400" dirty="0" err="1"/>
              <a:t>Hiwatari</a:t>
            </a:r>
            <a:r>
              <a:rPr lang="en-US" altLang="ja-JP" sz="1400" dirty="0"/>
              <a:t>, PQCrypto2011</a:t>
            </a:r>
          </a:p>
          <a:p>
            <a:r>
              <a:rPr lang="en-US" altLang="ja-JP" sz="1400" dirty="0"/>
              <a:t>[KX24] Kosuge and </a:t>
            </a:r>
            <a:r>
              <a:rPr lang="en-US" altLang="ja-JP" sz="1400" dirty="0" err="1"/>
              <a:t>Xagawa</a:t>
            </a:r>
            <a:r>
              <a:rPr lang="en-US" altLang="ja-JP" sz="1400" dirty="0"/>
              <a:t>, PKC2024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E6CA96A-BCB8-E36A-AE4D-38A3E1D55F06}"/>
              </a:ext>
            </a:extLst>
          </p:cNvPr>
          <p:cNvSpPr/>
          <p:nvPr/>
        </p:nvSpPr>
        <p:spPr>
          <a:xfrm>
            <a:off x="419575" y="1763095"/>
            <a:ext cx="5587527" cy="2716308"/>
          </a:xfrm>
          <a:prstGeom prst="roundRect">
            <a:avLst>
              <a:gd name="adj" fmla="val 5567"/>
            </a:avLst>
          </a:prstGeom>
          <a:noFill/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C224D623-31C3-99DC-4C90-3F73D16681BF}"/>
              </a:ext>
            </a:extLst>
          </p:cNvPr>
          <p:cNvSpPr/>
          <p:nvPr/>
        </p:nvSpPr>
        <p:spPr>
          <a:xfrm>
            <a:off x="6125792" y="1753626"/>
            <a:ext cx="5587527" cy="2716308"/>
          </a:xfrm>
          <a:prstGeom prst="roundRect">
            <a:avLst>
              <a:gd name="adj" fmla="val 6050"/>
            </a:avLst>
          </a:prstGeom>
          <a:noFill/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6359DD4-C6D4-5156-B798-709F376E879C}"/>
                  </a:ext>
                </a:extLst>
              </p:cNvPr>
              <p:cNvSpPr txBox="1"/>
              <p:nvPr/>
            </p:nvSpPr>
            <p:spPr>
              <a:xfrm>
                <a:off x="8309383" y="2811813"/>
                <a:ext cx="71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𝑦</m:t>
                      </m:r>
                    </m:oMath>
                  </m:oMathPara>
                </a14:m>
                <a:endParaRPr kumimoji="1"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6359DD4-C6D4-5156-B798-709F376E8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383" y="2811813"/>
                <a:ext cx="719919" cy="400110"/>
              </a:xfrm>
              <a:prstGeom prst="rect">
                <a:avLst/>
              </a:prstGeom>
              <a:blipFill>
                <a:blip r:embed="rId1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62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6A35CB-939F-6766-1D09-94E653B95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694" y="1601195"/>
            <a:ext cx="11236206" cy="124729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n-lt"/>
              </a:rPr>
              <a:t>Hash-and-sign becomes PO- and BU-secure [BZ13,CCLM22] with </a:t>
            </a:r>
            <a:r>
              <a:rPr lang="en-US" altLang="ja-JP" sz="2000" dirty="0" err="1">
                <a:latin typeface="+mn-lt"/>
              </a:rPr>
              <a:t>derandomization</a:t>
            </a:r>
            <a:r>
              <a:rPr lang="en-US" altLang="ja-JP" sz="2000" dirty="0">
                <a:latin typeface="+mn-lt"/>
              </a:rPr>
              <a:t>.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n-lt"/>
              </a:rPr>
              <a:t>Fiat-Shamir with aborts becomes PO- and BU-secure with </a:t>
            </a:r>
            <a:r>
              <a:rPr lang="en-US" altLang="ja-JP" sz="2000" dirty="0" err="1">
                <a:latin typeface="+mn-lt"/>
              </a:rPr>
              <a:t>derandomization</a:t>
            </a:r>
            <a:r>
              <a:rPr lang="en-US" altLang="ja-JP" sz="2000" dirty="0">
                <a:latin typeface="+mn-lt"/>
              </a:rPr>
              <a:t> and bounding the loop numbers [Xag24].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B4EBFC-963E-4393-F78E-662FABCC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Existing Works and Research Question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73F72E1-CCC1-E233-164F-BA0BB1AC8566}"/>
              </a:ext>
            </a:extLst>
          </p:cNvPr>
          <p:cNvSpPr txBox="1"/>
          <p:nvPr/>
        </p:nvSpPr>
        <p:spPr>
          <a:xfrm>
            <a:off x="6731193" y="6119849"/>
            <a:ext cx="74225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/>
              <a:t>[BZ13] </a:t>
            </a:r>
            <a:r>
              <a:rPr lang="ja-JP" altLang="en-US" sz="1400" dirty="0"/>
              <a:t>Boneh and Zhandry</a:t>
            </a:r>
            <a:r>
              <a:rPr lang="en-US" altLang="ja-JP" sz="1400" dirty="0"/>
              <a:t>, Crypto2013</a:t>
            </a:r>
          </a:p>
          <a:p>
            <a:r>
              <a:rPr lang="en-US" altLang="ja-JP" sz="1400" dirty="0"/>
              <a:t>[CCLM22] </a:t>
            </a:r>
            <a:r>
              <a:rPr lang="ja-JP" altLang="en-US" sz="1400" dirty="0"/>
              <a:t>Chatterjee, Chung, Liang, and Malavolta</a:t>
            </a:r>
            <a:r>
              <a:rPr lang="en-US" altLang="ja-JP" sz="1400" dirty="0"/>
              <a:t>, PKC2022</a:t>
            </a:r>
            <a:r>
              <a:rPr lang="ja-JP" altLang="en-US" sz="1400" dirty="0"/>
              <a:t> </a:t>
            </a:r>
            <a:endParaRPr lang="en-US" altLang="ja-JP" sz="1400" dirty="0"/>
          </a:p>
          <a:p>
            <a:r>
              <a:rPr lang="en-US" altLang="ja-JP" sz="1400" dirty="0"/>
              <a:t>[Xag24] </a:t>
            </a:r>
            <a:r>
              <a:rPr lang="en-US" altLang="ja-JP" sz="1400" dirty="0" err="1"/>
              <a:t>Xagawa</a:t>
            </a:r>
            <a:r>
              <a:rPr lang="en-US" altLang="ja-JP" sz="1400" dirty="0"/>
              <a:t>, Eurocrypt2024</a:t>
            </a:r>
            <a:endParaRPr lang="ja-JP" altLang="en-US" sz="1400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B972EDE5-D2C5-B6EA-9C22-61DD5AF2A47B}"/>
              </a:ext>
            </a:extLst>
          </p:cNvPr>
          <p:cNvSpPr/>
          <p:nvPr/>
        </p:nvSpPr>
        <p:spPr>
          <a:xfrm>
            <a:off x="2825750" y="3429000"/>
            <a:ext cx="6540500" cy="64802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  <a:ea typeface="メイリオ" panose="020B0604030504040204" pitchFamily="50" charset="-128"/>
              </a:rPr>
              <a:t>Can hash-and-sign with retry be PO/BU-secure? </a:t>
            </a:r>
            <a:r>
              <a:rPr lang="en-US" altLang="ja-JP" sz="2000" dirty="0">
                <a:solidFill>
                  <a:schemeClr val="tx1"/>
                </a:solidFill>
                <a:ea typeface="メイリオ" panose="020B0604030504040204" pitchFamily="50" charset="-128"/>
              </a:rPr>
              <a:t> </a:t>
            </a:r>
            <a:endParaRPr kumimoji="1" lang="ja-JP" altLang="en-US" sz="2000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pic>
        <p:nvPicPr>
          <p:cNvPr id="1028" name="Picture 4" descr="困った顔で働く会社員のイラスト（女性）">
            <a:extLst>
              <a:ext uri="{FF2B5EF4-FFF2-40B4-BE49-F238E27FC236}">
                <a16:creationId xmlns:a16="http://schemas.microsoft.com/office/drawing/2014/main" id="{D39B4579-5D0D-0B86-57A2-1B3596DF6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22" y="4330067"/>
            <a:ext cx="1578708" cy="157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27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6A3CA4-554E-19DE-AF50-16660E154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Results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E5450F-632D-C6F2-1501-E8C85F79C6DC}"/>
              </a:ext>
            </a:extLst>
          </p:cNvPr>
          <p:cNvSpPr txBox="1">
            <a:spLocks/>
          </p:cNvSpPr>
          <p:nvPr/>
        </p:nvSpPr>
        <p:spPr>
          <a:xfrm>
            <a:off x="501524" y="1408823"/>
            <a:ext cx="11188951" cy="14608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 algn="l" defTabSz="1625519" rtl="0" eaLnBrk="1" latinLnBrk="0" hangingPunct="1">
              <a:lnSpc>
                <a:spcPct val="114000"/>
              </a:lnSpc>
              <a:spcBef>
                <a:spcPts val="1067"/>
              </a:spcBef>
              <a:spcAft>
                <a:spcPts val="177"/>
              </a:spcAft>
              <a:buFont typeface="Arial" pitchFamily="34" charset="0"/>
              <a:buNone/>
              <a:defRPr kumimoji="1" sz="284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76932" indent="-316073" algn="l" defTabSz="1625519" rtl="0" eaLnBrk="1" latinLnBrk="0" hangingPunct="1">
              <a:lnSpc>
                <a:spcPct val="114000"/>
              </a:lnSpc>
              <a:spcBef>
                <a:spcPts val="356"/>
              </a:spcBef>
              <a:spcAft>
                <a:spcPts val="711"/>
              </a:spcAft>
              <a:buFont typeface="Arial" pitchFamily="34" charset="0"/>
              <a:buChar char="•"/>
              <a:defRPr kumimoji="1" sz="284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51043" indent="-335829" algn="l" defTabSz="1625519" rtl="0" eaLnBrk="1" latinLnBrk="0" hangingPunct="1">
              <a:lnSpc>
                <a:spcPct val="114000"/>
              </a:lnSpc>
              <a:spcBef>
                <a:spcPts val="177"/>
              </a:spcBef>
              <a:spcAft>
                <a:spcPts val="356"/>
              </a:spcAft>
              <a:buFont typeface="Arial" pitchFamily="34" charset="0"/>
              <a:buChar char="›"/>
              <a:defRPr kumimoji="1" sz="284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30304" indent="-406379" algn="l" defTabSz="1625519" rtl="0" eaLnBrk="1" latinLnBrk="0" hangingPunct="1">
              <a:lnSpc>
                <a:spcPct val="114000"/>
              </a:lnSpc>
              <a:spcBef>
                <a:spcPts val="177"/>
              </a:spcBef>
              <a:spcAft>
                <a:spcPts val="711"/>
              </a:spcAft>
              <a:buFont typeface="Arial" pitchFamily="34" charset="0"/>
              <a:buChar char="»"/>
              <a:defRPr kumimoji="1" sz="284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565273" indent="-307608" algn="l" defTabSz="1625519" rtl="0" eaLnBrk="1" latinLnBrk="0" hangingPunct="1">
              <a:lnSpc>
                <a:spcPct val="114000"/>
              </a:lnSpc>
              <a:spcBef>
                <a:spcPts val="177"/>
              </a:spcBef>
              <a:spcAft>
                <a:spcPts val="1067"/>
              </a:spcAft>
              <a:buFont typeface="Arial" pitchFamily="34" charset="0"/>
              <a:buChar char="-"/>
              <a:defRPr kumimoji="1" sz="284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470176" indent="-406379" algn="l" defTabSz="16255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556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5282936" indent="-406379" algn="l" defTabSz="16255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556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6095696" indent="-406379" algn="l" defTabSz="16255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556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6908454" indent="-406379" algn="l" defTabSz="16255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556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</a:rPr>
              <a:t>Hash-and-sign with retry</a:t>
            </a:r>
            <a:r>
              <a:rPr lang="en-US" altLang="ja-JP" sz="2000" dirty="0"/>
              <a:t> becomes PO- and BU-secure with </a:t>
            </a:r>
            <a:r>
              <a:rPr lang="en-US" altLang="ja-JP" sz="2000" dirty="0" err="1"/>
              <a:t>derandomization</a:t>
            </a:r>
            <a:r>
              <a:rPr lang="en-US" altLang="ja-JP" sz="2000" dirty="0"/>
              <a:t> and bounding the loop numbers.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/>
              <a:t>We call the paradigm as derandomized Hash-and-sign with bounded retry.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</a:rPr>
              <a:t>The paradigm is also EUF-CMA secure.</a:t>
            </a:r>
            <a:endParaRPr lang="en-US" altLang="ja-JP" sz="2000" dirty="0"/>
          </a:p>
          <a:p>
            <a:pPr marL="457200" indent="-457200">
              <a:buFont typeface="Arial" pitchFamily="34" charset="0"/>
              <a:buChar char="•"/>
            </a:pPr>
            <a:endParaRPr lang="en-US" altLang="ja-JP" sz="2000" dirty="0"/>
          </a:p>
          <a:p>
            <a:pPr marL="457200" indent="-457200">
              <a:buFont typeface="Arial" pitchFamily="34" charset="0"/>
              <a:buChar char="•"/>
            </a:pPr>
            <a:endParaRPr lang="en-US" altLang="ja-JP" sz="2000" dirty="0"/>
          </a:p>
          <a:p>
            <a:pPr marL="457200" indent="-457200">
              <a:buFont typeface="Arial" pitchFamily="34" charset="0"/>
              <a:buChar char="•"/>
            </a:pPr>
            <a:endParaRPr lang="en-US" altLang="ja-JP" sz="2000" dirty="0"/>
          </a:p>
          <a:p>
            <a:pPr marL="457200" indent="-457200">
              <a:buFont typeface="Arial" pitchFamily="34" charset="0"/>
              <a:buChar char="•"/>
            </a:pPr>
            <a:endParaRPr lang="ja-JP" altLang="en-US" sz="2400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66D46652-2C80-B518-1CB6-ED0C744F0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223909"/>
              </p:ext>
            </p:extLst>
          </p:nvPr>
        </p:nvGraphicFramePr>
        <p:xfrm>
          <a:off x="525392" y="3448457"/>
          <a:ext cx="7124700" cy="3139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4930">
                  <a:extLst>
                    <a:ext uri="{9D8B030D-6E8A-4147-A177-3AD203B41FA5}">
                      <a16:colId xmlns:a16="http://schemas.microsoft.com/office/drawing/2014/main" val="4179971163"/>
                    </a:ext>
                  </a:extLst>
                </a:gridCol>
                <a:gridCol w="3239770">
                  <a:extLst>
                    <a:ext uri="{9D8B030D-6E8A-4147-A177-3AD203B41FA5}">
                      <a16:colId xmlns:a16="http://schemas.microsoft.com/office/drawing/2014/main" val="2155172904"/>
                    </a:ext>
                  </a:extLst>
                </a:gridCol>
              </a:tblGrid>
              <a:tr h="4484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+mn-lt"/>
                          <a:ea typeface="+mn-ea"/>
                        </a:rPr>
                        <a:t>Security</a:t>
                      </a:r>
                      <a:endParaRPr kumimoji="1" lang="ja-JP" altLang="en-US" sz="20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+mn-lt"/>
                          <a:ea typeface="+mn-ea"/>
                        </a:rPr>
                        <a:t>Assumptions</a:t>
                      </a:r>
                      <a:endParaRPr kumimoji="1" lang="ja-JP" altLang="en-US" sz="20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160921"/>
                  </a:ext>
                </a:extLst>
              </a:tr>
              <a:tr h="448474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+mn-lt"/>
                          <a:ea typeface="+mn-ea"/>
                        </a:rPr>
                        <a:t>PO</a:t>
                      </a:r>
                      <a:endParaRPr kumimoji="1" lang="ja-JP" altLang="en-US" sz="20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+mn-lt"/>
                          <a:ea typeface="+mn-ea"/>
                        </a:rPr>
                        <a:t>EUF-NMA, PS, CR, </a:t>
                      </a:r>
                      <a:r>
                        <a:rPr kumimoji="1" lang="en-US" altLang="ja-JP" sz="2000" dirty="0" err="1">
                          <a:latin typeface="+mn-lt"/>
                          <a:ea typeface="+mn-ea"/>
                        </a:rPr>
                        <a:t>qPRF</a:t>
                      </a:r>
                      <a:endParaRPr kumimoji="1" lang="ja-JP" altLang="en-US" sz="20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493935"/>
                  </a:ext>
                </a:extLst>
              </a:tr>
              <a:tr h="448474">
                <a:tc>
                  <a:txBody>
                    <a:bodyPr/>
                    <a:lstStyle/>
                    <a:p>
                      <a:r>
                        <a:rPr kumimoji="1" lang="en-US" altLang="ja-JP" sz="2000" dirty="0" err="1">
                          <a:latin typeface="+mn-lt"/>
                          <a:ea typeface="+mn-ea"/>
                        </a:rPr>
                        <a:t>wPO</a:t>
                      </a:r>
                      <a:r>
                        <a:rPr kumimoji="1" lang="en-US" altLang="ja-JP" sz="2000" dirty="0">
                          <a:latin typeface="+mn-lt"/>
                          <a:ea typeface="+mn-ea"/>
                        </a:rPr>
                        <a:t> (weak PO)</a:t>
                      </a:r>
                      <a:endParaRPr kumimoji="1" lang="ja-JP" altLang="en-US" sz="20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de-DE" altLang="ja-JP" sz="2000" dirty="0">
                          <a:latin typeface="+mn-lt"/>
                          <a:ea typeface="+mn-ea"/>
                        </a:rPr>
                        <a:t>EUF-NMA, PS, qPRF</a:t>
                      </a:r>
                      <a:endParaRPr kumimoji="1" lang="ja-JP" altLang="en-US" sz="20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165882"/>
                  </a:ext>
                </a:extLst>
              </a:tr>
              <a:tr h="448474">
                <a:tc>
                  <a:txBody>
                    <a:bodyPr/>
                    <a:lstStyle/>
                    <a:p>
                      <a:r>
                        <a:rPr kumimoji="1" lang="en-US" altLang="ja-JP" sz="2000" dirty="0" err="1">
                          <a:latin typeface="+mn-lt"/>
                          <a:ea typeface="+mn-ea"/>
                        </a:rPr>
                        <a:t>sBU</a:t>
                      </a:r>
                      <a:r>
                        <a:rPr kumimoji="1" lang="en-US" altLang="ja-JP" sz="2000" dirty="0">
                          <a:latin typeface="+mn-lt"/>
                          <a:ea typeface="+mn-ea"/>
                        </a:rPr>
                        <a:t> (strong BU)</a:t>
                      </a:r>
                      <a:endParaRPr kumimoji="1" lang="ja-JP" altLang="en-US" sz="20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de-DE" altLang="ja-JP" sz="2000" dirty="0">
                          <a:latin typeface="+mn-lt"/>
                          <a:ea typeface="+mn-ea"/>
                        </a:rPr>
                        <a:t>EUF-NMA, PS, CR, qPRF</a:t>
                      </a:r>
                      <a:endParaRPr kumimoji="1" lang="ja-JP" altLang="en-US" sz="20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633591"/>
                  </a:ext>
                </a:extLst>
              </a:tr>
              <a:tr h="448474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+mn-lt"/>
                          <a:ea typeface="+mn-ea"/>
                        </a:rPr>
                        <a:t>BU</a:t>
                      </a:r>
                      <a:endParaRPr kumimoji="1" lang="ja-JP" altLang="en-US" sz="20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de-DE" altLang="ja-JP" sz="2000" dirty="0">
                          <a:latin typeface="+mn-lt"/>
                          <a:ea typeface="+mn-ea"/>
                        </a:rPr>
                        <a:t>EUF-NMA, PS, qPRF</a:t>
                      </a:r>
                      <a:endParaRPr kumimoji="1" lang="ja-JP" altLang="en-US" sz="20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867360"/>
                  </a:ext>
                </a:extLst>
              </a:tr>
              <a:tr h="448474">
                <a:tc>
                  <a:txBody>
                    <a:bodyPr/>
                    <a:lstStyle/>
                    <a:p>
                      <a:r>
                        <a:rPr kumimoji="1" lang="en-US" altLang="ja-JP" sz="2000" dirty="0" err="1">
                          <a:latin typeface="+mn-lt"/>
                          <a:ea typeface="+mn-ea"/>
                        </a:rPr>
                        <a:t>sEUF</a:t>
                      </a:r>
                      <a:r>
                        <a:rPr kumimoji="1" lang="en-US" altLang="ja-JP" sz="2000" dirty="0">
                          <a:latin typeface="+mn-lt"/>
                          <a:ea typeface="+mn-ea"/>
                        </a:rPr>
                        <a:t>-CMA (strong EUF-CMA)</a:t>
                      </a:r>
                      <a:endParaRPr kumimoji="1" lang="ja-JP" altLang="en-US" sz="20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de-DE" altLang="ja-JP" sz="2000" dirty="0">
                          <a:latin typeface="+mn-lt"/>
                          <a:ea typeface="+mn-ea"/>
                        </a:rPr>
                        <a:t>EUF-NMA, PS, SPR, PRF</a:t>
                      </a:r>
                      <a:endParaRPr kumimoji="1" lang="ja-JP" altLang="en-US" sz="20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803892"/>
                  </a:ext>
                </a:extLst>
              </a:tr>
              <a:tr h="448474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+mn-lt"/>
                          <a:ea typeface="+mn-ea"/>
                        </a:rPr>
                        <a:t>EUF-CMA</a:t>
                      </a:r>
                      <a:endParaRPr kumimoji="1" lang="ja-JP" altLang="en-US" sz="20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de-DE" altLang="ja-JP" sz="2000" dirty="0">
                          <a:latin typeface="+mn-lt"/>
                          <a:ea typeface="+mn-ea"/>
                        </a:rPr>
                        <a:t>EUF-NMA, PS, PRF</a:t>
                      </a:r>
                      <a:endParaRPr kumimoji="1" lang="ja-JP" altLang="en-US" sz="20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143302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FCE3DC-D542-5CDA-BA60-B95892D8166D}"/>
              </a:ext>
            </a:extLst>
          </p:cNvPr>
          <p:cNvSpPr txBox="1"/>
          <p:nvPr/>
        </p:nvSpPr>
        <p:spPr>
          <a:xfrm>
            <a:off x="8039052" y="3448457"/>
            <a:ext cx="415294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b="1" dirty="0"/>
              <a:t>EUF-NMA</a:t>
            </a:r>
            <a:r>
              <a:rPr kumimoji="1" lang="en-US" altLang="ja-JP" sz="1800" dirty="0"/>
              <a:t>: No Message Attack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PS: Preimage Simulatability</a:t>
            </a:r>
          </a:p>
          <a:p>
            <a:r>
              <a:rPr kumimoji="1" lang="en-US" altLang="ja-JP" sz="1800" dirty="0"/>
              <a:t>CR: Collision </a:t>
            </a:r>
            <a:r>
              <a:rPr kumimoji="1" lang="en-US" altLang="ja-JP" sz="1800" dirty="0" err="1"/>
              <a:t>Resistane</a:t>
            </a:r>
            <a:endParaRPr kumimoji="1" lang="en-US" altLang="ja-JP" sz="1800" dirty="0"/>
          </a:p>
          <a:p>
            <a:r>
              <a:rPr lang="en-US" altLang="ja-JP" dirty="0"/>
              <a:t>SPR: Second Preimage Resistance</a:t>
            </a:r>
          </a:p>
          <a:p>
            <a:r>
              <a:rPr lang="en-US" altLang="ja-JP" dirty="0"/>
              <a:t>(q)PRF: (quantum) PRF</a:t>
            </a:r>
            <a:endParaRPr kumimoji="1" lang="en-US" altLang="ja-JP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楕円 4">
                <a:extLst>
                  <a:ext uri="{FF2B5EF4-FFF2-40B4-BE49-F238E27FC236}">
                    <a16:creationId xmlns:a16="http://schemas.microsoft.com/office/drawing/2014/main" id="{5BFFC38D-A3EE-24F8-D800-47BB6FA5A082}"/>
                  </a:ext>
                </a:extLst>
              </p:cNvPr>
              <p:cNvSpPr/>
              <p:nvPr/>
            </p:nvSpPr>
            <p:spPr>
              <a:xfrm>
                <a:off x="9339906" y="4132127"/>
                <a:ext cx="779504" cy="733425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tIns="36000" rIns="36000" bIns="36000" rtlCol="0" anchor="ctr"/>
              <a:lstStyle/>
              <a:p>
                <a:pPr algn="ctr" fontAlgn="auto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000" dirty="0">
                          <a:latin typeface="Lucida Calligraphy" panose="020F0502020204030204" pitchFamily="66" charset="0"/>
                        </a:rPr>
                        <m:t>A</m:t>
                      </m:r>
                    </m:oMath>
                  </m:oMathPara>
                </a14:m>
                <a:endParaRPr kumimoji="1"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" name="楕円 4">
                <a:extLst>
                  <a:ext uri="{FF2B5EF4-FFF2-40B4-BE49-F238E27FC236}">
                    <a16:creationId xmlns:a16="http://schemas.microsoft.com/office/drawing/2014/main" id="{5BFFC38D-A3EE-24F8-D800-47BB6FA5A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906" y="4132127"/>
                <a:ext cx="779504" cy="73342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コネクタ: 曲線 6">
            <a:extLst>
              <a:ext uri="{FF2B5EF4-FFF2-40B4-BE49-F238E27FC236}">
                <a16:creationId xmlns:a16="http://schemas.microsoft.com/office/drawing/2014/main" id="{6DCDB13C-26E6-9391-A4BB-A3DDEEF0B9E1}"/>
              </a:ext>
            </a:extLst>
          </p:cNvPr>
          <p:cNvCxnSpPr>
            <a:cxnSpLocks/>
            <a:stCxn id="5" idx="1"/>
            <a:endCxn id="9" idx="0"/>
          </p:cNvCxnSpPr>
          <p:nvPr/>
        </p:nvCxnSpPr>
        <p:spPr>
          <a:xfrm rot="16200000" flipV="1">
            <a:off x="8919762" y="3705234"/>
            <a:ext cx="109538" cy="959063"/>
          </a:xfrm>
          <a:prstGeom prst="curvedConnector3">
            <a:avLst>
              <a:gd name="adj1" fmla="val 30869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コネクタ: 曲線 7">
            <a:extLst>
              <a:ext uri="{FF2B5EF4-FFF2-40B4-BE49-F238E27FC236}">
                <a16:creationId xmlns:a16="http://schemas.microsoft.com/office/drawing/2014/main" id="{030B70AF-8295-62E7-5DBE-ADA587438351}"/>
              </a:ext>
            </a:extLst>
          </p:cNvPr>
          <p:cNvCxnSpPr>
            <a:cxnSpLocks/>
            <a:stCxn id="9" idx="2"/>
            <a:endCxn id="5" idx="3"/>
          </p:cNvCxnSpPr>
          <p:nvPr/>
        </p:nvCxnSpPr>
        <p:spPr>
          <a:xfrm rot="5400000" flipH="1" flipV="1">
            <a:off x="8939353" y="4313789"/>
            <a:ext cx="70353" cy="959063"/>
          </a:xfrm>
          <a:prstGeom prst="curvedConnector3">
            <a:avLst>
              <a:gd name="adj1" fmla="val -37760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四角形: 角を丸くする 8">
                <a:extLst>
                  <a:ext uri="{FF2B5EF4-FFF2-40B4-BE49-F238E27FC236}">
                    <a16:creationId xmlns:a16="http://schemas.microsoft.com/office/drawing/2014/main" id="{559B189A-3FA7-0B55-A29A-5632D81AAA0F}"/>
                  </a:ext>
                </a:extLst>
              </p:cNvPr>
              <p:cNvSpPr/>
              <p:nvPr/>
            </p:nvSpPr>
            <p:spPr>
              <a:xfrm>
                <a:off x="8152651" y="4129997"/>
                <a:ext cx="684696" cy="698500"/>
              </a:xfrm>
              <a:prstGeom prst="roundRect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36000" rIns="36000" bIns="36000" rtlCol="0" anchor="ctr"/>
              <a:lstStyle/>
              <a:p>
                <a:pPr algn="ctr" fontAlgn="auto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dirty="0">
                          <a:latin typeface="Sans Serif"/>
                          <a:ea typeface="Sans Serif Collection" panose="020B0502040504020204" pitchFamily="34" charset="0"/>
                          <a:cs typeface="Sans Serif Collection" panose="020B0502040504020204" pitchFamily="34" charset="0"/>
                        </a:rPr>
                        <m:t>H</m:t>
                      </m:r>
                    </m:oMath>
                  </m:oMathPara>
                </a14:m>
                <a:endParaRPr kumimoji="1" lang="ja-JP" altLang="en-US" dirty="0">
                  <a:latin typeface="Sans Serif"/>
                  <a:ea typeface="メイリオ" panose="020B0604030504040204" pitchFamily="50" charset="-128"/>
                  <a:cs typeface="Sans Serif Collection" panose="020B0502040504020204" pitchFamily="34" charset="0"/>
                </a:endParaRPr>
              </a:p>
            </p:txBody>
          </p:sp>
        </mc:Choice>
        <mc:Fallback xmlns="">
          <p:sp>
            <p:nvSpPr>
              <p:cNvPr id="9" name="四角形: 角を丸くする 8">
                <a:extLst>
                  <a:ext uri="{FF2B5EF4-FFF2-40B4-BE49-F238E27FC236}">
                    <a16:creationId xmlns:a16="http://schemas.microsoft.com/office/drawing/2014/main" id="{559B189A-3FA7-0B55-A29A-5632D81AAA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651" y="4129997"/>
                <a:ext cx="684696" cy="6985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1873B9D6-6FE8-913E-95BE-5787FC2850AC}"/>
              </a:ext>
            </a:extLst>
          </p:cNvPr>
          <p:cNvCxnSpPr>
            <a:cxnSpLocks/>
          </p:cNvCxnSpPr>
          <p:nvPr/>
        </p:nvCxnSpPr>
        <p:spPr>
          <a:xfrm>
            <a:off x="10140606" y="4526821"/>
            <a:ext cx="2963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0DCADF1-0223-A596-443F-5FE3626A2991}"/>
                  </a:ext>
                </a:extLst>
              </p:cNvPr>
              <p:cNvSpPr txBox="1"/>
              <p:nvPr/>
            </p:nvSpPr>
            <p:spPr>
              <a:xfrm>
                <a:off x="10404639" y="4342155"/>
                <a:ext cx="857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b="0" i="1" dirty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∗</m:t>
                          </m:r>
                        </m:sup>
                      </m:sSup>
                      <m:r>
                        <a:rPr kumimoji="1" lang="en-US" altLang="ja-JP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,</m:t>
                      </m:r>
                      <m:sSup>
                        <m:sSupPr>
                          <m:ctrlPr>
                            <a:rPr kumimoji="1" lang="en-US" altLang="ja-JP" b="0" i="1" dirty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∗</m:t>
                          </m:r>
                        </m:sup>
                      </m:sSup>
                      <m:r>
                        <a:rPr kumimoji="1" lang="en-US" altLang="ja-JP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0DCADF1-0223-A596-443F-5FE3626A2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4639" y="4342155"/>
                <a:ext cx="857250" cy="369332"/>
              </a:xfrm>
              <a:prstGeom prst="rect">
                <a:avLst/>
              </a:prstGeom>
              <a:blipFill>
                <a:blip r:embed="rId4"/>
                <a:stretch>
                  <a:fillRect l="-2143" r="-17857" b="-98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海軍カレーのイラスト">
            <a:extLst>
              <a:ext uri="{FF2B5EF4-FFF2-40B4-BE49-F238E27FC236}">
                <a16:creationId xmlns:a16="http://schemas.microsoft.com/office/drawing/2014/main" id="{B8589539-962A-AF09-83AB-24C664812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606" y="2046810"/>
            <a:ext cx="1152196" cy="130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91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ABFDC4-FDC1-9C9B-92F3-ACBAB5757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92" y="306381"/>
            <a:ext cx="10009676" cy="793751"/>
          </a:xfrm>
        </p:spPr>
        <p:txBody>
          <a:bodyPr/>
          <a:lstStyle/>
          <a:p>
            <a:r>
              <a:rPr lang="en-US" altLang="ja-JP" b="1" dirty="0">
                <a:latin typeface="+mn-ea"/>
              </a:rPr>
              <a:t>Derandomized Hash-and-sign with </a:t>
            </a:r>
            <a:r>
              <a:rPr lang="en-US" altLang="ja-JP" dirty="0">
                <a:latin typeface="+mn-ea"/>
              </a:rPr>
              <a:t>B</a:t>
            </a:r>
            <a:r>
              <a:rPr lang="en-US" altLang="ja-JP" b="1" dirty="0">
                <a:latin typeface="+mn-ea"/>
              </a:rPr>
              <a:t>ounded Retry</a:t>
            </a:r>
            <a:endParaRPr lang="ja-JP" altLang="en-US" b="1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CF4F10C-9C15-A953-8B0E-F302ACA0CD2F}"/>
                  </a:ext>
                </a:extLst>
              </p:cNvPr>
              <p:cNvSpPr txBox="1"/>
              <p:nvPr/>
            </p:nvSpPr>
            <p:spPr>
              <a:xfrm>
                <a:off x="1241053" y="4865817"/>
                <a:ext cx="44313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b="0" dirty="0"/>
                  <a:t>Until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≠⊥</m:t>
                    </m:r>
                  </m:oMath>
                </a14:m>
                <a:r>
                  <a:rPr lang="en-US" altLang="ja-JP" sz="2000" i="0" dirty="0"/>
                  <a:t> or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not exceeding</a:t>
                </a:r>
                <a:r>
                  <a:rPr lang="en-US" altLang="ja-JP" sz="2000" i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ja-JP" sz="2000" i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times</a:t>
                </a:r>
                <a:r>
                  <a:rPr lang="en-US" altLang="ja-JP" sz="2000" dirty="0"/>
                  <a:t>, </a:t>
                </a:r>
              </a:p>
              <a:p>
                <a:pPr algn="ctr"/>
                <a:r>
                  <a:rPr lang="en-US" altLang="ja-JP" sz="2000" dirty="0"/>
                  <a:t> generate </a:t>
                </a:r>
                <a14:m>
                  <m:oMath xmlns:m="http://schemas.openxmlformats.org/officeDocument/2006/math">
                    <m:r>
                      <a:rPr lang="en-US" altLang="ja-JP" sz="20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000" dirty="0"/>
                  <a:t> with counter+1.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CF4F10C-9C15-A953-8B0E-F302ACA0C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053" y="4865817"/>
                <a:ext cx="4431346" cy="707886"/>
              </a:xfrm>
              <a:prstGeom prst="rect">
                <a:avLst/>
              </a:prstGeom>
              <a:blipFill>
                <a:blip r:embed="rId2"/>
                <a:stretch>
                  <a:fillRect t="-5357" r="-1429"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5D8EC6-8005-0273-DF9C-3C044CA80C6F}"/>
                  </a:ext>
                </a:extLst>
              </p:cNvPr>
              <p:cNvSpPr txBox="1"/>
              <p:nvPr/>
            </p:nvSpPr>
            <p:spPr>
              <a:xfrm>
                <a:off x="6821019" y="3167220"/>
                <a:ext cx="510273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/>
                  <a:t>Two changes from the original.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/>
                  <a:t>Random values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1" lang="en-US" altLang="ja-JP" sz="20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kumimoji="1" lang="en-US" altLang="ja-JP" sz="2000" dirty="0"/>
                  <a:t> are deterministically generated by </a:t>
                </a:r>
                <a:r>
                  <a:rPr lang="en-US" altLang="ja-JP" sz="2000" dirty="0"/>
                  <a:t>PRF.</a:t>
                </a:r>
                <a:br>
                  <a:rPr lang="en-US" altLang="ja-JP" sz="2000" dirty="0"/>
                </a:br>
                <a:r>
                  <a:rPr lang="en-US" altLang="ja-JP" sz="2000" dirty="0"/>
                  <a:t>(PRF takes key, message, and counter.)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000" b="0" i="0" dirty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altLang="ja-JP" sz="2000" dirty="0" err="1"/>
                  <a:t>ounds</a:t>
                </a:r>
                <a:r>
                  <a:rPr lang="en-US" altLang="ja-JP" sz="2000" dirty="0"/>
                  <a:t> the loop numbers.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5D8EC6-8005-0273-DF9C-3C044CA80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019" y="3167220"/>
                <a:ext cx="5102734" cy="1631216"/>
              </a:xfrm>
              <a:prstGeom prst="rect">
                <a:avLst/>
              </a:prstGeom>
              <a:blipFill>
                <a:blip r:embed="rId3"/>
                <a:stretch>
                  <a:fillRect l="-1493" t="-2326" b="-62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A29938DC-9ABB-12EB-2CDD-E881FF14A430}"/>
              </a:ext>
            </a:extLst>
          </p:cNvPr>
          <p:cNvGrpSpPr/>
          <p:nvPr/>
        </p:nvGrpSpPr>
        <p:grpSpPr>
          <a:xfrm>
            <a:off x="749602" y="2767111"/>
            <a:ext cx="5583470" cy="1607872"/>
            <a:chOff x="3450376" y="2983894"/>
            <a:chExt cx="4923646" cy="1417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四角形: 角を丸くする 2">
                  <a:extLst>
                    <a:ext uri="{FF2B5EF4-FFF2-40B4-BE49-F238E27FC236}">
                      <a16:creationId xmlns:a16="http://schemas.microsoft.com/office/drawing/2014/main" id="{2A89E3BF-C3CC-C075-C987-CF94DAC5A9FC}"/>
                    </a:ext>
                  </a:extLst>
                </p:cNvPr>
                <p:cNvSpPr/>
                <p:nvPr/>
              </p:nvSpPr>
              <p:spPr>
                <a:xfrm>
                  <a:off x="6389945" y="3518202"/>
                  <a:ext cx="684696" cy="698500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36000" tIns="36000" rIns="36000" bIns="36000" rtlCol="0" anchor="ctr"/>
                <a:lstStyle/>
                <a:p>
                  <a:pPr algn="ctr" fontAlgn="auto">
                    <a:lnSpc>
                      <a:spcPct val="110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ja-JP" sz="2000" b="0" i="0" dirty="0" smtClean="0">
                            <a:latin typeface="Sans Serif"/>
                          </a:rPr>
                          <m:t>Inv</m:t>
                        </m:r>
                      </m:oMath>
                    </m:oMathPara>
                  </a14:m>
                  <a:endParaRPr kumimoji="1" lang="ja-JP" altLang="en-US" sz="2000" dirty="0">
                    <a:latin typeface="Sans Serif"/>
                  </a:endParaRPr>
                </a:p>
              </p:txBody>
            </p:sp>
          </mc:Choice>
          <mc:Fallback xmlns="">
            <p:sp>
              <p:nvSpPr>
                <p:cNvPr id="3" name="四角形: 角を丸くする 2">
                  <a:extLst>
                    <a:ext uri="{FF2B5EF4-FFF2-40B4-BE49-F238E27FC236}">
                      <a16:creationId xmlns:a16="http://schemas.microsoft.com/office/drawing/2014/main" id="{2A89E3BF-C3CC-C075-C987-CF94DAC5A9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9945" y="3518202"/>
                  <a:ext cx="684696" cy="698500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四角形: 角を丸くする 3">
                  <a:extLst>
                    <a:ext uri="{FF2B5EF4-FFF2-40B4-BE49-F238E27FC236}">
                      <a16:creationId xmlns:a16="http://schemas.microsoft.com/office/drawing/2014/main" id="{E341B2EE-8345-749C-077A-8F95B024703B}"/>
                    </a:ext>
                  </a:extLst>
                </p:cNvPr>
                <p:cNvSpPr/>
                <p:nvPr/>
              </p:nvSpPr>
              <p:spPr>
                <a:xfrm>
                  <a:off x="4520991" y="3518202"/>
                  <a:ext cx="684696" cy="698500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36000" tIns="36000" rIns="36000" bIns="36000" rtlCol="0" anchor="ctr"/>
                <a:lstStyle/>
                <a:p>
                  <a:pPr algn="ctr" fontAlgn="auto">
                    <a:lnSpc>
                      <a:spcPct val="110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1" lang="en-US" altLang="ja-JP" sz="2000" i="0" dirty="0" smtClean="0">
                            <a:latin typeface="Sans Serif"/>
                            <a:cs typeface="Sans Serif Collection" panose="020B0502040504020204" pitchFamily="34" charset="0"/>
                          </a:rPr>
                          <m:t>H</m:t>
                        </m:r>
                      </m:oMath>
                    </m:oMathPara>
                  </a14:m>
                  <a:endParaRPr kumimoji="1" lang="ja-JP" altLang="en-US" sz="2000" dirty="0">
                    <a:latin typeface="Sans Serif"/>
                    <a:cs typeface="Sans Serif Collection" panose="020B0502040504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四角形: 角を丸くする 3">
                  <a:extLst>
                    <a:ext uri="{FF2B5EF4-FFF2-40B4-BE49-F238E27FC236}">
                      <a16:creationId xmlns:a16="http://schemas.microsoft.com/office/drawing/2014/main" id="{E341B2EE-8345-749C-077A-8F95B02470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0991" y="3518202"/>
                  <a:ext cx="684696" cy="698500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直線矢印コネクタ 4">
              <a:extLst>
                <a:ext uri="{FF2B5EF4-FFF2-40B4-BE49-F238E27FC236}">
                  <a16:creationId xmlns:a16="http://schemas.microsoft.com/office/drawing/2014/main" id="{127404EF-38F7-B9D5-0C64-17F50F334332}"/>
                </a:ext>
              </a:extLst>
            </p:cNvPr>
            <p:cNvCxnSpPr>
              <a:cxnSpLocks/>
            </p:cNvCxnSpPr>
            <p:nvPr/>
          </p:nvCxnSpPr>
          <p:spPr>
            <a:xfrm>
              <a:off x="6732293" y="3309432"/>
              <a:ext cx="0" cy="2045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2F0C4CF0-7C80-B77E-B983-7A21D67F3B98}"/>
                    </a:ext>
                  </a:extLst>
                </p:cNvPr>
                <p:cNvSpPr txBox="1"/>
                <p:nvPr/>
              </p:nvSpPr>
              <p:spPr>
                <a:xfrm>
                  <a:off x="6255734" y="2983894"/>
                  <a:ext cx="919522" cy="361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1" lang="en-US" altLang="ja-JP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′)</m:t>
                        </m:r>
                      </m:oMath>
                    </m:oMathPara>
                  </a14:m>
                  <a:endParaRPr kumimoji="1" lang="ja-JP" altLang="en-US" sz="2000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2F0C4CF0-7C80-B77E-B983-7A21D67F3B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5734" y="2983894"/>
                  <a:ext cx="919522" cy="361534"/>
                </a:xfrm>
                <a:prstGeom prst="rect">
                  <a:avLst/>
                </a:prstGeom>
                <a:blipFill>
                  <a:blip r:embed="rId6"/>
                  <a:stretch>
                    <a:fillRect b="-882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878441B8-74A6-EBED-82E5-8523D2802553}"/>
                    </a:ext>
                  </a:extLst>
                </p:cNvPr>
                <p:cNvSpPr txBox="1"/>
                <p:nvPr/>
              </p:nvSpPr>
              <p:spPr>
                <a:xfrm>
                  <a:off x="3450376" y="3661390"/>
                  <a:ext cx="719919" cy="3528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000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878441B8-74A6-EBED-82E5-8523D28025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0376" y="3661390"/>
                  <a:ext cx="719919" cy="352827"/>
                </a:xfrm>
                <a:prstGeom prst="rect">
                  <a:avLst/>
                </a:prstGeom>
                <a:blipFill>
                  <a:blip r:embed="rId7"/>
                  <a:stretch>
                    <a:fillRect l="-3077" r="-4615" b="-1212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B22C2F51-7C38-4FE4-40F9-639641CBF8D9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>
              <a:off x="4156705" y="3867452"/>
              <a:ext cx="364286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72553785-C703-1E58-13A5-CD13987EDE21}"/>
                </a:ext>
              </a:extLst>
            </p:cNvPr>
            <p:cNvCxnSpPr>
              <a:cxnSpLocks/>
              <a:stCxn id="4" idx="3"/>
              <a:endCxn id="3" idx="1"/>
            </p:cNvCxnSpPr>
            <p:nvPr/>
          </p:nvCxnSpPr>
          <p:spPr>
            <a:xfrm>
              <a:off x="5205687" y="3867453"/>
              <a:ext cx="118425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72078841-AEC2-5281-7665-2068A409E540}"/>
                </a:ext>
              </a:extLst>
            </p:cNvPr>
            <p:cNvCxnSpPr>
              <a:cxnSpLocks/>
              <a:stCxn id="3" idx="3"/>
            </p:cNvCxnSpPr>
            <p:nvPr/>
          </p:nvCxnSpPr>
          <p:spPr>
            <a:xfrm flipV="1">
              <a:off x="7074640" y="3867452"/>
              <a:ext cx="365352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ひし形 11">
              <a:extLst>
                <a:ext uri="{FF2B5EF4-FFF2-40B4-BE49-F238E27FC236}">
                  <a16:creationId xmlns:a16="http://schemas.microsoft.com/office/drawing/2014/main" id="{1075ABD1-6161-62D3-743E-BAB7ECD9535F}"/>
                </a:ext>
              </a:extLst>
            </p:cNvPr>
            <p:cNvSpPr/>
            <p:nvPr/>
          </p:nvSpPr>
          <p:spPr>
            <a:xfrm>
              <a:off x="7439516" y="3581441"/>
              <a:ext cx="569631" cy="569631"/>
            </a:xfrm>
            <a:prstGeom prst="diamond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 fontAlgn="auto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</a:pPr>
              <a:endParaRPr kumimoji="1" lang="ja-JP" altLang="en-US" sz="2000" dirty="0">
                <a:latin typeface="+mn-e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楕円 12">
                  <a:extLst>
                    <a:ext uri="{FF2B5EF4-FFF2-40B4-BE49-F238E27FC236}">
                      <a16:creationId xmlns:a16="http://schemas.microsoft.com/office/drawing/2014/main" id="{A0144357-A1CA-D908-FC35-BEA67CD804D5}"/>
                    </a:ext>
                  </a:extLst>
                </p:cNvPr>
                <p:cNvSpPr/>
                <p:nvPr/>
              </p:nvSpPr>
              <p:spPr>
                <a:xfrm>
                  <a:off x="7448169" y="3663965"/>
                  <a:ext cx="536432" cy="406975"/>
                </a:xfrm>
                <a:prstGeom prst="ellipse">
                  <a:avLst/>
                </a:prstGeom>
                <a:no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6000" rIns="0" bIns="36000" rtlCol="0" anchor="ctr"/>
                <a:lstStyle/>
                <a:p>
                  <a:pPr algn="ctr" fontAlgn="auto">
                    <a:lnSpc>
                      <a:spcPct val="110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14:m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</m:oMath>
                  </a14:m>
                  <a:r>
                    <a:rPr kumimoji="1" lang="en-US" altLang="ja-JP" sz="2000" dirty="0">
                      <a:solidFill>
                        <a:schemeClr val="tx1"/>
                      </a:solidFill>
                      <a:latin typeface="+mn-ea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13" name="楕円 12">
                  <a:extLst>
                    <a:ext uri="{FF2B5EF4-FFF2-40B4-BE49-F238E27FC236}">
                      <a16:creationId xmlns:a16="http://schemas.microsoft.com/office/drawing/2014/main" id="{A0144357-A1CA-D908-FC35-BEA67CD804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8169" y="3663965"/>
                  <a:ext cx="536432" cy="406975"/>
                </a:xfrm>
                <a:prstGeom prst="ellipse">
                  <a:avLst/>
                </a:prstGeom>
                <a:blipFill>
                  <a:blip r:embed="rId8"/>
                  <a:stretch>
                    <a:fillRect b="-21622"/>
                  </a:stretch>
                </a:blipFill>
                <a:ln w="12700">
                  <a:noFill/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コネクタ: 曲線 13">
              <a:extLst>
                <a:ext uri="{FF2B5EF4-FFF2-40B4-BE49-F238E27FC236}">
                  <a16:creationId xmlns:a16="http://schemas.microsoft.com/office/drawing/2014/main" id="{D16488B5-E37C-AD85-D3DF-8F2156B9442B}"/>
                </a:ext>
              </a:extLst>
            </p:cNvPr>
            <p:cNvCxnSpPr>
              <a:cxnSpLocks/>
              <a:stCxn id="12" idx="2"/>
              <a:endCxn id="7" idx="2"/>
            </p:cNvCxnSpPr>
            <p:nvPr/>
          </p:nvCxnSpPr>
          <p:spPr>
            <a:xfrm rot="5400000" flipH="1">
              <a:off x="5698906" y="2125647"/>
              <a:ext cx="136855" cy="3913996"/>
            </a:xfrm>
            <a:prstGeom prst="curvedConnector3">
              <a:avLst>
                <a:gd name="adj1" fmla="val -387088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D82B633A-5518-BA6F-DAEB-000AEC93E53C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8009147" y="3866257"/>
              <a:ext cx="364875" cy="11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2056E400-689B-CD90-01A1-ADDBDDE3CED1}"/>
                    </a:ext>
                  </a:extLst>
                </p:cNvPr>
                <p:cNvSpPr txBox="1"/>
                <p:nvPr/>
              </p:nvSpPr>
              <p:spPr>
                <a:xfrm>
                  <a:off x="7620048" y="4048930"/>
                  <a:ext cx="364553" cy="3528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lang="ja-JP" altLang="en-US" sz="2000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2056E400-689B-CD90-01A1-ADDBDDE3CE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48" y="4048930"/>
                  <a:ext cx="364553" cy="35282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27FB0DF9-15E8-7A79-24D1-BB39FCE1B102}"/>
                    </a:ext>
                  </a:extLst>
                </p:cNvPr>
                <p:cNvSpPr txBox="1"/>
                <p:nvPr/>
              </p:nvSpPr>
              <p:spPr>
                <a:xfrm>
                  <a:off x="5434592" y="3523085"/>
                  <a:ext cx="719919" cy="3528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sz="2000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27FB0DF9-15E8-7A79-24D1-BB39FCE1B1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4592" y="3523085"/>
                  <a:ext cx="719919" cy="352827"/>
                </a:xfrm>
                <a:prstGeom prst="rect">
                  <a:avLst/>
                </a:prstGeom>
                <a:blipFill>
                  <a:blip r:embed="rId10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9F49202-71B4-4536-5510-51912C611B5C}"/>
                  </a:ext>
                </a:extLst>
              </p:cNvPr>
              <p:cNvSpPr txBox="1"/>
              <p:nvPr/>
            </p:nvSpPr>
            <p:spPr>
              <a:xfrm>
                <a:off x="669619" y="2535611"/>
                <a:ext cx="55742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000" b="0" i="0" dirty="0" smtClean="0">
                          <a:latin typeface="Sans Serif"/>
                        </a:rPr>
                        <m:t>Sign</m:t>
                      </m:r>
                      <m:d>
                        <m:dPr>
                          <m:ctrlPr>
                            <a:rPr lang="en-US" altLang="ja-JP" sz="2000" b="0" i="1" dirty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r>
                            <a:rPr lang="en-US" altLang="ja-JP" sz="2000" b="0" i="1" dirty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𝑠</m:t>
                          </m:r>
                          <m:r>
                            <a:rPr lang="en-US" altLang="ja-JP" sz="2000" i="1" dirty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𝑘</m:t>
                          </m:r>
                          <m:r>
                            <a:rPr lang="en-US" altLang="ja-JP" sz="2000" b="0" i="0" dirty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,</m:t>
                          </m:r>
                          <m:r>
                            <a:rPr lang="en-US" altLang="ja-JP" sz="2000" i="1" dirty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𝑚</m:t>
                          </m:r>
                        </m:e>
                      </m:d>
                      <m:r>
                        <a:rPr lang="en-US" altLang="ja-JP" sz="2000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→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r>
                        <a:rPr lang="en-US" altLang="ja-JP" sz="2000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𝑟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,</m:t>
                      </m:r>
                      <m:r>
                        <a:rPr lang="en-US" altLang="ja-JP" sz="2000" b="0" i="1" dirty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𝑥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9F49202-71B4-4536-5510-51912C611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19" y="2535611"/>
                <a:ext cx="5574215" cy="400110"/>
              </a:xfrm>
              <a:prstGeom prst="rect">
                <a:avLst/>
              </a:prstGeom>
              <a:blipFill>
                <a:blip r:embed="rId11"/>
                <a:stretch>
                  <a:fillRect l="-227"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A3AB706-ACF8-65FF-561F-64C764A6B7A2}"/>
                  </a:ext>
                </a:extLst>
              </p:cNvPr>
              <p:cNvSpPr txBox="1"/>
              <p:nvPr/>
            </p:nvSpPr>
            <p:spPr>
              <a:xfrm>
                <a:off x="6333065" y="3535399"/>
                <a:ext cx="30439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A3AB706-ACF8-65FF-561F-64C764A6B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065" y="3535399"/>
                <a:ext cx="30439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4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5883A-7B3B-B567-02CB-4FA4AA8C1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EB4608-9180-1174-4428-E9B69BF43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92" y="169335"/>
            <a:ext cx="10009676" cy="793751"/>
          </a:xfrm>
        </p:spPr>
        <p:txBody>
          <a:bodyPr/>
          <a:lstStyle/>
          <a:p>
            <a:r>
              <a:rPr lang="en-US" altLang="ja-JP" dirty="0"/>
              <a:t>Proof Sketch for EUF-NMA </a:t>
            </a:r>
            <a:r>
              <a:rPr lang="ja-JP" altLang="en-US" dirty="0"/>
              <a:t>⇒ </a:t>
            </a:r>
            <a:r>
              <a:rPr lang="en-US" altLang="ja-JP" dirty="0"/>
              <a:t>PO or BU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FDFBA409-4F08-6511-AB0C-4D9CC66A98F4}"/>
                  </a:ext>
                </a:extLst>
              </p:cNvPr>
              <p:cNvSpPr txBox="1"/>
              <p:nvPr/>
            </p:nvSpPr>
            <p:spPr>
              <a:xfrm>
                <a:off x="5211746" y="1491454"/>
                <a:ext cx="6798657" cy="49555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altLang="ja-JP" sz="2000" dirty="0">
                    <a:latin typeface="+mn-ea"/>
                    <a:cs typeface="Sans Serif Collection" panose="020B0502040504020204" pitchFamily="34" charset="0"/>
                  </a:rPr>
                  <a:t>Simulated signatures must be verified using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000" dirty="0">
                        <a:latin typeface="+mn-ea"/>
                        <a:cs typeface="Sans Serif Collection" panose="020B0502040504020204" pitchFamily="34" charset="0"/>
                      </a:rPr>
                      <m:t>H</m:t>
                    </m:r>
                  </m:oMath>
                </a14:m>
                <a:r>
                  <a:rPr lang="en-US" altLang="ja-JP" sz="2000" dirty="0">
                    <a:latin typeface="+mn-ea"/>
                    <a:cs typeface="Sans Serif Collection" panose="020B0502040504020204" pitchFamily="34" charset="0"/>
                  </a:rPr>
                  <a:t>.</a:t>
                </a:r>
              </a:p>
              <a:p>
                <a:pPr marL="342900" indent="-3429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cs typeface="Sans Serif Collection" panose="020B0502040504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cs typeface="Sans Serif Collection" panose="020B0502040504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cs typeface="Sans Serif Collection" panose="020B0502040504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cs typeface="Sans Serif Collection" panose="020B0502040504020204" pitchFamily="34" charset="0"/>
                          </a:rPr>
                          <m:t>𝑚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  <a:cs typeface="Sans Serif Collection" panose="020B0502040504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cs typeface="Sans Serif Collection" panose="020B0502040504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cs typeface="Sans Serif Collection" panose="020B0502040504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cs typeface="Sans Serif Collection" panose="020B0502040504020204" pitchFamily="34" charset="0"/>
                          </a:rPr>
                          <m:t>𝑚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  <a:cs typeface="Sans Serif Collection" panose="020B0502040504020204" pitchFamily="34" charset="0"/>
                      </a:rPr>
                      <m:t>)</m:t>
                    </m:r>
                  </m:oMath>
                </a14:m>
                <a:r>
                  <a:rPr lang="en-US" altLang="ja-JP" sz="2000" dirty="0">
                    <a:latin typeface="+mn-ea"/>
                    <a:cs typeface="Sans Serif Collection" panose="020B0502040504020204" pitchFamily="34" charset="0"/>
                  </a:rPr>
                  <a:t> is a simulated signature for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cs typeface="Sans Serif Collection" panose="020B0502040504020204" pitchFamily="34" charset="0"/>
                      </a:rPr>
                      <m:t>𝑚</m:t>
                    </m:r>
                  </m:oMath>
                </a14:m>
                <a:r>
                  <a:rPr lang="en-US" altLang="ja-JP" sz="2000" dirty="0">
                    <a:latin typeface="+mn-ea"/>
                    <a:cs typeface="Sans Serif Collection" panose="020B0502040504020204" pitchFamily="34" charset="0"/>
                  </a:rPr>
                  <a:t> (deterministic). </a:t>
                </a:r>
              </a:p>
              <a:p>
                <a:pPr marL="342900" indent="-3429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000" dirty="0">
                    <a:latin typeface="+mn-ea"/>
                    <a:cs typeface="Sans Serif Collection" panose="020B0502040504020204" pitchFamily="34" charset="0"/>
                  </a:rPr>
                  <a:t>Program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000" dirty="0">
                        <a:latin typeface="+mn-ea"/>
                        <a:cs typeface="Sans Serif Collection" panose="020B0502040504020204" pitchFamily="34" charset="0"/>
                      </a:rPr>
                      <m:t>H</m:t>
                    </m:r>
                    <m:d>
                      <m:d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  <a:cs typeface="Sans Serif Collection" panose="020B0502040504020204" pitchFamily="34" charset="0"/>
                          </a:rPr>
                        </m:ctrlPr>
                      </m:d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  <a:cs typeface="Sans Serif Collection" panose="020B0502040504020204" pitchFamily="34" charset="0"/>
                          </a:rPr>
                          <m:t>𝑟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cs typeface="Sans Serif Collection" panose="020B0502040504020204" pitchFamily="34" charset="0"/>
                          </a:rPr>
                          <m:t>,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cs typeface="Sans Serif Collection" panose="020B0502040504020204" pitchFamily="34" charset="0"/>
                          </a:rPr>
                          <m:t>𝑚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  <a:cs typeface="Sans Serif Collection" panose="020B0502040504020204" pitchFamily="34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  <a:cs typeface="Sans Serif Collection" panose="020B0502040504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ja-JP" sz="2000" b="0" i="1" dirty="0" smtClean="0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altLang="ja-JP" sz="2000" dirty="0">
                                <a:latin typeface="San serif"/>
                                <a:cs typeface="Sans Serif Collection" panose="020B0502040504020204" pitchFamily="34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altLang="ja-JP" sz="2000" i="1" dirty="0">
                                    <a:latin typeface="Cambria Math" panose="02040503050406030204" pitchFamily="18" charset="0"/>
                                    <a:cs typeface="Sans Serif Collection" panose="020B0502040504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  <a:cs typeface="Sans Serif Collection" panose="020B0502040504020204" pitchFamily="34" charset="0"/>
                                  </a:rPr>
                                  <m:t>𝑣𝑘</m:t>
                                </m:r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  <a:cs typeface="Sans Serif Collection" panose="020B050204050402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sz="2000" i="1" dirty="0">
                                        <a:latin typeface="Cambria Math" panose="02040503050406030204" pitchFamily="18" charset="0"/>
                                        <a:cs typeface="Sans Serif Collection" panose="020B0502040504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 dirty="0">
                                        <a:latin typeface="Cambria Math" panose="02040503050406030204" pitchFamily="18" charset="0"/>
                                        <a:cs typeface="Sans Serif Collection" panose="020B0502040504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sz="2000" i="1" dirty="0">
                                        <a:latin typeface="Cambria Math" panose="02040503050406030204" pitchFamily="18" charset="0"/>
                                        <a:cs typeface="Sans Serif Collection" panose="020B0502040504020204" pitchFamily="34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nor/>
                              </m:rPr>
                              <a:rPr lang="en-US" altLang="ja-JP" sz="2000" dirty="0">
                                <a:latin typeface="+mn-ea"/>
                                <a:cs typeface="Sans Serif Collection" panose="020B0502040504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ja-JP" sz="2000" b="0" i="0" dirty="0" smtClean="0">
                                <a:latin typeface="+mn-ea"/>
                                <a:cs typeface="Sans Serif Collection" panose="020B0502040504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ja-JP" sz="2000" b="0" i="0" dirty="0" smtClean="0">
                                <a:latin typeface="+mn-ea"/>
                                <a:cs typeface="Sans Serif Collection" panose="020B0502040504020204" pitchFamily="34" charset="0"/>
                              </a:rPr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altLang="ja-JP" sz="2000" b="0" i="0" dirty="0" smtClean="0">
                                <a:latin typeface="+mn-ea"/>
                                <a:cs typeface="Sans Serif Collection" panose="020B0502040504020204" pitchFamily="34" charset="0"/>
                              </a:rPr>
                              <m:t> </m:t>
                            </m:r>
                            <m:r>
                              <a:rPr lang="en-US" altLang="ja-JP" sz="2000" b="0" i="1" dirty="0" smtClean="0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  <m:t>𝑟</m:t>
                            </m:r>
                            <m:r>
                              <a:rPr lang="en-US" altLang="ja-JP" sz="2000" b="0" i="1" dirty="0" smtClean="0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ja-JP" sz="2000" b="0" i="1" dirty="0" smtClean="0">
                                    <a:latin typeface="Cambria Math" panose="02040503050406030204" pitchFamily="18" charset="0"/>
                                    <a:cs typeface="Sans Serif Collection" panose="020B0502040504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dirty="0" smtClean="0">
                                    <a:latin typeface="Cambria Math" panose="02040503050406030204" pitchFamily="18" charset="0"/>
                                    <a:cs typeface="Sans Serif Collection" panose="020B050204050402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ja-JP" sz="2000" b="0" i="1" dirty="0" smtClean="0">
                                    <a:latin typeface="Cambria Math" panose="02040503050406030204" pitchFamily="18" charset="0"/>
                                    <a:cs typeface="Sans Serif Collection" panose="020B0502040504020204" pitchFamily="34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altLang="ja-JP" sz="2000" b="0" i="0" dirty="0" smtClean="0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  <m:t>                          </m:t>
                            </m:r>
                            <m:r>
                              <m:rPr>
                                <m:nor/>
                              </m:rPr>
                              <a:rPr lang="en-US" altLang="ja-JP" sz="2000" b="0" i="0" smtClean="0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  <m:t> </m:t>
                            </m:r>
                          </m:e>
                          <m:e>
                            <m:acc>
                              <m:accPr>
                                <m:chr m:val="̂"/>
                                <m:ctrlPr>
                                  <a:rPr lang="en-US" altLang="ja-JP" sz="2000" i="1" dirty="0">
                                    <a:latin typeface="Cambria Math" panose="02040503050406030204" pitchFamily="18" charset="0"/>
                                    <a:cs typeface="Sans Serif Collection" panose="020B0502040504020204" pitchFamily="34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dirty="0">
                                    <a:latin typeface="Sans Serif"/>
                                    <a:cs typeface="Sans Serif Collection" panose="020B0502040504020204" pitchFamily="34" charset="0"/>
                                  </a:rPr>
                                  <m:t>H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ja-JP" sz="2000" i="1" dirty="0">
                                    <a:latin typeface="Cambria Math" panose="02040503050406030204" pitchFamily="18" charset="0"/>
                                    <a:cs typeface="Sans Serif Collection" panose="020B0502040504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  <a:cs typeface="Sans Serif Collection" panose="020B0502040504020204" pitchFamily="34" charset="0"/>
                                  </a:rPr>
                                  <m:t>𝑟</m:t>
                                </m:r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  <a:cs typeface="Sans Serif Collection" panose="020B0502040504020204" pitchFamily="34" charset="0"/>
                                  </a:rPr>
                                  <m:t>,</m:t>
                                </m:r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  <a:cs typeface="Sans Serif Collection" panose="020B0502040504020204" pitchFamily="34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altLang="ja-JP" sz="2000" dirty="0">
                                <a:latin typeface="+mn-ea"/>
                                <a:cs typeface="Sans Serif Collection" panose="020B0502040504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ja-JP" sz="2000" b="0" i="0" dirty="0" smtClean="0">
                                <a:latin typeface="+mn-ea"/>
                                <a:cs typeface="Sans Serif Collection" panose="020B0502040504020204" pitchFamily="34" charset="0"/>
                              </a:rPr>
                              <m:t>    </m:t>
                            </m:r>
                            <m:r>
                              <m:rPr>
                                <m:nor/>
                              </m:rPr>
                              <a:rPr lang="en-US" altLang="ja-JP" sz="2000" b="0" i="0" dirty="0" smtClean="0">
                                <a:latin typeface="+mn-ea"/>
                                <a:cs typeface="Sans Serif Collection" panose="020B0502040504020204" pitchFamily="34" charset="0"/>
                              </a:rPr>
                              <m:t>otherwise</m:t>
                            </m:r>
                            <m:r>
                              <a:rPr lang="en-US" altLang="ja-JP" sz="2000" b="0" i="1" dirty="0" smtClean="0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  <m:t>     </m:t>
                            </m:r>
                            <m:r>
                              <m:rPr>
                                <m:nor/>
                              </m:rPr>
                              <a:rPr lang="en-US" altLang="ja-JP" sz="2000" dirty="0">
                                <a:latin typeface="+mn-ea"/>
                                <a:cs typeface="Sans Serif Collection" panose="020B0502040504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ja-JP" sz="2000" b="0" i="0" dirty="0" smtClean="0">
                                <a:latin typeface="+mn-ea"/>
                                <a:cs typeface="Sans Serif Collection" panose="020B0502040504020204" pitchFamily="34" charset="0"/>
                              </a:rPr>
                              <m:t>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en-US" altLang="ja-JP" sz="2000" dirty="0">
                  <a:latin typeface="+mn-ea"/>
                  <a:cs typeface="Sans Serif Collection" panose="020B0502040504020204" pitchFamily="34" charset="0"/>
                </a:endParaRPr>
              </a:p>
              <a:p>
                <a:pPr marL="342900" indent="-3429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000" dirty="0">
                    <a:latin typeface="+mn-ea"/>
                    <a:cs typeface="Sans Serif Collection" panose="020B0502040504020204" pitchFamily="34" charset="0"/>
                  </a:rPr>
                  <a:t>O2H [AHU19] and </a:t>
                </a: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Sans Serif Collection" panose="020B0502040504020204" pitchFamily="34" charset="0"/>
                  </a:rPr>
                  <a:t>o</a:t>
                </a:r>
                <a:r>
                  <a:rPr lang="en-US" altLang="ja-JP" sz="2000" dirty="0">
                    <a:ea typeface="メイリオ" panose="020B0604030504040204" pitchFamily="50" charset="-128"/>
                  </a:rPr>
                  <a:t>racle indistinguishability [BZ13].</a:t>
                </a:r>
                <a:endParaRPr lang="en-US" altLang="ja-JP" sz="2000" dirty="0">
                  <a:latin typeface="+mn-ea"/>
                  <a:ea typeface="メイリオ" panose="020B0604030504040204" pitchFamily="50" charset="-128"/>
                  <a:cs typeface="Sans Serif Collection" panose="020B0502040504020204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en-US" altLang="ja-JP" sz="2000" dirty="0">
                  <a:latin typeface="Lucida Calligraphy" panose="020F0502020204030204" pitchFamily="66" charset="0"/>
                </a:endParaRPr>
              </a:p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000" dirty="0" smtClean="0">
                        <a:latin typeface="Lucida Calligraphy" panose="020F0502020204030204" pitchFamily="66" charset="0"/>
                      </a:rPr>
                      <m:t>A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ja-JP" sz="2000" dirty="0">
                    <a:latin typeface="+mn-ea"/>
                    <a:cs typeface="Sans Serif Collection" panose="020B0502040504020204" pitchFamily="34" charset="0"/>
                  </a:rPr>
                  <a:t> must win when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000" dirty="0">
                        <a:latin typeface="Lucida Calligraphy" panose="020F0502020204030204" pitchFamily="66" charset="0"/>
                      </a:rPr>
                      <m:t>A</m:t>
                    </m:r>
                  </m:oMath>
                </a14:m>
                <a:r>
                  <a:rPr lang="en-US" altLang="ja-JP" sz="2000" dirty="0">
                    <a:latin typeface="+mn-ea"/>
                  </a:rPr>
                  <a:t> wins.</a:t>
                </a:r>
              </a:p>
              <a:p>
                <a:pPr marL="342900" indent="-3429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000" dirty="0">
                    <a:latin typeface="+mn-ea"/>
                    <a:cs typeface="Sans Serif Collection" panose="020B0502040504020204" pitchFamily="34" charset="0"/>
                  </a:rPr>
                  <a:t>Modify the game such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000" dirty="0">
                        <a:latin typeface="Lucida Calligraphy" panose="020F0502020204030204" pitchFamily="66" charset="0"/>
                      </a:rPr>
                      <m:t>A</m:t>
                    </m:r>
                  </m:oMath>
                </a14:m>
                <a:r>
                  <a:rPr lang="en-US" altLang="ja-JP" sz="2000" dirty="0">
                    <a:latin typeface="+mn-ea"/>
                    <a:cs typeface="Sans Serif Collection" panose="020B0502040504020204" pitchFamily="34" charset="0"/>
                  </a:rPr>
                  <a:t> can win only if it submits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i="1" dirty="0">
                            <a:latin typeface="Cambria Math" panose="02040503050406030204" pitchFamily="18" charset="0"/>
                            <a:cs typeface="Sans Serif Collection" panose="020B0502040504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cs typeface="Sans Serif Collection" panose="020B0502040504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cs typeface="Sans Serif Collection" panose="020B0502040504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2000" dirty="0">
                    <a:latin typeface="+mn-ea"/>
                    <a:cs typeface="Sans Serif Collection" panose="020B0502040504020204" pitchFamily="34" charset="0"/>
                  </a:rPr>
                  <a:t> satisfying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  <a:cs typeface="Sans Serif Collection" panose="020B0502040504020204" pitchFamily="34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cs typeface="Sans Serif Collection" panose="020B050204050402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  <a:cs typeface="Sans Serif Collection" panose="020B050204050402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ja-JP" sz="2000" i="1">
                        <a:latin typeface="Cambria Math" panose="02040503050406030204" pitchFamily="18" charset="0"/>
                        <a:cs typeface="Sans Serif Collection" panose="020B0502040504020204" pitchFamily="34" charset="0"/>
                      </a:rPr>
                      <m:t>≠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cs typeface="Sans Serif Collection" panose="020B0502040504020204" pitchFamily="34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cs typeface="Sans Serif Collection" panose="020B0502040504020204" pitchFamily="34" charset="0"/>
                          </a:rPr>
                          <m:t>𝑟</m:t>
                        </m:r>
                      </m:e>
                      <m:sub>
                        <m:sSup>
                          <m:sSup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ja-JP" sz="2000" dirty="0">
                    <a:latin typeface="+mn-ea"/>
                    <a:cs typeface="Sans Serif Collection" panose="020B0502040504020204" pitchFamily="34" charset="0"/>
                  </a:rPr>
                  <a:t>.</a:t>
                </a:r>
                <a:br>
                  <a:rPr lang="en-US" altLang="ja-JP" sz="2000" dirty="0">
                    <a:latin typeface="+mn-ea"/>
                    <a:cs typeface="Sans Serif Collection" panose="020B0502040504020204" pitchFamily="34" charset="0"/>
                  </a:rPr>
                </a:br>
                <a:r>
                  <a:rPr lang="ja-JP" altLang="en-US" sz="2000">
                    <a:latin typeface="+mn-ea"/>
                    <a:cs typeface="Sans Serif Collection" panose="020B0502040504020204" pitchFamily="34" charset="0"/>
                  </a:rPr>
                  <a:t>→</a:t>
                </a:r>
                <a:r>
                  <a:rPr lang="en-US" altLang="ja-JP" sz="200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sz="2000" dirty="0">
                    <a:latin typeface="+mn-ea"/>
                  </a:rPr>
                  <a:t>Since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000" dirty="0">
                        <a:latin typeface="+mn-ea"/>
                        <a:cs typeface="Sans Serif Collection" panose="020B0502040504020204" pitchFamily="34" charset="0"/>
                      </a:rPr>
                      <m:t>H</m:t>
                    </m:r>
                    <m:d>
                      <m:dPr>
                        <m:ctrlPr>
                          <a:rPr lang="en-US" altLang="ja-JP" sz="2000" i="1" dirty="0">
                            <a:latin typeface="Cambria Math" panose="02040503050406030204" pitchFamily="18" charset="0"/>
                            <a:cs typeface="Sans Serif Collection" panose="020B0502040504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ja-JP" sz="2000" i="1">
                            <a:latin typeface="Cambria Math" panose="02040503050406030204" pitchFamily="18" charset="0"/>
                            <a:cs typeface="Sans Serif Collection" panose="020B0502040504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  <a:cs typeface="Sans Serif Collection" panose="020B0502040504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ja-JP" sz="2000" i="1" dirty="0">
                            <a:latin typeface="Cambria Math" panose="02040503050406030204" pitchFamily="18" charset="0"/>
                            <a:cs typeface="Sans Serif Collection" panose="020B0502040504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2000" dirty="0">
                            <a:latin typeface="Sans Serif"/>
                            <a:cs typeface="Sans Serif Collection" panose="020B0502040504020204" pitchFamily="34" charset="0"/>
                          </a:rPr>
                          <m:t>H</m:t>
                        </m:r>
                      </m:e>
                    </m:acc>
                    <m:d>
                      <m:dPr>
                        <m:ctrlPr>
                          <a:rPr lang="en-US" altLang="ja-JP" sz="2000" i="1" dirty="0">
                            <a:latin typeface="Cambria Math" panose="02040503050406030204" pitchFamily="18" charset="0"/>
                            <a:cs typeface="Sans Serif Collection" panose="020B0502040504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ja-JP" sz="2000" i="1">
                            <a:latin typeface="Cambria Math" panose="02040503050406030204" pitchFamily="18" charset="0"/>
                            <a:cs typeface="Sans Serif Collection" panose="020B0502040504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cs typeface="Sans Serif Collection" panose="020B0502040504020204" pitchFamily="34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2000" dirty="0">
                    <a:latin typeface="+mn-ea"/>
                    <a:cs typeface="Sans Serif Collection" panose="020B0502040504020204" pitchFamily="34" charset="0"/>
                  </a:rPr>
                  <a:t> holds,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000" dirty="0">
                        <a:latin typeface="Lucida Calligraphy" panose="020F0502020204030204" pitchFamily="66" charset="0"/>
                      </a:rPr>
                      <m:t>A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ja-JP" sz="2000" dirty="0">
                    <a:latin typeface="+mn-ea"/>
                    <a:cs typeface="Sans Serif Collection" panose="020B0502040504020204" pitchFamily="34" charset="0"/>
                  </a:rPr>
                  <a:t> wins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000" dirty="0">
                        <a:latin typeface="Lucida Calligraphy" panose="020F0502020204030204" pitchFamily="66" charset="0"/>
                      </a:rPr>
                      <m:t>A</m:t>
                    </m:r>
                  </m:oMath>
                </a14:m>
                <a:r>
                  <a:rPr lang="en-US" altLang="ja-JP" sz="2000" dirty="0">
                    <a:latin typeface="+mn-ea"/>
                  </a:rPr>
                  <a:t> wins</a:t>
                </a:r>
                <a:r>
                  <a:rPr lang="en-US" altLang="ja-JP" sz="2000" dirty="0">
                    <a:latin typeface="+mn-ea"/>
                    <a:cs typeface="Sans Serif Collection" panose="020B0502040504020204" pitchFamily="34" charset="0"/>
                  </a:rPr>
                  <a:t>.</a:t>
                </a:r>
              </a:p>
              <a:p>
                <a:pPr marL="342900" indent="-3429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000" dirty="0">
                    <a:ea typeface="メイリオ" panose="020B0604030504040204" pitchFamily="50" charset="-128"/>
                  </a:rPr>
                  <a:t>GSPB [</a:t>
                </a:r>
                <a:r>
                  <a:rPr lang="en-US" altLang="ja-JP" sz="2000" dirty="0"/>
                  <a:t>Zhandry12</a:t>
                </a:r>
                <a:r>
                  <a:rPr lang="en-US" altLang="ja-JP" sz="2000" dirty="0">
                    <a:ea typeface="メイリオ" panose="020B0604030504040204" pitchFamily="50" charset="-128"/>
                  </a:rPr>
                  <a:t>] and hardness of finding plus-one value [BZ11]</a:t>
                </a:r>
              </a:p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en-US" altLang="ja-JP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FDFBA409-4F08-6511-AB0C-4D9CC66A9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746" y="1491454"/>
                <a:ext cx="6798657" cy="4955587"/>
              </a:xfrm>
              <a:prstGeom prst="rect">
                <a:avLst/>
              </a:prstGeom>
              <a:blipFill>
                <a:blip r:embed="rId2"/>
                <a:stretch>
                  <a:fillRect l="-933" t="-14066" r="-7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楕円 25">
                <a:extLst>
                  <a:ext uri="{FF2B5EF4-FFF2-40B4-BE49-F238E27FC236}">
                    <a16:creationId xmlns:a16="http://schemas.microsoft.com/office/drawing/2014/main" id="{824553E3-8428-A5B3-5DBD-369612557790}"/>
                  </a:ext>
                </a:extLst>
              </p:cNvPr>
              <p:cNvSpPr/>
              <p:nvPr/>
            </p:nvSpPr>
            <p:spPr>
              <a:xfrm>
                <a:off x="2295432" y="3861840"/>
                <a:ext cx="779504" cy="733425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tIns="36000" rIns="36000" bIns="36000" rtlCol="0" anchor="ctr"/>
              <a:lstStyle/>
              <a:p>
                <a:pPr algn="ctr" fontAlgn="auto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000" dirty="0">
                          <a:latin typeface="Lucida Calligraphy" panose="020F0502020204030204" pitchFamily="66" charset="0"/>
                        </a:rPr>
                        <m:t>A</m:t>
                      </m:r>
                    </m:oMath>
                  </m:oMathPara>
                </a14:m>
                <a:endParaRPr kumimoji="1" lang="en-US" altLang="ja-JP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26" name="楕円 25">
                <a:extLst>
                  <a:ext uri="{FF2B5EF4-FFF2-40B4-BE49-F238E27FC236}">
                    <a16:creationId xmlns:a16="http://schemas.microsoft.com/office/drawing/2014/main" id="{824553E3-8428-A5B3-5DBD-3696125577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432" y="3861840"/>
                <a:ext cx="779504" cy="73342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四角形: 角を丸くする 26">
                <a:extLst>
                  <a:ext uri="{FF2B5EF4-FFF2-40B4-BE49-F238E27FC236}">
                    <a16:creationId xmlns:a16="http://schemas.microsoft.com/office/drawing/2014/main" id="{A317CD70-5CA0-59CB-F241-21B9D1026DDB}"/>
                  </a:ext>
                </a:extLst>
              </p:cNvPr>
              <p:cNvSpPr/>
              <p:nvPr/>
            </p:nvSpPr>
            <p:spPr>
              <a:xfrm>
                <a:off x="3589160" y="3879302"/>
                <a:ext cx="684696" cy="69850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36000" rIns="36000" bIns="36000" rtlCol="0" anchor="ctr"/>
              <a:lstStyle/>
              <a:p>
                <a:pPr algn="ctr" fontAlgn="auto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i="0" dirty="0" smtClean="0">
                          <a:latin typeface="Sans Serif"/>
                        </a:rPr>
                        <m:t>Sign</m:t>
                      </m:r>
                    </m:oMath>
                  </m:oMathPara>
                </a14:m>
                <a:endParaRPr kumimoji="1" lang="ja-JP" altLang="en-US" dirty="0">
                  <a:latin typeface="Sans Serif"/>
                </a:endParaRPr>
              </a:p>
            </p:txBody>
          </p:sp>
        </mc:Choice>
        <mc:Fallback xmlns="">
          <p:sp>
            <p:nvSpPr>
              <p:cNvPr id="27" name="四角形: 角を丸くする 26">
                <a:extLst>
                  <a:ext uri="{FF2B5EF4-FFF2-40B4-BE49-F238E27FC236}">
                    <a16:creationId xmlns:a16="http://schemas.microsoft.com/office/drawing/2014/main" id="{A317CD70-5CA0-59CB-F241-21B9D1026D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160" y="3879302"/>
                <a:ext cx="684696" cy="6985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四角形: 角を丸くする 27">
                <a:extLst>
                  <a:ext uri="{FF2B5EF4-FFF2-40B4-BE49-F238E27FC236}">
                    <a16:creationId xmlns:a16="http://schemas.microsoft.com/office/drawing/2014/main" id="{9EF08A5F-D961-72B2-A5CB-02EE6B7A3C55}"/>
                  </a:ext>
                </a:extLst>
              </p:cNvPr>
              <p:cNvSpPr/>
              <p:nvPr/>
            </p:nvSpPr>
            <p:spPr>
              <a:xfrm>
                <a:off x="1093428" y="3879302"/>
                <a:ext cx="684696" cy="69850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36000" rIns="36000" bIns="36000" rtlCol="0" anchor="ctr"/>
              <a:lstStyle/>
              <a:p>
                <a:pPr algn="ctr" fontAlgn="auto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i="0" dirty="0" smtClean="0">
                          <a:latin typeface="Sans Serif"/>
                          <a:cs typeface="Sans Serif Collection" panose="020B0502040504020204" pitchFamily="34" charset="0"/>
                        </a:rPr>
                        <m:t>H</m:t>
                      </m:r>
                    </m:oMath>
                  </m:oMathPara>
                </a14:m>
                <a:endParaRPr kumimoji="1" lang="ja-JP" altLang="en-US" dirty="0">
                  <a:latin typeface="Sans Serif"/>
                  <a:cs typeface="Sans Serif Collection" panose="020B0502040504020204" pitchFamily="34" charset="0"/>
                </a:endParaRPr>
              </a:p>
            </p:txBody>
          </p:sp>
        </mc:Choice>
        <mc:Fallback xmlns="">
          <p:sp>
            <p:nvSpPr>
              <p:cNvPr id="28" name="四角形: 角を丸くする 27">
                <a:extLst>
                  <a:ext uri="{FF2B5EF4-FFF2-40B4-BE49-F238E27FC236}">
                    <a16:creationId xmlns:a16="http://schemas.microsoft.com/office/drawing/2014/main" id="{9EF08A5F-D961-72B2-A5CB-02EE6B7A3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28" y="3879302"/>
                <a:ext cx="684696" cy="6985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コネクタ: 曲線 28">
            <a:extLst>
              <a:ext uri="{FF2B5EF4-FFF2-40B4-BE49-F238E27FC236}">
                <a16:creationId xmlns:a16="http://schemas.microsoft.com/office/drawing/2014/main" id="{B93A772E-11AB-775E-52A9-71438753D177}"/>
              </a:ext>
            </a:extLst>
          </p:cNvPr>
          <p:cNvCxnSpPr>
            <a:cxnSpLocks/>
            <a:stCxn id="26" idx="7"/>
            <a:endCxn id="27" idx="0"/>
          </p:cNvCxnSpPr>
          <p:nvPr/>
        </p:nvCxnSpPr>
        <p:spPr>
          <a:xfrm rot="5400000" flipH="1" flipV="1">
            <a:off x="3401171" y="3438911"/>
            <a:ext cx="89946" cy="970728"/>
          </a:xfrm>
          <a:prstGeom prst="curvedConnector3">
            <a:avLst>
              <a:gd name="adj1" fmla="val 37356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コネクタ: 曲線 29">
            <a:extLst>
              <a:ext uri="{FF2B5EF4-FFF2-40B4-BE49-F238E27FC236}">
                <a16:creationId xmlns:a16="http://schemas.microsoft.com/office/drawing/2014/main" id="{F7BF06D3-1CBD-849B-8657-4CD74E007767}"/>
              </a:ext>
            </a:extLst>
          </p:cNvPr>
          <p:cNvCxnSpPr>
            <a:cxnSpLocks/>
            <a:stCxn id="27" idx="2"/>
            <a:endCxn id="26" idx="5"/>
          </p:cNvCxnSpPr>
          <p:nvPr/>
        </p:nvCxnSpPr>
        <p:spPr>
          <a:xfrm rot="5400000" flipH="1">
            <a:off x="3401171" y="4047466"/>
            <a:ext cx="89945" cy="970728"/>
          </a:xfrm>
          <a:prstGeom prst="curvedConnector3">
            <a:avLst>
              <a:gd name="adj1" fmla="val -27357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コネクタ: 曲線 30">
            <a:extLst>
              <a:ext uri="{FF2B5EF4-FFF2-40B4-BE49-F238E27FC236}">
                <a16:creationId xmlns:a16="http://schemas.microsoft.com/office/drawing/2014/main" id="{2945EC2C-2901-08D8-A89B-1A1B68FA043D}"/>
              </a:ext>
            </a:extLst>
          </p:cNvPr>
          <p:cNvCxnSpPr>
            <a:cxnSpLocks/>
            <a:stCxn id="26" idx="1"/>
            <a:endCxn id="28" idx="0"/>
          </p:cNvCxnSpPr>
          <p:nvPr/>
        </p:nvCxnSpPr>
        <p:spPr>
          <a:xfrm rot="16200000" flipV="1">
            <a:off x="1877709" y="3437369"/>
            <a:ext cx="89946" cy="973812"/>
          </a:xfrm>
          <a:prstGeom prst="curvedConnector3">
            <a:avLst>
              <a:gd name="adj1" fmla="val 37356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コネクタ: 曲線 31">
            <a:extLst>
              <a:ext uri="{FF2B5EF4-FFF2-40B4-BE49-F238E27FC236}">
                <a16:creationId xmlns:a16="http://schemas.microsoft.com/office/drawing/2014/main" id="{803C0E31-58DC-9498-013B-6C7A04797379}"/>
              </a:ext>
            </a:extLst>
          </p:cNvPr>
          <p:cNvCxnSpPr>
            <a:cxnSpLocks/>
            <a:stCxn id="28" idx="2"/>
            <a:endCxn id="26" idx="3"/>
          </p:cNvCxnSpPr>
          <p:nvPr/>
        </p:nvCxnSpPr>
        <p:spPr>
          <a:xfrm rot="5400000" flipH="1" flipV="1">
            <a:off x="1877709" y="4045924"/>
            <a:ext cx="89945" cy="973812"/>
          </a:xfrm>
          <a:prstGeom prst="curvedConnector3">
            <a:avLst>
              <a:gd name="adj1" fmla="val -27357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D5557D8E-2F58-C81B-52D2-F9F40ADD2684}"/>
              </a:ext>
            </a:extLst>
          </p:cNvPr>
          <p:cNvCxnSpPr>
            <a:cxnSpLocks/>
            <a:stCxn id="26" idx="0"/>
            <a:endCxn id="40" idx="4"/>
          </p:cNvCxnSpPr>
          <p:nvPr/>
        </p:nvCxnSpPr>
        <p:spPr>
          <a:xfrm flipV="1">
            <a:off x="2685184" y="3162667"/>
            <a:ext cx="0" cy="6991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A021925-ECBE-9BB2-3E73-77AD64EF7D05}"/>
                  </a:ext>
                </a:extLst>
              </p:cNvPr>
              <p:cNvSpPr txBox="1"/>
              <p:nvPr/>
            </p:nvSpPr>
            <p:spPr>
              <a:xfrm>
                <a:off x="2632043" y="3180606"/>
                <a:ext cx="857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kumimoji="1" lang="en-US" altLang="ja-JP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kumimoji="1" lang="en-US" altLang="ja-JP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kumimoji="1" lang="en-US" altLang="ja-JP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A021925-ECBE-9BB2-3E73-77AD64EF7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43" y="3180606"/>
                <a:ext cx="857250" cy="369332"/>
              </a:xfrm>
              <a:prstGeom prst="rect">
                <a:avLst/>
              </a:prstGeom>
              <a:blipFill>
                <a:blip r:embed="rId6"/>
                <a:stretch>
                  <a:fillRect l="-2941" r="-50000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楕円 39">
                <a:extLst>
                  <a:ext uri="{FF2B5EF4-FFF2-40B4-BE49-F238E27FC236}">
                    <a16:creationId xmlns:a16="http://schemas.microsoft.com/office/drawing/2014/main" id="{598598E5-2D05-1E9E-8A49-1DE6851E0EEB}"/>
                  </a:ext>
                </a:extLst>
              </p:cNvPr>
              <p:cNvSpPr/>
              <p:nvPr/>
            </p:nvSpPr>
            <p:spPr>
              <a:xfrm>
                <a:off x="2295432" y="2429242"/>
                <a:ext cx="779504" cy="733425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tIns="36000" rIns="36000" bIns="36000" rtlCol="0" anchor="ctr"/>
              <a:lstStyle/>
              <a:p>
                <a:pPr algn="ctr" fontAlgn="auto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000" dirty="0">
                          <a:latin typeface="Lucida Calligraphy" panose="020F0502020204030204" pitchFamily="66" charset="0"/>
                        </a:rPr>
                        <m:t>A</m:t>
                      </m:r>
                      <m:r>
                        <a:rPr lang="en-US" altLang="ja-JP" sz="20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40" name="楕円 39">
                <a:extLst>
                  <a:ext uri="{FF2B5EF4-FFF2-40B4-BE49-F238E27FC236}">
                    <a16:creationId xmlns:a16="http://schemas.microsoft.com/office/drawing/2014/main" id="{598598E5-2D05-1E9E-8A49-1DE6851E0E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432" y="2429242"/>
                <a:ext cx="779504" cy="73342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コネクタ: 曲線 43">
            <a:extLst>
              <a:ext uri="{FF2B5EF4-FFF2-40B4-BE49-F238E27FC236}">
                <a16:creationId xmlns:a16="http://schemas.microsoft.com/office/drawing/2014/main" id="{6E3D22BA-61D8-5EFF-7B1A-8AA9B3629CAA}"/>
              </a:ext>
            </a:extLst>
          </p:cNvPr>
          <p:cNvCxnSpPr>
            <a:cxnSpLocks/>
            <a:stCxn id="40" idx="2"/>
            <a:endCxn id="28" idx="1"/>
          </p:cNvCxnSpPr>
          <p:nvPr/>
        </p:nvCxnSpPr>
        <p:spPr>
          <a:xfrm rot="10800000" flipV="1">
            <a:off x="1093428" y="2795954"/>
            <a:ext cx="1202004" cy="1432597"/>
          </a:xfrm>
          <a:prstGeom prst="curvedConnector3">
            <a:avLst>
              <a:gd name="adj1" fmla="val 126040"/>
            </a:avLst>
          </a:prstGeom>
          <a:ln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コネクタ: 曲線 46">
            <a:extLst>
              <a:ext uri="{FF2B5EF4-FFF2-40B4-BE49-F238E27FC236}">
                <a16:creationId xmlns:a16="http://schemas.microsoft.com/office/drawing/2014/main" id="{B9DF36E6-7D78-4846-E84F-6B60397CF0B2}"/>
              </a:ext>
            </a:extLst>
          </p:cNvPr>
          <p:cNvCxnSpPr>
            <a:cxnSpLocks/>
            <a:stCxn id="40" idx="6"/>
            <a:endCxn id="27" idx="3"/>
          </p:cNvCxnSpPr>
          <p:nvPr/>
        </p:nvCxnSpPr>
        <p:spPr>
          <a:xfrm>
            <a:off x="3074936" y="2795955"/>
            <a:ext cx="1198920" cy="1432597"/>
          </a:xfrm>
          <a:prstGeom prst="curvedConnector3">
            <a:avLst>
              <a:gd name="adj1" fmla="val 119067"/>
            </a:avLst>
          </a:prstGeom>
          <a:ln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コネクタ: 曲線 62">
            <a:extLst>
              <a:ext uri="{FF2B5EF4-FFF2-40B4-BE49-F238E27FC236}">
                <a16:creationId xmlns:a16="http://schemas.microsoft.com/office/drawing/2014/main" id="{709A06A2-8F0B-7E1D-BF44-964EF46E89A6}"/>
              </a:ext>
            </a:extLst>
          </p:cNvPr>
          <p:cNvCxnSpPr>
            <a:cxnSpLocks/>
            <a:stCxn id="40" idx="1"/>
            <a:endCxn id="43" idx="0"/>
          </p:cNvCxnSpPr>
          <p:nvPr/>
        </p:nvCxnSpPr>
        <p:spPr>
          <a:xfrm rot="16200000" flipV="1">
            <a:off x="1875288" y="2002349"/>
            <a:ext cx="109538" cy="959063"/>
          </a:xfrm>
          <a:prstGeom prst="curvedConnector3">
            <a:avLst>
              <a:gd name="adj1" fmla="val 30869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コネクタ: 曲線 65">
            <a:extLst>
              <a:ext uri="{FF2B5EF4-FFF2-40B4-BE49-F238E27FC236}">
                <a16:creationId xmlns:a16="http://schemas.microsoft.com/office/drawing/2014/main" id="{FB1E92E8-0564-43A8-F0C8-2E8DFB9FC0A1}"/>
              </a:ext>
            </a:extLst>
          </p:cNvPr>
          <p:cNvCxnSpPr>
            <a:cxnSpLocks/>
            <a:stCxn id="43" idx="2"/>
            <a:endCxn id="40" idx="3"/>
          </p:cNvCxnSpPr>
          <p:nvPr/>
        </p:nvCxnSpPr>
        <p:spPr>
          <a:xfrm rot="5400000" flipH="1" flipV="1">
            <a:off x="1894879" y="2610904"/>
            <a:ext cx="70353" cy="959063"/>
          </a:xfrm>
          <a:prstGeom prst="curvedConnector3">
            <a:avLst>
              <a:gd name="adj1" fmla="val -37760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四角形: 角を丸くする 42">
                <a:extLst>
                  <a:ext uri="{FF2B5EF4-FFF2-40B4-BE49-F238E27FC236}">
                    <a16:creationId xmlns:a16="http://schemas.microsoft.com/office/drawing/2014/main" id="{3C8CC554-C8F5-1384-C430-386300DA4F1A}"/>
                  </a:ext>
                </a:extLst>
              </p:cNvPr>
              <p:cNvSpPr/>
              <p:nvPr/>
            </p:nvSpPr>
            <p:spPr>
              <a:xfrm>
                <a:off x="1108177" y="2427112"/>
                <a:ext cx="684696" cy="698500"/>
              </a:xfrm>
              <a:prstGeom prst="roundRect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36000" rIns="36000" bIns="36000" rtlCol="0" anchor="ctr"/>
              <a:lstStyle/>
              <a:p>
                <a:pPr algn="ctr" fontAlgn="auto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ja-JP" i="1" dirty="0" smtClean="0">
                              <a:latin typeface="Cambria Math" panose="02040503050406030204" pitchFamily="18" charset="0"/>
                              <a:cs typeface="Sans Serif Collection" panose="020B0502040504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altLang="ja-JP" dirty="0">
                              <a:latin typeface="Sans Serif"/>
                              <a:cs typeface="Sans Serif Collection" panose="020B0502040504020204" pitchFamily="34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kumimoji="1" lang="ja-JP" altLang="en-US" dirty="0">
                  <a:latin typeface="Sans Serif"/>
                  <a:cs typeface="Sans Serif Collection" panose="020B0502040504020204" pitchFamily="34" charset="0"/>
                </a:endParaRPr>
              </a:p>
            </p:txBody>
          </p:sp>
        </mc:Choice>
        <mc:Fallback xmlns="">
          <p:sp>
            <p:nvSpPr>
              <p:cNvPr id="43" name="四角形: 角を丸くする 42">
                <a:extLst>
                  <a:ext uri="{FF2B5EF4-FFF2-40B4-BE49-F238E27FC236}">
                    <a16:creationId xmlns:a16="http://schemas.microsoft.com/office/drawing/2014/main" id="{3C8CC554-C8F5-1384-C430-386300DA4F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77" y="2427112"/>
                <a:ext cx="684696" cy="6985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6C0EA18-F451-3631-CAA3-278F56AEFA3D}"/>
              </a:ext>
            </a:extLst>
          </p:cNvPr>
          <p:cNvSpPr/>
          <p:nvPr/>
        </p:nvSpPr>
        <p:spPr>
          <a:xfrm>
            <a:off x="529568" y="3547318"/>
            <a:ext cx="4160562" cy="140226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kumimoji="1" lang="ja-JP" altLang="en-US" sz="2000" dirty="0">
              <a:latin typeface="+mn-ea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AEDA4DD-CCC8-B69C-F116-2587C067C7BD}"/>
              </a:ext>
            </a:extLst>
          </p:cNvPr>
          <p:cNvSpPr txBox="1"/>
          <p:nvPr/>
        </p:nvSpPr>
        <p:spPr>
          <a:xfrm>
            <a:off x="1491788" y="4911560"/>
            <a:ext cx="2308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PO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or </a:t>
            </a:r>
            <a:r>
              <a: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BU Game </a:t>
            </a:r>
            <a:br>
              <a: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</a:br>
            <a:r>
              <a: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(simulated)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CF8F13D-D723-80B8-45E5-898E88CD5EE5}"/>
                  </a:ext>
                </a:extLst>
              </p:cNvPr>
              <p:cNvSpPr txBox="1"/>
              <p:nvPr/>
            </p:nvSpPr>
            <p:spPr>
              <a:xfrm>
                <a:off x="268065" y="1677605"/>
                <a:ext cx="48342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b="1" dirty="0">
                    <a:latin typeface="+mn-ea"/>
                  </a:rPr>
                  <a:t>Simulation by EUF-NMA</a:t>
                </a:r>
                <a:r>
                  <a:rPr lang="ja-JP" altLang="en-US" sz="2000" b="1">
                    <a:latin typeface="+mn-ea"/>
                  </a:rPr>
                  <a:t> </a:t>
                </a:r>
                <a:r>
                  <a:rPr lang="en-US" altLang="ja-JP" sz="2000" b="1" dirty="0">
                    <a:latin typeface="+mn-ea"/>
                  </a:rPr>
                  <a:t>adversary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000" b="1" dirty="0" smtClean="0">
                        <a:latin typeface="Lucida Calligraphy" panose="020F0502020204030204" pitchFamily="66" charset="0"/>
                      </a:rPr>
                      <m:t>A</m:t>
                    </m:r>
                    <m:r>
                      <a:rPr lang="en-US" altLang="ja-JP" sz="2000" b="1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kumimoji="1" lang="ja-JP" altLang="en-US" sz="20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CF8F13D-D723-80B8-45E5-898E88CD5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65" y="1677605"/>
                <a:ext cx="4834238" cy="400110"/>
              </a:xfrm>
              <a:prstGeom prst="rect">
                <a:avLst/>
              </a:prstGeom>
              <a:blipFill>
                <a:blip r:embed="rId9"/>
                <a:stretch>
                  <a:fillRect t="-9375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B9B8E62-873F-74A3-68E2-7778341532F2}"/>
              </a:ext>
            </a:extLst>
          </p:cNvPr>
          <p:cNvSpPr txBox="1"/>
          <p:nvPr/>
        </p:nvSpPr>
        <p:spPr>
          <a:xfrm>
            <a:off x="8023345" y="5946425"/>
            <a:ext cx="74225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/>
              <a:t>[AHU19] </a:t>
            </a:r>
            <a:r>
              <a:rPr lang="en-US" altLang="ja-JP" sz="1400" dirty="0" err="1"/>
              <a:t>Ambainis</a:t>
            </a:r>
            <a:r>
              <a:rPr lang="en-US" altLang="ja-JP" sz="1400" dirty="0"/>
              <a:t>, Hamburg, Unruh, CRYPTO2019</a:t>
            </a:r>
          </a:p>
          <a:p>
            <a:r>
              <a:rPr lang="en-US" altLang="ja-JP" sz="1400" dirty="0"/>
              <a:t>[BZ11] </a:t>
            </a:r>
            <a:r>
              <a:rPr lang="en-US" altLang="ja-JP" sz="1400" dirty="0" err="1"/>
              <a:t>Boneh</a:t>
            </a:r>
            <a:r>
              <a:rPr lang="en-US" altLang="ja-JP" sz="1400" dirty="0"/>
              <a:t>, </a:t>
            </a:r>
            <a:r>
              <a:rPr lang="en-US" altLang="ja-JP" sz="1400" dirty="0" err="1"/>
              <a:t>Zhandry</a:t>
            </a:r>
            <a:r>
              <a:rPr lang="en-US" altLang="ja-JP" sz="1400" dirty="0"/>
              <a:t>, Asiacrypt2011</a:t>
            </a:r>
          </a:p>
          <a:p>
            <a:r>
              <a:rPr lang="en-US" altLang="ja-JP" sz="1400" dirty="0"/>
              <a:t>[BZ13] </a:t>
            </a:r>
            <a:r>
              <a:rPr lang="en-US" altLang="ja-JP" sz="1400" dirty="0" err="1"/>
              <a:t>Boneh</a:t>
            </a:r>
            <a:r>
              <a:rPr lang="en-US" altLang="ja-JP" sz="1400" dirty="0"/>
              <a:t>, </a:t>
            </a:r>
            <a:r>
              <a:rPr lang="en-US" altLang="ja-JP" sz="1400" dirty="0" err="1"/>
              <a:t>Zhandry</a:t>
            </a:r>
            <a:r>
              <a:rPr lang="en-US" altLang="ja-JP" sz="1400" dirty="0"/>
              <a:t>, Crypto2013</a:t>
            </a:r>
          </a:p>
          <a:p>
            <a:r>
              <a:rPr lang="en-US" altLang="ja-JP" sz="1400" dirty="0"/>
              <a:t>[Zhandry12] </a:t>
            </a:r>
            <a:r>
              <a:rPr lang="en-US" altLang="ja-JP" sz="1400" dirty="0" err="1"/>
              <a:t>Zhandry</a:t>
            </a:r>
            <a:r>
              <a:rPr lang="en-US" altLang="ja-JP" sz="1400" dirty="0"/>
              <a:t>, FOCS12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45846805"/>
      </p:ext>
    </p:extLst>
  </p:cSld>
  <p:clrMapOvr>
    <a:masterClrMapping/>
  </p:clrMapOvr>
</p:sld>
</file>

<file path=ppt/theme/theme1.xml><?xml version="1.0" encoding="utf-8"?>
<a:theme xmlns:a="http://schemas.openxmlformats.org/drawingml/2006/main" name="テンプレ">
  <a:themeElements>
    <a:clrScheme name="NTT">
      <a:dk1>
        <a:srgbClr val="000000"/>
      </a:dk1>
      <a:lt1>
        <a:srgbClr val="FFFFFF"/>
      </a:lt1>
      <a:dk2>
        <a:srgbClr val="C8C8C8"/>
      </a:dk2>
      <a:lt2>
        <a:srgbClr val="BAD2ED"/>
      </a:lt2>
      <a:accent1>
        <a:srgbClr val="001973"/>
      </a:accent1>
      <a:accent2>
        <a:srgbClr val="0072BC"/>
      </a:accent2>
      <a:accent3>
        <a:srgbClr val="0FC8F2"/>
      </a:accent3>
      <a:accent4>
        <a:srgbClr val="2CD5B6"/>
      </a:accent4>
      <a:accent5>
        <a:srgbClr val="008770"/>
      </a:accent5>
      <a:accent6>
        <a:srgbClr val="DB3D23"/>
      </a:accent6>
      <a:hlink>
        <a:srgbClr val="0784C1"/>
      </a:hlink>
      <a:folHlink>
        <a:srgbClr val="0784C1"/>
      </a:folHlink>
    </a:clrScheme>
    <a:fontScheme name="ユーザー定義 8">
      <a:majorFont>
        <a:latin typeface="Segoe UI Semibold"/>
        <a:ea typeface="Segoe UI Semibold"/>
        <a:cs typeface=""/>
      </a:majorFont>
      <a:minorFont>
        <a:latin typeface="Segoe UI"/>
        <a:ea typeface="Segoe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>
          <a:noFill/>
        </a:ln>
        <a:effectLst/>
      </a:spPr>
      <a:bodyPr lIns="36000" tIns="36000" rIns="36000" bIns="36000" rtlCol="0" anchor="ctr"/>
      <a:lstStyle>
        <a:defPPr algn="ctr" fontAlgn="auto">
          <a:lnSpc>
            <a:spcPct val="110000"/>
          </a:lnSpc>
          <a:spcBef>
            <a:spcPts val="200"/>
          </a:spcBef>
          <a:spcAft>
            <a:spcPts val="200"/>
          </a:spcAft>
          <a:defRPr kumimoji="1" sz="2000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6113988C-9B48-43C5-B600-0755B472A7A8}" vid="{002E94DF-6AF0-4327-B920-151C7F9054E3}"/>
    </a:ext>
  </a:extLst>
</a:theme>
</file>

<file path=ppt/theme/theme2.xml><?xml version="1.0" encoding="utf-8"?>
<a:theme xmlns:a="http://schemas.openxmlformats.org/drawingml/2006/main" name="1_NTT_master_page">
  <a:themeElements>
    <a:clrScheme name="NTT">
      <a:dk1>
        <a:srgbClr val="000000"/>
      </a:dk1>
      <a:lt1>
        <a:srgbClr val="FFFFFF"/>
      </a:lt1>
      <a:dk2>
        <a:srgbClr val="C8C8C8"/>
      </a:dk2>
      <a:lt2>
        <a:srgbClr val="BAD2ED"/>
      </a:lt2>
      <a:accent1>
        <a:srgbClr val="001973"/>
      </a:accent1>
      <a:accent2>
        <a:srgbClr val="0072BC"/>
      </a:accent2>
      <a:accent3>
        <a:srgbClr val="0FC8F2"/>
      </a:accent3>
      <a:accent4>
        <a:srgbClr val="2CD5B6"/>
      </a:accent4>
      <a:accent5>
        <a:srgbClr val="008770"/>
      </a:accent5>
      <a:accent6>
        <a:srgbClr val="DB3D23"/>
      </a:accent6>
      <a:hlink>
        <a:srgbClr val="0784C1"/>
      </a:hlink>
      <a:folHlink>
        <a:srgbClr val="0784C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12700">
          <a:noFill/>
        </a:ln>
        <a:effectLst/>
      </a:spPr>
      <a:bodyPr lIns="36000" tIns="36000" rIns="36000" bIns="36000" rtlCol="0" anchor="ctr"/>
      <a:lstStyle>
        <a:defPPr algn="ctr" fontAlgn="auto">
          <a:lnSpc>
            <a:spcPct val="110000"/>
          </a:lnSpc>
          <a:spcBef>
            <a:spcPts val="200"/>
          </a:spcBef>
          <a:spcAft>
            <a:spcPts val="200"/>
          </a:spcAft>
          <a:defRPr kumimoji="1" sz="2000" dirty="0" smtClean="0">
            <a:latin typeface="Meiryo UI" panose="020B0604030504040204" pitchFamily="50" charset="-128"/>
            <a:ea typeface="Meiryo UI" panose="020B0604030504040204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1200" dirty="0" smtClean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Guidelines_26 02 2014_v4" id="{0BC10357-EC50-4911-A748-C21717FBD21B}" vid="{E9D06FB4-3EBD-4EE0-910D-62CBDA6F397E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9754</TotalTime>
  <Words>1223</Words>
  <Application>Microsoft Macintosh PowerPoint</Application>
  <PresentationFormat>ワイド画面</PresentationFormat>
  <Paragraphs>206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12</vt:i4>
      </vt:variant>
    </vt:vector>
  </HeadingPairs>
  <TitlesOfParts>
    <vt:vector size="28" baseType="lpstr">
      <vt:lpstr>Meiryo UI</vt:lpstr>
      <vt:lpstr>San serif</vt:lpstr>
      <vt:lpstr>Sans Serif</vt:lpstr>
      <vt:lpstr>メイリオ</vt:lpstr>
      <vt:lpstr>メイリオ</vt:lpstr>
      <vt:lpstr>游ゴシック</vt:lpstr>
      <vt:lpstr>Arial</vt:lpstr>
      <vt:lpstr>Cambria Math</vt:lpstr>
      <vt:lpstr>Lucida Calligraphy</vt:lpstr>
      <vt:lpstr>Sans Serif Collection</vt:lpstr>
      <vt:lpstr>Segoe UI</vt:lpstr>
      <vt:lpstr>Segoe UI Historic</vt:lpstr>
      <vt:lpstr>Source Sans Pro</vt:lpstr>
      <vt:lpstr>Wingdings</vt:lpstr>
      <vt:lpstr>テンプレ</vt:lpstr>
      <vt:lpstr>1_NTT_master_page</vt:lpstr>
      <vt:lpstr>The Security of Hash-and-Sign with Retry against Superposition Attacks</vt:lpstr>
      <vt:lpstr>Quick Overview</vt:lpstr>
      <vt:lpstr>EUF-CMA → PO/BU</vt:lpstr>
      <vt:lpstr>Reduction Diagram</vt:lpstr>
      <vt:lpstr>Hash-and-Sign with Retry</vt:lpstr>
      <vt:lpstr>Existing Works and Research Question</vt:lpstr>
      <vt:lpstr>Our Results</vt:lpstr>
      <vt:lpstr>Derandomized Hash-and-sign with Bounded Retry</vt:lpstr>
      <vt:lpstr>Proof Sketch for EUF-NMA ⇒ PO or BU</vt:lpstr>
      <vt:lpstr>Challenge in Our Proof</vt:lpstr>
      <vt:lpstr>Security Bound (PO security as example)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Kento Noguchi（野口憲人）</dc:creator>
  <cp:lastModifiedBy>Haruhisa Kosuge (NTT_RD)</cp:lastModifiedBy>
  <cp:revision>428</cp:revision>
  <dcterms:created xsi:type="dcterms:W3CDTF">2024-11-11T06:48:41Z</dcterms:created>
  <dcterms:modified xsi:type="dcterms:W3CDTF">2025-05-11T02:18:40Z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bb4fa5d-3ac5-4415-967c-34900a0e1c6f_Enabled">
    <vt:lpwstr>true</vt:lpwstr>
  </property>
  <property fmtid="{D5CDD505-2E9C-101B-9397-08002B2CF9AE}" pid="3" name="MSIP_Label_dbb4fa5d-3ac5-4415-967c-34900a0e1c6f_SetDate">
    <vt:lpwstr>2023-06-15T08:39:50Z</vt:lpwstr>
  </property>
  <property fmtid="{D5CDD505-2E9C-101B-9397-08002B2CF9AE}" pid="4" name="MSIP_Label_dbb4fa5d-3ac5-4415-967c-34900a0e1c6f_Method">
    <vt:lpwstr>Privileged</vt:lpwstr>
  </property>
  <property fmtid="{D5CDD505-2E9C-101B-9397-08002B2CF9AE}" pid="5" name="MSIP_Label_dbb4fa5d-3ac5-4415-967c-34900a0e1c6f_Name">
    <vt:lpwstr>dbb4fa5d-3ac5-4415-967c-34900a0e1c6f</vt:lpwstr>
  </property>
  <property fmtid="{D5CDD505-2E9C-101B-9397-08002B2CF9AE}" pid="6" name="MSIP_Label_dbb4fa5d-3ac5-4415-967c-34900a0e1c6f_SiteId">
    <vt:lpwstr>a629ef32-67ba-47a6-8eb3-ec43935644fc</vt:lpwstr>
  </property>
  <property fmtid="{D5CDD505-2E9C-101B-9397-08002B2CF9AE}" pid="7" name="MSIP_Label_dbb4fa5d-3ac5-4415-967c-34900a0e1c6f_ActionId">
    <vt:lpwstr>3bc596fb-44e3-45f7-be17-302e3aa951d1</vt:lpwstr>
  </property>
  <property fmtid="{D5CDD505-2E9C-101B-9397-08002B2CF9AE}" pid="8" name="MSIP_Label_dbb4fa5d-3ac5-4415-967c-34900a0e1c6f_ContentBits">
    <vt:lpwstr>0</vt:lpwstr>
  </property>
</Properties>
</file>