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  <p:sldMasterId id="2147484016" r:id="rId2"/>
  </p:sldMasterIdLst>
  <p:notesMasterIdLst>
    <p:notesMasterId r:id="rId18"/>
  </p:notesMasterIdLst>
  <p:handoutMasterIdLst>
    <p:handoutMasterId r:id="rId19"/>
  </p:handoutMasterIdLst>
  <p:sldIdLst>
    <p:sldId id="1903" r:id="rId3"/>
    <p:sldId id="1904" r:id="rId4"/>
    <p:sldId id="1920" r:id="rId5"/>
    <p:sldId id="1907" r:id="rId6"/>
    <p:sldId id="1921" r:id="rId7"/>
    <p:sldId id="1756" r:id="rId8"/>
    <p:sldId id="1755" r:id="rId9"/>
    <p:sldId id="1910" r:id="rId10"/>
    <p:sldId id="1924" r:id="rId11"/>
    <p:sldId id="1892" r:id="rId12"/>
    <p:sldId id="1934" r:id="rId13"/>
    <p:sldId id="1914" r:id="rId14"/>
    <p:sldId id="1923" r:id="rId15"/>
    <p:sldId id="1916" r:id="rId16"/>
    <p:sldId id="1931" r:id="rId17"/>
  </p:sldIdLst>
  <p:sldSz cx="9144000" cy="6858000" type="screen4x3"/>
  <p:notesSz cx="6831013" cy="99774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4">
          <p15:clr>
            <a:srgbClr val="A4A3A4"/>
          </p15:clr>
        </p15:guide>
        <p15:guide id="2" pos="215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suda Takahiro" initials="MT" lastIdx="1" clrIdx="0">
    <p:extLst>
      <p:ext uri="{19B8F6BF-5375-455C-9EA6-DF929625EA0E}">
        <p15:presenceInfo xmlns:p15="http://schemas.microsoft.com/office/powerpoint/2012/main" userId="9e40c5eed6f2260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6600"/>
    <a:srgbClr val="CCECFF"/>
    <a:srgbClr val="F2F2F2"/>
    <a:srgbClr val="FFCCCC"/>
    <a:srgbClr val="CCFFCC"/>
    <a:srgbClr val="FFFFFF"/>
    <a:srgbClr val="CCCC00"/>
    <a:srgbClr val="FFFFCC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88310" autoAdjust="0"/>
  </p:normalViewPr>
  <p:slideViewPr>
    <p:cSldViewPr>
      <p:cViewPr varScale="1">
        <p:scale>
          <a:sx n="107" d="100"/>
          <a:sy n="107" d="100"/>
        </p:scale>
        <p:origin x="118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12"/>
    </p:cViewPr>
  </p:sorterViewPr>
  <p:notesViewPr>
    <p:cSldViewPr>
      <p:cViewPr varScale="1">
        <p:scale>
          <a:sx n="51" d="100"/>
          <a:sy n="51" d="100"/>
        </p:scale>
        <p:origin x="-1464" y="-102"/>
      </p:cViewPr>
      <p:guideLst>
        <p:guide orient="horz" pos="3144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ahiro Matsuda" userId="42d1dbee-b005-4b8d-a2bb-726ba115ab99" providerId="ADAL" clId="{8BE4E161-F261-46F4-B4E1-B44477BDC6EC}"/>
    <pc:docChg chg="undo redo custSel addSld delSld modSld sldOrd">
      <pc:chgData name="Takahiro Matsuda" userId="42d1dbee-b005-4b8d-a2bb-726ba115ab99" providerId="ADAL" clId="{8BE4E161-F261-46F4-B4E1-B44477BDC6EC}" dt="2025-05-13T12:00:09.774" v="11105" actId="20577"/>
      <pc:docMkLst>
        <pc:docMk/>
      </pc:docMkLst>
      <pc:sldChg chg="addSp delSp modSp mod delAnim modAnim">
        <pc:chgData name="Takahiro Matsuda" userId="42d1dbee-b005-4b8d-a2bb-726ba115ab99" providerId="ADAL" clId="{8BE4E161-F261-46F4-B4E1-B44477BDC6EC}" dt="2025-05-13T11:44:57.064" v="11095" actId="208"/>
        <pc:sldMkLst>
          <pc:docMk/>
          <pc:sldMk cId="2423276262" sldId="1755"/>
        </pc:sldMkLst>
        <pc:spChg chg="mod">
          <ac:chgData name="Takahiro Matsuda" userId="42d1dbee-b005-4b8d-a2bb-726ba115ab99" providerId="ADAL" clId="{8BE4E161-F261-46F4-B4E1-B44477BDC6EC}" dt="2025-05-12T16:40:20.401" v="10509" actId="20577"/>
          <ac:spMkLst>
            <pc:docMk/>
            <pc:sldMk cId="2423276262" sldId="1755"/>
            <ac:spMk id="3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2:34.473" v="2719" actId="20577"/>
          <ac:spMkLst>
            <pc:docMk/>
            <pc:sldMk cId="2423276262" sldId="1755"/>
            <ac:spMk id="4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1:10.239" v="2691" actId="207"/>
          <ac:spMkLst>
            <pc:docMk/>
            <pc:sldMk cId="2423276262" sldId="1755"/>
            <ac:spMk id="5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5:41.895" v="2793" actId="1076"/>
          <ac:spMkLst>
            <pc:docMk/>
            <pc:sldMk cId="2423276262" sldId="1755"/>
            <ac:spMk id="7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5:21.689" v="2789" actId="21"/>
          <ac:spMkLst>
            <pc:docMk/>
            <pc:sldMk cId="2423276262" sldId="1755"/>
            <ac:spMk id="8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5:28.820" v="2791" actId="14100"/>
          <ac:spMkLst>
            <pc:docMk/>
            <pc:sldMk cId="2423276262" sldId="1755"/>
            <ac:spMk id="9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5:00.207" v="2785" actId="1035"/>
          <ac:spMkLst>
            <pc:docMk/>
            <pc:sldMk cId="2423276262" sldId="1755"/>
            <ac:spMk id="11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5:00.207" v="2785" actId="1035"/>
          <ac:spMkLst>
            <pc:docMk/>
            <pc:sldMk cId="2423276262" sldId="1755"/>
            <ac:spMk id="1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21:13.011" v="2891" actId="1076"/>
          <ac:spMkLst>
            <pc:docMk/>
            <pc:sldMk cId="2423276262" sldId="1755"/>
            <ac:spMk id="13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21:16.097" v="2892" actId="1076"/>
          <ac:spMkLst>
            <pc:docMk/>
            <pc:sldMk cId="2423276262" sldId="1755"/>
            <ac:spMk id="14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20:00.517" v="2848" actId="1036"/>
          <ac:spMkLst>
            <pc:docMk/>
            <pc:sldMk cId="2423276262" sldId="1755"/>
            <ac:spMk id="15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5:00.207" v="2785" actId="1035"/>
          <ac:spMkLst>
            <pc:docMk/>
            <pc:sldMk cId="2423276262" sldId="1755"/>
            <ac:spMk id="16" creationId="{00000000-0000-0000-0000-000000000000}"/>
          </ac:spMkLst>
        </pc:spChg>
        <pc:spChg chg="mod ord">
          <ac:chgData name="Takahiro Matsuda" userId="42d1dbee-b005-4b8d-a2bb-726ba115ab99" providerId="ADAL" clId="{8BE4E161-F261-46F4-B4E1-B44477BDC6EC}" dt="2025-05-13T11:44:57.064" v="11095" actId="208"/>
          <ac:spMkLst>
            <pc:docMk/>
            <pc:sldMk cId="2423276262" sldId="1755"/>
            <ac:spMk id="17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27:44.655" v="3029" actId="1076"/>
          <ac:spMkLst>
            <pc:docMk/>
            <pc:sldMk cId="2423276262" sldId="1755"/>
            <ac:spMk id="18" creationId="{00000000-0000-0000-0000-000000000000}"/>
          </ac:spMkLst>
        </pc:spChg>
        <pc:spChg chg="add mod">
          <ac:chgData name="Takahiro Matsuda" userId="42d1dbee-b005-4b8d-a2bb-726ba115ab99" providerId="ADAL" clId="{8BE4E161-F261-46F4-B4E1-B44477BDC6EC}" dt="2025-05-11T02:20:11.691" v="2853" actId="5793"/>
          <ac:spMkLst>
            <pc:docMk/>
            <pc:sldMk cId="2423276262" sldId="1755"/>
            <ac:spMk id="19" creationId="{564C4EA1-266D-41D5-893F-397C50055515}"/>
          </ac:spMkLst>
        </pc:spChg>
        <pc:spChg chg="mod">
          <ac:chgData name="Takahiro Matsuda" userId="42d1dbee-b005-4b8d-a2bb-726ba115ab99" providerId="ADAL" clId="{8BE4E161-F261-46F4-B4E1-B44477BDC6EC}" dt="2025-05-12T16:58:29.670" v="10673" actId="207"/>
          <ac:spMkLst>
            <pc:docMk/>
            <pc:sldMk cId="2423276262" sldId="1755"/>
            <ac:spMk id="2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2:43.148" v="2720" actId="20577"/>
          <ac:spMkLst>
            <pc:docMk/>
            <pc:sldMk cId="2423276262" sldId="1755"/>
            <ac:spMk id="23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2:56.671" v="2741" actId="20577"/>
          <ac:spMkLst>
            <pc:docMk/>
            <pc:sldMk cId="2423276262" sldId="1755"/>
            <ac:spMk id="25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6:41:42.108" v="10529" actId="1076"/>
          <ac:spMkLst>
            <pc:docMk/>
            <pc:sldMk cId="2423276262" sldId="1755"/>
            <ac:spMk id="27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2:15:25.191" v="2790" actId="1076"/>
          <ac:spMkLst>
            <pc:docMk/>
            <pc:sldMk cId="2423276262" sldId="1755"/>
            <ac:spMk id="28" creationId="{4580F059-118D-40AF-A56E-22B97E19177F}"/>
          </ac:spMkLst>
        </pc:spChg>
        <pc:spChg chg="add mod">
          <ac:chgData name="Takahiro Matsuda" userId="42d1dbee-b005-4b8d-a2bb-726ba115ab99" providerId="ADAL" clId="{8BE4E161-F261-46F4-B4E1-B44477BDC6EC}" dt="2025-05-11T02:21:49.896" v="2902" actId="14100"/>
          <ac:spMkLst>
            <pc:docMk/>
            <pc:sldMk cId="2423276262" sldId="1755"/>
            <ac:spMk id="29" creationId="{56FADB7E-8FB0-7B00-E76B-1706CEDDF09D}"/>
          </ac:spMkLst>
        </pc:spChg>
        <pc:spChg chg="add mod">
          <ac:chgData name="Takahiro Matsuda" userId="42d1dbee-b005-4b8d-a2bb-726ba115ab99" providerId="ADAL" clId="{8BE4E161-F261-46F4-B4E1-B44477BDC6EC}" dt="2025-05-11T02:22:07.878" v="2912" actId="1038"/>
          <ac:spMkLst>
            <pc:docMk/>
            <pc:sldMk cId="2423276262" sldId="1755"/>
            <ac:spMk id="30" creationId="{A392C391-25D7-E36C-DF50-D584B6B769FF}"/>
          </ac:spMkLst>
        </pc:spChg>
        <pc:spChg chg="add mod">
          <ac:chgData name="Takahiro Matsuda" userId="42d1dbee-b005-4b8d-a2bb-726ba115ab99" providerId="ADAL" clId="{8BE4E161-F261-46F4-B4E1-B44477BDC6EC}" dt="2025-05-11T02:21:05.152" v="2890" actId="58"/>
          <ac:spMkLst>
            <pc:docMk/>
            <pc:sldMk cId="2423276262" sldId="1755"/>
            <ac:spMk id="31" creationId="{F824A6BC-5B1E-3287-F4DB-C2C44655A92B}"/>
          </ac:spMkLst>
        </pc:spChg>
        <pc:spChg chg="add mod">
          <ac:chgData name="Takahiro Matsuda" userId="42d1dbee-b005-4b8d-a2bb-726ba115ab99" providerId="ADAL" clId="{8BE4E161-F261-46F4-B4E1-B44477BDC6EC}" dt="2025-05-11T02:22:02.959" v="2905" actId="1037"/>
          <ac:spMkLst>
            <pc:docMk/>
            <pc:sldMk cId="2423276262" sldId="1755"/>
            <ac:spMk id="32" creationId="{2593CE4E-5B5A-A8D5-DE9C-5445B43641A0}"/>
          </ac:spMkLst>
        </pc:spChg>
        <pc:spChg chg="add mod">
          <ac:chgData name="Takahiro Matsuda" userId="42d1dbee-b005-4b8d-a2bb-726ba115ab99" providerId="ADAL" clId="{8BE4E161-F261-46F4-B4E1-B44477BDC6EC}" dt="2025-05-11T02:25:35.435" v="3014" actId="1076"/>
          <ac:spMkLst>
            <pc:docMk/>
            <pc:sldMk cId="2423276262" sldId="1755"/>
            <ac:spMk id="33" creationId="{C3B9C4FB-26EA-68E5-DE44-1F00A0E583C0}"/>
          </ac:spMkLst>
        </pc:spChg>
        <pc:picChg chg="mod">
          <ac:chgData name="Takahiro Matsuda" userId="42d1dbee-b005-4b8d-a2bb-726ba115ab99" providerId="ADAL" clId="{8BE4E161-F261-46F4-B4E1-B44477BDC6EC}" dt="2025-05-11T02:15:38.686" v="2792" actId="14100"/>
          <ac:picMkLst>
            <pc:docMk/>
            <pc:sldMk cId="2423276262" sldId="1755"/>
            <ac:picMk id="6" creationId="{00000000-0000-0000-0000-000000000000}"/>
          </ac:picMkLst>
        </pc:picChg>
      </pc:sldChg>
      <pc:sldChg chg="delSp modSp mod delAnim modAnim">
        <pc:chgData name="Takahiro Matsuda" userId="42d1dbee-b005-4b8d-a2bb-726ba115ab99" providerId="ADAL" clId="{8BE4E161-F261-46F4-B4E1-B44477BDC6EC}" dt="2025-05-12T16:42:18.664" v="10531" actId="207"/>
        <pc:sldMkLst>
          <pc:docMk/>
          <pc:sldMk cId="733969336" sldId="1756"/>
        </pc:sldMkLst>
        <pc:spChg chg="mod">
          <ac:chgData name="Takahiro Matsuda" userId="42d1dbee-b005-4b8d-a2bb-726ba115ab99" providerId="ADAL" clId="{8BE4E161-F261-46F4-B4E1-B44477BDC6EC}" dt="2025-05-11T00:54:53.481" v="825" actId="20577"/>
          <ac:spMkLst>
            <pc:docMk/>
            <pc:sldMk cId="733969336" sldId="1756"/>
            <ac:spMk id="2" creationId="{6E3B0810-844F-4D05-9A9A-47C699E97E18}"/>
          </ac:spMkLst>
        </pc:spChg>
        <pc:spChg chg="mod">
          <ac:chgData name="Takahiro Matsuda" userId="42d1dbee-b005-4b8d-a2bb-726ba115ab99" providerId="ADAL" clId="{8BE4E161-F261-46F4-B4E1-B44477BDC6EC}" dt="2025-05-12T11:46:10.585" v="8393" actId="20577"/>
          <ac:spMkLst>
            <pc:docMk/>
            <pc:sldMk cId="733969336" sldId="1756"/>
            <ac:spMk id="3" creationId="{01898C36-5AA7-4CAE-89F4-BA550404D37C}"/>
          </ac:spMkLst>
        </pc:spChg>
        <pc:spChg chg="mod">
          <ac:chgData name="Takahiro Matsuda" userId="42d1dbee-b005-4b8d-a2bb-726ba115ab99" providerId="ADAL" clId="{8BE4E161-F261-46F4-B4E1-B44477BDC6EC}" dt="2025-05-12T16:42:18.664" v="10531" actId="207"/>
          <ac:spMkLst>
            <pc:docMk/>
            <pc:sldMk cId="733969336" sldId="1756"/>
            <ac:spMk id="5" creationId="{F9FC99A3-E88E-42E8-9B0B-BED71165CE8E}"/>
          </ac:spMkLst>
        </pc:spChg>
        <pc:spChg chg="mod">
          <ac:chgData name="Takahiro Matsuda" userId="42d1dbee-b005-4b8d-a2bb-726ba115ab99" providerId="ADAL" clId="{8BE4E161-F261-46F4-B4E1-B44477BDC6EC}" dt="2025-05-12T11:46:28.637" v="8394" actId="1076"/>
          <ac:spMkLst>
            <pc:docMk/>
            <pc:sldMk cId="733969336" sldId="1756"/>
            <ac:spMk id="6" creationId="{2C6913AE-10BD-4FF2-9510-8D46103BF9CF}"/>
          </ac:spMkLst>
        </pc:spChg>
        <pc:spChg chg="mod">
          <ac:chgData name="Takahiro Matsuda" userId="42d1dbee-b005-4b8d-a2bb-726ba115ab99" providerId="ADAL" clId="{8BE4E161-F261-46F4-B4E1-B44477BDC6EC}" dt="2025-05-12T14:59:49.544" v="9351" actId="1035"/>
          <ac:spMkLst>
            <pc:docMk/>
            <pc:sldMk cId="733969336" sldId="1756"/>
            <ac:spMk id="7" creationId="{07BD17F3-6E29-4395-9ECD-83AA4AE84847}"/>
          </ac:spMkLst>
        </pc:spChg>
        <pc:spChg chg="mod">
          <ac:chgData name="Takahiro Matsuda" userId="42d1dbee-b005-4b8d-a2bb-726ba115ab99" providerId="ADAL" clId="{8BE4E161-F261-46F4-B4E1-B44477BDC6EC}" dt="2025-05-12T14:59:49.544" v="9351" actId="1035"/>
          <ac:spMkLst>
            <pc:docMk/>
            <pc:sldMk cId="733969336" sldId="1756"/>
            <ac:spMk id="8" creationId="{02F0E6A1-6CC9-44C1-91AF-7044E8F410A4}"/>
          </ac:spMkLst>
        </pc:spChg>
        <pc:spChg chg="mod">
          <ac:chgData name="Takahiro Matsuda" userId="42d1dbee-b005-4b8d-a2bb-726ba115ab99" providerId="ADAL" clId="{8BE4E161-F261-46F4-B4E1-B44477BDC6EC}" dt="2025-05-12T14:59:49.544" v="9351" actId="1035"/>
          <ac:spMkLst>
            <pc:docMk/>
            <pc:sldMk cId="733969336" sldId="1756"/>
            <ac:spMk id="9" creationId="{7B3CE4FE-1E54-4274-98B0-88FA2995D047}"/>
          </ac:spMkLst>
        </pc:spChg>
        <pc:spChg chg="mod">
          <ac:chgData name="Takahiro Matsuda" userId="42d1dbee-b005-4b8d-a2bb-726ba115ab99" providerId="ADAL" clId="{8BE4E161-F261-46F4-B4E1-B44477BDC6EC}" dt="2025-05-12T14:59:49.544" v="9351" actId="1035"/>
          <ac:spMkLst>
            <pc:docMk/>
            <pc:sldMk cId="733969336" sldId="1756"/>
            <ac:spMk id="20" creationId="{76444179-CFFB-412D-BC0C-BFD7C448E525}"/>
          </ac:spMkLst>
        </pc:spChg>
        <pc:spChg chg="mod">
          <ac:chgData name="Takahiro Matsuda" userId="42d1dbee-b005-4b8d-a2bb-726ba115ab99" providerId="ADAL" clId="{8BE4E161-F261-46F4-B4E1-B44477BDC6EC}" dt="2025-05-12T14:59:49.544" v="9351" actId="1035"/>
          <ac:spMkLst>
            <pc:docMk/>
            <pc:sldMk cId="733969336" sldId="1756"/>
            <ac:spMk id="21" creationId="{EBF454F1-C3CA-42CD-82F4-E55B9F3D3E2F}"/>
          </ac:spMkLst>
        </pc:spChg>
        <pc:spChg chg="mod">
          <ac:chgData name="Takahiro Matsuda" userId="42d1dbee-b005-4b8d-a2bb-726ba115ab99" providerId="ADAL" clId="{8BE4E161-F261-46F4-B4E1-B44477BDC6EC}" dt="2025-05-12T15:00:07.971" v="9352" actId="207"/>
          <ac:spMkLst>
            <pc:docMk/>
            <pc:sldMk cId="733969336" sldId="1756"/>
            <ac:spMk id="29" creationId="{5AF2F628-9C13-4B94-BCDA-80AB92F71772}"/>
          </ac:spMkLst>
        </pc:spChg>
      </pc:sldChg>
      <pc:sldChg chg="delSp modSp del mod delAnim modAnim">
        <pc:chgData name="Takahiro Matsuda" userId="42d1dbee-b005-4b8d-a2bb-726ba115ab99" providerId="ADAL" clId="{8BE4E161-F261-46F4-B4E1-B44477BDC6EC}" dt="2025-05-12T11:56:29.160" v="8665" actId="47"/>
        <pc:sldMkLst>
          <pc:docMk/>
          <pc:sldMk cId="864907644" sldId="1887"/>
        </pc:sldMkLst>
      </pc:sldChg>
      <pc:sldChg chg="addSp modSp mod modAnim">
        <pc:chgData name="Takahiro Matsuda" userId="42d1dbee-b005-4b8d-a2bb-726ba115ab99" providerId="ADAL" clId="{8BE4E161-F261-46F4-B4E1-B44477BDC6EC}" dt="2025-05-12T17:08:18.956" v="10740" actId="20577"/>
        <pc:sldMkLst>
          <pc:docMk/>
          <pc:sldMk cId="3944311141" sldId="1892"/>
        </pc:sldMkLst>
        <pc:spChg chg="mod">
          <ac:chgData name="Takahiro Matsuda" userId="42d1dbee-b005-4b8d-a2bb-726ba115ab99" providerId="ADAL" clId="{8BE4E161-F261-46F4-B4E1-B44477BDC6EC}" dt="2025-05-12T15:23:37.770" v="9510" actId="20577"/>
          <ac:spMkLst>
            <pc:docMk/>
            <pc:sldMk cId="3944311141" sldId="1892"/>
            <ac:spMk id="2" creationId="{8A817B31-35ED-448A-9605-88A9EA46D548}"/>
          </ac:spMkLst>
        </pc:spChg>
        <pc:spChg chg="mod">
          <ac:chgData name="Takahiro Matsuda" userId="42d1dbee-b005-4b8d-a2bb-726ba115ab99" providerId="ADAL" clId="{8BE4E161-F261-46F4-B4E1-B44477BDC6EC}" dt="2025-05-12T15:07:08.279" v="9416" actId="207"/>
          <ac:spMkLst>
            <pc:docMk/>
            <pc:sldMk cId="3944311141" sldId="1892"/>
            <ac:spMk id="3" creationId="{B3E60C1F-A4EC-4558-9262-7A53C05FA71E}"/>
          </ac:spMkLst>
        </pc:spChg>
        <pc:spChg chg="add mod">
          <ac:chgData name="Takahiro Matsuda" userId="42d1dbee-b005-4b8d-a2bb-726ba115ab99" providerId="ADAL" clId="{8BE4E161-F261-46F4-B4E1-B44477BDC6EC}" dt="2025-05-12T16:43:05.789" v="10537" actId="207"/>
          <ac:spMkLst>
            <pc:docMk/>
            <pc:sldMk cId="3944311141" sldId="1892"/>
            <ac:spMk id="5" creationId="{77674639-BBE8-D193-CD17-9A844A91386A}"/>
          </ac:spMkLst>
        </pc:spChg>
        <pc:spChg chg="add mod">
          <ac:chgData name="Takahiro Matsuda" userId="42d1dbee-b005-4b8d-a2bb-726ba115ab99" providerId="ADAL" clId="{8BE4E161-F261-46F4-B4E1-B44477BDC6EC}" dt="2025-05-12T15:17:38.903" v="9459" actId="1076"/>
          <ac:spMkLst>
            <pc:docMk/>
            <pc:sldMk cId="3944311141" sldId="1892"/>
            <ac:spMk id="7" creationId="{158A994D-C17A-1556-4292-530BFB51170F}"/>
          </ac:spMkLst>
        </pc:spChg>
        <pc:spChg chg="add mod">
          <ac:chgData name="Takahiro Matsuda" userId="42d1dbee-b005-4b8d-a2bb-726ba115ab99" providerId="ADAL" clId="{8BE4E161-F261-46F4-B4E1-B44477BDC6EC}" dt="2025-05-12T15:17:21.846" v="9456" actId="1076"/>
          <ac:spMkLst>
            <pc:docMk/>
            <pc:sldMk cId="3944311141" sldId="1892"/>
            <ac:spMk id="8" creationId="{5DEC2C59-A09B-A8F9-5507-6C686740FEFD}"/>
          </ac:spMkLst>
        </pc:spChg>
        <pc:spChg chg="mod">
          <ac:chgData name="Takahiro Matsuda" userId="42d1dbee-b005-4b8d-a2bb-726ba115ab99" providerId="ADAL" clId="{8BE4E161-F261-46F4-B4E1-B44477BDC6EC}" dt="2025-05-12T17:08:18.956" v="10740" actId="20577"/>
          <ac:spMkLst>
            <pc:docMk/>
            <pc:sldMk cId="3944311141" sldId="1892"/>
            <ac:spMk id="9" creationId="{90488BD0-6BBF-40D1-9EF2-30A60357A0FC}"/>
          </ac:spMkLst>
        </pc:spChg>
        <pc:spChg chg="add mod">
          <ac:chgData name="Takahiro Matsuda" userId="42d1dbee-b005-4b8d-a2bb-726ba115ab99" providerId="ADAL" clId="{8BE4E161-F261-46F4-B4E1-B44477BDC6EC}" dt="2025-05-12T15:18:53.158" v="9473" actId="1076"/>
          <ac:spMkLst>
            <pc:docMk/>
            <pc:sldMk cId="3944311141" sldId="1892"/>
            <ac:spMk id="10" creationId="{2585922C-0923-D3FA-2B85-372566579E38}"/>
          </ac:spMkLst>
        </pc:spChg>
        <pc:spChg chg="add mod">
          <ac:chgData name="Takahiro Matsuda" userId="42d1dbee-b005-4b8d-a2bb-726ba115ab99" providerId="ADAL" clId="{8BE4E161-F261-46F4-B4E1-B44477BDC6EC}" dt="2025-05-12T15:21:03.218" v="9497" actId="14100"/>
          <ac:spMkLst>
            <pc:docMk/>
            <pc:sldMk cId="3944311141" sldId="1892"/>
            <ac:spMk id="12" creationId="{125FA568-E7C1-8CC3-7F81-F8A36DA2CB52}"/>
          </ac:spMkLst>
        </pc:spChg>
      </pc:sldChg>
      <pc:sldChg chg="addSp modSp mod">
        <pc:chgData name="Takahiro Matsuda" userId="42d1dbee-b005-4b8d-a2bb-726ba115ab99" providerId="ADAL" clId="{8BE4E161-F261-46F4-B4E1-B44477BDC6EC}" dt="2025-05-13T11:32:41.421" v="11042" actId="1076"/>
        <pc:sldMkLst>
          <pc:docMk/>
          <pc:sldMk cId="0" sldId="1903"/>
        </pc:sldMkLst>
        <pc:spChg chg="add mod">
          <ac:chgData name="Takahiro Matsuda" userId="42d1dbee-b005-4b8d-a2bb-726ba115ab99" providerId="ADAL" clId="{8BE4E161-F261-46F4-B4E1-B44477BDC6EC}" dt="2025-05-12T15:05:36.830" v="9362" actId="1076"/>
          <ac:spMkLst>
            <pc:docMk/>
            <pc:sldMk cId="0" sldId="1903"/>
            <ac:spMk id="2" creationId="{B30A9EAA-A5F6-FB99-2260-44139526D4B3}"/>
          </ac:spMkLst>
        </pc:spChg>
        <pc:spChg chg="mod">
          <ac:chgData name="Takahiro Matsuda" userId="42d1dbee-b005-4b8d-a2bb-726ba115ab99" providerId="ADAL" clId="{8BE4E161-F261-46F4-B4E1-B44477BDC6EC}" dt="2025-05-09T03:50:42.183" v="39" actId="20577"/>
          <ac:spMkLst>
            <pc:docMk/>
            <pc:sldMk cId="0" sldId="1903"/>
            <ac:spMk id="4101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3T11:32:25.318" v="11019" actId="6549"/>
          <ac:spMkLst>
            <pc:docMk/>
            <pc:sldMk cId="0" sldId="1903"/>
            <ac:spMk id="410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3T11:32:41.421" v="11042" actId="1076"/>
          <ac:spMkLst>
            <pc:docMk/>
            <pc:sldMk cId="0" sldId="1903"/>
            <ac:spMk id="4103" creationId="{00000000-0000-0000-0000-000000000000}"/>
          </ac:spMkLst>
        </pc:spChg>
        <pc:picChg chg="mod">
          <ac:chgData name="Takahiro Matsuda" userId="42d1dbee-b005-4b8d-a2bb-726ba115ab99" providerId="ADAL" clId="{8BE4E161-F261-46F4-B4E1-B44477BDC6EC}" dt="2025-05-13T11:32:32.040" v="11041" actId="1035"/>
          <ac:picMkLst>
            <pc:docMk/>
            <pc:sldMk cId="0" sldId="1903"/>
            <ac:picMk id="1027" creationId="{00000000-0000-0000-0000-000000000000}"/>
          </ac:picMkLst>
        </pc:picChg>
      </pc:sldChg>
      <pc:sldChg chg="modSp mod modAnim">
        <pc:chgData name="Takahiro Matsuda" userId="42d1dbee-b005-4b8d-a2bb-726ba115ab99" providerId="ADAL" clId="{8BE4E161-F261-46F4-B4E1-B44477BDC6EC}" dt="2025-05-12T16:36:11.967" v="10478" actId="1076"/>
        <pc:sldMkLst>
          <pc:docMk/>
          <pc:sldMk cId="0" sldId="1904"/>
        </pc:sldMkLst>
        <pc:spChg chg="mod">
          <ac:chgData name="Takahiro Matsuda" userId="42d1dbee-b005-4b8d-a2bb-726ba115ab99" providerId="ADAL" clId="{8BE4E161-F261-46F4-B4E1-B44477BDC6EC}" dt="2025-05-09T03:51:49.533" v="105" actId="20577"/>
          <ac:spMkLst>
            <pc:docMk/>
            <pc:sldMk cId="0" sldId="1904"/>
            <ac:spMk id="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6:36:08.413" v="10477" actId="20577"/>
          <ac:spMkLst>
            <pc:docMk/>
            <pc:sldMk cId="0" sldId="1904"/>
            <ac:spMk id="3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09T03:54:42.724" v="189" actId="1036"/>
          <ac:spMkLst>
            <pc:docMk/>
            <pc:sldMk cId="0" sldId="1904"/>
            <ac:spMk id="8" creationId="{E31C523E-EFA7-44A4-B8D9-A592471887CE}"/>
          </ac:spMkLst>
        </pc:spChg>
        <pc:spChg chg="mod">
          <ac:chgData name="Takahiro Matsuda" userId="42d1dbee-b005-4b8d-a2bb-726ba115ab99" providerId="ADAL" clId="{8BE4E161-F261-46F4-B4E1-B44477BDC6EC}" dt="2025-05-12T16:02:55.326" v="10225" actId="14100"/>
          <ac:spMkLst>
            <pc:docMk/>
            <pc:sldMk cId="0" sldId="1904"/>
            <ac:spMk id="9" creationId="{BE96E2A6-B293-4175-8FA4-DFD24AB4C4F5}"/>
          </ac:spMkLst>
        </pc:spChg>
        <pc:spChg chg="mod">
          <ac:chgData name="Takahiro Matsuda" userId="42d1dbee-b005-4b8d-a2bb-726ba115ab99" providerId="ADAL" clId="{8BE4E161-F261-46F4-B4E1-B44477BDC6EC}" dt="2025-05-12T16:02:55.326" v="10225" actId="14100"/>
          <ac:spMkLst>
            <pc:docMk/>
            <pc:sldMk cId="0" sldId="1904"/>
            <ac:spMk id="10" creationId="{6E191E3E-57E6-4A93-883C-E6EA11C22F67}"/>
          </ac:spMkLst>
        </pc:spChg>
        <pc:spChg chg="mod">
          <ac:chgData name="Takahiro Matsuda" userId="42d1dbee-b005-4b8d-a2bb-726ba115ab99" providerId="ADAL" clId="{8BE4E161-F261-46F4-B4E1-B44477BDC6EC}" dt="2025-05-09T03:54:42.724" v="189" actId="1036"/>
          <ac:spMkLst>
            <pc:docMk/>
            <pc:sldMk cId="0" sldId="1904"/>
            <ac:spMk id="1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09T03:54:42.724" v="189" actId="1036"/>
          <ac:spMkLst>
            <pc:docMk/>
            <pc:sldMk cId="0" sldId="1904"/>
            <ac:spMk id="13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09T04:16:04.845" v="376" actId="14100"/>
          <ac:spMkLst>
            <pc:docMk/>
            <pc:sldMk cId="0" sldId="1904"/>
            <ac:spMk id="16" creationId="{6A3EC11C-A61A-43DB-B2EC-624B6D0F1038}"/>
          </ac:spMkLst>
        </pc:spChg>
        <pc:picChg chg="mod">
          <ac:chgData name="Takahiro Matsuda" userId="42d1dbee-b005-4b8d-a2bb-726ba115ab99" providerId="ADAL" clId="{8BE4E161-F261-46F4-B4E1-B44477BDC6EC}" dt="2025-05-12T16:36:11.967" v="10478" actId="1076"/>
          <ac:picMkLst>
            <pc:docMk/>
            <pc:sldMk cId="0" sldId="1904"/>
            <ac:picMk id="15" creationId="{00000000-0000-0000-0000-000000000000}"/>
          </ac:picMkLst>
        </pc:picChg>
      </pc:sldChg>
      <pc:sldChg chg="modSp mod ord">
        <pc:chgData name="Takahiro Matsuda" userId="42d1dbee-b005-4b8d-a2bb-726ba115ab99" providerId="ADAL" clId="{8BE4E161-F261-46F4-B4E1-B44477BDC6EC}" dt="2025-05-13T11:37:35.153" v="11057" actId="20577"/>
        <pc:sldMkLst>
          <pc:docMk/>
          <pc:sldMk cId="2275749885" sldId="1907"/>
        </pc:sldMkLst>
        <pc:spChg chg="mod">
          <ac:chgData name="Takahiro Matsuda" userId="42d1dbee-b005-4b8d-a2bb-726ba115ab99" providerId="ADAL" clId="{8BE4E161-F261-46F4-B4E1-B44477BDC6EC}" dt="2025-05-13T11:36:33.903" v="11051" actId="20577"/>
          <ac:spMkLst>
            <pc:docMk/>
            <pc:sldMk cId="2275749885" sldId="1907"/>
            <ac:spMk id="2" creationId="{84D64867-9BB4-4FC9-B5B0-4E1A9EA15FBD}"/>
          </ac:spMkLst>
        </pc:spChg>
        <pc:spChg chg="mod">
          <ac:chgData name="Takahiro Matsuda" userId="42d1dbee-b005-4b8d-a2bb-726ba115ab99" providerId="ADAL" clId="{8BE4E161-F261-46F4-B4E1-B44477BDC6EC}" dt="2025-05-11T01:33:52.213" v="2014" actId="1035"/>
          <ac:spMkLst>
            <pc:docMk/>
            <pc:sldMk cId="2275749885" sldId="1907"/>
            <ac:spMk id="11" creationId="{CFBFC934-2171-49B6-90F6-4E9A1CD976D6}"/>
          </ac:spMkLst>
        </pc:spChg>
        <pc:spChg chg="mod">
          <ac:chgData name="Takahiro Matsuda" userId="42d1dbee-b005-4b8d-a2bb-726ba115ab99" providerId="ADAL" clId="{8BE4E161-F261-46F4-B4E1-B44477BDC6EC}" dt="2025-05-12T16:32:31.384" v="10276" actId="1076"/>
          <ac:spMkLst>
            <pc:docMk/>
            <pc:sldMk cId="2275749885" sldId="1907"/>
            <ac:spMk id="15" creationId="{88B24E0B-882E-4469-B3CF-FB779697A421}"/>
          </ac:spMkLst>
        </pc:spChg>
        <pc:spChg chg="mod">
          <ac:chgData name="Takahiro Matsuda" userId="42d1dbee-b005-4b8d-a2bb-726ba115ab99" providerId="ADAL" clId="{8BE4E161-F261-46F4-B4E1-B44477BDC6EC}" dt="2025-05-11T01:33:52.213" v="2014" actId="1035"/>
          <ac:spMkLst>
            <pc:docMk/>
            <pc:sldMk cId="2275749885" sldId="1907"/>
            <ac:spMk id="16" creationId="{B9F0E8AC-CCDB-4271-B44C-FB5B71273D42}"/>
          </ac:spMkLst>
        </pc:spChg>
        <pc:spChg chg="mod">
          <ac:chgData name="Takahiro Matsuda" userId="42d1dbee-b005-4b8d-a2bb-726ba115ab99" providerId="ADAL" clId="{8BE4E161-F261-46F4-B4E1-B44477BDC6EC}" dt="2025-05-12T06:41:44.899" v="7817" actId="20577"/>
          <ac:spMkLst>
            <pc:docMk/>
            <pc:sldMk cId="2275749885" sldId="1907"/>
            <ac:spMk id="17" creationId="{929BDF2F-9E78-4AB2-9547-70DC936CF97F}"/>
          </ac:spMkLst>
        </pc:spChg>
        <pc:spChg chg="mod">
          <ac:chgData name="Takahiro Matsuda" userId="42d1dbee-b005-4b8d-a2bb-726ba115ab99" providerId="ADAL" clId="{8BE4E161-F261-46F4-B4E1-B44477BDC6EC}" dt="2025-05-11T01:33:52.213" v="2014" actId="1035"/>
          <ac:spMkLst>
            <pc:docMk/>
            <pc:sldMk cId="2275749885" sldId="1907"/>
            <ac:spMk id="18" creationId="{C5F1ED90-FF70-457B-94AD-C27600F7C778}"/>
          </ac:spMkLst>
        </pc:spChg>
        <pc:spChg chg="mod">
          <ac:chgData name="Takahiro Matsuda" userId="42d1dbee-b005-4b8d-a2bb-726ba115ab99" providerId="ADAL" clId="{8BE4E161-F261-46F4-B4E1-B44477BDC6EC}" dt="2025-05-12T16:37:15.021" v="10484" actId="207"/>
          <ac:spMkLst>
            <pc:docMk/>
            <pc:sldMk cId="2275749885" sldId="1907"/>
            <ac:spMk id="19" creationId="{4B64B3C2-9908-4E53-AD57-BFE01C3244A2}"/>
          </ac:spMkLst>
        </pc:spChg>
        <pc:spChg chg="mod">
          <ac:chgData name="Takahiro Matsuda" userId="42d1dbee-b005-4b8d-a2bb-726ba115ab99" providerId="ADAL" clId="{8BE4E161-F261-46F4-B4E1-B44477BDC6EC}" dt="2025-05-11T01:33:52.213" v="2014" actId="1035"/>
          <ac:spMkLst>
            <pc:docMk/>
            <pc:sldMk cId="2275749885" sldId="1907"/>
            <ac:spMk id="24" creationId="{74AB8F30-62AC-4894-A917-AB18513DD0AA}"/>
          </ac:spMkLst>
        </pc:spChg>
        <pc:spChg chg="mod">
          <ac:chgData name="Takahiro Matsuda" userId="42d1dbee-b005-4b8d-a2bb-726ba115ab99" providerId="ADAL" clId="{8BE4E161-F261-46F4-B4E1-B44477BDC6EC}" dt="2025-05-12T16:37:06.008" v="10480" actId="207"/>
          <ac:spMkLst>
            <pc:docMk/>
            <pc:sldMk cId="2275749885" sldId="1907"/>
            <ac:spMk id="25" creationId="{99A2E25A-B461-4CF9-95D7-FFE7E7BF5D55}"/>
          </ac:spMkLst>
        </pc:spChg>
        <pc:spChg chg="mod">
          <ac:chgData name="Takahiro Matsuda" userId="42d1dbee-b005-4b8d-a2bb-726ba115ab99" providerId="ADAL" clId="{8BE4E161-F261-46F4-B4E1-B44477BDC6EC}" dt="2025-05-11T01:33:52.213" v="2014" actId="1035"/>
          <ac:spMkLst>
            <pc:docMk/>
            <pc:sldMk cId="2275749885" sldId="1907"/>
            <ac:spMk id="26" creationId="{F72F9BCC-DD23-4191-9075-F601687F97EF}"/>
          </ac:spMkLst>
        </pc:spChg>
        <pc:spChg chg="mod">
          <ac:chgData name="Takahiro Matsuda" userId="42d1dbee-b005-4b8d-a2bb-726ba115ab99" providerId="ADAL" clId="{8BE4E161-F261-46F4-B4E1-B44477BDC6EC}" dt="2025-05-11T01:33:52.213" v="2014" actId="1035"/>
          <ac:spMkLst>
            <pc:docMk/>
            <pc:sldMk cId="2275749885" sldId="1907"/>
            <ac:spMk id="27" creationId="{913DC8FB-F941-429C-B1B7-D5FC820A5574}"/>
          </ac:spMkLst>
        </pc:spChg>
        <pc:spChg chg="mod">
          <ac:chgData name="Takahiro Matsuda" userId="42d1dbee-b005-4b8d-a2bb-726ba115ab99" providerId="ADAL" clId="{8BE4E161-F261-46F4-B4E1-B44477BDC6EC}" dt="2025-05-11T01:33:38.701" v="2012" actId="14100"/>
          <ac:spMkLst>
            <pc:docMk/>
            <pc:sldMk cId="2275749885" sldId="1907"/>
            <ac:spMk id="28" creationId="{B15ACD78-CF4E-4D82-94DE-56680CDF734E}"/>
          </ac:spMkLst>
        </pc:spChg>
        <pc:spChg chg="mod">
          <ac:chgData name="Takahiro Matsuda" userId="42d1dbee-b005-4b8d-a2bb-726ba115ab99" providerId="ADAL" clId="{8BE4E161-F261-46F4-B4E1-B44477BDC6EC}" dt="2025-05-11T01:33:52.213" v="2014" actId="1035"/>
          <ac:spMkLst>
            <pc:docMk/>
            <pc:sldMk cId="2275749885" sldId="1907"/>
            <ac:spMk id="30" creationId="{29CB2B6D-A041-4B38-932C-CC2B4CC12E06}"/>
          </ac:spMkLst>
        </pc:spChg>
        <pc:spChg chg="mod">
          <ac:chgData name="Takahiro Matsuda" userId="42d1dbee-b005-4b8d-a2bb-726ba115ab99" providerId="ADAL" clId="{8BE4E161-F261-46F4-B4E1-B44477BDC6EC}" dt="2025-05-13T11:37:35.153" v="11057" actId="20577"/>
          <ac:spMkLst>
            <pc:docMk/>
            <pc:sldMk cId="2275749885" sldId="1907"/>
            <ac:spMk id="35" creationId="{0407FB2A-F0AC-4D5C-9A16-0888CBF22BF5}"/>
          </ac:spMkLst>
        </pc:spChg>
        <pc:cxnChg chg="mod">
          <ac:chgData name="Takahiro Matsuda" userId="42d1dbee-b005-4b8d-a2bb-726ba115ab99" providerId="ADAL" clId="{8BE4E161-F261-46F4-B4E1-B44477BDC6EC}" dt="2025-05-13T11:37:25.158" v="11054" actId="14100"/>
          <ac:cxnSpMkLst>
            <pc:docMk/>
            <pc:sldMk cId="2275749885" sldId="1907"/>
            <ac:cxnSpMk id="32" creationId="{6792472B-F0B2-43CF-B457-D02677852F3C}"/>
          </ac:cxnSpMkLst>
        </pc:cxnChg>
      </pc:sldChg>
      <pc:sldChg chg="del ord">
        <pc:chgData name="Takahiro Matsuda" userId="42d1dbee-b005-4b8d-a2bb-726ba115ab99" providerId="ADAL" clId="{8BE4E161-F261-46F4-B4E1-B44477BDC6EC}" dt="2025-05-12T09:49:56.531" v="7873" actId="47"/>
        <pc:sldMkLst>
          <pc:docMk/>
          <pc:sldMk cId="3598147442" sldId="1908"/>
        </pc:sldMkLst>
      </pc:sldChg>
      <pc:sldChg chg="addSp delSp modSp mod addAnim delAnim modAnim">
        <pc:chgData name="Takahiro Matsuda" userId="42d1dbee-b005-4b8d-a2bb-726ba115ab99" providerId="ADAL" clId="{8BE4E161-F261-46F4-B4E1-B44477BDC6EC}" dt="2025-05-13T12:00:09.774" v="11105" actId="20577"/>
        <pc:sldMkLst>
          <pc:docMk/>
          <pc:sldMk cId="173492549" sldId="1910"/>
        </pc:sldMkLst>
        <pc:spChg chg="mod">
          <ac:chgData name="Takahiro Matsuda" userId="42d1dbee-b005-4b8d-a2bb-726ba115ab99" providerId="ADAL" clId="{8BE4E161-F261-46F4-B4E1-B44477BDC6EC}" dt="2025-05-11T02:26:21.982" v="3023" actId="20577"/>
          <ac:spMkLst>
            <pc:docMk/>
            <pc:sldMk cId="173492549" sldId="1910"/>
            <ac:spMk id="3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3T11:47:30.631" v="11102" actId="207"/>
          <ac:spMkLst>
            <pc:docMk/>
            <pc:sldMk cId="173492549" sldId="1910"/>
            <ac:spMk id="4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3:45:29.474" v="3455" actId="1076"/>
          <ac:spMkLst>
            <pc:docMk/>
            <pc:sldMk cId="173492549" sldId="1910"/>
            <ac:spMk id="5" creationId="{00000000-0000-0000-0000-000000000000}"/>
          </ac:spMkLst>
        </pc:spChg>
        <pc:spChg chg="add mod">
          <ac:chgData name="Takahiro Matsuda" userId="42d1dbee-b005-4b8d-a2bb-726ba115ab99" providerId="ADAL" clId="{8BE4E161-F261-46F4-B4E1-B44477BDC6EC}" dt="2025-05-11T02:32:02.264" v="3236" actId="1076"/>
          <ac:spMkLst>
            <pc:docMk/>
            <pc:sldMk cId="173492549" sldId="1910"/>
            <ac:spMk id="6" creationId="{684E9EED-30D4-5858-B4DF-CA4E7D952A0B}"/>
          </ac:spMkLst>
        </pc:spChg>
        <pc:spChg chg="add mod">
          <ac:chgData name="Takahiro Matsuda" userId="42d1dbee-b005-4b8d-a2bb-726ba115ab99" providerId="ADAL" clId="{8BE4E161-F261-46F4-B4E1-B44477BDC6EC}" dt="2025-05-13T11:48:03.789" v="11103" actId="207"/>
          <ac:spMkLst>
            <pc:docMk/>
            <pc:sldMk cId="173492549" sldId="1910"/>
            <ac:spMk id="7" creationId="{17643A7B-B782-047F-8BF2-035EE5D32607}"/>
          </ac:spMkLst>
        </pc:spChg>
        <pc:spChg chg="add del mod">
          <ac:chgData name="Takahiro Matsuda" userId="42d1dbee-b005-4b8d-a2bb-726ba115ab99" providerId="ADAL" clId="{8BE4E161-F261-46F4-B4E1-B44477BDC6EC}" dt="2025-05-11T02:33:06.103" v="3280" actId="14100"/>
          <ac:spMkLst>
            <pc:docMk/>
            <pc:sldMk cId="173492549" sldId="1910"/>
            <ac:spMk id="19" creationId="{6F0CC8AC-A3EF-43D1-9634-3894FF0D04FD}"/>
          </ac:spMkLst>
        </pc:spChg>
        <pc:spChg chg="mod">
          <ac:chgData name="Takahiro Matsuda" userId="42d1dbee-b005-4b8d-a2bb-726ba115ab99" providerId="ADAL" clId="{8BE4E161-F261-46F4-B4E1-B44477BDC6EC}" dt="2025-05-13T12:00:09.774" v="11105" actId="20577"/>
          <ac:spMkLst>
            <pc:docMk/>
            <pc:sldMk cId="173492549" sldId="1910"/>
            <ac:spMk id="2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3:45:38.747" v="3456" actId="1076"/>
          <ac:spMkLst>
            <pc:docMk/>
            <pc:sldMk cId="173492549" sldId="1910"/>
            <ac:spMk id="29" creationId="{3566A64B-6A76-40B9-9211-6F6C651081A9}"/>
          </ac:spMkLst>
        </pc:spChg>
        <pc:spChg chg="mod">
          <ac:chgData name="Takahiro Matsuda" userId="42d1dbee-b005-4b8d-a2bb-726ba115ab99" providerId="ADAL" clId="{8BE4E161-F261-46F4-B4E1-B44477BDC6EC}" dt="2025-05-11T03:50:25.850" v="3633" actId="14100"/>
          <ac:spMkLst>
            <pc:docMk/>
            <pc:sldMk cId="173492549" sldId="1910"/>
            <ac:spMk id="30" creationId="{47F875F9-C8B4-4C74-AEF6-B58EC4CABA63}"/>
          </ac:spMkLst>
        </pc:spChg>
        <pc:spChg chg="mod">
          <ac:chgData name="Takahiro Matsuda" userId="42d1dbee-b005-4b8d-a2bb-726ba115ab99" providerId="ADAL" clId="{8BE4E161-F261-46F4-B4E1-B44477BDC6EC}" dt="2025-05-11T03:49:33.312" v="3631" actId="14100"/>
          <ac:spMkLst>
            <pc:docMk/>
            <pc:sldMk cId="173492549" sldId="1910"/>
            <ac:spMk id="31" creationId="{44F936A0-F4FF-4083-843A-A43B9A9801EF}"/>
          </ac:spMkLst>
        </pc:spChg>
        <pc:spChg chg="mod">
          <ac:chgData name="Takahiro Matsuda" userId="42d1dbee-b005-4b8d-a2bb-726ba115ab99" providerId="ADAL" clId="{8BE4E161-F261-46F4-B4E1-B44477BDC6EC}" dt="2025-05-11T03:49:21.354" v="3630" actId="14100"/>
          <ac:spMkLst>
            <pc:docMk/>
            <pc:sldMk cId="173492549" sldId="1910"/>
            <ac:spMk id="32" creationId="{FBE879F2-15AD-4B4C-90CC-ACF7CA7FE30F}"/>
          </ac:spMkLst>
        </pc:spChg>
        <pc:spChg chg="mod">
          <ac:chgData name="Takahiro Matsuda" userId="42d1dbee-b005-4b8d-a2bb-726ba115ab99" providerId="ADAL" clId="{8BE4E161-F261-46F4-B4E1-B44477BDC6EC}" dt="2025-05-12T17:03:16.279" v="10707" actId="207"/>
          <ac:spMkLst>
            <pc:docMk/>
            <pc:sldMk cId="173492549" sldId="1910"/>
            <ac:spMk id="33" creationId="{6FB54811-F8EE-4A64-B9E2-61A06E0B6635}"/>
          </ac:spMkLst>
        </pc:spChg>
      </pc:sldChg>
      <pc:sldChg chg="addSp delSp modSp mod delAnim modAnim">
        <pc:chgData name="Takahiro Matsuda" userId="42d1dbee-b005-4b8d-a2bb-726ba115ab99" providerId="ADAL" clId="{8BE4E161-F261-46F4-B4E1-B44477BDC6EC}" dt="2025-05-13T05:42:06.617" v="10796" actId="20577"/>
        <pc:sldMkLst>
          <pc:docMk/>
          <pc:sldMk cId="899384453" sldId="1912"/>
        </pc:sldMkLst>
        <pc:spChg chg="mod">
          <ac:chgData name="Takahiro Matsuda" userId="42d1dbee-b005-4b8d-a2bb-726ba115ab99" providerId="ADAL" clId="{8BE4E161-F261-46F4-B4E1-B44477BDC6EC}" dt="2025-05-13T05:42:06.617" v="10796" actId="20577"/>
          <ac:spMkLst>
            <pc:docMk/>
            <pc:sldMk cId="899384453" sldId="1912"/>
            <ac:spMk id="17" creationId="{4B2B7E6A-D85B-4C67-8F06-D097E491889B}"/>
          </ac:spMkLst>
        </pc:spChg>
      </pc:sldChg>
      <pc:sldChg chg="del">
        <pc:chgData name="Takahiro Matsuda" userId="42d1dbee-b005-4b8d-a2bb-726ba115ab99" providerId="ADAL" clId="{8BE4E161-F261-46F4-B4E1-B44477BDC6EC}" dt="2025-05-12T09:50:05.090" v="7874" actId="47"/>
        <pc:sldMkLst>
          <pc:docMk/>
          <pc:sldMk cId="2147497497" sldId="1913"/>
        </pc:sldMkLst>
      </pc:sldChg>
      <pc:sldChg chg="addSp delSp modSp mod delAnim modAnim">
        <pc:chgData name="Takahiro Matsuda" userId="42d1dbee-b005-4b8d-a2bb-726ba115ab99" providerId="ADAL" clId="{8BE4E161-F261-46F4-B4E1-B44477BDC6EC}" dt="2025-05-12T17:13:17.756" v="10755"/>
        <pc:sldMkLst>
          <pc:docMk/>
          <pc:sldMk cId="2633916155" sldId="1914"/>
        </pc:sldMkLst>
        <pc:spChg chg="mod">
          <ac:chgData name="Takahiro Matsuda" userId="42d1dbee-b005-4b8d-a2bb-726ba115ab99" providerId="ADAL" clId="{8BE4E161-F261-46F4-B4E1-B44477BDC6EC}" dt="2025-05-12T15:53:30.822" v="10035" actId="1036"/>
          <ac:spMkLst>
            <pc:docMk/>
            <pc:sldMk cId="2633916155" sldId="1914"/>
            <ac:spMk id="4" creationId="{820BD0ED-1BCF-46DF-A9A1-8FBAC52558E7}"/>
          </ac:spMkLst>
        </pc:spChg>
        <pc:spChg chg="add mod">
          <ac:chgData name="Takahiro Matsuda" userId="42d1dbee-b005-4b8d-a2bb-726ba115ab99" providerId="ADAL" clId="{8BE4E161-F261-46F4-B4E1-B44477BDC6EC}" dt="2025-05-12T15:53:19.482" v="10031" actId="1035"/>
          <ac:spMkLst>
            <pc:docMk/>
            <pc:sldMk cId="2633916155" sldId="1914"/>
            <ac:spMk id="5" creationId="{2B4EF0B5-93B4-8912-E971-12C13979C46B}"/>
          </ac:spMkLst>
        </pc:spChg>
        <pc:spChg chg="mod">
          <ac:chgData name="Takahiro Matsuda" userId="42d1dbee-b005-4b8d-a2bb-726ba115ab99" providerId="ADAL" clId="{8BE4E161-F261-46F4-B4E1-B44477BDC6EC}" dt="2025-05-12T15:53:30.822" v="10035" actId="1036"/>
          <ac:spMkLst>
            <pc:docMk/>
            <pc:sldMk cId="2633916155" sldId="1914"/>
            <ac:spMk id="6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5:53:30.822" v="10035" actId="1036"/>
          <ac:spMkLst>
            <pc:docMk/>
            <pc:sldMk cId="2633916155" sldId="1914"/>
            <ac:spMk id="8" creationId="{63876F38-D407-446B-BC46-DEF505A5366F}"/>
          </ac:spMkLst>
        </pc:spChg>
        <pc:spChg chg="add mod">
          <ac:chgData name="Takahiro Matsuda" userId="42d1dbee-b005-4b8d-a2bb-726ba115ab99" providerId="ADAL" clId="{8BE4E161-F261-46F4-B4E1-B44477BDC6EC}" dt="2025-05-12T15:53:19.482" v="10031" actId="1035"/>
          <ac:spMkLst>
            <pc:docMk/>
            <pc:sldMk cId="2633916155" sldId="1914"/>
            <ac:spMk id="9" creationId="{50600BE5-7C71-5B49-7F20-1F2FD4AC9216}"/>
          </ac:spMkLst>
        </pc:spChg>
        <pc:spChg chg="add mod">
          <ac:chgData name="Takahiro Matsuda" userId="42d1dbee-b005-4b8d-a2bb-726ba115ab99" providerId="ADAL" clId="{8BE4E161-F261-46F4-B4E1-B44477BDC6EC}" dt="2025-05-12T15:53:19.482" v="10031" actId="1035"/>
          <ac:spMkLst>
            <pc:docMk/>
            <pc:sldMk cId="2633916155" sldId="1914"/>
            <ac:spMk id="10" creationId="{20AF54B5-DBF5-B448-A9BE-36A5961F3A3E}"/>
          </ac:spMkLst>
        </pc:spChg>
        <pc:spChg chg="add mod">
          <ac:chgData name="Takahiro Matsuda" userId="42d1dbee-b005-4b8d-a2bb-726ba115ab99" providerId="ADAL" clId="{8BE4E161-F261-46F4-B4E1-B44477BDC6EC}" dt="2025-05-12T15:53:19.482" v="10031" actId="1035"/>
          <ac:spMkLst>
            <pc:docMk/>
            <pc:sldMk cId="2633916155" sldId="1914"/>
            <ac:spMk id="11" creationId="{47D1CDF9-7457-DE4F-C2C5-0E98D6E8E201}"/>
          </ac:spMkLst>
        </pc:spChg>
        <pc:spChg chg="add mod">
          <ac:chgData name="Takahiro Matsuda" userId="42d1dbee-b005-4b8d-a2bb-726ba115ab99" providerId="ADAL" clId="{8BE4E161-F261-46F4-B4E1-B44477BDC6EC}" dt="2025-05-12T15:53:19.482" v="10031" actId="1035"/>
          <ac:spMkLst>
            <pc:docMk/>
            <pc:sldMk cId="2633916155" sldId="1914"/>
            <ac:spMk id="12" creationId="{7A3A0698-AA17-713E-8797-8FB67A385971}"/>
          </ac:spMkLst>
        </pc:spChg>
        <pc:spChg chg="mod">
          <ac:chgData name="Takahiro Matsuda" userId="42d1dbee-b005-4b8d-a2bb-726ba115ab99" providerId="ADAL" clId="{8BE4E161-F261-46F4-B4E1-B44477BDC6EC}" dt="2025-05-12T15:53:30.822" v="10035" actId="1036"/>
          <ac:spMkLst>
            <pc:docMk/>
            <pc:sldMk cId="2633916155" sldId="1914"/>
            <ac:spMk id="13" creationId="{AD536163-CB2F-4793-8574-F39AC5CB0E5A}"/>
          </ac:spMkLst>
        </pc:spChg>
        <pc:spChg chg="mod">
          <ac:chgData name="Takahiro Matsuda" userId="42d1dbee-b005-4b8d-a2bb-726ba115ab99" providerId="ADAL" clId="{8BE4E161-F261-46F4-B4E1-B44477BDC6EC}" dt="2025-05-12T15:53:30.822" v="10035" actId="1036"/>
          <ac:spMkLst>
            <pc:docMk/>
            <pc:sldMk cId="2633916155" sldId="1914"/>
            <ac:spMk id="16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7:12:48.616" v="10754" actId="113"/>
          <ac:spMkLst>
            <pc:docMk/>
            <pc:sldMk cId="2633916155" sldId="1914"/>
            <ac:spMk id="17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5:53:30.822" v="10035" actId="1036"/>
          <ac:spMkLst>
            <pc:docMk/>
            <pc:sldMk cId="2633916155" sldId="1914"/>
            <ac:spMk id="18" creationId="{A6FC9586-301D-47DE-BBD4-B1051E527458}"/>
          </ac:spMkLst>
        </pc:spChg>
        <pc:spChg chg="mod">
          <ac:chgData name="Takahiro Matsuda" userId="42d1dbee-b005-4b8d-a2bb-726ba115ab99" providerId="ADAL" clId="{8BE4E161-F261-46F4-B4E1-B44477BDC6EC}" dt="2025-05-12T15:53:30.822" v="10035" actId="1036"/>
          <ac:spMkLst>
            <pc:docMk/>
            <pc:sldMk cId="2633916155" sldId="1914"/>
            <ac:spMk id="26" creationId="{FE2CE5B5-233B-423F-9743-0F298E7F3839}"/>
          </ac:spMkLst>
        </pc:spChg>
        <pc:spChg chg="mod">
          <ac:chgData name="Takahiro Matsuda" userId="42d1dbee-b005-4b8d-a2bb-726ba115ab99" providerId="ADAL" clId="{8BE4E161-F261-46F4-B4E1-B44477BDC6EC}" dt="2025-05-12T15:51:36.752" v="9997" actId="20577"/>
          <ac:spMkLst>
            <pc:docMk/>
            <pc:sldMk cId="2633916155" sldId="1914"/>
            <ac:spMk id="2765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5:53:58.286" v="10037" actId="113"/>
          <ac:spMkLst>
            <pc:docMk/>
            <pc:sldMk cId="2633916155" sldId="1914"/>
            <ac:spMk id="27653" creationId="{00000000-0000-0000-0000-000000000000}"/>
          </ac:spMkLst>
        </pc:spChg>
      </pc:sldChg>
      <pc:sldChg chg="addSp delSp modSp mod delAnim modAnim">
        <pc:chgData name="Takahiro Matsuda" userId="42d1dbee-b005-4b8d-a2bb-726ba115ab99" providerId="ADAL" clId="{8BE4E161-F261-46F4-B4E1-B44477BDC6EC}" dt="2025-05-13T11:59:30.374" v="11104"/>
        <pc:sldMkLst>
          <pc:docMk/>
          <pc:sldMk cId="241662298" sldId="1916"/>
        </pc:sldMkLst>
        <pc:spChg chg="mod">
          <ac:chgData name="Takahiro Matsuda" userId="42d1dbee-b005-4b8d-a2bb-726ba115ab99" providerId="ADAL" clId="{8BE4E161-F261-46F4-B4E1-B44477BDC6EC}" dt="2025-05-12T16:45:19.161" v="10614" actId="20577"/>
          <ac:spMkLst>
            <pc:docMk/>
            <pc:sldMk cId="241662298" sldId="1916"/>
            <ac:spMk id="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6:45:28.359" v="10619" actId="20577"/>
          <ac:spMkLst>
            <pc:docMk/>
            <pc:sldMk cId="241662298" sldId="1916"/>
            <ac:spMk id="3" creationId="{00000000-0000-0000-0000-000000000000}"/>
          </ac:spMkLst>
        </pc:spChg>
        <pc:spChg chg="add del mod">
          <ac:chgData name="Takahiro Matsuda" userId="42d1dbee-b005-4b8d-a2bb-726ba115ab99" providerId="ADAL" clId="{8BE4E161-F261-46F4-B4E1-B44477BDC6EC}" dt="2025-05-12T11:11:45.810" v="7934" actId="478"/>
          <ac:spMkLst>
            <pc:docMk/>
            <pc:sldMk cId="241662298" sldId="1916"/>
            <ac:spMk id="4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1:17:02.047" v="8042" actId="1035"/>
          <ac:spMkLst>
            <pc:docMk/>
            <pc:sldMk cId="241662298" sldId="1916"/>
            <ac:spMk id="5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1:17:02.047" v="8042" actId="1035"/>
          <ac:spMkLst>
            <pc:docMk/>
            <pc:sldMk cId="241662298" sldId="1916"/>
            <ac:spMk id="6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1:17:02.047" v="8042" actId="1035"/>
          <ac:spMkLst>
            <pc:docMk/>
            <pc:sldMk cId="241662298" sldId="1916"/>
            <ac:spMk id="7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5:06:25.176" v="9415" actId="1035"/>
          <ac:spMkLst>
            <pc:docMk/>
            <pc:sldMk cId="241662298" sldId="1916"/>
            <ac:spMk id="8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2T11:17:02.047" v="8042" actId="1035"/>
          <ac:spMkLst>
            <pc:docMk/>
            <pc:sldMk cId="241662298" sldId="1916"/>
            <ac:spMk id="9" creationId="{00000000-0000-0000-0000-000000000000}"/>
          </ac:spMkLst>
        </pc:spChg>
        <pc:spChg chg="add mod">
          <ac:chgData name="Takahiro Matsuda" userId="42d1dbee-b005-4b8d-a2bb-726ba115ab99" providerId="ADAL" clId="{8BE4E161-F261-46F4-B4E1-B44477BDC6EC}" dt="2025-05-13T11:40:40.978" v="11090" actId="20577"/>
          <ac:spMkLst>
            <pc:docMk/>
            <pc:sldMk cId="241662298" sldId="1916"/>
            <ac:spMk id="15" creationId="{0B03FDBB-B3C7-D8D2-28CD-FFD48D2E4AFF}"/>
          </ac:spMkLst>
        </pc:spChg>
        <pc:spChg chg="add mod">
          <ac:chgData name="Takahiro Matsuda" userId="42d1dbee-b005-4b8d-a2bb-726ba115ab99" providerId="ADAL" clId="{8BE4E161-F261-46F4-B4E1-B44477BDC6EC}" dt="2025-05-12T11:12:17.737" v="7936" actId="1076"/>
          <ac:spMkLst>
            <pc:docMk/>
            <pc:sldMk cId="241662298" sldId="1916"/>
            <ac:spMk id="18" creationId="{29969EA2-3028-FEF6-9342-EB1D86FFBB5B}"/>
          </ac:spMkLst>
        </pc:spChg>
        <pc:spChg chg="add mod">
          <ac:chgData name="Takahiro Matsuda" userId="42d1dbee-b005-4b8d-a2bb-726ba115ab99" providerId="ADAL" clId="{8BE4E161-F261-46F4-B4E1-B44477BDC6EC}" dt="2025-05-12T11:12:24.175" v="7955" actId="1037"/>
          <ac:spMkLst>
            <pc:docMk/>
            <pc:sldMk cId="241662298" sldId="1916"/>
            <ac:spMk id="19" creationId="{A2C35E26-4408-EE2C-7EAF-683966041584}"/>
          </ac:spMkLst>
        </pc:spChg>
        <pc:spChg chg="add mod">
          <ac:chgData name="Takahiro Matsuda" userId="42d1dbee-b005-4b8d-a2bb-726ba115ab99" providerId="ADAL" clId="{8BE4E161-F261-46F4-B4E1-B44477BDC6EC}" dt="2025-05-12T11:15:52.904" v="8035" actId="1076"/>
          <ac:spMkLst>
            <pc:docMk/>
            <pc:sldMk cId="241662298" sldId="1916"/>
            <ac:spMk id="24" creationId="{DBAC2DEB-88BB-9914-6FD6-C1C4DDE4C9E6}"/>
          </ac:spMkLst>
        </pc:spChg>
        <pc:spChg chg="add mod">
          <ac:chgData name="Takahiro Matsuda" userId="42d1dbee-b005-4b8d-a2bb-726ba115ab99" providerId="ADAL" clId="{8BE4E161-F261-46F4-B4E1-B44477BDC6EC}" dt="2025-05-12T11:12:24.175" v="7955" actId="1037"/>
          <ac:spMkLst>
            <pc:docMk/>
            <pc:sldMk cId="241662298" sldId="1916"/>
            <ac:spMk id="26" creationId="{A373AEE5-4719-8AC4-F120-B6AE95965CAC}"/>
          </ac:spMkLst>
        </pc:spChg>
        <pc:spChg chg="add mod">
          <ac:chgData name="Takahiro Matsuda" userId="42d1dbee-b005-4b8d-a2bb-726ba115ab99" providerId="ADAL" clId="{8BE4E161-F261-46F4-B4E1-B44477BDC6EC}" dt="2025-05-12T11:12:24.175" v="7955" actId="1037"/>
          <ac:spMkLst>
            <pc:docMk/>
            <pc:sldMk cId="241662298" sldId="1916"/>
            <ac:spMk id="27" creationId="{3E27E815-EC08-726C-C3B5-DA8411BA2DBA}"/>
          </ac:spMkLst>
        </pc:spChg>
        <pc:spChg chg="add mod">
          <ac:chgData name="Takahiro Matsuda" userId="42d1dbee-b005-4b8d-a2bb-726ba115ab99" providerId="ADAL" clId="{8BE4E161-F261-46F4-B4E1-B44477BDC6EC}" dt="2025-05-12T11:15:23.917" v="8031" actId="1076"/>
          <ac:spMkLst>
            <pc:docMk/>
            <pc:sldMk cId="241662298" sldId="1916"/>
            <ac:spMk id="28" creationId="{FB9B2BB1-5822-FA4C-ECC0-99825EB548C4}"/>
          </ac:spMkLst>
        </pc:spChg>
        <pc:spChg chg="add mod">
          <ac:chgData name="Takahiro Matsuda" userId="42d1dbee-b005-4b8d-a2bb-726ba115ab99" providerId="ADAL" clId="{8BE4E161-F261-46F4-B4E1-B44477BDC6EC}" dt="2025-05-12T17:18:26.405" v="10792" actId="1037"/>
          <ac:spMkLst>
            <pc:docMk/>
            <pc:sldMk cId="241662298" sldId="1916"/>
            <ac:spMk id="30" creationId="{410992C7-AB41-DEEF-2035-82B475DED044}"/>
          </ac:spMkLst>
        </pc:spChg>
        <pc:spChg chg="add mod">
          <ac:chgData name="Takahiro Matsuda" userId="42d1dbee-b005-4b8d-a2bb-726ba115ab99" providerId="ADAL" clId="{8BE4E161-F261-46F4-B4E1-B44477BDC6EC}" dt="2025-05-12T11:29:03.610" v="8093" actId="120"/>
          <ac:spMkLst>
            <pc:docMk/>
            <pc:sldMk cId="241662298" sldId="1916"/>
            <ac:spMk id="38" creationId="{B4EED422-6A5D-4437-0CB2-26D94C51D0C1}"/>
          </ac:spMkLst>
        </pc:spChg>
        <pc:spChg chg="add mod">
          <ac:chgData name="Takahiro Matsuda" userId="42d1dbee-b005-4b8d-a2bb-726ba115ab99" providerId="ADAL" clId="{8BE4E161-F261-46F4-B4E1-B44477BDC6EC}" dt="2025-05-12T15:05:58.313" v="9414" actId="1038"/>
          <ac:spMkLst>
            <pc:docMk/>
            <pc:sldMk cId="241662298" sldId="1916"/>
            <ac:spMk id="40" creationId="{CD8AF127-0F39-9D7F-8A3C-F039AFD72B98}"/>
          </ac:spMkLst>
        </pc:spChg>
        <pc:spChg chg="add mod ord">
          <ac:chgData name="Takahiro Matsuda" userId="42d1dbee-b005-4b8d-a2bb-726ba115ab99" providerId="ADAL" clId="{8BE4E161-F261-46F4-B4E1-B44477BDC6EC}" dt="2025-05-12T16:30:41.300" v="10270" actId="1035"/>
          <ac:spMkLst>
            <pc:docMk/>
            <pc:sldMk cId="241662298" sldId="1916"/>
            <ac:spMk id="41" creationId="{616BFC17-B22E-FFB7-80CC-6ACEBFC1B7E5}"/>
          </ac:spMkLst>
        </pc:spChg>
        <pc:spChg chg="add mod">
          <ac:chgData name="Takahiro Matsuda" userId="42d1dbee-b005-4b8d-a2bb-726ba115ab99" providerId="ADAL" clId="{8BE4E161-F261-46F4-B4E1-B44477BDC6EC}" dt="2025-05-12T16:46:30.960" v="10632" actId="1076"/>
          <ac:spMkLst>
            <pc:docMk/>
            <pc:sldMk cId="241662298" sldId="1916"/>
            <ac:spMk id="42" creationId="{A2324778-6C82-6246-08DE-F56E017B8EA4}"/>
          </ac:spMkLst>
        </pc:spChg>
        <pc:picChg chg="add mod">
          <ac:chgData name="Takahiro Matsuda" userId="42d1dbee-b005-4b8d-a2bb-726ba115ab99" providerId="ADAL" clId="{8BE4E161-F261-46F4-B4E1-B44477BDC6EC}" dt="2025-05-12T16:45:45.560" v="10621" actId="1076"/>
          <ac:picMkLst>
            <pc:docMk/>
            <pc:sldMk cId="241662298" sldId="1916"/>
            <ac:picMk id="37" creationId="{E6E8C9CE-318D-D320-E849-31F4F74C9B2A}"/>
          </ac:picMkLst>
        </pc:picChg>
        <pc:picChg chg="add mod">
          <ac:chgData name="Takahiro Matsuda" userId="42d1dbee-b005-4b8d-a2bb-726ba115ab99" providerId="ADAL" clId="{8BE4E161-F261-46F4-B4E1-B44477BDC6EC}" dt="2025-05-12T16:45:50.326" v="10623" actId="1076"/>
          <ac:picMkLst>
            <pc:docMk/>
            <pc:sldMk cId="241662298" sldId="1916"/>
            <ac:picMk id="43" creationId="{83BFC8DE-0537-62EF-05F5-62754CE145CF}"/>
          </ac:picMkLst>
        </pc:picChg>
        <pc:cxnChg chg="add mod">
          <ac:chgData name="Takahiro Matsuda" userId="42d1dbee-b005-4b8d-a2bb-726ba115ab99" providerId="ADAL" clId="{8BE4E161-F261-46F4-B4E1-B44477BDC6EC}" dt="2025-05-12T11:12:24.175" v="7955" actId="1037"/>
          <ac:cxnSpMkLst>
            <pc:docMk/>
            <pc:sldMk cId="241662298" sldId="1916"/>
            <ac:cxnSpMk id="16" creationId="{6C8CD01B-ECF7-0D9E-541D-9B6C96FF6F8B}"/>
          </ac:cxnSpMkLst>
        </pc:cxnChg>
        <pc:cxnChg chg="add mod">
          <ac:chgData name="Takahiro Matsuda" userId="42d1dbee-b005-4b8d-a2bb-726ba115ab99" providerId="ADAL" clId="{8BE4E161-F261-46F4-B4E1-B44477BDC6EC}" dt="2025-05-12T11:17:02.047" v="8042" actId="1035"/>
          <ac:cxnSpMkLst>
            <pc:docMk/>
            <pc:sldMk cId="241662298" sldId="1916"/>
            <ac:cxnSpMk id="33" creationId="{5A36E546-313D-9A0A-81EB-14D4E0224D74}"/>
          </ac:cxnSpMkLst>
        </pc:cxnChg>
      </pc:sldChg>
      <pc:sldChg chg="addSp delSp modSp mod addAnim delAnim modAnim">
        <pc:chgData name="Takahiro Matsuda" userId="42d1dbee-b005-4b8d-a2bb-726ba115ab99" providerId="ADAL" clId="{8BE4E161-F261-46F4-B4E1-B44477BDC6EC}" dt="2025-05-13T11:34:19.012" v="11046" actId="20577"/>
        <pc:sldMkLst>
          <pc:docMk/>
          <pc:sldMk cId="163119067" sldId="1920"/>
        </pc:sldMkLst>
        <pc:spChg chg="mod">
          <ac:chgData name="Takahiro Matsuda" userId="42d1dbee-b005-4b8d-a2bb-726ba115ab99" providerId="ADAL" clId="{8BE4E161-F261-46F4-B4E1-B44477BDC6EC}" dt="2025-05-09T04:35:41.522" v="411" actId="20577"/>
          <ac:spMkLst>
            <pc:docMk/>
            <pc:sldMk cId="163119067" sldId="1920"/>
            <ac:spMk id="2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1:40:44.659" v="2336" actId="14100"/>
          <ac:spMkLst>
            <pc:docMk/>
            <pc:sldMk cId="163119067" sldId="1920"/>
            <ac:spMk id="5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1:36:15.277" v="2111" actId="1035"/>
          <ac:spMkLst>
            <pc:docMk/>
            <pc:sldMk cId="163119067" sldId="1920"/>
            <ac:spMk id="6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1:36:15.277" v="2111" actId="1035"/>
          <ac:spMkLst>
            <pc:docMk/>
            <pc:sldMk cId="163119067" sldId="1920"/>
            <ac:spMk id="7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3T05:35:29.066" v="10795" actId="1036"/>
          <ac:spMkLst>
            <pc:docMk/>
            <pc:sldMk cId="163119067" sldId="1920"/>
            <ac:spMk id="8" creationId="{00000000-0000-0000-0000-000000000000}"/>
          </ac:spMkLst>
        </pc:spChg>
        <pc:spChg chg="mod">
          <ac:chgData name="Takahiro Matsuda" userId="42d1dbee-b005-4b8d-a2bb-726ba115ab99" providerId="ADAL" clId="{8BE4E161-F261-46F4-B4E1-B44477BDC6EC}" dt="2025-05-11T01:36:15.277" v="2111" actId="1035"/>
          <ac:spMkLst>
            <pc:docMk/>
            <pc:sldMk cId="163119067" sldId="1920"/>
            <ac:spMk id="9" creationId="{00000000-0000-0000-0000-000000000000}"/>
          </ac:spMkLst>
        </pc:spChg>
        <pc:spChg chg="del mod">
          <ac:chgData name="Takahiro Matsuda" userId="42d1dbee-b005-4b8d-a2bb-726ba115ab99" providerId="ADAL" clId="{8BE4E161-F261-46F4-B4E1-B44477BDC6EC}" dt="2025-05-13T11:33:57.537" v="11043" actId="478"/>
          <ac:spMkLst>
            <pc:docMk/>
            <pc:sldMk cId="163119067" sldId="1920"/>
            <ac:spMk id="10" creationId="{AF08DD79-AC83-4CF1-907C-9A96EEC45803}"/>
          </ac:spMkLst>
        </pc:spChg>
        <pc:spChg chg="add mod">
          <ac:chgData name="Takahiro Matsuda" userId="42d1dbee-b005-4b8d-a2bb-726ba115ab99" providerId="ADAL" clId="{8BE4E161-F261-46F4-B4E1-B44477BDC6EC}" dt="2025-05-12T16:04:56.874" v="10250" actId="1076"/>
          <ac:spMkLst>
            <pc:docMk/>
            <pc:sldMk cId="163119067" sldId="1920"/>
            <ac:spMk id="13" creationId="{CE040CF2-3C35-4F44-A90D-39CBB1185AF9}"/>
          </ac:spMkLst>
        </pc:spChg>
        <pc:spChg chg="add mod ord">
          <ac:chgData name="Takahiro Matsuda" userId="42d1dbee-b005-4b8d-a2bb-726ba115ab99" providerId="ADAL" clId="{8BE4E161-F261-46F4-B4E1-B44477BDC6EC}" dt="2025-05-12T16:30:16.306" v="10259" actId="2085"/>
          <ac:spMkLst>
            <pc:docMk/>
            <pc:sldMk cId="163119067" sldId="1920"/>
            <ac:spMk id="14" creationId="{06EC7669-0AD3-1682-E390-D90D52F784F8}"/>
          </ac:spMkLst>
        </pc:spChg>
        <pc:spChg chg="mod">
          <ac:chgData name="Takahiro Matsuda" userId="42d1dbee-b005-4b8d-a2bb-726ba115ab99" providerId="ADAL" clId="{8BE4E161-F261-46F4-B4E1-B44477BDC6EC}" dt="2025-05-13T11:34:02.261" v="11044" actId="20577"/>
          <ac:spMkLst>
            <pc:docMk/>
            <pc:sldMk cId="163119067" sldId="1920"/>
            <ac:spMk id="19" creationId="{C6421235-7F10-480A-B779-0D7D22762777}"/>
          </ac:spMkLst>
        </pc:spChg>
        <pc:cxnChg chg="mod">
          <ac:chgData name="Takahiro Matsuda" userId="42d1dbee-b005-4b8d-a2bb-726ba115ab99" providerId="ADAL" clId="{8BE4E161-F261-46F4-B4E1-B44477BDC6EC}" dt="2025-05-11T01:36:15.277" v="2111" actId="1035"/>
          <ac:cxnSpMkLst>
            <pc:docMk/>
            <pc:sldMk cId="163119067" sldId="1920"/>
            <ac:cxnSpMk id="24" creationId="{DC3A561A-F294-49AD-B60B-52192D687814}"/>
          </ac:cxnSpMkLst>
        </pc:cxnChg>
      </pc:sldChg>
      <pc:sldChg chg="addSp delSp modSp new mod modClrScheme modAnim chgLayout">
        <pc:chgData name="Takahiro Matsuda" userId="42d1dbee-b005-4b8d-a2bb-726ba115ab99" providerId="ADAL" clId="{8BE4E161-F261-46F4-B4E1-B44477BDC6EC}" dt="2025-05-13T11:40:20.850" v="11087" actId="20577"/>
        <pc:sldMkLst>
          <pc:docMk/>
          <pc:sldMk cId="3534304905" sldId="1921"/>
        </pc:sldMkLst>
        <pc:spChg chg="mod ord">
          <ac:chgData name="Takahiro Matsuda" userId="42d1dbee-b005-4b8d-a2bb-726ba115ab99" providerId="ADAL" clId="{8BE4E161-F261-46F4-B4E1-B44477BDC6EC}" dt="2025-05-12T04:54:24.363" v="6921" actId="700"/>
          <ac:spMkLst>
            <pc:docMk/>
            <pc:sldMk cId="3534304905" sldId="1921"/>
            <ac:spMk id="2" creationId="{C3D04F77-C989-DA57-7AE8-5CDC8A650886}"/>
          </ac:spMkLst>
        </pc:spChg>
        <pc:spChg chg="mod ord">
          <ac:chgData name="Takahiro Matsuda" userId="42d1dbee-b005-4b8d-a2bb-726ba115ab99" providerId="ADAL" clId="{8BE4E161-F261-46F4-B4E1-B44477BDC6EC}" dt="2025-05-12T04:54:24.363" v="6921" actId="700"/>
          <ac:spMkLst>
            <pc:docMk/>
            <pc:sldMk cId="3534304905" sldId="1921"/>
            <ac:spMk id="4" creationId="{4F636474-8580-E2EA-EF8E-58BC014257E2}"/>
          </ac:spMkLst>
        </pc:spChg>
        <pc:spChg chg="add mod">
          <ac:chgData name="Takahiro Matsuda" userId="42d1dbee-b005-4b8d-a2bb-726ba115ab99" providerId="ADAL" clId="{8BE4E161-F261-46F4-B4E1-B44477BDC6EC}" dt="2025-05-12T08:04:32.836" v="7867" actId="1037"/>
          <ac:spMkLst>
            <pc:docMk/>
            <pc:sldMk cId="3534304905" sldId="1921"/>
            <ac:spMk id="5" creationId="{037EE818-8C9C-0887-672C-960D57765D2A}"/>
          </ac:spMkLst>
        </pc:spChg>
        <pc:spChg chg="add mod">
          <ac:chgData name="Takahiro Matsuda" userId="42d1dbee-b005-4b8d-a2bb-726ba115ab99" providerId="ADAL" clId="{8BE4E161-F261-46F4-B4E1-B44477BDC6EC}" dt="2025-05-13T11:39:07.325" v="11078" actId="1038"/>
          <ac:spMkLst>
            <pc:docMk/>
            <pc:sldMk cId="3534304905" sldId="1921"/>
            <ac:spMk id="6" creationId="{EFF5A492-4AE2-868B-439A-9E5CB46A3679}"/>
          </ac:spMkLst>
        </pc:spChg>
        <pc:spChg chg="add mod">
          <ac:chgData name="Takahiro Matsuda" userId="42d1dbee-b005-4b8d-a2bb-726ba115ab99" providerId="ADAL" clId="{8BE4E161-F261-46F4-B4E1-B44477BDC6EC}" dt="2025-05-12T08:04:32.836" v="7867" actId="1037"/>
          <ac:spMkLst>
            <pc:docMk/>
            <pc:sldMk cId="3534304905" sldId="1921"/>
            <ac:spMk id="7" creationId="{7D8FA623-C8C8-933B-C9A8-2ED1D2D2E7E9}"/>
          </ac:spMkLst>
        </pc:spChg>
        <pc:spChg chg="add mod">
          <ac:chgData name="Takahiro Matsuda" userId="42d1dbee-b005-4b8d-a2bb-726ba115ab99" providerId="ADAL" clId="{8BE4E161-F261-46F4-B4E1-B44477BDC6EC}" dt="2025-05-12T05:49:20.292" v="7379" actId="1036"/>
          <ac:spMkLst>
            <pc:docMk/>
            <pc:sldMk cId="3534304905" sldId="1921"/>
            <ac:spMk id="13" creationId="{83534D1F-F225-90DC-7876-CA7B51022F5B}"/>
          </ac:spMkLst>
        </pc:spChg>
        <pc:spChg chg="add mod">
          <ac:chgData name="Takahiro Matsuda" userId="42d1dbee-b005-4b8d-a2bb-726ba115ab99" providerId="ADAL" clId="{8BE4E161-F261-46F4-B4E1-B44477BDC6EC}" dt="2025-05-12T05:49:20.292" v="7379" actId="1036"/>
          <ac:spMkLst>
            <pc:docMk/>
            <pc:sldMk cId="3534304905" sldId="1921"/>
            <ac:spMk id="16" creationId="{C8CB5968-AD04-8F1A-666F-D15C1E408DBA}"/>
          </ac:spMkLst>
        </pc:spChg>
        <pc:spChg chg="add mod">
          <ac:chgData name="Takahiro Matsuda" userId="42d1dbee-b005-4b8d-a2bb-726ba115ab99" providerId="ADAL" clId="{8BE4E161-F261-46F4-B4E1-B44477BDC6EC}" dt="2025-05-12T05:49:20.292" v="7379" actId="1036"/>
          <ac:spMkLst>
            <pc:docMk/>
            <pc:sldMk cId="3534304905" sldId="1921"/>
            <ac:spMk id="17" creationId="{2134086D-E69E-BD07-EC62-7EBA05D17156}"/>
          </ac:spMkLst>
        </pc:spChg>
        <pc:spChg chg="add mod">
          <ac:chgData name="Takahiro Matsuda" userId="42d1dbee-b005-4b8d-a2bb-726ba115ab99" providerId="ADAL" clId="{8BE4E161-F261-46F4-B4E1-B44477BDC6EC}" dt="2025-05-12T05:51:54.313" v="7423" actId="1076"/>
          <ac:spMkLst>
            <pc:docMk/>
            <pc:sldMk cId="3534304905" sldId="1921"/>
            <ac:spMk id="18" creationId="{4AD6FBA3-1F0B-55E4-FB4D-602318A763F2}"/>
          </ac:spMkLst>
        </pc:spChg>
        <pc:spChg chg="add mod">
          <ac:chgData name="Takahiro Matsuda" userId="42d1dbee-b005-4b8d-a2bb-726ba115ab99" providerId="ADAL" clId="{8BE4E161-F261-46F4-B4E1-B44477BDC6EC}" dt="2025-05-12T05:51:58.605" v="7424" actId="1076"/>
          <ac:spMkLst>
            <pc:docMk/>
            <pc:sldMk cId="3534304905" sldId="1921"/>
            <ac:spMk id="19" creationId="{A09FF056-5137-8A58-2B1B-E1F05B7EB971}"/>
          </ac:spMkLst>
        </pc:spChg>
        <pc:spChg chg="add mod">
          <ac:chgData name="Takahiro Matsuda" userId="42d1dbee-b005-4b8d-a2bb-726ba115ab99" providerId="ADAL" clId="{8BE4E161-F261-46F4-B4E1-B44477BDC6EC}" dt="2025-05-12T05:49:20.292" v="7379" actId="1036"/>
          <ac:spMkLst>
            <pc:docMk/>
            <pc:sldMk cId="3534304905" sldId="1921"/>
            <ac:spMk id="20" creationId="{ECC48E43-62B3-6249-238C-D28852BAEE88}"/>
          </ac:spMkLst>
        </pc:spChg>
        <pc:spChg chg="add mod ord">
          <ac:chgData name="Takahiro Matsuda" userId="42d1dbee-b005-4b8d-a2bb-726ba115ab99" providerId="ADAL" clId="{8BE4E161-F261-46F4-B4E1-B44477BDC6EC}" dt="2025-05-13T11:39:25.809" v="11083" actId="20577"/>
          <ac:spMkLst>
            <pc:docMk/>
            <pc:sldMk cId="3534304905" sldId="1921"/>
            <ac:spMk id="23" creationId="{E8509AB2-5A2C-1346-5A28-F860F02761A9}"/>
          </ac:spMkLst>
        </pc:spChg>
        <pc:spChg chg="add mod">
          <ac:chgData name="Takahiro Matsuda" userId="42d1dbee-b005-4b8d-a2bb-726ba115ab99" providerId="ADAL" clId="{8BE4E161-F261-46F4-B4E1-B44477BDC6EC}" dt="2025-05-13T11:40:20.850" v="11087" actId="20577"/>
          <ac:spMkLst>
            <pc:docMk/>
            <pc:sldMk cId="3534304905" sldId="1921"/>
            <ac:spMk id="24" creationId="{BBC43DF2-754D-67D5-7E16-D3BA309E71CB}"/>
          </ac:spMkLst>
        </pc:spChg>
        <pc:spChg chg="add mod">
          <ac:chgData name="Takahiro Matsuda" userId="42d1dbee-b005-4b8d-a2bb-726ba115ab99" providerId="ADAL" clId="{8BE4E161-F261-46F4-B4E1-B44477BDC6EC}" dt="2025-05-12T06:10:41.762" v="7698" actId="1076"/>
          <ac:spMkLst>
            <pc:docMk/>
            <pc:sldMk cId="3534304905" sldId="1921"/>
            <ac:spMk id="25" creationId="{C6A32C81-EC33-46A2-5CEE-8C83B1849EB4}"/>
          </ac:spMkLst>
        </pc:spChg>
        <pc:spChg chg="add mod">
          <ac:chgData name="Takahiro Matsuda" userId="42d1dbee-b005-4b8d-a2bb-726ba115ab99" providerId="ADAL" clId="{8BE4E161-F261-46F4-B4E1-B44477BDC6EC}" dt="2025-05-12T05:53:57.248" v="7495" actId="14100"/>
          <ac:spMkLst>
            <pc:docMk/>
            <pc:sldMk cId="3534304905" sldId="1921"/>
            <ac:spMk id="29" creationId="{F2B9A702-9BDA-4F8C-1972-6B47A3D2E6B9}"/>
          </ac:spMkLst>
        </pc:spChg>
        <pc:spChg chg="add mod">
          <ac:chgData name="Takahiro Matsuda" userId="42d1dbee-b005-4b8d-a2bb-726ba115ab99" providerId="ADAL" clId="{8BE4E161-F261-46F4-B4E1-B44477BDC6EC}" dt="2025-05-12T06:41:26.981" v="7812" actId="1076"/>
          <ac:spMkLst>
            <pc:docMk/>
            <pc:sldMk cId="3534304905" sldId="1921"/>
            <ac:spMk id="30" creationId="{7135EDB6-D61B-86E4-2E48-A4928ED2206C}"/>
          </ac:spMkLst>
        </pc:spChg>
        <pc:spChg chg="add mod">
          <ac:chgData name="Takahiro Matsuda" userId="42d1dbee-b005-4b8d-a2bb-726ba115ab99" providerId="ADAL" clId="{8BE4E161-F261-46F4-B4E1-B44477BDC6EC}" dt="2025-05-12T14:50:50.627" v="9166" actId="1038"/>
          <ac:spMkLst>
            <pc:docMk/>
            <pc:sldMk cId="3534304905" sldId="1921"/>
            <ac:spMk id="32" creationId="{BE466CAA-642A-76D4-F819-3856843C9FBF}"/>
          </ac:spMkLst>
        </pc:spChg>
        <pc:spChg chg="add mod">
          <ac:chgData name="Takahiro Matsuda" userId="42d1dbee-b005-4b8d-a2bb-726ba115ab99" providerId="ADAL" clId="{8BE4E161-F261-46F4-B4E1-B44477BDC6EC}" dt="2025-05-13T11:40:14.260" v="11085" actId="20577"/>
          <ac:spMkLst>
            <pc:docMk/>
            <pc:sldMk cId="3534304905" sldId="1921"/>
            <ac:spMk id="33" creationId="{DDC3E8B0-E3B8-68D0-25DF-92A051B1CC97}"/>
          </ac:spMkLst>
        </pc:spChg>
        <pc:spChg chg="add mod">
          <ac:chgData name="Takahiro Matsuda" userId="42d1dbee-b005-4b8d-a2bb-726ba115ab99" providerId="ADAL" clId="{8BE4E161-F261-46F4-B4E1-B44477BDC6EC}" dt="2025-05-12T06:09:57.325" v="7688" actId="1076"/>
          <ac:spMkLst>
            <pc:docMk/>
            <pc:sldMk cId="3534304905" sldId="1921"/>
            <ac:spMk id="34" creationId="{1A72E5EA-5C48-6E61-14FE-4D4E079B93E7}"/>
          </ac:spMkLst>
        </pc:spChg>
        <pc:spChg chg="add mod">
          <ac:chgData name="Takahiro Matsuda" userId="42d1dbee-b005-4b8d-a2bb-726ba115ab99" providerId="ADAL" clId="{8BE4E161-F261-46F4-B4E1-B44477BDC6EC}" dt="2025-05-12T06:10:05.220" v="7690" actId="1076"/>
          <ac:spMkLst>
            <pc:docMk/>
            <pc:sldMk cId="3534304905" sldId="1921"/>
            <ac:spMk id="35" creationId="{48657FAD-AF5B-6B32-A823-CD21A3D847E0}"/>
          </ac:spMkLst>
        </pc:spChg>
        <pc:spChg chg="add mod">
          <ac:chgData name="Takahiro Matsuda" userId="42d1dbee-b005-4b8d-a2bb-726ba115ab99" providerId="ADAL" clId="{8BE4E161-F261-46F4-B4E1-B44477BDC6EC}" dt="2025-05-12T14:50:54.206" v="9168" actId="1038"/>
          <ac:spMkLst>
            <pc:docMk/>
            <pc:sldMk cId="3534304905" sldId="1921"/>
            <ac:spMk id="36" creationId="{FB27DC66-97C7-1121-C16D-8A1B3A8473B2}"/>
          </ac:spMkLst>
        </pc:spChg>
        <pc:spChg chg="add mod">
          <ac:chgData name="Takahiro Matsuda" userId="42d1dbee-b005-4b8d-a2bb-726ba115ab99" providerId="ADAL" clId="{8BE4E161-F261-46F4-B4E1-B44477BDC6EC}" dt="2025-05-12T14:44:18.195" v="9158" actId="14100"/>
          <ac:spMkLst>
            <pc:docMk/>
            <pc:sldMk cId="3534304905" sldId="1921"/>
            <ac:spMk id="38" creationId="{930B13AE-AF1B-4629-2FE2-FD8298DD0FDC}"/>
          </ac:spMkLst>
        </pc:spChg>
        <pc:spChg chg="add mod">
          <ac:chgData name="Takahiro Matsuda" userId="42d1dbee-b005-4b8d-a2bb-726ba115ab99" providerId="ADAL" clId="{8BE4E161-F261-46F4-B4E1-B44477BDC6EC}" dt="2025-05-12T16:50:59.967" v="10645" actId="20577"/>
          <ac:spMkLst>
            <pc:docMk/>
            <pc:sldMk cId="3534304905" sldId="1921"/>
            <ac:spMk id="41" creationId="{9B38B08F-B587-965C-1E65-692540285C1E}"/>
          </ac:spMkLst>
        </pc:spChg>
        <pc:spChg chg="add mod">
          <ac:chgData name="Takahiro Matsuda" userId="42d1dbee-b005-4b8d-a2bb-726ba115ab99" providerId="ADAL" clId="{8BE4E161-F261-46F4-B4E1-B44477BDC6EC}" dt="2025-05-12T16:55:37.804" v="10666" actId="207"/>
          <ac:spMkLst>
            <pc:docMk/>
            <pc:sldMk cId="3534304905" sldId="1921"/>
            <ac:spMk id="44" creationId="{EF5603F6-52CD-F7A1-5D17-62F770773528}"/>
          </ac:spMkLst>
        </pc:spChg>
        <pc:picChg chg="add mod">
          <ac:chgData name="Takahiro Matsuda" userId="42d1dbee-b005-4b8d-a2bb-726ba115ab99" providerId="ADAL" clId="{8BE4E161-F261-46F4-B4E1-B44477BDC6EC}" dt="2025-05-12T14:43:57.598" v="9154" actId="1076"/>
          <ac:picMkLst>
            <pc:docMk/>
            <pc:sldMk cId="3534304905" sldId="1921"/>
            <ac:picMk id="37" creationId="{D333F996-DDEE-98B0-AA1F-190D124B9AE6}"/>
          </ac:picMkLst>
        </pc:picChg>
        <pc:picChg chg="add mod">
          <ac:chgData name="Takahiro Matsuda" userId="42d1dbee-b005-4b8d-a2bb-726ba115ab99" providerId="ADAL" clId="{8BE4E161-F261-46F4-B4E1-B44477BDC6EC}" dt="2025-05-12T16:54:56.090" v="10658" actId="1076"/>
          <ac:picMkLst>
            <pc:docMk/>
            <pc:sldMk cId="3534304905" sldId="1921"/>
            <ac:picMk id="43" creationId="{63E72AC6-29E0-3D35-FAF0-F22E2C1F083A}"/>
          </ac:picMkLst>
        </pc:picChg>
        <pc:cxnChg chg="add mod">
          <ac:chgData name="Takahiro Matsuda" userId="42d1dbee-b005-4b8d-a2bb-726ba115ab99" providerId="ADAL" clId="{8BE4E161-F261-46F4-B4E1-B44477BDC6EC}" dt="2025-05-12T05:49:20.292" v="7379" actId="1036"/>
          <ac:cxnSpMkLst>
            <pc:docMk/>
            <pc:sldMk cId="3534304905" sldId="1921"/>
            <ac:cxnSpMk id="9" creationId="{32F46839-86C2-D4C6-DB75-9C594B3160FF}"/>
          </ac:cxnSpMkLst>
        </pc:cxnChg>
      </pc:sldChg>
      <pc:sldChg chg="addSp delSp modSp new del mod modClrScheme chgLayout">
        <pc:chgData name="Takahiro Matsuda" userId="42d1dbee-b005-4b8d-a2bb-726ba115ab99" providerId="ADAL" clId="{8BE4E161-F261-46F4-B4E1-B44477BDC6EC}" dt="2025-05-12T16:30:28.136" v="10260" actId="47"/>
        <pc:sldMkLst>
          <pc:docMk/>
          <pc:sldMk cId="1216639385" sldId="1922"/>
        </pc:sldMkLst>
      </pc:sldChg>
      <pc:sldChg chg="new del">
        <pc:chgData name="Takahiro Matsuda" userId="42d1dbee-b005-4b8d-a2bb-726ba115ab99" providerId="ADAL" clId="{8BE4E161-F261-46F4-B4E1-B44477BDC6EC}" dt="2025-05-12T06:41:34.754" v="7814" actId="47"/>
        <pc:sldMkLst>
          <pc:docMk/>
          <pc:sldMk cId="1835647099" sldId="1922"/>
        </pc:sldMkLst>
      </pc:sldChg>
      <pc:sldChg chg="addSp delSp modSp add mod delAnim modAnim">
        <pc:chgData name="Takahiro Matsuda" userId="42d1dbee-b005-4b8d-a2bb-726ba115ab99" providerId="ADAL" clId="{8BE4E161-F261-46F4-B4E1-B44477BDC6EC}" dt="2025-05-13T11:41:21.175" v="11093" actId="14100"/>
        <pc:sldMkLst>
          <pc:docMk/>
          <pc:sldMk cId="1718728606" sldId="1923"/>
        </pc:sldMkLst>
        <pc:spChg chg="mod">
          <ac:chgData name="Takahiro Matsuda" userId="42d1dbee-b005-4b8d-a2bb-726ba115ab99" providerId="ADAL" clId="{8BE4E161-F261-46F4-B4E1-B44477BDC6EC}" dt="2025-05-13T05:46:25.956" v="10798" actId="20577"/>
          <ac:spMkLst>
            <pc:docMk/>
            <pc:sldMk cId="1718728606" sldId="1923"/>
            <ac:spMk id="6" creationId="{066F5D64-4BB2-4DB4-C315-4F76DF4E46B2}"/>
          </ac:spMkLst>
        </pc:spChg>
        <pc:spChg chg="mod">
          <ac:chgData name="Takahiro Matsuda" userId="42d1dbee-b005-4b8d-a2bb-726ba115ab99" providerId="ADAL" clId="{8BE4E161-F261-46F4-B4E1-B44477BDC6EC}" dt="2025-05-13T05:49:21.182" v="10885" actId="114"/>
          <ac:spMkLst>
            <pc:docMk/>
            <pc:sldMk cId="1718728606" sldId="1923"/>
            <ac:spMk id="7" creationId="{1C11676C-1A3B-E3CB-7382-22B03E140B6D}"/>
          </ac:spMkLst>
        </pc:spChg>
        <pc:spChg chg="add mod">
          <ac:chgData name="Takahiro Matsuda" userId="42d1dbee-b005-4b8d-a2bb-726ba115ab99" providerId="ADAL" clId="{8BE4E161-F261-46F4-B4E1-B44477BDC6EC}" dt="2025-05-13T11:41:00.798" v="11092" actId="20577"/>
          <ac:spMkLst>
            <pc:docMk/>
            <pc:sldMk cId="1718728606" sldId="1923"/>
            <ac:spMk id="8" creationId="{4F9D321D-1CD2-F5B3-D105-28E18CAE61BE}"/>
          </ac:spMkLst>
        </pc:spChg>
        <pc:spChg chg="add mod">
          <ac:chgData name="Takahiro Matsuda" userId="42d1dbee-b005-4b8d-a2bb-726ba115ab99" providerId="ADAL" clId="{8BE4E161-F261-46F4-B4E1-B44477BDC6EC}" dt="2025-05-13T05:47:43.218" v="10810" actId="1076"/>
          <ac:spMkLst>
            <pc:docMk/>
            <pc:sldMk cId="1718728606" sldId="1923"/>
            <ac:spMk id="9" creationId="{162C1F4B-19A6-F163-EF89-1D6AC828A99F}"/>
          </ac:spMkLst>
        </pc:spChg>
        <pc:spChg chg="mod">
          <ac:chgData name="Takahiro Matsuda" userId="42d1dbee-b005-4b8d-a2bb-726ba115ab99" providerId="ADAL" clId="{8BE4E161-F261-46F4-B4E1-B44477BDC6EC}" dt="2025-05-12T12:05:30.192" v="8907" actId="1035"/>
          <ac:spMkLst>
            <pc:docMk/>
            <pc:sldMk cId="1718728606" sldId="1923"/>
            <ac:spMk id="22" creationId="{B7BAC873-E65A-D9FF-3805-475A4174B9FA}"/>
          </ac:spMkLst>
        </pc:spChg>
        <pc:spChg chg="mod">
          <ac:chgData name="Takahiro Matsuda" userId="42d1dbee-b005-4b8d-a2bb-726ba115ab99" providerId="ADAL" clId="{8BE4E161-F261-46F4-B4E1-B44477BDC6EC}" dt="2025-05-13T11:41:21.175" v="11093" actId="14100"/>
          <ac:spMkLst>
            <pc:docMk/>
            <pc:sldMk cId="1718728606" sldId="1923"/>
            <ac:spMk id="23" creationId="{8CA0027B-7EE8-9A50-596D-5C7753F31CA0}"/>
          </ac:spMkLst>
        </pc:spChg>
        <pc:spChg chg="mod">
          <ac:chgData name="Takahiro Matsuda" userId="42d1dbee-b005-4b8d-a2bb-726ba115ab99" providerId="ADAL" clId="{8BE4E161-F261-46F4-B4E1-B44477BDC6EC}" dt="2025-05-12T15:55:25.923" v="10047" actId="14100"/>
          <ac:spMkLst>
            <pc:docMk/>
            <pc:sldMk cId="1718728606" sldId="1923"/>
            <ac:spMk id="29" creationId="{5876B6AF-F54F-2784-A181-9A87DBF24D44}"/>
          </ac:spMkLst>
        </pc:spChg>
        <pc:picChg chg="add mod">
          <ac:chgData name="Takahiro Matsuda" userId="42d1dbee-b005-4b8d-a2bb-726ba115ab99" providerId="ADAL" clId="{8BE4E161-F261-46F4-B4E1-B44477BDC6EC}" dt="2025-05-12T12:10:42.337" v="9010" actId="1076"/>
          <ac:picMkLst>
            <pc:docMk/>
            <pc:sldMk cId="1718728606" sldId="1923"/>
            <ac:picMk id="4" creationId="{A1AE5EFD-DE5E-7080-5469-DA3FF02D434F}"/>
          </ac:picMkLst>
        </pc:picChg>
        <pc:cxnChg chg="mod">
          <ac:chgData name="Takahiro Matsuda" userId="42d1dbee-b005-4b8d-a2bb-726ba115ab99" providerId="ADAL" clId="{8BE4E161-F261-46F4-B4E1-B44477BDC6EC}" dt="2025-05-12T12:05:30.192" v="8907" actId="1035"/>
          <ac:cxnSpMkLst>
            <pc:docMk/>
            <pc:sldMk cId="1718728606" sldId="1923"/>
            <ac:cxnSpMk id="3" creationId="{065D5125-58CA-B72F-9B30-86210B8DDCC9}"/>
          </ac:cxnSpMkLst>
        </pc:cxnChg>
        <pc:cxnChg chg="mod">
          <ac:chgData name="Takahiro Matsuda" userId="42d1dbee-b005-4b8d-a2bb-726ba115ab99" providerId="ADAL" clId="{8BE4E161-F261-46F4-B4E1-B44477BDC6EC}" dt="2025-05-12T12:05:30.192" v="8907" actId="1035"/>
          <ac:cxnSpMkLst>
            <pc:docMk/>
            <pc:sldMk cId="1718728606" sldId="1923"/>
            <ac:cxnSpMk id="26" creationId="{A0FF8B02-C565-72B8-4429-588A0080D1AD}"/>
          </ac:cxnSpMkLst>
        </pc:cxnChg>
        <pc:cxnChg chg="mod">
          <ac:chgData name="Takahiro Matsuda" userId="42d1dbee-b005-4b8d-a2bb-726ba115ab99" providerId="ADAL" clId="{8BE4E161-F261-46F4-B4E1-B44477BDC6EC}" dt="2025-05-12T12:05:30.192" v="8907" actId="1035"/>
          <ac:cxnSpMkLst>
            <pc:docMk/>
            <pc:sldMk cId="1718728606" sldId="1923"/>
            <ac:cxnSpMk id="27" creationId="{4EB0EF71-6306-5BDF-FAF2-521230BACFA3}"/>
          </ac:cxnSpMkLst>
        </pc:cxnChg>
      </pc:sldChg>
      <pc:sldChg chg="add del">
        <pc:chgData name="Takahiro Matsuda" userId="42d1dbee-b005-4b8d-a2bb-726ba115ab99" providerId="ADAL" clId="{8BE4E161-F261-46F4-B4E1-B44477BDC6EC}" dt="2025-05-12T06:41:31.588" v="7813" actId="47"/>
        <pc:sldMkLst>
          <pc:docMk/>
          <pc:sldMk cId="2673320276" sldId="1923"/>
        </pc:sldMkLst>
      </pc:sldChg>
      <pc:sldChg chg="addSp delSp modSp add mod delAnim modAnim">
        <pc:chgData name="Takahiro Matsuda" userId="42d1dbee-b005-4b8d-a2bb-726ba115ab99" providerId="ADAL" clId="{8BE4E161-F261-46F4-B4E1-B44477BDC6EC}" dt="2025-05-12T17:05:14.049" v="10711" actId="20577"/>
        <pc:sldMkLst>
          <pc:docMk/>
          <pc:sldMk cId="839078409" sldId="1924"/>
        </pc:sldMkLst>
        <pc:spChg chg="mod">
          <ac:chgData name="Takahiro Matsuda" userId="42d1dbee-b005-4b8d-a2bb-726ba115ab99" providerId="ADAL" clId="{8BE4E161-F261-46F4-B4E1-B44477BDC6EC}" dt="2025-05-12T11:49:46.987" v="8494" actId="255"/>
          <ac:spMkLst>
            <pc:docMk/>
            <pc:sldMk cId="839078409" sldId="1924"/>
            <ac:spMk id="3" creationId="{3011BA98-9C62-0F07-7CB4-26C0958A016D}"/>
          </ac:spMkLst>
        </pc:spChg>
        <pc:spChg chg="mod">
          <ac:chgData name="Takahiro Matsuda" userId="42d1dbee-b005-4b8d-a2bb-726ba115ab99" providerId="ADAL" clId="{8BE4E161-F261-46F4-B4E1-B44477BDC6EC}" dt="2025-05-12T16:42:38.044" v="10533" actId="207"/>
          <ac:spMkLst>
            <pc:docMk/>
            <pc:sldMk cId="839078409" sldId="1924"/>
            <ac:spMk id="5" creationId="{F37B84B3-64A1-F895-54EB-C1B9B6C13228}"/>
          </ac:spMkLst>
        </pc:spChg>
        <pc:spChg chg="mod">
          <ac:chgData name="Takahiro Matsuda" userId="42d1dbee-b005-4b8d-a2bb-726ba115ab99" providerId="ADAL" clId="{8BE4E161-F261-46F4-B4E1-B44477BDC6EC}" dt="2025-05-12T11:55:28.588" v="8662" actId="1036"/>
          <ac:spMkLst>
            <pc:docMk/>
            <pc:sldMk cId="839078409" sldId="1924"/>
            <ac:spMk id="6" creationId="{D74F5E45-4034-DA01-A066-039DDEDC0506}"/>
          </ac:spMkLst>
        </pc:spChg>
        <pc:spChg chg="mod">
          <ac:chgData name="Takahiro Matsuda" userId="42d1dbee-b005-4b8d-a2bb-726ba115ab99" providerId="ADAL" clId="{8BE4E161-F261-46F4-B4E1-B44477BDC6EC}" dt="2025-05-12T11:55:28.588" v="8662" actId="1036"/>
          <ac:spMkLst>
            <pc:docMk/>
            <pc:sldMk cId="839078409" sldId="1924"/>
            <ac:spMk id="7" creationId="{6847A177-B504-5926-576B-904E46703DA6}"/>
          </ac:spMkLst>
        </pc:spChg>
        <pc:spChg chg="mod">
          <ac:chgData name="Takahiro Matsuda" userId="42d1dbee-b005-4b8d-a2bb-726ba115ab99" providerId="ADAL" clId="{8BE4E161-F261-46F4-B4E1-B44477BDC6EC}" dt="2025-05-12T15:16:14.541" v="9450" actId="1076"/>
          <ac:spMkLst>
            <pc:docMk/>
            <pc:sldMk cId="839078409" sldId="1924"/>
            <ac:spMk id="8" creationId="{1C70EC33-C863-0047-A514-8A02C223C107}"/>
          </ac:spMkLst>
        </pc:spChg>
        <pc:spChg chg="mod">
          <ac:chgData name="Takahiro Matsuda" userId="42d1dbee-b005-4b8d-a2bb-726ba115ab99" providerId="ADAL" clId="{8BE4E161-F261-46F4-B4E1-B44477BDC6EC}" dt="2025-05-12T15:16:14.541" v="9450" actId="1076"/>
          <ac:spMkLst>
            <pc:docMk/>
            <pc:sldMk cId="839078409" sldId="1924"/>
            <ac:spMk id="9" creationId="{B1FE04CD-3435-D337-522D-AE66A1ACD97D}"/>
          </ac:spMkLst>
        </pc:spChg>
        <pc:spChg chg="add mod">
          <ac:chgData name="Takahiro Matsuda" userId="42d1dbee-b005-4b8d-a2bb-726ba115ab99" providerId="ADAL" clId="{8BE4E161-F261-46F4-B4E1-B44477BDC6EC}" dt="2025-05-12T16:42:50.465" v="10535" actId="207"/>
          <ac:spMkLst>
            <pc:docMk/>
            <pc:sldMk cId="839078409" sldId="1924"/>
            <ac:spMk id="10" creationId="{CBF0D059-401B-B3E8-4895-2157295298E4}"/>
          </ac:spMkLst>
        </pc:spChg>
        <pc:spChg chg="add mod">
          <ac:chgData name="Takahiro Matsuda" userId="42d1dbee-b005-4b8d-a2bb-726ba115ab99" providerId="ADAL" clId="{8BE4E161-F261-46F4-B4E1-B44477BDC6EC}" dt="2025-05-12T11:50:51.622" v="8522" actId="1076"/>
          <ac:spMkLst>
            <pc:docMk/>
            <pc:sldMk cId="839078409" sldId="1924"/>
            <ac:spMk id="11" creationId="{F0D331EB-9E6E-277F-472C-1D4594F31033}"/>
          </ac:spMkLst>
        </pc:spChg>
        <pc:spChg chg="add mod">
          <ac:chgData name="Takahiro Matsuda" userId="42d1dbee-b005-4b8d-a2bb-726ba115ab99" providerId="ADAL" clId="{8BE4E161-F261-46F4-B4E1-B44477BDC6EC}" dt="2025-05-12T11:53:57.269" v="8571" actId="1076"/>
          <ac:spMkLst>
            <pc:docMk/>
            <pc:sldMk cId="839078409" sldId="1924"/>
            <ac:spMk id="12" creationId="{D6F20B89-D39E-13B6-D0BC-6A6DA095C4D7}"/>
          </ac:spMkLst>
        </pc:spChg>
        <pc:spChg chg="add mod">
          <ac:chgData name="Takahiro Matsuda" userId="42d1dbee-b005-4b8d-a2bb-726ba115ab99" providerId="ADAL" clId="{8BE4E161-F261-46F4-B4E1-B44477BDC6EC}" dt="2025-05-12T11:53:08.088" v="8557" actId="20577"/>
          <ac:spMkLst>
            <pc:docMk/>
            <pc:sldMk cId="839078409" sldId="1924"/>
            <ac:spMk id="13" creationId="{B732040C-D118-0A11-9FEA-62EE38B2EFB7}"/>
          </ac:spMkLst>
        </pc:spChg>
        <pc:spChg chg="add mod">
          <ac:chgData name="Takahiro Matsuda" userId="42d1dbee-b005-4b8d-a2bb-726ba115ab99" providerId="ADAL" clId="{8BE4E161-F261-46F4-B4E1-B44477BDC6EC}" dt="2025-05-12T11:52:44.924" v="8544" actId="14100"/>
          <ac:spMkLst>
            <pc:docMk/>
            <pc:sldMk cId="839078409" sldId="1924"/>
            <ac:spMk id="14" creationId="{88991D61-E1A0-64DD-1FF1-61BAB1D62667}"/>
          </ac:spMkLst>
        </pc:spChg>
        <pc:spChg chg="add mod">
          <ac:chgData name="Takahiro Matsuda" userId="42d1dbee-b005-4b8d-a2bb-726ba115ab99" providerId="ADAL" clId="{8BE4E161-F261-46F4-B4E1-B44477BDC6EC}" dt="2025-05-12T11:54:08.913" v="8575" actId="1076"/>
          <ac:spMkLst>
            <pc:docMk/>
            <pc:sldMk cId="839078409" sldId="1924"/>
            <ac:spMk id="16" creationId="{CA2A5B22-34E0-B306-7BDA-92A30AA073D0}"/>
          </ac:spMkLst>
        </pc:spChg>
        <pc:spChg chg="add mod">
          <ac:chgData name="Takahiro Matsuda" userId="42d1dbee-b005-4b8d-a2bb-726ba115ab99" providerId="ADAL" clId="{8BE4E161-F261-46F4-B4E1-B44477BDC6EC}" dt="2025-05-12T11:53:42.049" v="8567" actId="1076"/>
          <ac:spMkLst>
            <pc:docMk/>
            <pc:sldMk cId="839078409" sldId="1924"/>
            <ac:spMk id="17" creationId="{ACBDDE05-FF4A-6424-76E0-7557A26A9D43}"/>
          </ac:spMkLst>
        </pc:spChg>
        <pc:spChg chg="add mod">
          <ac:chgData name="Takahiro Matsuda" userId="42d1dbee-b005-4b8d-a2bb-726ba115ab99" providerId="ADAL" clId="{8BE4E161-F261-46F4-B4E1-B44477BDC6EC}" dt="2025-05-12T11:53:51.388" v="8570" actId="14100"/>
          <ac:spMkLst>
            <pc:docMk/>
            <pc:sldMk cId="839078409" sldId="1924"/>
            <ac:spMk id="18" creationId="{B079765E-11A1-91D8-8D5C-6ADCB4CBA951}"/>
          </ac:spMkLst>
        </pc:spChg>
        <pc:spChg chg="add mod">
          <ac:chgData name="Takahiro Matsuda" userId="42d1dbee-b005-4b8d-a2bb-726ba115ab99" providerId="ADAL" clId="{8BE4E161-F261-46F4-B4E1-B44477BDC6EC}" dt="2025-05-12T11:54:10.965" v="8577" actId="20577"/>
          <ac:spMkLst>
            <pc:docMk/>
            <pc:sldMk cId="839078409" sldId="1924"/>
            <ac:spMk id="19" creationId="{9D1BF7EC-B147-9C3B-6B85-FD2DDA972FFA}"/>
          </ac:spMkLst>
        </pc:spChg>
        <pc:spChg chg="mod">
          <ac:chgData name="Takahiro Matsuda" userId="42d1dbee-b005-4b8d-a2bb-726ba115ab99" providerId="ADAL" clId="{8BE4E161-F261-46F4-B4E1-B44477BDC6EC}" dt="2025-05-12T11:55:28.588" v="8662" actId="1036"/>
          <ac:spMkLst>
            <pc:docMk/>
            <pc:sldMk cId="839078409" sldId="1924"/>
            <ac:spMk id="20" creationId="{41293897-40C1-FE84-2CED-B065B662EE43}"/>
          </ac:spMkLst>
        </pc:spChg>
        <pc:spChg chg="mod">
          <ac:chgData name="Takahiro Matsuda" userId="42d1dbee-b005-4b8d-a2bb-726ba115ab99" providerId="ADAL" clId="{8BE4E161-F261-46F4-B4E1-B44477BDC6EC}" dt="2025-05-12T11:55:28.588" v="8662" actId="1036"/>
          <ac:spMkLst>
            <pc:docMk/>
            <pc:sldMk cId="839078409" sldId="1924"/>
            <ac:spMk id="21" creationId="{A8D6ADDC-4726-142C-C450-FAD10675F6A2}"/>
          </ac:spMkLst>
        </pc:spChg>
        <pc:spChg chg="mod">
          <ac:chgData name="Takahiro Matsuda" userId="42d1dbee-b005-4b8d-a2bb-726ba115ab99" providerId="ADAL" clId="{8BE4E161-F261-46F4-B4E1-B44477BDC6EC}" dt="2025-05-12T15:00:27.206" v="9353" actId="207"/>
          <ac:spMkLst>
            <pc:docMk/>
            <pc:sldMk cId="839078409" sldId="1924"/>
            <ac:spMk id="29" creationId="{341051E8-2031-4966-4DC2-4C79B0AD1852}"/>
          </ac:spMkLst>
        </pc:spChg>
        <pc:spChg chg="mod">
          <ac:chgData name="Takahiro Matsuda" userId="42d1dbee-b005-4b8d-a2bb-726ba115ab99" providerId="ADAL" clId="{8BE4E161-F261-46F4-B4E1-B44477BDC6EC}" dt="2025-05-12T17:05:14.049" v="10711" actId="20577"/>
          <ac:spMkLst>
            <pc:docMk/>
            <pc:sldMk cId="839078409" sldId="1924"/>
            <ac:spMk id="31" creationId="{673A8D3B-4DD3-876E-17DA-E3A53E3B138F}"/>
          </ac:spMkLst>
        </pc:spChg>
      </pc:sldChg>
      <pc:sldChg chg="add del">
        <pc:chgData name="Takahiro Matsuda" userId="42d1dbee-b005-4b8d-a2bb-726ba115ab99" providerId="ADAL" clId="{8BE4E161-F261-46F4-B4E1-B44477BDC6EC}" dt="2025-05-13T11:32:09.770" v="11018" actId="47"/>
        <pc:sldMkLst>
          <pc:docMk/>
          <pc:sldMk cId="1179544191" sldId="1925"/>
        </pc:sldMkLst>
      </pc:sldChg>
      <pc:sldChg chg="add del">
        <pc:chgData name="Takahiro Matsuda" userId="42d1dbee-b005-4b8d-a2bb-726ba115ab99" providerId="ADAL" clId="{8BE4E161-F261-46F4-B4E1-B44477BDC6EC}" dt="2025-05-13T11:32:09.770" v="11018" actId="47"/>
        <pc:sldMkLst>
          <pc:docMk/>
          <pc:sldMk cId="2441814818" sldId="1926"/>
        </pc:sldMkLst>
      </pc:sldChg>
      <pc:sldChg chg="add del">
        <pc:chgData name="Takahiro Matsuda" userId="42d1dbee-b005-4b8d-a2bb-726ba115ab99" providerId="ADAL" clId="{8BE4E161-F261-46F4-B4E1-B44477BDC6EC}" dt="2025-05-13T11:32:09.770" v="11018" actId="47"/>
        <pc:sldMkLst>
          <pc:docMk/>
          <pc:sldMk cId="404767612" sldId="1927"/>
        </pc:sldMkLst>
      </pc:sldChg>
      <pc:sldChg chg="add del">
        <pc:chgData name="Takahiro Matsuda" userId="42d1dbee-b005-4b8d-a2bb-726ba115ab99" providerId="ADAL" clId="{8BE4E161-F261-46F4-B4E1-B44477BDC6EC}" dt="2025-05-13T11:32:09.770" v="11018" actId="47"/>
        <pc:sldMkLst>
          <pc:docMk/>
          <pc:sldMk cId="1611682001" sldId="1928"/>
        </pc:sldMkLst>
      </pc:sldChg>
      <pc:sldChg chg="add del">
        <pc:chgData name="Takahiro Matsuda" userId="42d1dbee-b005-4b8d-a2bb-726ba115ab99" providerId="ADAL" clId="{8BE4E161-F261-46F4-B4E1-B44477BDC6EC}" dt="2025-05-13T11:32:09.770" v="11018" actId="47"/>
        <pc:sldMkLst>
          <pc:docMk/>
          <pc:sldMk cId="231588028" sldId="1929"/>
        </pc:sldMkLst>
      </pc:sldChg>
      <pc:sldChg chg="addSp delSp modSp new del mod">
        <pc:chgData name="Takahiro Matsuda" userId="42d1dbee-b005-4b8d-a2bb-726ba115ab99" providerId="ADAL" clId="{8BE4E161-F261-46F4-B4E1-B44477BDC6EC}" dt="2025-05-13T11:32:09.770" v="11018" actId="47"/>
        <pc:sldMkLst>
          <pc:docMk/>
          <pc:sldMk cId="3241168573" sldId="1930"/>
        </pc:sldMkLst>
        <pc:picChg chg="add del mod">
          <ac:chgData name="Takahiro Matsuda" userId="42d1dbee-b005-4b8d-a2bb-726ba115ab99" providerId="ADAL" clId="{8BE4E161-F261-46F4-B4E1-B44477BDC6EC}" dt="2025-05-13T11:27:07.783" v="10942" actId="21"/>
          <ac:picMkLst>
            <pc:docMk/>
            <pc:sldMk cId="3241168573" sldId="1930"/>
            <ac:picMk id="6" creationId="{690EB775-FD01-609E-D649-D3693BD2F495}"/>
          </ac:picMkLst>
        </pc:picChg>
      </pc:sldChg>
      <pc:sldChg chg="addSp modSp new mod">
        <pc:chgData name="Takahiro Matsuda" userId="42d1dbee-b005-4b8d-a2bb-726ba115ab99" providerId="ADAL" clId="{8BE4E161-F261-46F4-B4E1-B44477BDC6EC}" dt="2025-05-13T11:31:49.117" v="11017" actId="1037"/>
        <pc:sldMkLst>
          <pc:docMk/>
          <pc:sldMk cId="761290762" sldId="1931"/>
        </pc:sldMkLst>
        <pc:spChg chg="mod">
          <ac:chgData name="Takahiro Matsuda" userId="42d1dbee-b005-4b8d-a2bb-726ba115ab99" providerId="ADAL" clId="{8BE4E161-F261-46F4-B4E1-B44477BDC6EC}" dt="2025-05-13T11:28:05.943" v="10981" actId="20577"/>
          <ac:spMkLst>
            <pc:docMk/>
            <pc:sldMk cId="761290762" sldId="1931"/>
            <ac:spMk id="2" creationId="{7E6B1C4C-B220-1A1A-D0EB-AE6F69A1FE3A}"/>
          </ac:spMkLst>
        </pc:spChg>
        <pc:spChg chg="mod">
          <ac:chgData name="Takahiro Matsuda" userId="42d1dbee-b005-4b8d-a2bb-726ba115ab99" providerId="ADAL" clId="{8BE4E161-F261-46F4-B4E1-B44477BDC6EC}" dt="2025-05-13T11:31:23.355" v="11009" actId="255"/>
          <ac:spMkLst>
            <pc:docMk/>
            <pc:sldMk cId="761290762" sldId="1931"/>
            <ac:spMk id="3" creationId="{FBAB8621-A606-5C43-E46C-8139B2734827}"/>
          </ac:spMkLst>
        </pc:spChg>
        <pc:picChg chg="add mod">
          <ac:chgData name="Takahiro Matsuda" userId="42d1dbee-b005-4b8d-a2bb-726ba115ab99" providerId="ADAL" clId="{8BE4E161-F261-46F4-B4E1-B44477BDC6EC}" dt="2025-05-13T11:27:15.244" v="10945" actId="1076"/>
          <ac:picMkLst>
            <pc:docMk/>
            <pc:sldMk cId="761290762" sldId="1931"/>
            <ac:picMk id="6" creationId="{690EB775-FD01-609E-D649-D3693BD2F495}"/>
          </ac:picMkLst>
        </pc:picChg>
        <pc:picChg chg="add mod">
          <ac:chgData name="Takahiro Matsuda" userId="42d1dbee-b005-4b8d-a2bb-726ba115ab99" providerId="ADAL" clId="{8BE4E161-F261-46F4-B4E1-B44477BDC6EC}" dt="2025-05-13T11:31:32.226" v="11012" actId="1035"/>
          <ac:picMkLst>
            <pc:docMk/>
            <pc:sldMk cId="761290762" sldId="1931"/>
            <ac:picMk id="7" creationId="{7DA7C246-62D3-7BEA-9B5B-58A10D49B99C}"/>
          </ac:picMkLst>
        </pc:picChg>
        <pc:picChg chg="add mod">
          <ac:chgData name="Takahiro Matsuda" userId="42d1dbee-b005-4b8d-a2bb-726ba115ab99" providerId="ADAL" clId="{8BE4E161-F261-46F4-B4E1-B44477BDC6EC}" dt="2025-05-13T11:31:32.226" v="11012" actId="1035"/>
          <ac:picMkLst>
            <pc:docMk/>
            <pc:sldMk cId="761290762" sldId="1931"/>
            <ac:picMk id="9" creationId="{1B37BE97-B34C-D5D5-B687-7F75F53D7C12}"/>
          </ac:picMkLst>
        </pc:picChg>
        <pc:picChg chg="add mod">
          <ac:chgData name="Takahiro Matsuda" userId="42d1dbee-b005-4b8d-a2bb-726ba115ab99" providerId="ADAL" clId="{8BE4E161-F261-46F4-B4E1-B44477BDC6EC}" dt="2025-05-13T11:31:49.117" v="11017" actId="1037"/>
          <ac:picMkLst>
            <pc:docMk/>
            <pc:sldMk cId="761290762" sldId="1931"/>
            <ac:picMk id="11" creationId="{77AD188A-361A-6A39-5416-A8DC737E47F7}"/>
          </ac:picMkLst>
        </pc:picChg>
        <pc:picChg chg="add mod">
          <ac:chgData name="Takahiro Matsuda" userId="42d1dbee-b005-4b8d-a2bb-726ba115ab99" providerId="ADAL" clId="{8BE4E161-F261-46F4-B4E1-B44477BDC6EC}" dt="2025-05-13T11:31:08.264" v="11008" actId="1076"/>
          <ac:picMkLst>
            <pc:docMk/>
            <pc:sldMk cId="761290762" sldId="1931"/>
            <ac:picMk id="13" creationId="{930F4FA5-CB2D-A743-2807-F79A3AFFD0A7}"/>
          </ac:picMkLst>
        </pc:picChg>
      </pc:sldChg>
      <pc:sldChg chg="addSp delSp modSp add del mod">
        <pc:chgData name="Takahiro Matsuda" userId="42d1dbee-b005-4b8d-a2bb-726ba115ab99" providerId="ADAL" clId="{8BE4E161-F261-46F4-B4E1-B44477BDC6EC}" dt="2025-05-12T15:33:24.329" v="9650" actId="47"/>
        <pc:sldMkLst>
          <pc:docMk/>
          <pc:sldMk cId="2185134790" sldId="1931"/>
        </pc:sldMkLst>
      </pc:sldChg>
    </pc:docChg>
  </pc:docChgLst>
  <pc:docChgLst>
    <pc:chgData name="Takahiro Matsuda" userId="42d1dbee-b005-4b8d-a2bb-726ba115ab99" providerId="ADAL" clId="{C2070E7D-EFD4-4F39-8C45-78E1CCA0E17D}"/>
    <pc:docChg chg="undo custSel addSld delSld modSld sldOrd">
      <pc:chgData name="Takahiro Matsuda" userId="42d1dbee-b005-4b8d-a2bb-726ba115ab99" providerId="ADAL" clId="{C2070E7D-EFD4-4F39-8C45-78E1CCA0E17D}" dt="2025-05-14T04:07:23.490" v="1801" actId="20577"/>
      <pc:docMkLst>
        <pc:docMk/>
      </pc:docMkLst>
      <pc:sldChg chg="addSp modSp mod">
        <pc:chgData name="Takahiro Matsuda" userId="42d1dbee-b005-4b8d-a2bb-726ba115ab99" providerId="ADAL" clId="{C2070E7D-EFD4-4F39-8C45-78E1CCA0E17D}" dt="2025-05-14T03:10:10.232" v="1592" actId="14100"/>
        <pc:sldMkLst>
          <pc:docMk/>
          <pc:sldMk cId="733969336" sldId="1756"/>
        </pc:sldMkLst>
        <pc:spChg chg="add mod">
          <ac:chgData name="Takahiro Matsuda" userId="42d1dbee-b005-4b8d-a2bb-726ba115ab99" providerId="ADAL" clId="{C2070E7D-EFD4-4F39-8C45-78E1CCA0E17D}" dt="2025-05-14T03:10:00.111" v="1589" actId="208"/>
          <ac:spMkLst>
            <pc:docMk/>
            <pc:sldMk cId="733969336" sldId="1756"/>
            <ac:spMk id="10" creationId="{5FFDB0B6-ADCD-86E4-D948-2437682911AD}"/>
          </ac:spMkLst>
        </pc:spChg>
        <pc:spChg chg="add mod">
          <ac:chgData name="Takahiro Matsuda" userId="42d1dbee-b005-4b8d-a2bb-726ba115ab99" providerId="ADAL" clId="{C2070E7D-EFD4-4F39-8C45-78E1CCA0E17D}" dt="2025-05-14T03:10:10.232" v="1592" actId="14100"/>
          <ac:spMkLst>
            <pc:docMk/>
            <pc:sldMk cId="733969336" sldId="1756"/>
            <ac:spMk id="11" creationId="{E00F1434-D3F5-47B8-98C4-F370ACE6484C}"/>
          </ac:spMkLst>
        </pc:spChg>
      </pc:sldChg>
      <pc:sldChg chg="addSp delSp modSp mod delAnim modAnim">
        <pc:chgData name="Takahiro Matsuda" userId="42d1dbee-b005-4b8d-a2bb-726ba115ab99" providerId="ADAL" clId="{C2070E7D-EFD4-4F39-8C45-78E1CCA0E17D}" dt="2025-05-14T03:00:58.960" v="1322"/>
        <pc:sldMkLst>
          <pc:docMk/>
          <pc:sldMk cId="3944311141" sldId="1892"/>
        </pc:sldMkLst>
        <pc:spChg chg="mod">
          <ac:chgData name="Takahiro Matsuda" userId="42d1dbee-b005-4b8d-a2bb-726ba115ab99" providerId="ADAL" clId="{C2070E7D-EFD4-4F39-8C45-78E1CCA0E17D}" dt="2025-05-14T03:00:42.912" v="1320" actId="313"/>
          <ac:spMkLst>
            <pc:docMk/>
            <pc:sldMk cId="3944311141" sldId="1892"/>
            <ac:spMk id="2" creationId="{8A817B31-35ED-448A-9605-88A9EA46D548}"/>
          </ac:spMkLst>
        </pc:spChg>
        <pc:spChg chg="mod">
          <ac:chgData name="Takahiro Matsuda" userId="42d1dbee-b005-4b8d-a2bb-726ba115ab99" providerId="ADAL" clId="{C2070E7D-EFD4-4F39-8C45-78E1CCA0E17D}" dt="2025-05-14T02:53:37.724" v="1197" actId="20577"/>
          <ac:spMkLst>
            <pc:docMk/>
            <pc:sldMk cId="3944311141" sldId="1892"/>
            <ac:spMk id="3" creationId="{B3E60C1F-A4EC-4558-9262-7A53C05FA71E}"/>
          </ac:spMkLst>
        </pc:spChg>
        <pc:spChg chg="del mod">
          <ac:chgData name="Takahiro Matsuda" userId="42d1dbee-b005-4b8d-a2bb-726ba115ab99" providerId="ADAL" clId="{C2070E7D-EFD4-4F39-8C45-78E1CCA0E17D}" dt="2025-05-14T03:00:50.510" v="1321" actId="478"/>
          <ac:spMkLst>
            <pc:docMk/>
            <pc:sldMk cId="3944311141" sldId="1892"/>
            <ac:spMk id="6" creationId="{3B712977-6976-4CC6-9421-0B1B1241C69A}"/>
          </ac:spMkLst>
        </pc:spChg>
        <pc:spChg chg="mod">
          <ac:chgData name="Takahiro Matsuda" userId="42d1dbee-b005-4b8d-a2bb-726ba115ab99" providerId="ADAL" clId="{C2070E7D-EFD4-4F39-8C45-78E1CCA0E17D}" dt="2025-05-14T03:00:39.554" v="1316" actId="1076"/>
          <ac:spMkLst>
            <pc:docMk/>
            <pc:sldMk cId="3944311141" sldId="1892"/>
            <ac:spMk id="7" creationId="{158A994D-C17A-1556-4292-530BFB51170F}"/>
          </ac:spMkLst>
        </pc:spChg>
        <pc:spChg chg="mod">
          <ac:chgData name="Takahiro Matsuda" userId="42d1dbee-b005-4b8d-a2bb-726ba115ab99" providerId="ADAL" clId="{C2070E7D-EFD4-4F39-8C45-78E1CCA0E17D}" dt="2025-05-14T02:43:03.957" v="974" actId="14100"/>
          <ac:spMkLst>
            <pc:docMk/>
            <pc:sldMk cId="3944311141" sldId="1892"/>
            <ac:spMk id="9" creationId="{90488BD0-6BBF-40D1-9EF2-30A60357A0FC}"/>
          </ac:spMkLst>
        </pc:spChg>
        <pc:spChg chg="mod">
          <ac:chgData name="Takahiro Matsuda" userId="42d1dbee-b005-4b8d-a2bb-726ba115ab99" providerId="ADAL" clId="{C2070E7D-EFD4-4F39-8C45-78E1CCA0E17D}" dt="2025-05-14T02:40:45.386" v="924" actId="1036"/>
          <ac:spMkLst>
            <pc:docMk/>
            <pc:sldMk cId="3944311141" sldId="1892"/>
            <ac:spMk id="11" creationId="{B038ADAC-B153-4D09-9113-BCCB18A7081D}"/>
          </ac:spMkLst>
        </pc:spChg>
        <pc:spChg chg="add mod">
          <ac:chgData name="Takahiro Matsuda" userId="42d1dbee-b005-4b8d-a2bb-726ba115ab99" providerId="ADAL" clId="{C2070E7D-EFD4-4F39-8C45-78E1CCA0E17D}" dt="2025-05-14T02:42:00.512" v="956" actId="1035"/>
          <ac:spMkLst>
            <pc:docMk/>
            <pc:sldMk cId="3944311141" sldId="1892"/>
            <ac:spMk id="13" creationId="{EB8BAF47-1F52-FF00-6CBA-5673DD25C8F6}"/>
          </ac:spMkLst>
        </pc:spChg>
        <pc:spChg chg="mod">
          <ac:chgData name="Takahiro Matsuda" userId="42d1dbee-b005-4b8d-a2bb-726ba115ab99" providerId="ADAL" clId="{C2070E7D-EFD4-4F39-8C45-78E1CCA0E17D}" dt="2025-05-14T02:40:45.386" v="924" actId="1036"/>
          <ac:spMkLst>
            <pc:docMk/>
            <pc:sldMk cId="3944311141" sldId="1892"/>
            <ac:spMk id="15" creationId="{2D2F14F6-8C99-4E7B-935A-3ACAF7783A72}"/>
          </ac:spMkLst>
        </pc:spChg>
        <pc:spChg chg="mod">
          <ac:chgData name="Takahiro Matsuda" userId="42d1dbee-b005-4b8d-a2bb-726ba115ab99" providerId="ADAL" clId="{C2070E7D-EFD4-4F39-8C45-78E1CCA0E17D}" dt="2025-05-14T02:43:07.989" v="975" actId="14100"/>
          <ac:spMkLst>
            <pc:docMk/>
            <pc:sldMk cId="3944311141" sldId="1892"/>
            <ac:spMk id="16" creationId="{C832FBD0-4036-4F87-B35B-E5BC193FBC0D}"/>
          </ac:spMkLst>
        </pc:spChg>
        <pc:spChg chg="add mod">
          <ac:chgData name="Takahiro Matsuda" userId="42d1dbee-b005-4b8d-a2bb-726ba115ab99" providerId="ADAL" clId="{C2070E7D-EFD4-4F39-8C45-78E1CCA0E17D}" dt="2025-05-14T03:00:58.960" v="1322"/>
          <ac:spMkLst>
            <pc:docMk/>
            <pc:sldMk cId="3944311141" sldId="1892"/>
            <ac:spMk id="17" creationId="{6537D2CF-230D-7E6A-E0D4-D2DBD607A88B}"/>
          </ac:spMkLst>
        </pc:spChg>
        <pc:spChg chg="add mod">
          <ac:chgData name="Takahiro Matsuda" userId="42d1dbee-b005-4b8d-a2bb-726ba115ab99" providerId="ADAL" clId="{C2070E7D-EFD4-4F39-8C45-78E1CCA0E17D}" dt="2025-05-14T03:00:58.960" v="1322"/>
          <ac:spMkLst>
            <pc:docMk/>
            <pc:sldMk cId="3944311141" sldId="1892"/>
            <ac:spMk id="18" creationId="{1C71A11C-F576-09BA-30CE-CE7F4A92F76C}"/>
          </ac:spMkLst>
        </pc:spChg>
        <pc:spChg chg="del mod">
          <ac:chgData name="Takahiro Matsuda" userId="42d1dbee-b005-4b8d-a2bb-726ba115ab99" providerId="ADAL" clId="{C2070E7D-EFD4-4F39-8C45-78E1CCA0E17D}" dt="2025-05-14T03:00:50.510" v="1321" actId="478"/>
          <ac:spMkLst>
            <pc:docMk/>
            <pc:sldMk cId="3944311141" sldId="1892"/>
            <ac:spMk id="19" creationId="{2B19960D-5B1D-47F4-BBA9-E251ADCABB83}"/>
          </ac:spMkLst>
        </pc:spChg>
      </pc:sldChg>
      <pc:sldChg chg="modSp mod modAnim">
        <pc:chgData name="Takahiro Matsuda" userId="42d1dbee-b005-4b8d-a2bb-726ba115ab99" providerId="ADAL" clId="{C2070E7D-EFD4-4F39-8C45-78E1CCA0E17D}" dt="2025-05-14T03:14:27.474" v="1723" actId="20577"/>
        <pc:sldMkLst>
          <pc:docMk/>
          <pc:sldMk cId="173492549" sldId="1910"/>
        </pc:sldMkLst>
        <pc:spChg chg="mod">
          <ac:chgData name="Takahiro Matsuda" userId="42d1dbee-b005-4b8d-a2bb-726ba115ab99" providerId="ADAL" clId="{C2070E7D-EFD4-4F39-8C45-78E1CCA0E17D}" dt="2025-05-14T03:12:32.013" v="1669" actId="20577"/>
          <ac:spMkLst>
            <pc:docMk/>
            <pc:sldMk cId="173492549" sldId="1910"/>
            <ac:spMk id="4" creationId="{00000000-0000-0000-0000-000000000000}"/>
          </ac:spMkLst>
        </pc:spChg>
        <pc:spChg chg="mod">
          <ac:chgData name="Takahiro Matsuda" userId="42d1dbee-b005-4b8d-a2bb-726ba115ab99" providerId="ADAL" clId="{C2070E7D-EFD4-4F39-8C45-78E1CCA0E17D}" dt="2025-05-14T03:13:09.787" v="1685" actId="1036"/>
          <ac:spMkLst>
            <pc:docMk/>
            <pc:sldMk cId="173492549" sldId="1910"/>
            <ac:spMk id="7" creationId="{17643A7B-B782-047F-8BF2-035EE5D32607}"/>
          </ac:spMkLst>
        </pc:spChg>
        <pc:spChg chg="mod">
          <ac:chgData name="Takahiro Matsuda" userId="42d1dbee-b005-4b8d-a2bb-726ba115ab99" providerId="ADAL" clId="{C2070E7D-EFD4-4F39-8C45-78E1CCA0E17D}" dt="2025-05-14T03:14:27.474" v="1723" actId="20577"/>
          <ac:spMkLst>
            <pc:docMk/>
            <pc:sldMk cId="173492549" sldId="1910"/>
            <ac:spMk id="22" creationId="{00000000-0000-0000-0000-000000000000}"/>
          </ac:spMkLst>
        </pc:spChg>
        <pc:spChg chg="mod">
          <ac:chgData name="Takahiro Matsuda" userId="42d1dbee-b005-4b8d-a2bb-726ba115ab99" providerId="ADAL" clId="{C2070E7D-EFD4-4F39-8C45-78E1CCA0E17D}" dt="2025-05-14T03:13:30.628" v="1688" actId="14100"/>
          <ac:spMkLst>
            <pc:docMk/>
            <pc:sldMk cId="173492549" sldId="1910"/>
            <ac:spMk id="30" creationId="{47F875F9-C8B4-4C74-AEF6-B58EC4CABA63}"/>
          </ac:spMkLst>
        </pc:spChg>
        <pc:spChg chg="mod">
          <ac:chgData name="Takahiro Matsuda" userId="42d1dbee-b005-4b8d-a2bb-726ba115ab99" providerId="ADAL" clId="{C2070E7D-EFD4-4F39-8C45-78E1CCA0E17D}" dt="2025-05-14T03:13:38.219" v="1689" actId="14100"/>
          <ac:spMkLst>
            <pc:docMk/>
            <pc:sldMk cId="173492549" sldId="1910"/>
            <ac:spMk id="32" creationId="{FBE879F2-15AD-4B4C-90CC-ACF7CA7FE30F}"/>
          </ac:spMkLst>
        </pc:spChg>
      </pc:sldChg>
      <pc:sldChg chg="modSp del mod modAnim">
        <pc:chgData name="Takahiro Matsuda" userId="42d1dbee-b005-4b8d-a2bb-726ba115ab99" providerId="ADAL" clId="{C2070E7D-EFD4-4F39-8C45-78E1CCA0E17D}" dt="2025-05-14T01:39:25.774" v="440" actId="47"/>
        <pc:sldMkLst>
          <pc:docMk/>
          <pc:sldMk cId="899384453" sldId="1912"/>
        </pc:sldMkLst>
        <pc:spChg chg="mod">
          <ac:chgData name="Takahiro Matsuda" userId="42d1dbee-b005-4b8d-a2bb-726ba115ab99" providerId="ADAL" clId="{C2070E7D-EFD4-4F39-8C45-78E1CCA0E17D}" dt="2025-05-13T12:16:04.593" v="165" actId="20577"/>
          <ac:spMkLst>
            <pc:docMk/>
            <pc:sldMk cId="899384453" sldId="1912"/>
            <ac:spMk id="17" creationId="{4B2B7E6A-D85B-4C67-8F06-D097E491889B}"/>
          </ac:spMkLst>
        </pc:spChg>
      </pc:sldChg>
      <pc:sldChg chg="addSp modSp mod">
        <pc:chgData name="Takahiro Matsuda" userId="42d1dbee-b005-4b8d-a2bb-726ba115ab99" providerId="ADAL" clId="{C2070E7D-EFD4-4F39-8C45-78E1CCA0E17D}" dt="2025-05-14T03:58:33.403" v="1741" actId="207"/>
        <pc:sldMkLst>
          <pc:docMk/>
          <pc:sldMk cId="2633916155" sldId="1914"/>
        </pc:sldMkLst>
        <pc:spChg chg="add mod">
          <ac:chgData name="Takahiro Matsuda" userId="42d1dbee-b005-4b8d-a2bb-726ba115ab99" providerId="ADAL" clId="{C2070E7D-EFD4-4F39-8C45-78E1CCA0E17D}" dt="2025-05-14T03:58:33.403" v="1741" actId="207"/>
          <ac:spMkLst>
            <pc:docMk/>
            <pc:sldMk cId="2633916155" sldId="1914"/>
            <ac:spMk id="2" creationId="{86D66FA8-37F6-6AB3-3FD2-1A638D73039E}"/>
          </ac:spMkLst>
        </pc:spChg>
        <pc:spChg chg="mod">
          <ac:chgData name="Takahiro Matsuda" userId="42d1dbee-b005-4b8d-a2bb-726ba115ab99" providerId="ADAL" clId="{C2070E7D-EFD4-4F39-8C45-78E1CCA0E17D}" dt="2025-05-14T03:01:38.863" v="1360" actId="1038"/>
          <ac:spMkLst>
            <pc:docMk/>
            <pc:sldMk cId="2633916155" sldId="1914"/>
            <ac:spMk id="8" creationId="{63876F38-D407-446B-BC46-DEF505A5366F}"/>
          </ac:spMkLst>
        </pc:spChg>
        <pc:spChg chg="mod">
          <ac:chgData name="Takahiro Matsuda" userId="42d1dbee-b005-4b8d-a2bb-726ba115ab99" providerId="ADAL" clId="{C2070E7D-EFD4-4F39-8C45-78E1CCA0E17D}" dt="2025-05-14T03:01:38.863" v="1360" actId="1038"/>
          <ac:spMkLst>
            <pc:docMk/>
            <pc:sldMk cId="2633916155" sldId="1914"/>
            <ac:spMk id="13" creationId="{AD536163-CB2F-4793-8574-F39AC5CB0E5A}"/>
          </ac:spMkLst>
        </pc:spChg>
        <pc:spChg chg="mod">
          <ac:chgData name="Takahiro Matsuda" userId="42d1dbee-b005-4b8d-a2bb-726ba115ab99" providerId="ADAL" clId="{C2070E7D-EFD4-4F39-8C45-78E1CCA0E17D}" dt="2025-05-14T02:24:33.904" v="629" actId="20577"/>
          <ac:spMkLst>
            <pc:docMk/>
            <pc:sldMk cId="2633916155" sldId="1914"/>
            <ac:spMk id="17" creationId="{00000000-0000-0000-0000-000000000000}"/>
          </ac:spMkLst>
        </pc:spChg>
        <pc:spChg chg="mod">
          <ac:chgData name="Takahiro Matsuda" userId="42d1dbee-b005-4b8d-a2bb-726ba115ab99" providerId="ADAL" clId="{C2070E7D-EFD4-4F39-8C45-78E1CCA0E17D}" dt="2025-05-14T03:01:27.273" v="1342" actId="207"/>
          <ac:spMkLst>
            <pc:docMk/>
            <pc:sldMk cId="2633916155" sldId="1914"/>
            <ac:spMk id="18" creationId="{A6FC9586-301D-47DE-BBD4-B1051E527458}"/>
          </ac:spMkLst>
        </pc:spChg>
        <pc:spChg chg="mod">
          <ac:chgData name="Takahiro Matsuda" userId="42d1dbee-b005-4b8d-a2bb-726ba115ab99" providerId="ADAL" clId="{C2070E7D-EFD4-4F39-8C45-78E1CCA0E17D}" dt="2025-05-14T03:57:57.350" v="1739" actId="113"/>
          <ac:spMkLst>
            <pc:docMk/>
            <pc:sldMk cId="2633916155" sldId="1914"/>
            <ac:spMk id="27653" creationId="{00000000-0000-0000-0000-000000000000}"/>
          </ac:spMkLst>
        </pc:spChg>
      </pc:sldChg>
      <pc:sldChg chg="addSp modSp mod addAnim delAnim modAnim">
        <pc:chgData name="Takahiro Matsuda" userId="42d1dbee-b005-4b8d-a2bb-726ba115ab99" providerId="ADAL" clId="{C2070E7D-EFD4-4F39-8C45-78E1CCA0E17D}" dt="2025-05-14T01:47:27.683" v="475" actId="20577"/>
        <pc:sldMkLst>
          <pc:docMk/>
          <pc:sldMk cId="241662298" sldId="1916"/>
        </pc:sldMkLst>
        <pc:spChg chg="mod">
          <ac:chgData name="Takahiro Matsuda" userId="42d1dbee-b005-4b8d-a2bb-726ba115ab99" providerId="ADAL" clId="{C2070E7D-EFD4-4F39-8C45-78E1CCA0E17D}" dt="2025-05-13T13:39:33.027" v="396" actId="1037"/>
          <ac:spMkLst>
            <pc:docMk/>
            <pc:sldMk cId="241662298" sldId="1916"/>
            <ac:spMk id="3" creationId="{00000000-0000-0000-0000-000000000000}"/>
          </ac:spMkLst>
        </pc:spChg>
        <pc:spChg chg="add mod">
          <ac:chgData name="Takahiro Matsuda" userId="42d1dbee-b005-4b8d-a2bb-726ba115ab99" providerId="ADAL" clId="{C2070E7D-EFD4-4F39-8C45-78E1CCA0E17D}" dt="2025-05-13T13:43:37.545" v="438" actId="14100"/>
          <ac:spMkLst>
            <pc:docMk/>
            <pc:sldMk cId="241662298" sldId="1916"/>
            <ac:spMk id="10" creationId="{7EA91FBA-10EE-0BC8-1F4E-D02CC0033EF4}"/>
          </ac:spMkLst>
        </pc:spChg>
        <pc:spChg chg="mod">
          <ac:chgData name="Takahiro Matsuda" userId="42d1dbee-b005-4b8d-a2bb-726ba115ab99" providerId="ADAL" clId="{C2070E7D-EFD4-4F39-8C45-78E1CCA0E17D}" dt="2025-05-13T13:39:43.263" v="402" actId="14100"/>
          <ac:spMkLst>
            <pc:docMk/>
            <pc:sldMk cId="241662298" sldId="1916"/>
            <ac:spMk id="15" creationId="{0B03FDBB-B3C7-D8D2-28CD-FFD48D2E4AFF}"/>
          </ac:spMkLst>
        </pc:spChg>
        <pc:spChg chg="mod">
          <ac:chgData name="Takahiro Matsuda" userId="42d1dbee-b005-4b8d-a2bb-726ba115ab99" providerId="ADAL" clId="{C2070E7D-EFD4-4F39-8C45-78E1CCA0E17D}" dt="2025-05-13T13:39:17.094" v="377" actId="1076"/>
          <ac:spMkLst>
            <pc:docMk/>
            <pc:sldMk cId="241662298" sldId="1916"/>
            <ac:spMk id="18" creationId="{29969EA2-3028-FEF6-9342-EB1D86FFBB5B}"/>
          </ac:spMkLst>
        </pc:spChg>
        <pc:spChg chg="mod">
          <ac:chgData name="Takahiro Matsuda" userId="42d1dbee-b005-4b8d-a2bb-726ba115ab99" providerId="ADAL" clId="{C2070E7D-EFD4-4F39-8C45-78E1CCA0E17D}" dt="2025-05-13T13:39:08.870" v="376" actId="1036"/>
          <ac:spMkLst>
            <pc:docMk/>
            <pc:sldMk cId="241662298" sldId="1916"/>
            <ac:spMk id="19" creationId="{A2C35E26-4408-EE2C-7EAF-683966041584}"/>
          </ac:spMkLst>
        </pc:spChg>
        <pc:spChg chg="mod">
          <ac:chgData name="Takahiro Matsuda" userId="42d1dbee-b005-4b8d-a2bb-726ba115ab99" providerId="ADAL" clId="{C2070E7D-EFD4-4F39-8C45-78E1CCA0E17D}" dt="2025-05-13T13:39:08.870" v="376" actId="1036"/>
          <ac:spMkLst>
            <pc:docMk/>
            <pc:sldMk cId="241662298" sldId="1916"/>
            <ac:spMk id="24" creationId="{DBAC2DEB-88BB-9914-6FD6-C1C4DDE4C9E6}"/>
          </ac:spMkLst>
        </pc:spChg>
        <pc:spChg chg="mod">
          <ac:chgData name="Takahiro Matsuda" userId="42d1dbee-b005-4b8d-a2bb-726ba115ab99" providerId="ADAL" clId="{C2070E7D-EFD4-4F39-8C45-78E1CCA0E17D}" dt="2025-05-13T13:39:08.870" v="376" actId="1036"/>
          <ac:spMkLst>
            <pc:docMk/>
            <pc:sldMk cId="241662298" sldId="1916"/>
            <ac:spMk id="26" creationId="{A373AEE5-4719-8AC4-F120-B6AE95965CAC}"/>
          </ac:spMkLst>
        </pc:spChg>
        <pc:spChg chg="mod">
          <ac:chgData name="Takahiro Matsuda" userId="42d1dbee-b005-4b8d-a2bb-726ba115ab99" providerId="ADAL" clId="{C2070E7D-EFD4-4F39-8C45-78E1CCA0E17D}" dt="2025-05-13T13:39:08.870" v="376" actId="1036"/>
          <ac:spMkLst>
            <pc:docMk/>
            <pc:sldMk cId="241662298" sldId="1916"/>
            <ac:spMk id="27" creationId="{3E27E815-EC08-726C-C3B5-DA8411BA2DBA}"/>
          </ac:spMkLst>
        </pc:spChg>
        <pc:spChg chg="mod">
          <ac:chgData name="Takahiro Matsuda" userId="42d1dbee-b005-4b8d-a2bb-726ba115ab99" providerId="ADAL" clId="{C2070E7D-EFD4-4F39-8C45-78E1CCA0E17D}" dt="2025-05-13T13:39:08.870" v="376" actId="1036"/>
          <ac:spMkLst>
            <pc:docMk/>
            <pc:sldMk cId="241662298" sldId="1916"/>
            <ac:spMk id="28" creationId="{FB9B2BB1-5822-FA4C-ECC0-99825EB548C4}"/>
          </ac:spMkLst>
        </pc:spChg>
        <pc:spChg chg="mod">
          <ac:chgData name="Takahiro Matsuda" userId="42d1dbee-b005-4b8d-a2bb-726ba115ab99" providerId="ADAL" clId="{C2070E7D-EFD4-4F39-8C45-78E1CCA0E17D}" dt="2025-05-13T13:39:48.630" v="403" actId="1076"/>
          <ac:spMkLst>
            <pc:docMk/>
            <pc:sldMk cId="241662298" sldId="1916"/>
            <ac:spMk id="30" creationId="{410992C7-AB41-DEEF-2035-82B475DED044}"/>
          </ac:spMkLst>
        </pc:spChg>
        <pc:spChg chg="mod">
          <ac:chgData name="Takahiro Matsuda" userId="42d1dbee-b005-4b8d-a2bb-726ba115ab99" providerId="ADAL" clId="{C2070E7D-EFD4-4F39-8C45-78E1CCA0E17D}" dt="2025-05-13T13:39:22.194" v="385" actId="1036"/>
          <ac:spMkLst>
            <pc:docMk/>
            <pc:sldMk cId="241662298" sldId="1916"/>
            <ac:spMk id="38" creationId="{B4EED422-6A5D-4437-0CB2-26D94C51D0C1}"/>
          </ac:spMkLst>
        </pc:spChg>
        <pc:spChg chg="mod">
          <ac:chgData name="Takahiro Matsuda" userId="42d1dbee-b005-4b8d-a2bb-726ba115ab99" providerId="ADAL" clId="{C2070E7D-EFD4-4F39-8C45-78E1CCA0E17D}" dt="2025-05-14T01:47:27.683" v="475" actId="20577"/>
          <ac:spMkLst>
            <pc:docMk/>
            <pc:sldMk cId="241662298" sldId="1916"/>
            <ac:spMk id="42" creationId="{A2324778-6C82-6246-08DE-F56E017B8EA4}"/>
          </ac:spMkLst>
        </pc:spChg>
        <pc:picChg chg="mod">
          <ac:chgData name="Takahiro Matsuda" userId="42d1dbee-b005-4b8d-a2bb-726ba115ab99" providerId="ADAL" clId="{C2070E7D-EFD4-4F39-8C45-78E1CCA0E17D}" dt="2025-05-13T13:39:22.194" v="385" actId="1036"/>
          <ac:picMkLst>
            <pc:docMk/>
            <pc:sldMk cId="241662298" sldId="1916"/>
            <ac:picMk id="37" creationId="{E6E8C9CE-318D-D320-E849-31F4F74C9B2A}"/>
          </ac:picMkLst>
        </pc:picChg>
        <pc:picChg chg="mod">
          <ac:chgData name="Takahiro Matsuda" userId="42d1dbee-b005-4b8d-a2bb-726ba115ab99" providerId="ADAL" clId="{C2070E7D-EFD4-4F39-8C45-78E1CCA0E17D}" dt="2025-05-13T13:39:54.952" v="418" actId="1038"/>
          <ac:picMkLst>
            <pc:docMk/>
            <pc:sldMk cId="241662298" sldId="1916"/>
            <ac:picMk id="43" creationId="{83BFC8DE-0537-62EF-05F5-62754CE145CF}"/>
          </ac:picMkLst>
        </pc:picChg>
        <pc:cxnChg chg="mod">
          <ac:chgData name="Takahiro Matsuda" userId="42d1dbee-b005-4b8d-a2bb-726ba115ab99" providerId="ADAL" clId="{C2070E7D-EFD4-4F39-8C45-78E1CCA0E17D}" dt="2025-05-13T13:39:08.870" v="376" actId="1036"/>
          <ac:cxnSpMkLst>
            <pc:docMk/>
            <pc:sldMk cId="241662298" sldId="1916"/>
            <ac:cxnSpMk id="16" creationId="{6C8CD01B-ECF7-0D9E-541D-9B6C96FF6F8B}"/>
          </ac:cxnSpMkLst>
        </pc:cxnChg>
      </pc:sldChg>
      <pc:sldChg chg="modSp mod">
        <pc:chgData name="Takahiro Matsuda" userId="42d1dbee-b005-4b8d-a2bb-726ba115ab99" providerId="ADAL" clId="{C2070E7D-EFD4-4F39-8C45-78E1CCA0E17D}" dt="2025-05-14T04:07:23.490" v="1801" actId="20577"/>
        <pc:sldMkLst>
          <pc:docMk/>
          <pc:sldMk cId="3534304905" sldId="1921"/>
        </pc:sldMkLst>
        <pc:spChg chg="mod">
          <ac:chgData name="Takahiro Matsuda" userId="42d1dbee-b005-4b8d-a2bb-726ba115ab99" providerId="ADAL" clId="{C2070E7D-EFD4-4F39-8C45-78E1CCA0E17D}" dt="2025-05-14T04:07:23.490" v="1801" actId="20577"/>
          <ac:spMkLst>
            <pc:docMk/>
            <pc:sldMk cId="3534304905" sldId="1921"/>
            <ac:spMk id="23" creationId="{E8509AB2-5A2C-1346-5A28-F860F02761A9}"/>
          </ac:spMkLst>
        </pc:spChg>
      </pc:sldChg>
      <pc:sldChg chg="modSp mod modAnim">
        <pc:chgData name="Takahiro Matsuda" userId="42d1dbee-b005-4b8d-a2bb-726ba115ab99" providerId="ADAL" clId="{C2070E7D-EFD4-4F39-8C45-78E1CCA0E17D}" dt="2025-05-14T04:01:37.811" v="1790" actId="207"/>
        <pc:sldMkLst>
          <pc:docMk/>
          <pc:sldMk cId="1718728606" sldId="1923"/>
        </pc:sldMkLst>
        <pc:spChg chg="mod">
          <ac:chgData name="Takahiro Matsuda" userId="42d1dbee-b005-4b8d-a2bb-726ba115ab99" providerId="ADAL" clId="{C2070E7D-EFD4-4F39-8C45-78E1CCA0E17D}" dt="2025-05-14T04:01:37.811" v="1790" actId="207"/>
          <ac:spMkLst>
            <pc:docMk/>
            <pc:sldMk cId="1718728606" sldId="1923"/>
            <ac:spMk id="7" creationId="{1C11676C-1A3B-E3CB-7382-22B03E140B6D}"/>
          </ac:spMkLst>
        </pc:spChg>
        <pc:spChg chg="mod">
          <ac:chgData name="Takahiro Matsuda" userId="42d1dbee-b005-4b8d-a2bb-726ba115ab99" providerId="ADAL" clId="{C2070E7D-EFD4-4F39-8C45-78E1CCA0E17D}" dt="2025-05-14T03:07:40.655" v="1576" actId="207"/>
          <ac:spMkLst>
            <pc:docMk/>
            <pc:sldMk cId="1718728606" sldId="1923"/>
            <ac:spMk id="22" creationId="{B7BAC873-E65A-D9FF-3805-475A4174B9FA}"/>
          </ac:spMkLst>
        </pc:spChg>
        <pc:spChg chg="mod">
          <ac:chgData name="Takahiro Matsuda" userId="42d1dbee-b005-4b8d-a2bb-726ba115ab99" providerId="ADAL" clId="{C2070E7D-EFD4-4F39-8C45-78E1CCA0E17D}" dt="2025-05-14T02:58:35.304" v="1295" actId="14100"/>
          <ac:spMkLst>
            <pc:docMk/>
            <pc:sldMk cId="1718728606" sldId="1923"/>
            <ac:spMk id="23" creationId="{8CA0027B-7EE8-9A50-596D-5C7753F31CA0}"/>
          </ac:spMkLst>
        </pc:spChg>
        <pc:spChg chg="mod">
          <ac:chgData name="Takahiro Matsuda" userId="42d1dbee-b005-4b8d-a2bb-726ba115ab99" providerId="ADAL" clId="{C2070E7D-EFD4-4F39-8C45-78E1CCA0E17D}" dt="2025-05-14T03:07:58.929" v="1582" actId="1036"/>
          <ac:spMkLst>
            <pc:docMk/>
            <pc:sldMk cId="1718728606" sldId="1923"/>
            <ac:spMk id="29" creationId="{5876B6AF-F54F-2784-A181-9A87DBF24D44}"/>
          </ac:spMkLst>
        </pc:spChg>
        <pc:picChg chg="mod">
          <ac:chgData name="Takahiro Matsuda" userId="42d1dbee-b005-4b8d-a2bb-726ba115ab99" providerId="ADAL" clId="{C2070E7D-EFD4-4F39-8C45-78E1CCA0E17D}" dt="2025-05-14T03:05:38.419" v="1536" actId="1076"/>
          <ac:picMkLst>
            <pc:docMk/>
            <pc:sldMk cId="1718728606" sldId="1923"/>
            <ac:picMk id="4" creationId="{A1AE5EFD-DE5E-7080-5469-DA3FF02D434F}"/>
          </ac:picMkLst>
        </pc:picChg>
        <pc:cxnChg chg="mod">
          <ac:chgData name="Takahiro Matsuda" userId="42d1dbee-b005-4b8d-a2bb-726ba115ab99" providerId="ADAL" clId="{C2070E7D-EFD4-4F39-8C45-78E1CCA0E17D}" dt="2025-05-14T03:06:51.917" v="1556" actId="14100"/>
          <ac:cxnSpMkLst>
            <pc:docMk/>
            <pc:sldMk cId="1718728606" sldId="1923"/>
            <ac:cxnSpMk id="3" creationId="{065D5125-58CA-B72F-9B30-86210B8DDCC9}"/>
          </ac:cxnSpMkLst>
        </pc:cxnChg>
        <pc:cxnChg chg="mod">
          <ac:chgData name="Takahiro Matsuda" userId="42d1dbee-b005-4b8d-a2bb-726ba115ab99" providerId="ADAL" clId="{C2070E7D-EFD4-4F39-8C45-78E1CCA0E17D}" dt="2025-05-14T02:24:45.457" v="633" actId="1076"/>
          <ac:cxnSpMkLst>
            <pc:docMk/>
            <pc:sldMk cId="1718728606" sldId="1923"/>
            <ac:cxnSpMk id="27" creationId="{4EB0EF71-6306-5BDF-FAF2-521230BACFA3}"/>
          </ac:cxnSpMkLst>
        </pc:cxnChg>
      </pc:sldChg>
      <pc:sldChg chg="modSp add del mod ord modAnim">
        <pc:chgData name="Takahiro Matsuda" userId="42d1dbee-b005-4b8d-a2bb-726ba115ab99" providerId="ADAL" clId="{C2070E7D-EFD4-4F39-8C45-78E1CCA0E17D}" dt="2025-05-14T03:08:17.876" v="1583" actId="47"/>
        <pc:sldMkLst>
          <pc:docMk/>
          <pc:sldMk cId="2892339371" sldId="1932"/>
        </pc:sldMkLst>
        <pc:spChg chg="mod">
          <ac:chgData name="Takahiro Matsuda" userId="42d1dbee-b005-4b8d-a2bb-726ba115ab99" providerId="ADAL" clId="{C2070E7D-EFD4-4F39-8C45-78E1CCA0E17D}" dt="2025-05-14T02:21:45.229" v="482" actId="20577"/>
          <ac:spMkLst>
            <pc:docMk/>
            <pc:sldMk cId="2892339371" sldId="1932"/>
            <ac:spMk id="3" creationId="{D8A7631F-AFA4-462E-106C-5E6E77B6FB29}"/>
          </ac:spMkLst>
        </pc:spChg>
        <pc:spChg chg="mod">
          <ac:chgData name="Takahiro Matsuda" userId="42d1dbee-b005-4b8d-a2bb-726ba115ab99" providerId="ADAL" clId="{C2070E7D-EFD4-4F39-8C45-78E1CCA0E17D}" dt="2025-05-14T02:17:26.066" v="477" actId="57"/>
          <ac:spMkLst>
            <pc:docMk/>
            <pc:sldMk cId="2892339371" sldId="1932"/>
            <ac:spMk id="17" creationId="{EF169D2B-1DE0-1415-1EC7-AF754335F60E}"/>
          </ac:spMkLst>
        </pc:spChg>
        <pc:spChg chg="mod">
          <ac:chgData name="Takahiro Matsuda" userId="42d1dbee-b005-4b8d-a2bb-726ba115ab99" providerId="ADAL" clId="{C2070E7D-EFD4-4F39-8C45-78E1CCA0E17D}" dt="2025-05-13T12:19:25.712" v="224" actId="1035"/>
          <ac:spMkLst>
            <pc:docMk/>
            <pc:sldMk cId="2892339371" sldId="1932"/>
            <ac:spMk id="18" creationId="{B068AC7A-7D81-034F-604A-E03BEB592B6A}"/>
          </ac:spMkLst>
        </pc:spChg>
      </pc:sldChg>
      <pc:sldChg chg="add del">
        <pc:chgData name="Takahiro Matsuda" userId="42d1dbee-b005-4b8d-a2bb-726ba115ab99" providerId="ADAL" clId="{C2070E7D-EFD4-4F39-8C45-78E1CCA0E17D}" dt="2025-05-14T03:08:17.876" v="1583" actId="47"/>
        <pc:sldMkLst>
          <pc:docMk/>
          <pc:sldMk cId="782378887" sldId="1933"/>
        </pc:sldMkLst>
      </pc:sldChg>
      <pc:sldChg chg="add del">
        <pc:chgData name="Takahiro Matsuda" userId="42d1dbee-b005-4b8d-a2bb-726ba115ab99" providerId="ADAL" clId="{C2070E7D-EFD4-4F39-8C45-78E1CCA0E17D}" dt="2025-05-14T02:55:28.499" v="1208" actId="2696"/>
        <pc:sldMkLst>
          <pc:docMk/>
          <pc:sldMk cId="2256475916" sldId="1933"/>
        </pc:sldMkLst>
      </pc:sldChg>
      <pc:sldChg chg="addSp delSp modSp add mod delAnim modAnim">
        <pc:chgData name="Takahiro Matsuda" userId="42d1dbee-b005-4b8d-a2bb-726ba115ab99" providerId="ADAL" clId="{C2070E7D-EFD4-4F39-8C45-78E1CCA0E17D}" dt="2025-05-14T03:56:55.351" v="1729" actId="20577"/>
        <pc:sldMkLst>
          <pc:docMk/>
          <pc:sldMk cId="3134001099" sldId="1934"/>
        </pc:sldMkLst>
        <pc:spChg chg="mod">
          <ac:chgData name="Takahiro Matsuda" userId="42d1dbee-b005-4b8d-a2bb-726ba115ab99" providerId="ADAL" clId="{C2070E7D-EFD4-4F39-8C45-78E1CCA0E17D}" dt="2025-05-14T03:00:32.285" v="1314" actId="313"/>
          <ac:spMkLst>
            <pc:docMk/>
            <pc:sldMk cId="3134001099" sldId="1934"/>
            <ac:spMk id="2" creationId="{5EA97961-ECD6-7B37-8071-CEC0D3C6ED32}"/>
          </ac:spMkLst>
        </pc:spChg>
        <pc:spChg chg="mod">
          <ac:chgData name="Takahiro Matsuda" userId="42d1dbee-b005-4b8d-a2bb-726ba115ab99" providerId="ADAL" clId="{C2070E7D-EFD4-4F39-8C45-78E1CCA0E17D}" dt="2025-05-14T02:53:50.628" v="1204" actId="20577"/>
          <ac:spMkLst>
            <pc:docMk/>
            <pc:sldMk cId="3134001099" sldId="1934"/>
            <ac:spMk id="3" creationId="{2B850662-94D5-D95F-0315-79C4A42E1D81}"/>
          </ac:spMkLst>
        </pc:spChg>
        <pc:spChg chg="mod">
          <ac:chgData name="Takahiro Matsuda" userId="42d1dbee-b005-4b8d-a2bb-726ba115ab99" providerId="ADAL" clId="{C2070E7D-EFD4-4F39-8C45-78E1CCA0E17D}" dt="2025-05-14T03:00:06.110" v="1308" actId="1076"/>
          <ac:spMkLst>
            <pc:docMk/>
            <pc:sldMk cId="3134001099" sldId="1934"/>
            <ac:spMk id="6" creationId="{2C9A789B-7091-E9B0-FEFA-2B05635BD24F}"/>
          </ac:spMkLst>
        </pc:spChg>
        <pc:spChg chg="mod">
          <ac:chgData name="Takahiro Matsuda" userId="42d1dbee-b005-4b8d-a2bb-726ba115ab99" providerId="ADAL" clId="{C2070E7D-EFD4-4F39-8C45-78E1CCA0E17D}" dt="2025-05-14T03:56:55.351" v="1729" actId="20577"/>
          <ac:spMkLst>
            <pc:docMk/>
            <pc:sldMk cId="3134001099" sldId="1934"/>
            <ac:spMk id="9" creationId="{87F8254B-1A7C-0D95-21AA-EB0DF44013D4}"/>
          </ac:spMkLst>
        </pc:spChg>
        <pc:spChg chg="del mod">
          <ac:chgData name="Takahiro Matsuda" userId="42d1dbee-b005-4b8d-a2bb-726ba115ab99" providerId="ADAL" clId="{C2070E7D-EFD4-4F39-8C45-78E1CCA0E17D}" dt="2025-05-14T02:47:15.773" v="1063" actId="478"/>
          <ac:spMkLst>
            <pc:docMk/>
            <pc:sldMk cId="3134001099" sldId="1934"/>
            <ac:spMk id="13" creationId="{BB60D714-15EE-BDE9-5C9C-C8DD5CA3B024}"/>
          </ac:spMkLst>
        </pc:spChg>
        <pc:spChg chg="add mod">
          <ac:chgData name="Takahiro Matsuda" userId="42d1dbee-b005-4b8d-a2bb-726ba115ab99" providerId="ADAL" clId="{C2070E7D-EFD4-4F39-8C45-78E1CCA0E17D}" dt="2025-05-14T02:45:23.041" v="1029" actId="1076"/>
          <ac:spMkLst>
            <pc:docMk/>
            <pc:sldMk cId="3134001099" sldId="1934"/>
            <ac:spMk id="17" creationId="{E9B9E067-F78C-DE83-99CE-174FCBC8EEEF}"/>
          </ac:spMkLst>
        </pc:spChg>
        <pc:spChg chg="add mod">
          <ac:chgData name="Takahiro Matsuda" userId="42d1dbee-b005-4b8d-a2bb-726ba115ab99" providerId="ADAL" clId="{C2070E7D-EFD4-4F39-8C45-78E1CCA0E17D}" dt="2025-05-14T02:45:34.641" v="1031" actId="1076"/>
          <ac:spMkLst>
            <pc:docMk/>
            <pc:sldMk cId="3134001099" sldId="1934"/>
            <ac:spMk id="18" creationId="{7CEBEEB0-05C2-AB4B-EF54-FFDD99D7E024}"/>
          </ac:spMkLst>
        </pc:spChg>
        <pc:spChg chg="mod">
          <ac:chgData name="Takahiro Matsuda" userId="42d1dbee-b005-4b8d-a2bb-726ba115ab99" providerId="ADAL" clId="{C2070E7D-EFD4-4F39-8C45-78E1CCA0E17D}" dt="2025-05-14T03:00:12.731" v="1310" actId="14100"/>
          <ac:spMkLst>
            <pc:docMk/>
            <pc:sldMk cId="3134001099" sldId="1934"/>
            <ac:spMk id="19" creationId="{761A3F32-5AF1-900B-580C-24B18C161C69}"/>
          </ac:spMkLst>
        </pc:spChg>
        <pc:spChg chg="add mod ord">
          <ac:chgData name="Takahiro Matsuda" userId="42d1dbee-b005-4b8d-a2bb-726ba115ab99" providerId="ADAL" clId="{C2070E7D-EFD4-4F39-8C45-78E1CCA0E17D}" dt="2025-05-14T02:45:48.781" v="1034" actId="1076"/>
          <ac:spMkLst>
            <pc:docMk/>
            <pc:sldMk cId="3134001099" sldId="1934"/>
            <ac:spMk id="20" creationId="{0CAD235A-251D-45A0-F5B7-B0E6252EA6EA}"/>
          </ac:spMkLst>
        </pc:spChg>
      </pc:sldChg>
      <pc:sldChg chg="new del">
        <pc:chgData name="Takahiro Matsuda" userId="42d1dbee-b005-4b8d-a2bb-726ba115ab99" providerId="ADAL" clId="{C2070E7D-EFD4-4F39-8C45-78E1CCA0E17D}" dt="2025-05-14T02:55:20.830" v="1207" actId="47"/>
        <pc:sldMkLst>
          <pc:docMk/>
          <pc:sldMk cId="3648657061" sldId="193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91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t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606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0F491E50-5ED1-4B0E-AFB0-AB1AD5DD60D3}" type="datetimeFigureOut">
              <a:rPr lang="ja-JP" altLang="en-US"/>
              <a:pPr>
                <a:defRPr/>
              </a:pPr>
              <a:t>2025/5/14</a:t>
            </a:fld>
            <a:endParaRPr lang="en-US" altLang="ja-JP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7375"/>
            <a:ext cx="29591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b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94773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52F1B112-D6D2-40EF-A44F-AC6F1567821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2336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91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8738" y="0"/>
            <a:ext cx="29606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9300"/>
            <a:ext cx="4984750" cy="3738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38688"/>
            <a:ext cx="5462587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7375"/>
            <a:ext cx="29591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8738" y="94773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1" rIns="92063" bIns="46031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9EF41D09-C3BB-4EBC-BC04-CEFDDDDBC4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51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68738" y="94773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3" tIns="46031" rIns="92063" bIns="46031" anchor="b"/>
          <a:lstStyle/>
          <a:p>
            <a:pPr algn="r" defTabSz="919163"/>
            <a:fld id="{AF3BFB22-F77A-4C65-B7B7-D5431019181A}" type="slidenum">
              <a:rPr lang="en-US" altLang="ja-JP" sz="1200"/>
              <a:pPr algn="r" defTabSz="919163"/>
              <a:t>1</a:t>
            </a:fld>
            <a:endParaRPr lang="en-US" altLang="ja-JP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474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F41D09-C3BB-4EBC-BC04-CEFDDDDBC476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830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9E3A3-235B-48E1-B881-A484B1EA3634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02FD3-D81D-4356-A615-2D0013A40A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6BC0C-6E38-4A4A-8182-A2D4D539C3CD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C1D5B-1802-4EBF-8A2D-1CEB264788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2B77-3898-4AC4-872C-BC1F5B311671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32F8E-3035-4799-B324-9000A3A9EC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ja-JP"/>
              <a:t>マスタ タイトルの書式設定</a:t>
            </a:r>
          </a:p>
        </p:txBody>
      </p:sp>
      <p:sp>
        <p:nvSpPr>
          <p:cNvPr id="3655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E3F76-9890-405C-9F21-5906DD159BC1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97DC-FEE2-4C10-8F96-2CBEBCBB2F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FF842-52B6-4DDA-8412-913FC49CEA52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FEAC0-C78E-4410-B701-6ED33FF7E9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101AC-75F0-45E6-9E63-5F6339A64695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4C9BA-40D0-40CF-83FF-A1A3A58A12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F028-76A6-469C-B365-6A09904D9817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94534-FE50-46DE-A8E9-2727A1B924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B7F93-E20B-47D8-A778-8CB07C812E0C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8333-352A-4115-8BCC-0F560B54B4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E11-A457-4233-A9BE-53CA1D3E26FC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06B83-8F38-45BF-8354-41D84C5D3B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BD785-1FDE-4BCC-B756-ACBEF13A109D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E1D8E-9D64-4379-A3F4-7E9BBD094F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CF68D-A0AF-452E-938D-E6C2FC6A0D8D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8C768-4E30-479F-A73A-3F01D5CB7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AA89-C7E0-4919-8621-A568CC41618B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BEB83-FAC4-4452-8C03-47DECDCBD2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91FA3-8B36-4B50-AC91-FC2BB6CFD187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2D018-192B-4C7E-A324-D649184B0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F4F6E-828C-4C24-A727-791D598E68DC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56D3-F6F9-4AB4-A8B8-36B25AC69F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39C95-AAB1-470D-8A3C-6194FC85CF99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ED02D-D545-48C2-8E97-D8ECEEE07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4D6D-8C13-4BC4-8E7A-00A4D2ECD157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FA46A-67CA-49C0-A1BE-4AEE72711A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0D453-0E14-4312-BDF0-B4BA713E59AC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944F8-E592-4103-B895-D63FD30E9E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6A892-00BC-430E-B720-9D1AB97A05C3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204CE-C223-45EA-8E0C-459B2234D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0A6D8-1275-43B8-A08E-EDDC9112E56D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633EE-7484-432C-9FB6-AFDBAA3352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5431A-EC19-4579-B9F2-C5FFDA3E98A1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8341E-4168-4D05-92BE-AA7976D24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B94D7-C986-4479-8E31-0C478CA6DD72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96A6E-6035-4028-B91D-CF71F7A8A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2A215-0C65-4E39-B728-38B2BB35A6EF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05178-C511-4007-92D5-3533503588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grpSp>
        <p:nvGrpSpPr>
          <p:cNvPr id="1027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2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4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5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6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8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0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1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3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4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5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9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0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1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2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3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4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5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6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7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8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9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0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1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2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73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4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000">
                <a:ea typeface="ＭＳ Ｐゴシック" charset="-128"/>
              </a:defRPr>
            </a:lvl1pPr>
          </a:lstStyle>
          <a:p>
            <a:pPr>
              <a:defRPr/>
            </a:pPr>
            <a:fld id="{E161F7BA-EAAA-45D2-AED7-A5BD56DE685C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7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+mn-ea"/>
              </a:defRPr>
            </a:lvl1pPr>
          </a:lstStyle>
          <a:p>
            <a:pPr>
              <a:defRPr/>
            </a:pPr>
            <a:fld id="{C7411454-6B77-4FCB-8F9B-E72C7BA271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64" r:id="rId2"/>
    <p:sldLayoutId id="2147484365" r:id="rId3"/>
    <p:sldLayoutId id="2147484366" r:id="rId4"/>
    <p:sldLayoutId id="2147484367" r:id="rId5"/>
    <p:sldLayoutId id="2147484368" r:id="rId6"/>
    <p:sldLayoutId id="2147484369" r:id="rId7"/>
    <p:sldLayoutId id="2147484370" r:id="rId8"/>
    <p:sldLayoutId id="2147484371" r:id="rId9"/>
    <p:sldLayoutId id="2147484372" r:id="rId10"/>
    <p:sldLayoutId id="214748437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マスタ タイトルの書式設定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マスタ テキストの書式設定</a:t>
            </a:r>
          </a:p>
          <a:p>
            <a:pPr lvl="1"/>
            <a:r>
              <a:rPr lang="en-US" altLang="ja-JP"/>
              <a:t>第 2 レベル</a:t>
            </a:r>
          </a:p>
          <a:p>
            <a:pPr lvl="2"/>
            <a:r>
              <a:rPr lang="en-US" altLang="ja-JP"/>
              <a:t>第 3 レベル</a:t>
            </a:r>
          </a:p>
          <a:p>
            <a:pPr lvl="3"/>
            <a:r>
              <a:rPr lang="en-US" altLang="ja-JP"/>
              <a:t>第 4 レベル</a:t>
            </a:r>
          </a:p>
          <a:p>
            <a:pPr lvl="4"/>
            <a:r>
              <a:rPr lang="en-US" altLang="ja-JP"/>
              <a:t>第 5 レベル</a:t>
            </a:r>
          </a:p>
        </p:txBody>
      </p:sp>
      <p:sp>
        <p:nvSpPr>
          <p:cNvPr id="3645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0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A86834FD-913E-4B95-81CB-7E4C7FA546F3}" type="datetime1">
              <a:rPr lang="ja-JP" altLang="en-US" smtClean="0"/>
              <a:t>2025/5/14</a:t>
            </a:fld>
            <a:endParaRPr lang="en-US" altLang="ja-JP"/>
          </a:p>
        </p:txBody>
      </p:sp>
      <p:sp>
        <p:nvSpPr>
          <p:cNvPr id="3645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45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E4261DE-18EF-42D3-9484-398F442B23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645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45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print.iacr.org/2023/1957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eprint.iacr.org/2023/1957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FE596-F971-4762-931E-6167C798963D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5" name="スライド番号プレースホルダ 3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D8D565AC-255E-4653-B1B9-E42F1C3C7358}" type="slidenum">
              <a:rPr kumimoji="0" lang="en-US" altLang="ja-JP" sz="1000">
                <a:ea typeface="+mn-ea"/>
              </a:rPr>
              <a:pPr algn="r">
                <a:defRPr/>
              </a:pPr>
              <a:t>1</a:t>
            </a:fld>
            <a:endParaRPr kumimoji="0" lang="en-US" altLang="ja-JP" sz="1000">
              <a:ea typeface="+mn-ea"/>
            </a:endParaRPr>
          </a:p>
        </p:txBody>
      </p:sp>
      <p:sp>
        <p:nvSpPr>
          <p:cNvPr id="4100" name="Rectangle 7"/>
          <p:cNvSpPr txBox="1">
            <a:spLocks noGrp="1" noChangeArrowheads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4218E08-4745-4E96-9C5F-ECFE27746848}" type="slidenum">
              <a:rPr kumimoji="0" lang="en-US" altLang="ja-JP" sz="1000"/>
              <a:pPr algn="r"/>
              <a:t>1</a:t>
            </a:fld>
            <a:endParaRPr kumimoji="0" lang="en-US" altLang="ja-JP" sz="10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50084" y="723140"/>
            <a:ext cx="7489825" cy="2133600"/>
          </a:xfrm>
        </p:spPr>
        <p:txBody>
          <a:bodyPr/>
          <a:lstStyle/>
          <a:p>
            <a:pPr algn="r" eaLnBrk="1" hangingPunct="1"/>
            <a:r>
              <a:rPr lang="en-US" altLang="ja-JP" sz="3600" dirty="0"/>
              <a:t>Chosen Ciphertext Security</a:t>
            </a:r>
            <a:br>
              <a:rPr lang="en-US" altLang="ja-JP" sz="3600" dirty="0"/>
            </a:br>
            <a:r>
              <a:rPr lang="en-US" altLang="ja-JP" sz="3600" dirty="0"/>
              <a:t>via BARGs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49313" y="3049588"/>
            <a:ext cx="6248400" cy="2362200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endParaRPr lang="en-US" altLang="ja-JP" sz="2800" dirty="0"/>
          </a:p>
          <a:p>
            <a:pPr marL="0" indent="0" algn="r" eaLnBrk="1" hangingPunct="1">
              <a:buFont typeface="Wingdings" pitchFamily="2" charset="2"/>
              <a:buNone/>
            </a:pPr>
            <a:r>
              <a:rPr lang="en-US" altLang="ja-JP" sz="2000" dirty="0"/>
              <a:t>Takahiro Matsuda (                       )</a:t>
            </a:r>
            <a:br>
              <a:rPr lang="en-US" altLang="ja-JP" sz="2000" dirty="0"/>
            </a:br>
            <a:endParaRPr lang="en-US" altLang="ja-JP" sz="1800" dirty="0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6553200" y="151579"/>
            <a:ext cx="24130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PKC 2025 @ </a:t>
            </a:r>
            <a:r>
              <a:rPr lang="en-US" altLang="ja-JP" b="1" dirty="0" err="1"/>
              <a:t>Røros</a:t>
            </a:r>
            <a:br>
              <a:rPr lang="en-US" altLang="ja-JP" b="1" dirty="0"/>
            </a:br>
            <a:r>
              <a:rPr lang="en-US" altLang="ja-JP" b="1" dirty="0"/>
              <a:t>2025/5/12 ~ 15</a:t>
            </a:r>
          </a:p>
        </p:txBody>
      </p:sp>
      <p:pic>
        <p:nvPicPr>
          <p:cNvPr id="1027" name="Picture 3" descr="C:\home\tmatsuda\study\presentations\materials\ai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9800" y="3603251"/>
            <a:ext cx="1512168" cy="301229"/>
          </a:xfrm>
          <a:prstGeom prst="rect">
            <a:avLst/>
          </a:prstGeom>
          <a:noFill/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30A9EAA-A5F6-FB99-2260-44139526D4B3}"/>
              </a:ext>
            </a:extLst>
          </p:cNvPr>
          <p:cNvSpPr txBox="1"/>
          <p:nvPr/>
        </p:nvSpPr>
        <p:spPr>
          <a:xfrm>
            <a:off x="2843808" y="595019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linkClick r:id="rId4"/>
              </a:rPr>
              <a:t>https://eprint.iacr.org/2023/1957</a:t>
            </a: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5EA112-F8B3-41FF-926C-FBDCE309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5208" y="6248400"/>
            <a:ext cx="2133600" cy="457200"/>
          </a:xfrm>
        </p:spPr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C832FBD0-4036-4F87-B35B-E5BC193FBC0D}"/>
              </a:ext>
            </a:extLst>
          </p:cNvPr>
          <p:cNvSpPr/>
          <p:nvPr/>
        </p:nvSpPr>
        <p:spPr bwMode="auto">
          <a:xfrm>
            <a:off x="4262200" y="2636912"/>
            <a:ext cx="4794392" cy="2602203"/>
          </a:xfrm>
          <a:prstGeom prst="roundRect">
            <a:avLst>
              <a:gd name="adj" fmla="val 4745"/>
            </a:avLst>
          </a:prstGeom>
          <a:solidFill>
            <a:schemeClr val="bg1"/>
          </a:solidFill>
          <a:ln w="762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2D2F14F6-8C99-4E7B-935A-3ACAF7783A72}"/>
              </a:ext>
            </a:extLst>
          </p:cNvPr>
          <p:cNvSpPr/>
          <p:nvPr/>
        </p:nvSpPr>
        <p:spPr bwMode="auto">
          <a:xfrm>
            <a:off x="71496" y="5306815"/>
            <a:ext cx="3996448" cy="1218529"/>
          </a:xfrm>
          <a:prstGeom prst="roundRect">
            <a:avLst>
              <a:gd name="adj" fmla="val 9186"/>
            </a:avLst>
          </a:prstGeom>
          <a:solidFill>
            <a:srgbClr val="CC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8776502-A0AB-46CF-A483-20E08DCDB2CD}"/>
              </a:ext>
            </a:extLst>
          </p:cNvPr>
          <p:cNvSpPr/>
          <p:nvPr/>
        </p:nvSpPr>
        <p:spPr bwMode="auto">
          <a:xfrm>
            <a:off x="65640" y="2708919"/>
            <a:ext cx="3786280" cy="2320952"/>
          </a:xfrm>
          <a:prstGeom prst="roundRect">
            <a:avLst>
              <a:gd name="adj" fmla="val 9186"/>
            </a:avLst>
          </a:prstGeom>
          <a:solidFill>
            <a:srgbClr val="CC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A817B31-35ED-448A-9605-88A9EA46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22238"/>
            <a:ext cx="7543800" cy="1295400"/>
          </a:xfrm>
        </p:spPr>
        <p:txBody>
          <a:bodyPr/>
          <a:lstStyle/>
          <a:p>
            <a:r>
              <a:rPr lang="en-US" altLang="ja-JP" dirty="0"/>
              <a:t>Step 1: “Base” 1-Bit TBE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E60C1F-A4EC-4558-9262-7A53C05FA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496" y="2708919"/>
            <a:ext cx="4176464" cy="353948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b="1" u="sng" dirty="0"/>
              <a:t>Encrypting</a:t>
            </a:r>
            <a:r>
              <a:rPr lang="en-US" altLang="ja-JP" sz="1800" b="1" i="1" u="sng" dirty="0">
                <a:solidFill>
                  <a:srgbClr val="C00000"/>
                </a:solidFill>
              </a:rPr>
              <a:t> s</a:t>
            </a:r>
            <a:r>
              <a:rPr lang="en-US" altLang="ja-JP" sz="1800" b="1" u="sng" dirty="0"/>
              <a:t> </a:t>
            </a:r>
            <a:r>
              <a:rPr lang="ja-JP" altLang="en-US" sz="1800" b="1" u="sng" dirty="0"/>
              <a:t>∊ </a:t>
            </a:r>
            <a:r>
              <a:rPr lang="en-US" altLang="ja-JP" sz="1800" b="1" u="sng" dirty="0"/>
              <a:t>{0,1} under tag</a:t>
            </a:r>
            <a:r>
              <a:rPr lang="ja-JP" altLang="en-US" sz="1800" b="1" u="sng" dirty="0"/>
              <a:t> </a:t>
            </a:r>
            <a:r>
              <a:rPr lang="en-US" altLang="ja-JP" sz="1800" b="1" i="1" u="sng" dirty="0">
                <a:solidFill>
                  <a:srgbClr val="C00000"/>
                </a:solidFill>
              </a:rPr>
              <a:t>t</a:t>
            </a:r>
            <a:r>
              <a:rPr lang="en-US" altLang="ja-JP" sz="1800" b="1" i="1" u="sng" dirty="0"/>
              <a:t> </a:t>
            </a:r>
            <a:r>
              <a:rPr lang="en-US" altLang="ja-JP" sz="1800" b="1" u="sng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800" i="1" baseline="30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, ρ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800" i="1" dirty="0"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</a:t>
            </a:r>
            <a:r>
              <a:rPr lang="ja-JP" altLang="en-US" sz="1800" dirty="0"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random</a:t>
            </a:r>
            <a:endParaRPr lang="en-US" altLang="ja-JP" sz="1800" baseline="-250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com</a:t>
            </a:r>
            <a:r>
              <a:rPr lang="en-US" altLang="ja-JP" sz="1800" dirty="0">
                <a:sym typeface="Wingdings" panose="05000000000000000000" pitchFamily="2" charset="2"/>
              </a:rPr>
              <a:t>  </a:t>
            </a:r>
            <a:r>
              <a:rPr lang="en-US" altLang="ja-JP" sz="1800" b="1" i="1" dirty="0">
                <a:sym typeface="Wingdings" panose="05000000000000000000" pitchFamily="2" charset="2"/>
              </a:rPr>
              <a:t>Com</a:t>
            </a:r>
            <a:r>
              <a:rPr lang="en-US" altLang="ja-JP" sz="1800" dirty="0">
                <a:sym typeface="Wingdings" panose="05000000000000000000" pitchFamily="2" charset="2"/>
              </a:rPr>
              <a:t>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ck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b="1" i="1" dirty="0">
                <a:solidFill>
                  <a:srgbClr val="C00000"/>
                </a:solidFill>
                <a:sym typeface="Wingdings" panose="05000000000000000000" pitchFamily="2" charset="2"/>
              </a:rPr>
              <a:t>t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; </a:t>
            </a:r>
            <a:r>
              <a:rPr lang="en-US" altLang="ja-JP" sz="1800" i="1" dirty="0" err="1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lang="en-US" altLang="ja-JP" sz="1800" i="1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)</a:t>
            </a:r>
            <a:endParaRPr lang="en-US" altLang="ja-JP" sz="1800" i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s</a:t>
            </a:r>
            <a:r>
              <a:rPr lang="en-US" altLang="ja-JP" sz="1800" i="1" dirty="0">
                <a:solidFill>
                  <a:srgbClr val="C00000"/>
                </a:solidFill>
              </a:rPr>
              <a:t>   </a:t>
            </a:r>
            <a:r>
              <a:rPr lang="en-US" altLang="ja-JP" sz="1800" dirty="0">
                <a:sym typeface="Wingdings" panose="05000000000000000000" pitchFamily="2" charset="2"/>
              </a:rPr>
              <a:t> </a:t>
            </a:r>
            <a:r>
              <a:rPr lang="en-US" altLang="ja-JP" sz="1800" b="1" i="1" dirty="0">
                <a:solidFill>
                  <a:srgbClr val="006600"/>
                </a:solidFill>
                <a:sym typeface="Wingdings" panose="05000000000000000000" pitchFamily="2" charset="2"/>
              </a:rPr>
              <a:t>Enc</a:t>
            </a:r>
            <a:r>
              <a:rPr lang="en-US" altLang="ja-JP" sz="1800" dirty="0">
                <a:sym typeface="Wingdings" panose="05000000000000000000" pitchFamily="2" charset="2"/>
              </a:rPr>
              <a:t>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pk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,   </a:t>
            </a:r>
            <a:r>
              <a:rPr lang="en-US" altLang="ja-JP" sz="1800" i="1" dirty="0" err="1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lang="en-US" altLang="ja-JP" sz="1800" i="1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i="1" baseline="30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; </a:t>
            </a:r>
            <a:r>
              <a:rPr lang="en-US" altLang="ja-JP" sz="1800" i="1" dirty="0" err="1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  )</a:t>
            </a:r>
            <a:br>
              <a:rPr lang="en-US" altLang="ja-JP" sz="1800" dirty="0"/>
            </a:br>
            <a:r>
              <a:rPr lang="en-US" altLang="ja-JP" sz="1800" i="1" dirty="0">
                <a:solidFill>
                  <a:srgbClr val="C00000"/>
                </a:solidFill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1-s</a:t>
            </a:r>
            <a:r>
              <a:rPr lang="en-US" altLang="ja-JP" sz="1800" dirty="0"/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 </a:t>
            </a:r>
            <a:r>
              <a:rPr lang="en-US" altLang="ja-JP" sz="1800" b="1" i="1" dirty="0">
                <a:solidFill>
                  <a:srgbClr val="006600"/>
                </a:solidFill>
                <a:sym typeface="Wingdings" panose="05000000000000000000" pitchFamily="2" charset="2"/>
              </a:rPr>
              <a:t>Enc</a:t>
            </a:r>
            <a:r>
              <a:rPr lang="en-US" altLang="ja-JP" sz="1800" dirty="0">
                <a:sym typeface="Wingdings" panose="05000000000000000000" pitchFamily="2" charset="2"/>
              </a:rPr>
              <a:t>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pk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1-s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ja-JP" altLang="en-US" sz="1800" dirty="0">
                <a:solidFill>
                  <a:srgbClr val="C00000"/>
                </a:solidFill>
                <a:sym typeface="Wingdings" panose="05000000000000000000" pitchFamily="2" charset="2"/>
              </a:rPr>
              <a:t>⊥ </a:t>
            </a:r>
            <a:r>
              <a:rPr lang="en-US" altLang="ja-JP" sz="1800" dirty="0">
                <a:sym typeface="Wingdings" panose="05000000000000000000" pitchFamily="2" charset="2"/>
              </a:rPr>
              <a:t>;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1-s</a:t>
            </a:r>
            <a:r>
              <a:rPr lang="en-US" altLang="ja-JP" sz="18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altLang="ja-JP" sz="1800" dirty="0">
                <a:sym typeface="Wingdings" panose="05000000000000000000" pitchFamily="2" charset="2"/>
              </a:rPr>
              <a:t>   </a:t>
            </a:r>
            <a:br>
              <a:rPr lang="en-US" altLang="ja-JP" sz="1800" dirty="0">
                <a:sym typeface="Wingdings" panose="05000000000000000000" pitchFamily="2" charset="2"/>
              </a:rPr>
            </a:br>
            <a:r>
              <a:rPr lang="en-US" altLang="ja-JP" sz="1800" dirty="0">
                <a:sym typeface="Wingdings" panose="05000000000000000000" pitchFamily="2" charset="2"/>
              </a:rPr>
              <a:t>Ciphertext</a:t>
            </a:r>
            <a:r>
              <a:rPr lang="ja-JP" altLang="en-US" sz="1800" dirty="0">
                <a:sym typeface="Wingdings" panose="05000000000000000000" pitchFamily="2" charset="2"/>
              </a:rPr>
              <a:t>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800" dirty="0">
                <a:sym typeface="Wingdings" panose="05000000000000000000" pitchFamily="2" charset="2"/>
              </a:rPr>
              <a:t> = 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com</a:t>
            </a:r>
            <a:r>
              <a:rPr lang="en-US" altLang="ja-JP" sz="18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en-US" altLang="ja-JP" sz="1800" b="1" u="sng" dirty="0"/>
              <a:t>Decrypting </a:t>
            </a:r>
            <a:r>
              <a:rPr lang="en-US" altLang="ja-JP" sz="1800" i="1" u="sng" dirty="0">
                <a:solidFill>
                  <a:srgbClr val="C00000"/>
                </a:solidFill>
              </a:rPr>
              <a:t>C</a:t>
            </a:r>
            <a:r>
              <a:rPr lang="en-US" altLang="ja-JP" sz="1800" b="1" u="sng" dirty="0"/>
              <a:t>:</a:t>
            </a:r>
          </a:p>
          <a:p>
            <a:pPr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</a:rPr>
              <a:t>s</a:t>
            </a:r>
            <a:r>
              <a:rPr lang="en-US" altLang="ja-JP" sz="1800" dirty="0"/>
              <a:t> =      0   if </a:t>
            </a:r>
            <a:r>
              <a:rPr lang="en-US" altLang="ja-JP" sz="1800" b="1" i="1" dirty="0">
                <a:solidFill>
                  <a:srgbClr val="006600"/>
                </a:solidFill>
              </a:rPr>
              <a:t>Dec</a:t>
            </a:r>
            <a:r>
              <a:rPr lang="en-US" altLang="ja-JP" sz="1800" dirty="0"/>
              <a:t>(</a:t>
            </a:r>
            <a:r>
              <a:rPr lang="en-US" altLang="ja-JP" sz="1800" i="1" dirty="0">
                <a:solidFill>
                  <a:srgbClr val="C00000"/>
                </a:solidFill>
              </a:rPr>
              <a:t>sk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800" dirty="0"/>
              <a:t>, </a:t>
            </a:r>
            <a:r>
              <a:rPr lang="en-US" altLang="ja-JP" sz="1800" i="1" dirty="0">
                <a:solidFill>
                  <a:srgbClr val="C00000"/>
                </a:solidFill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800" dirty="0"/>
              <a:t>) = </a:t>
            </a:r>
            <a:r>
              <a:rPr lang="en-US" altLang="ja-JP" sz="1800" i="1" dirty="0">
                <a:solidFill>
                  <a:srgbClr val="C00000"/>
                </a:solidFill>
              </a:rPr>
              <a:t>ρ   </a:t>
            </a:r>
            <a:r>
              <a:rPr lang="ja-JP" altLang="en-US" sz="1800" dirty="0"/>
              <a:t>⋀</a:t>
            </a:r>
            <a:r>
              <a:rPr lang="ja-JP" altLang="en-US" sz="1800" i="1" dirty="0">
                <a:solidFill>
                  <a:srgbClr val="C00000"/>
                </a:solidFill>
              </a:rPr>
              <a:t> </a:t>
            </a:r>
            <a:br>
              <a:rPr lang="en-US" altLang="ja-JP" sz="1800" i="1" dirty="0">
                <a:solidFill>
                  <a:srgbClr val="C00000"/>
                </a:solidFill>
              </a:rPr>
            </a:br>
            <a:r>
              <a:rPr lang="en-US" altLang="ja-JP" sz="1800" i="1" dirty="0">
                <a:solidFill>
                  <a:srgbClr val="C00000"/>
                </a:solidFill>
              </a:rPr>
              <a:t>                  </a:t>
            </a:r>
            <a:r>
              <a:rPr lang="en-US" altLang="ja-JP" sz="1800" b="1" i="1" dirty="0"/>
              <a:t>Com</a:t>
            </a:r>
            <a:r>
              <a:rPr lang="en-US" altLang="ja-JP" sz="1800" dirty="0"/>
              <a:t>(</a:t>
            </a:r>
            <a:r>
              <a:rPr lang="en-US" altLang="ja-JP" sz="1800" i="1" dirty="0">
                <a:solidFill>
                  <a:srgbClr val="C00000"/>
                </a:solidFill>
              </a:rPr>
              <a:t>ck</a:t>
            </a:r>
            <a:r>
              <a:rPr lang="en-US" altLang="ja-JP" sz="1800" i="1" dirty="0"/>
              <a:t>,</a:t>
            </a:r>
            <a:r>
              <a:rPr lang="en-US" altLang="ja-JP" sz="1800" i="1" dirty="0">
                <a:solidFill>
                  <a:srgbClr val="C00000"/>
                </a:solidFill>
              </a:rPr>
              <a:t> </a:t>
            </a:r>
            <a:r>
              <a:rPr lang="en-US" altLang="ja-JP" sz="1800" b="1" i="1" dirty="0">
                <a:solidFill>
                  <a:srgbClr val="C00000"/>
                </a:solidFill>
              </a:rPr>
              <a:t>t</a:t>
            </a:r>
            <a:r>
              <a:rPr lang="en-US" altLang="ja-JP" sz="1800" i="1" dirty="0"/>
              <a:t>,</a:t>
            </a:r>
            <a:r>
              <a:rPr lang="en-US" altLang="ja-JP" sz="1800" i="1" dirty="0">
                <a:solidFill>
                  <a:srgbClr val="C00000"/>
                </a:solidFill>
              </a:rPr>
              <a:t> 0</a:t>
            </a:r>
            <a:r>
              <a:rPr lang="en-US" altLang="ja-JP" sz="1800" dirty="0"/>
              <a:t>;</a:t>
            </a:r>
            <a:r>
              <a:rPr lang="en-US" altLang="ja-JP" sz="1800" i="1" dirty="0">
                <a:solidFill>
                  <a:srgbClr val="C00000"/>
                </a:solidFill>
              </a:rPr>
              <a:t> ρ</a:t>
            </a:r>
            <a:r>
              <a:rPr lang="en-US" altLang="ja-JP" sz="1800" dirty="0"/>
              <a:t>)</a:t>
            </a:r>
            <a:r>
              <a:rPr lang="en-US" altLang="ja-JP" sz="1800" i="1" dirty="0">
                <a:solidFill>
                  <a:srgbClr val="C00000"/>
                </a:solidFill>
              </a:rPr>
              <a:t> = com</a:t>
            </a:r>
            <a:br>
              <a:rPr lang="en-US" altLang="ja-JP" sz="1800" dirty="0"/>
            </a:br>
            <a:r>
              <a:rPr lang="en-US" altLang="ja-JP" sz="1800" dirty="0"/>
              <a:t>           1   otherwise</a:t>
            </a:r>
          </a:p>
          <a:p>
            <a:pPr marL="0" indent="0">
              <a:buNone/>
            </a:pPr>
            <a:endParaRPr lang="en-US" altLang="ja-JP" sz="1800" dirty="0">
              <a:sym typeface="Wingdings" panose="05000000000000000000" pitchFamily="2" charset="2"/>
            </a:endParaRP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90488BD0-6BBF-40D1-9EF2-30A60357A0FC}"/>
              </a:ext>
            </a:extLst>
          </p:cNvPr>
          <p:cNvSpPr txBox="1">
            <a:spLocks/>
          </p:cNvSpPr>
          <p:nvPr/>
        </p:nvSpPr>
        <p:spPr bwMode="auto">
          <a:xfrm>
            <a:off x="4242104" y="2665194"/>
            <a:ext cx="4968552" cy="257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ja-JP" sz="1600" kern="0" dirty="0">
                <a:sym typeface="Wingdings" panose="05000000000000000000" pitchFamily="2" charset="2"/>
              </a:rPr>
              <a:t> </a:t>
            </a:r>
            <a:r>
              <a:rPr lang="en-US" altLang="ja-JP" sz="1600" u="sng" kern="0" dirty="0">
                <a:sym typeface="Wingdings" panose="05000000000000000000" pitchFamily="2" charset="2"/>
              </a:rPr>
              <a:t>Why the bit</a:t>
            </a:r>
            <a:r>
              <a:rPr lang="en-US" altLang="ja-JP" sz="1600" b="1" i="1" u="sng" kern="0" dirty="0">
                <a:solidFill>
                  <a:srgbClr val="C00000"/>
                </a:solidFill>
                <a:sym typeface="Wingdings" panose="05000000000000000000" pitchFamily="2" charset="2"/>
              </a:rPr>
              <a:t> s</a:t>
            </a:r>
            <a:r>
              <a:rPr lang="en-US" altLang="ja-JP" sz="1600" b="1" i="1" u="sng" kern="0" dirty="0">
                <a:sym typeface="Wingdings" panose="05000000000000000000" pitchFamily="2" charset="2"/>
              </a:rPr>
              <a:t> </a:t>
            </a:r>
            <a:r>
              <a:rPr lang="en-US" altLang="ja-JP" sz="1600" u="sng" kern="0" dirty="0">
                <a:sym typeface="Wingdings" panose="05000000000000000000" pitchFamily="2" charset="2"/>
              </a:rPr>
              <a:t>is hidden?</a:t>
            </a:r>
          </a:p>
          <a:p>
            <a:pPr marL="0" indent="0">
              <a:buNone/>
            </a:pPr>
            <a:endParaRPr lang="en-US" altLang="ja-JP" sz="800" u="sng" kern="0" dirty="0">
              <a:sym typeface="Wingdings" panose="05000000000000000000" pitchFamily="2" charset="2"/>
            </a:endParaRPr>
          </a:p>
          <a:p>
            <a:r>
              <a:rPr lang="en-US" altLang="ja-JP" sz="1600" kern="0" dirty="0">
                <a:sym typeface="Wingdings" panose="05000000000000000000" pitchFamily="2" charset="2"/>
              </a:rPr>
              <a:t>By the Equivocability of </a:t>
            </a:r>
            <a:r>
              <a:rPr lang="en-US" altLang="ja-JP" sz="1600" b="1" i="1" kern="0" dirty="0">
                <a:sym typeface="Wingdings" panose="05000000000000000000" pitchFamily="2" charset="2"/>
              </a:rPr>
              <a:t>Com</a:t>
            </a:r>
            <a:br>
              <a:rPr lang="en-US" altLang="ja-JP" sz="1600" b="1" kern="0" dirty="0">
                <a:sym typeface="Wingdings" panose="05000000000000000000" pitchFamily="2" charset="2"/>
              </a:rPr>
            </a:br>
            <a:r>
              <a:rPr lang="en-US" altLang="ja-JP" sz="1600" kern="0" dirty="0">
                <a:sym typeface="Wingdings" panose="05000000000000000000" pitchFamily="2" charset="2"/>
              </a:rPr>
              <a:t>and</a:t>
            </a:r>
            <a:r>
              <a:rPr lang="en-US" altLang="ja-JP" sz="1600" b="1" kern="0" dirty="0">
                <a:sym typeface="Wingdings" panose="05000000000000000000" pitchFamily="2" charset="2"/>
              </a:rPr>
              <a:t> </a:t>
            </a:r>
            <a:r>
              <a:rPr lang="en-US" altLang="ja-JP" sz="1600" kern="0" dirty="0">
                <a:sym typeface="Wingdings" panose="05000000000000000000" pitchFamily="2" charset="2"/>
              </a:rPr>
              <a:t>CPA security of </a:t>
            </a:r>
            <a:r>
              <a:rPr lang="en-US" altLang="ja-JP" sz="1600" b="1" kern="0" dirty="0">
                <a:solidFill>
                  <a:srgbClr val="006600"/>
                </a:solidFill>
                <a:sym typeface="Wingdings" panose="05000000000000000000" pitchFamily="2" charset="2"/>
              </a:rPr>
              <a:t>CPA PKE,</a:t>
            </a:r>
          </a:p>
          <a:p>
            <a:endParaRPr lang="en-US" altLang="ja-JP" sz="800" b="1" kern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      C</a:t>
            </a:r>
            <a:r>
              <a:rPr lang="en-US" altLang="ja-JP" sz="1600" kern="0" dirty="0">
                <a:sym typeface="Wingdings" panose="05000000000000000000" pitchFamily="2" charset="2"/>
              </a:rPr>
              <a:t> = (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600" i="1" kern="0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600" kern="0" dirty="0">
                <a:sym typeface="Wingdings" panose="05000000000000000000" pitchFamily="2" charset="2"/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600" i="1" kern="0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600" kern="0" dirty="0">
                <a:sym typeface="Wingdings" panose="05000000000000000000" pitchFamily="2" charset="2"/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com</a:t>
            </a:r>
            <a:r>
              <a:rPr lang="en-US" altLang="ja-JP" sz="1600" kern="0" dirty="0">
                <a:sym typeface="Wingdings" panose="05000000000000000000" pitchFamily="2" charset="2"/>
              </a:rPr>
              <a:t>)        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C~</a:t>
            </a:r>
            <a:r>
              <a:rPr lang="en-US" altLang="ja-JP" sz="1600" kern="0" dirty="0">
                <a:sym typeface="Wingdings" panose="05000000000000000000" pitchFamily="2" charset="2"/>
              </a:rPr>
              <a:t> = (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c~</a:t>
            </a:r>
            <a:r>
              <a:rPr lang="en-US" altLang="ja-JP" sz="1600" i="1" kern="0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600" kern="0" dirty="0">
                <a:sym typeface="Wingdings" panose="05000000000000000000" pitchFamily="2" charset="2"/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c~</a:t>
            </a:r>
            <a:r>
              <a:rPr lang="en-US" altLang="ja-JP" sz="1600" i="1" kern="0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600" kern="0" dirty="0">
                <a:sym typeface="Wingdings" panose="05000000000000000000" pitchFamily="2" charset="2"/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com~</a:t>
            </a:r>
            <a:r>
              <a:rPr lang="en-US" altLang="ja-JP" sz="1600" kern="0" dirty="0">
                <a:sym typeface="Wingdings" panose="05000000000000000000" pitchFamily="2" charset="2"/>
              </a:rPr>
              <a:t>)</a:t>
            </a:r>
          </a:p>
          <a:p>
            <a:endParaRPr lang="en-US" altLang="ja-JP" sz="800" kern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ja-JP" sz="1600" kern="0" dirty="0">
                <a:sym typeface="Wingdings" panose="05000000000000000000" pitchFamily="2" charset="2"/>
              </a:rPr>
              <a:t>      where</a:t>
            </a:r>
            <a:r>
              <a:rPr lang="en-US" altLang="ja-JP" sz="1600" b="1" kern="0" dirty="0">
                <a:sym typeface="Wingdings" panose="05000000000000000000" pitchFamily="2" charset="2"/>
              </a:rPr>
              <a:t> </a:t>
            </a:r>
            <a:r>
              <a:rPr lang="en-US" altLang="ja-JP" sz="1600" dirty="0"/>
              <a:t>(</a:t>
            </a:r>
            <a:r>
              <a:rPr lang="en-US" altLang="ja-JP" sz="1600" i="1" dirty="0">
                <a:solidFill>
                  <a:srgbClr val="C00000"/>
                </a:solidFill>
              </a:rPr>
              <a:t>ck~, com~, ρ~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600" i="1" dirty="0">
                <a:solidFill>
                  <a:srgbClr val="C00000"/>
                </a:solidFill>
              </a:rPr>
              <a:t>, ρ~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1</a:t>
            </a:r>
            <a:r>
              <a:rPr lang="en-US" altLang="ja-JP" sz="1600" dirty="0"/>
              <a:t>)</a:t>
            </a:r>
            <a:r>
              <a:rPr lang="en-US" altLang="ja-JP" sz="1600" dirty="0">
                <a:sym typeface="Wingdings" panose="05000000000000000000" pitchFamily="2" charset="2"/>
              </a:rPr>
              <a:t></a:t>
            </a:r>
            <a:r>
              <a:rPr lang="en-US" altLang="ja-JP" sz="1600" b="1" i="1" dirty="0" err="1">
                <a:sym typeface="Wingdings" panose="05000000000000000000" pitchFamily="2" charset="2"/>
              </a:rPr>
              <a:t>EQSetup</a:t>
            </a:r>
            <a:r>
              <a:rPr lang="en-US" altLang="ja-JP" sz="1600" dirty="0">
                <a:sym typeface="Wingdings" panose="05000000000000000000" pitchFamily="2" charset="2"/>
              </a:rPr>
              <a:t>(</a:t>
            </a:r>
            <a:r>
              <a:rPr lang="en-US" altLang="ja-JP" sz="1600" b="1" i="1" dirty="0">
                <a:solidFill>
                  <a:srgbClr val="C00000"/>
                </a:solidFill>
                <a:sym typeface="Wingdings" panose="05000000000000000000" pitchFamily="2" charset="2"/>
              </a:rPr>
              <a:t>t*</a:t>
            </a:r>
            <a:r>
              <a:rPr lang="en-US" altLang="ja-JP" sz="1600" dirty="0">
                <a:sym typeface="Wingdings" panose="05000000000000000000" pitchFamily="2" charset="2"/>
              </a:rPr>
              <a:t>)</a:t>
            </a:r>
            <a:br>
              <a:rPr lang="en-US" altLang="ja-JP" sz="1600" dirty="0">
                <a:sym typeface="Wingdings" panose="05000000000000000000" pitchFamily="2" charset="2"/>
              </a:rPr>
            </a:br>
            <a:r>
              <a:rPr lang="en-US" altLang="ja-JP" sz="1600" dirty="0">
                <a:sym typeface="Wingdings" panose="05000000000000000000" pitchFamily="2" charset="2"/>
              </a:rPr>
              <a:t>      and      </a:t>
            </a:r>
            <a:r>
              <a:rPr lang="en-US" altLang="ja-JP" sz="1600" i="1" kern="0" dirty="0" err="1">
                <a:solidFill>
                  <a:srgbClr val="C00000"/>
                </a:solidFill>
                <a:sym typeface="Wingdings" panose="05000000000000000000" pitchFamily="2" charset="2"/>
              </a:rPr>
              <a:t>c~</a:t>
            </a:r>
            <a:r>
              <a:rPr lang="en-US" altLang="ja-JP" sz="1600" i="1" kern="0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v</a:t>
            </a:r>
            <a:r>
              <a:rPr lang="en-US" altLang="ja-JP" sz="1600" kern="0" dirty="0">
                <a:sym typeface="Wingdings" panose="05000000000000000000" pitchFamily="2" charset="2"/>
              </a:rPr>
              <a:t> = </a:t>
            </a:r>
            <a:r>
              <a:rPr lang="en-US" altLang="ja-JP" sz="1600" b="1" i="1" kern="0" dirty="0">
                <a:solidFill>
                  <a:srgbClr val="006600"/>
                </a:solidFill>
                <a:sym typeface="Wingdings" panose="05000000000000000000" pitchFamily="2" charset="2"/>
              </a:rPr>
              <a:t>Enc</a:t>
            </a:r>
            <a:r>
              <a:rPr lang="en-US" altLang="ja-JP" sz="1600" kern="0" dirty="0">
                <a:sym typeface="Wingdings" panose="05000000000000000000" pitchFamily="2" charset="2"/>
              </a:rPr>
              <a:t>(</a:t>
            </a:r>
            <a:r>
              <a:rPr lang="en-US" altLang="ja-JP" sz="1600" i="1" kern="0" dirty="0" err="1">
                <a:solidFill>
                  <a:srgbClr val="C00000"/>
                </a:solidFill>
                <a:sym typeface="Wingdings" panose="05000000000000000000" pitchFamily="2" charset="2"/>
              </a:rPr>
              <a:t>pk</a:t>
            </a:r>
            <a:r>
              <a:rPr lang="en-US" altLang="ja-JP" sz="1600" i="1" kern="0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v</a:t>
            </a:r>
            <a:r>
              <a:rPr lang="en-US" altLang="ja-JP" sz="1600" kern="0" dirty="0">
                <a:sym typeface="Wingdings" panose="05000000000000000000" pitchFamily="2" charset="2"/>
              </a:rPr>
              <a:t>, </a:t>
            </a:r>
            <a:r>
              <a:rPr lang="en-US" altLang="ja-JP" sz="1600" i="1" kern="0" dirty="0" err="1">
                <a:solidFill>
                  <a:srgbClr val="C00000"/>
                </a:solidFill>
                <a:sym typeface="Wingdings" panose="05000000000000000000" pitchFamily="2" charset="2"/>
              </a:rPr>
              <a:t>ρ~</a:t>
            </a:r>
            <a:r>
              <a:rPr lang="en-US" altLang="ja-JP" sz="1600" i="1" kern="0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v</a:t>
            </a:r>
            <a:r>
              <a:rPr lang="en-US" altLang="ja-JP" sz="1600" kern="0" dirty="0">
                <a:sym typeface="Wingdings" panose="05000000000000000000" pitchFamily="2" charset="2"/>
              </a:rPr>
              <a:t>; </a:t>
            </a:r>
            <a:r>
              <a:rPr lang="en-US" altLang="ja-JP" sz="1600" i="1" kern="0" dirty="0" err="1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600" i="1" kern="0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v</a:t>
            </a:r>
            <a:r>
              <a:rPr lang="en-US" altLang="ja-JP" sz="1600" kern="0" dirty="0">
                <a:sym typeface="Wingdings" panose="05000000000000000000" pitchFamily="2" charset="2"/>
              </a:rPr>
              <a:t>) for both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v</a:t>
            </a:r>
            <a:r>
              <a:rPr lang="en-US" altLang="ja-JP" sz="1600" kern="0" dirty="0">
                <a:sym typeface="Wingdings" panose="05000000000000000000" pitchFamily="2" charset="2"/>
              </a:rPr>
              <a:t> </a:t>
            </a:r>
            <a:r>
              <a:rPr lang="ja-JP" altLang="en-US" sz="1600" kern="0" dirty="0">
                <a:sym typeface="Wingdings" panose="05000000000000000000" pitchFamily="2" charset="2"/>
              </a:rPr>
              <a:t>∈</a:t>
            </a:r>
            <a:r>
              <a:rPr lang="en-US" altLang="ja-JP" sz="1600" kern="0" dirty="0">
                <a:sym typeface="Wingdings" panose="05000000000000000000" pitchFamily="2" charset="2"/>
              </a:rPr>
              <a:t>{0,1}</a:t>
            </a:r>
            <a:endParaRPr lang="en-US" altLang="ja-JP" sz="800" b="1" kern="0" dirty="0">
              <a:solidFill>
                <a:srgbClr val="0066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ja-JP" sz="800" kern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ja-JP" sz="1600" kern="0" dirty="0">
                <a:sym typeface="Wingdings" panose="05000000000000000000" pitchFamily="2" charset="2"/>
              </a:rPr>
              <a:t>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600" kern="0" dirty="0">
                <a:sym typeface="Wingdings" panose="05000000000000000000" pitchFamily="2" charset="2"/>
              </a:rPr>
              <a:t> = (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600" i="1" kern="0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600" kern="0" dirty="0">
                <a:sym typeface="Wingdings" panose="05000000000000000000" pitchFamily="2" charset="2"/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600" i="1" kern="0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600" kern="0" dirty="0">
                <a:sym typeface="Wingdings" panose="05000000000000000000" pitchFamily="2" charset="2"/>
              </a:rPr>
              <a:t>,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 com</a:t>
            </a:r>
            <a:r>
              <a:rPr lang="en-US" altLang="ja-JP" sz="1600" kern="0" dirty="0">
                <a:sym typeface="Wingdings" panose="05000000000000000000" pitchFamily="2" charset="2"/>
              </a:rPr>
              <a:t>) looks independent of</a:t>
            </a:r>
            <a:r>
              <a:rPr lang="ja-JP" altLang="en-US" sz="1600" kern="0" dirty="0">
                <a:sym typeface="Wingdings" panose="05000000000000000000" pitchFamily="2" charset="2"/>
              </a:rPr>
              <a:t> </a:t>
            </a:r>
            <a:r>
              <a:rPr lang="en-US" altLang="ja-JP" sz="1600" i="1" kern="0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endParaRPr lang="en-US" altLang="ja-JP" sz="1600" kern="0" dirty="0"/>
          </a:p>
        </p:txBody>
      </p:sp>
      <p:sp>
        <p:nvSpPr>
          <p:cNvPr id="11" name="左中かっこ 10">
            <a:extLst>
              <a:ext uri="{FF2B5EF4-FFF2-40B4-BE49-F238E27FC236}">
                <a16:creationId xmlns:a16="http://schemas.microsoft.com/office/drawing/2014/main" id="{B038ADAC-B153-4D09-9113-BCCB18A7081D}"/>
              </a:ext>
            </a:extLst>
          </p:cNvPr>
          <p:cNvSpPr/>
          <p:nvPr/>
        </p:nvSpPr>
        <p:spPr bwMode="auto">
          <a:xfrm>
            <a:off x="899592" y="5625579"/>
            <a:ext cx="152468" cy="827757"/>
          </a:xfrm>
          <a:prstGeom prst="leftBrace">
            <a:avLst>
              <a:gd name="adj1" fmla="val 8333"/>
              <a:gd name="adj2" fmla="val 2201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77674639-BBE8-D193-CD17-9A844A913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900" y="775219"/>
            <a:ext cx="1805300" cy="58250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600" b="1" dirty="0"/>
              <a:t>Equivocal</a:t>
            </a:r>
            <a:br>
              <a:rPr lang="en-US" altLang="ja-JP" sz="1600" b="1" dirty="0"/>
            </a:br>
            <a:r>
              <a:rPr lang="ja-JP" altLang="en-US" sz="1100" b="1" dirty="0"/>
              <a:t>（</a:t>
            </a:r>
            <a:r>
              <a:rPr lang="en-US" altLang="ja-JP" sz="1100" b="1" dirty="0"/>
              <a:t>tag-based</a:t>
            </a:r>
            <a:r>
              <a:rPr lang="ja-JP" altLang="en-US" sz="1100" b="1" dirty="0"/>
              <a:t>）</a:t>
            </a:r>
            <a:br>
              <a:rPr lang="en-US" altLang="ja-JP" sz="1100" b="1" dirty="0"/>
            </a:br>
            <a:r>
              <a:rPr lang="en-US" altLang="ja-JP" sz="1600" b="1" dirty="0"/>
              <a:t>Bit-Commitment</a:t>
            </a:r>
            <a:endParaRPr lang="ja-JP" altLang="en-US" sz="16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8A994D-C17A-1556-4292-530BFB51170F}"/>
              </a:ext>
            </a:extLst>
          </p:cNvPr>
          <p:cNvSpPr txBox="1"/>
          <p:nvPr/>
        </p:nvSpPr>
        <p:spPr>
          <a:xfrm>
            <a:off x="1598740" y="540447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+</a:t>
            </a:r>
            <a:endParaRPr kumimoji="1" lang="ja-JP" altLang="en-US" sz="6000" b="1" dirty="0"/>
          </a:p>
        </p:txBody>
      </p:sp>
      <p:sp>
        <p:nvSpPr>
          <p:cNvPr id="8" name="角丸四角形 8">
            <a:extLst>
              <a:ext uri="{FF2B5EF4-FFF2-40B4-BE49-F238E27FC236}">
                <a16:creationId xmlns:a16="http://schemas.microsoft.com/office/drawing/2014/main" id="{5DEC2C59-A09B-A8F9-5507-6C686740F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415" y="793584"/>
            <a:ext cx="805783" cy="52912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600" b="1" dirty="0">
                <a:solidFill>
                  <a:srgbClr val="006600"/>
                </a:solidFill>
              </a:rPr>
              <a:t>CPA</a:t>
            </a:r>
            <a:br>
              <a:rPr lang="en-US" altLang="ja-JP" sz="1600" b="1" dirty="0">
                <a:solidFill>
                  <a:srgbClr val="006600"/>
                </a:solidFill>
              </a:rPr>
            </a:br>
            <a:r>
              <a:rPr lang="en-US" altLang="ja-JP" sz="1600" b="1" dirty="0">
                <a:solidFill>
                  <a:srgbClr val="006600"/>
                </a:solidFill>
              </a:rPr>
              <a:t>PKE</a:t>
            </a:r>
            <a:endParaRPr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角丸四角形 5">
            <a:extLst>
              <a:ext uri="{FF2B5EF4-FFF2-40B4-BE49-F238E27FC236}">
                <a16:creationId xmlns:a16="http://schemas.microsoft.com/office/drawing/2014/main" id="{2585922C-0923-D3FA-2B85-372566579E38}"/>
              </a:ext>
            </a:extLst>
          </p:cNvPr>
          <p:cNvSpPr/>
          <p:nvPr/>
        </p:nvSpPr>
        <p:spPr bwMode="auto">
          <a:xfrm>
            <a:off x="5461337" y="731163"/>
            <a:ext cx="911824" cy="609530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600" b="1" dirty="0"/>
              <a:t>“Base”</a:t>
            </a:r>
            <a:br>
              <a:rPr lang="en-US" altLang="ja-JP" sz="1600" b="1" dirty="0"/>
            </a:br>
            <a:r>
              <a:rPr lang="en-US" altLang="ja-JP" sz="1000" b="1" dirty="0"/>
              <a:t>(1-bit)</a:t>
            </a:r>
            <a:br>
              <a:rPr lang="en-US" altLang="ja-JP" sz="1000" b="1" dirty="0"/>
            </a:br>
            <a:r>
              <a:rPr lang="en-US" altLang="ja-JP" sz="1600" b="1" dirty="0"/>
              <a:t>TBE</a:t>
            </a:r>
            <a:endParaRPr lang="ja-JP" altLang="en-US" sz="1600" b="1" dirty="0"/>
          </a:p>
        </p:txBody>
      </p:sp>
      <p:sp>
        <p:nvSpPr>
          <p:cNvPr id="12" name="右矢印 6">
            <a:extLst>
              <a:ext uri="{FF2B5EF4-FFF2-40B4-BE49-F238E27FC236}">
                <a16:creationId xmlns:a16="http://schemas.microsoft.com/office/drawing/2014/main" id="{125FA568-E7C1-8CC3-7F81-F8A36DA2CB52}"/>
              </a:ext>
            </a:extLst>
          </p:cNvPr>
          <p:cNvSpPr/>
          <p:nvPr/>
        </p:nvSpPr>
        <p:spPr bwMode="auto">
          <a:xfrm>
            <a:off x="4627931" y="831274"/>
            <a:ext cx="592141" cy="4704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EB8BAF47-1F52-FF00-6CBA-5673DD25C8F6}"/>
                  </a:ext>
                </a:extLst>
              </p:cNvPr>
              <p:cNvSpPr/>
              <p:nvPr/>
            </p:nvSpPr>
            <p:spPr bwMode="auto">
              <a:xfrm>
                <a:off x="6177608" y="3606983"/>
                <a:ext cx="624585" cy="65831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kumimoji="1" lang="ja-JP" altLang="en-US" sz="3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EB8BAF47-1F52-FF00-6CBA-5673DD25C8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7608" y="3606983"/>
                <a:ext cx="624585" cy="658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6537D2CF-230D-7E6A-E0D4-D2DBD607A88B}"/>
              </a:ext>
            </a:extLst>
          </p:cNvPr>
          <p:cNvSpPr txBox="1">
            <a:spLocks/>
          </p:cNvSpPr>
          <p:nvPr/>
        </p:nvSpPr>
        <p:spPr bwMode="auto">
          <a:xfrm>
            <a:off x="127304" y="1705122"/>
            <a:ext cx="8229600" cy="91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ja-JP" i="1" kern="0" dirty="0" err="1">
                <a:solidFill>
                  <a:srgbClr val="C00000"/>
                </a:solidFill>
              </a:rPr>
              <a:t>PK</a:t>
            </a:r>
            <a:r>
              <a:rPr lang="en-US" altLang="ja-JP" i="1" kern="0" baseline="-25000" dirty="0" err="1">
                <a:solidFill>
                  <a:srgbClr val="C00000"/>
                </a:solidFill>
              </a:rPr>
              <a:t>base</a:t>
            </a:r>
            <a:r>
              <a:rPr lang="en-US" altLang="ja-JP" kern="0" dirty="0"/>
              <a:t> = (</a:t>
            </a:r>
            <a:r>
              <a:rPr lang="en-US" altLang="ja-JP" i="1" kern="0" dirty="0">
                <a:solidFill>
                  <a:srgbClr val="C00000"/>
                </a:solidFill>
              </a:rPr>
              <a:t>pk</a:t>
            </a:r>
            <a:r>
              <a:rPr lang="en-US" altLang="ja-JP" i="1" kern="0" baseline="-25000" dirty="0">
                <a:solidFill>
                  <a:srgbClr val="C00000"/>
                </a:solidFill>
              </a:rPr>
              <a:t>0</a:t>
            </a:r>
            <a:r>
              <a:rPr lang="en-US" altLang="ja-JP" kern="0" dirty="0"/>
              <a:t>, </a:t>
            </a:r>
            <a:r>
              <a:rPr lang="en-US" altLang="ja-JP" i="1" kern="0" dirty="0">
                <a:solidFill>
                  <a:srgbClr val="C00000"/>
                </a:solidFill>
              </a:rPr>
              <a:t>pk</a:t>
            </a:r>
            <a:r>
              <a:rPr lang="en-US" altLang="ja-JP" i="1" kern="0" baseline="-25000" dirty="0">
                <a:solidFill>
                  <a:srgbClr val="C00000"/>
                </a:solidFill>
              </a:rPr>
              <a:t>1</a:t>
            </a:r>
            <a:r>
              <a:rPr lang="en-US" altLang="ja-JP" kern="0" dirty="0"/>
              <a:t>, </a:t>
            </a:r>
            <a:r>
              <a:rPr lang="en-US" altLang="ja-JP" i="1" kern="0" dirty="0">
                <a:solidFill>
                  <a:srgbClr val="C00000"/>
                </a:solidFill>
              </a:rPr>
              <a:t>ck</a:t>
            </a:r>
            <a:r>
              <a:rPr lang="en-US" altLang="ja-JP" kern="0" dirty="0"/>
              <a:t>),   </a:t>
            </a:r>
            <a:r>
              <a:rPr lang="en-US" altLang="ja-JP" i="1" kern="0" dirty="0" err="1">
                <a:solidFill>
                  <a:srgbClr val="C00000"/>
                </a:solidFill>
              </a:rPr>
              <a:t>SK</a:t>
            </a:r>
            <a:r>
              <a:rPr lang="en-US" altLang="ja-JP" i="1" kern="0" baseline="-25000" dirty="0" err="1">
                <a:solidFill>
                  <a:srgbClr val="C00000"/>
                </a:solidFill>
              </a:rPr>
              <a:t>base</a:t>
            </a:r>
            <a:r>
              <a:rPr lang="en-US" altLang="ja-JP" kern="0" dirty="0"/>
              <a:t> = </a:t>
            </a:r>
            <a:r>
              <a:rPr lang="en-US" altLang="ja-JP" i="1" kern="0" dirty="0">
                <a:solidFill>
                  <a:srgbClr val="C00000"/>
                </a:solidFill>
              </a:rPr>
              <a:t>sk</a:t>
            </a:r>
            <a:r>
              <a:rPr lang="en-US" altLang="ja-JP" i="1" kern="0" baseline="-250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1C71A11C-F576-09BA-30CE-CE7F4A92F76C}"/>
              </a:ext>
            </a:extLst>
          </p:cNvPr>
          <p:cNvSpPr/>
          <p:nvPr/>
        </p:nvSpPr>
        <p:spPr bwMode="auto">
          <a:xfrm>
            <a:off x="6474352" y="1566650"/>
            <a:ext cx="2542344" cy="802004"/>
          </a:xfrm>
          <a:prstGeom prst="wedgeRoundRectCallout">
            <a:avLst>
              <a:gd name="adj1" fmla="val -67316"/>
              <a:gd name="adj2" fmla="val 32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/>
              <a:t>(</a:t>
            </a:r>
            <a:r>
              <a:rPr lang="en-US" altLang="ja-JP" sz="1600" i="1" dirty="0">
                <a:solidFill>
                  <a:srgbClr val="C00000"/>
                </a:solidFill>
              </a:rPr>
              <a:t>pk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600" dirty="0"/>
              <a:t>,</a:t>
            </a:r>
            <a:r>
              <a:rPr lang="en-US" altLang="ja-JP" sz="1600" i="1" dirty="0">
                <a:solidFill>
                  <a:srgbClr val="C00000"/>
                </a:solidFill>
              </a:rPr>
              <a:t>sk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600" dirty="0"/>
              <a:t>), (</a:t>
            </a:r>
            <a:r>
              <a:rPr lang="en-US" altLang="ja-JP" sz="1600" i="1" dirty="0">
                <a:solidFill>
                  <a:srgbClr val="C00000"/>
                </a:solidFill>
              </a:rPr>
              <a:t>pk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1</a:t>
            </a:r>
            <a:r>
              <a:rPr lang="en-US" altLang="ja-JP" sz="1600" dirty="0"/>
              <a:t>, </a:t>
            </a:r>
            <a:r>
              <a:rPr lang="en-US" altLang="ja-JP" sz="1600" i="1" dirty="0">
                <a:solidFill>
                  <a:srgbClr val="C00000"/>
                </a:solidFill>
              </a:rPr>
              <a:t>sk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1</a:t>
            </a:r>
            <a:r>
              <a:rPr lang="en-US" altLang="ja-JP" sz="1600" dirty="0"/>
              <a:t>):</a:t>
            </a:r>
            <a:br>
              <a:rPr lang="en-US" altLang="ja-JP" sz="1600" dirty="0"/>
            </a:br>
            <a:r>
              <a:rPr lang="en-US" altLang="ja-JP" sz="1600" dirty="0"/>
              <a:t>key pairs of </a:t>
            </a:r>
            <a:r>
              <a:rPr lang="en-US" altLang="ja-JP" sz="1600" b="1" dirty="0">
                <a:solidFill>
                  <a:srgbClr val="006600"/>
                </a:solidFill>
              </a:rPr>
              <a:t>CPA</a:t>
            </a:r>
            <a:r>
              <a:rPr lang="ja-JP" altLang="en-US" sz="1600" b="1" dirty="0">
                <a:solidFill>
                  <a:srgbClr val="006600"/>
                </a:solidFill>
              </a:rPr>
              <a:t> </a:t>
            </a:r>
            <a:r>
              <a:rPr lang="en-US" altLang="ja-JP" sz="1600" b="1" dirty="0">
                <a:solidFill>
                  <a:srgbClr val="006600"/>
                </a:solidFill>
              </a:rPr>
              <a:t>PKE</a:t>
            </a:r>
            <a:endParaRPr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i="1" dirty="0">
                <a:solidFill>
                  <a:srgbClr val="C00000"/>
                </a:solidFill>
              </a:rPr>
              <a:t>ck: </a:t>
            </a:r>
            <a:r>
              <a:rPr lang="en-US" altLang="ja-JP" sz="1600" dirty="0"/>
              <a:t>commitment key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4431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4" grpId="0" animBg="1"/>
      <p:bldP spid="11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87A44-CF05-6C0C-99CE-8506E502E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0CAD235A-251D-45A0-F5B7-B0E6252EA6EA}"/>
              </a:ext>
            </a:extLst>
          </p:cNvPr>
          <p:cNvSpPr/>
          <p:nvPr/>
        </p:nvSpPr>
        <p:spPr bwMode="auto">
          <a:xfrm>
            <a:off x="4247960" y="5307924"/>
            <a:ext cx="3996448" cy="1218529"/>
          </a:xfrm>
          <a:prstGeom prst="roundRect">
            <a:avLst>
              <a:gd name="adj" fmla="val 9186"/>
            </a:avLst>
          </a:prstGeom>
          <a:solidFill>
            <a:srgbClr val="CC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CB2A4-2DBF-40F7-43ED-93409F9B9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5208" y="6248400"/>
            <a:ext cx="2133600" cy="457200"/>
          </a:xfrm>
        </p:spPr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7882722-E04E-6E16-6062-F4AABCDE8AE9}"/>
              </a:ext>
            </a:extLst>
          </p:cNvPr>
          <p:cNvSpPr/>
          <p:nvPr/>
        </p:nvSpPr>
        <p:spPr bwMode="auto">
          <a:xfrm>
            <a:off x="4262200" y="2636912"/>
            <a:ext cx="4794392" cy="2602203"/>
          </a:xfrm>
          <a:prstGeom prst="roundRect">
            <a:avLst>
              <a:gd name="adj" fmla="val 4745"/>
            </a:avLst>
          </a:prstGeom>
          <a:solidFill>
            <a:schemeClr val="bg1"/>
          </a:solidFill>
          <a:ln w="762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ED8CFC7-A254-5EE3-8E19-4A4749ADB5A9}"/>
              </a:ext>
            </a:extLst>
          </p:cNvPr>
          <p:cNvSpPr/>
          <p:nvPr/>
        </p:nvSpPr>
        <p:spPr bwMode="auto">
          <a:xfrm>
            <a:off x="71496" y="5306815"/>
            <a:ext cx="3996448" cy="1218529"/>
          </a:xfrm>
          <a:prstGeom prst="roundRect">
            <a:avLst>
              <a:gd name="adj" fmla="val 9186"/>
            </a:avLst>
          </a:prstGeom>
          <a:solidFill>
            <a:srgbClr val="CC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6D826AA-5EF2-F8AC-80D2-F735EC7BF128}"/>
              </a:ext>
            </a:extLst>
          </p:cNvPr>
          <p:cNvSpPr/>
          <p:nvPr/>
        </p:nvSpPr>
        <p:spPr bwMode="auto">
          <a:xfrm>
            <a:off x="65640" y="2708919"/>
            <a:ext cx="3786280" cy="2320952"/>
          </a:xfrm>
          <a:prstGeom prst="roundRect">
            <a:avLst>
              <a:gd name="adj" fmla="val 9186"/>
            </a:avLst>
          </a:prstGeom>
          <a:solidFill>
            <a:srgbClr val="CC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EA97961-ECD6-7B37-8071-CEC0D3C6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22238"/>
            <a:ext cx="7543800" cy="1295400"/>
          </a:xfrm>
        </p:spPr>
        <p:txBody>
          <a:bodyPr/>
          <a:lstStyle/>
          <a:p>
            <a:r>
              <a:rPr lang="en-US" altLang="ja-JP" dirty="0"/>
              <a:t>Step 1: “Base” 1-Bit TBE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850662-94D5-D95F-0315-79C4A42E1D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496" y="2708919"/>
            <a:ext cx="4176464" cy="353948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b="1" u="sng" dirty="0"/>
              <a:t>Encrypting</a:t>
            </a:r>
            <a:r>
              <a:rPr lang="en-US" altLang="ja-JP" sz="1800" b="1" i="1" u="sng" dirty="0">
                <a:solidFill>
                  <a:srgbClr val="C00000"/>
                </a:solidFill>
              </a:rPr>
              <a:t> s</a:t>
            </a:r>
            <a:r>
              <a:rPr lang="en-US" altLang="ja-JP" sz="1800" b="1" u="sng" dirty="0"/>
              <a:t> </a:t>
            </a:r>
            <a:r>
              <a:rPr lang="ja-JP" altLang="en-US" sz="1800" b="1" u="sng" dirty="0"/>
              <a:t>∊ </a:t>
            </a:r>
            <a:r>
              <a:rPr lang="en-US" altLang="ja-JP" sz="1800" b="1" u="sng" dirty="0"/>
              <a:t>{0,1} under tag</a:t>
            </a:r>
            <a:r>
              <a:rPr lang="ja-JP" altLang="en-US" sz="1800" b="1" u="sng" dirty="0"/>
              <a:t> </a:t>
            </a:r>
            <a:r>
              <a:rPr lang="en-US" altLang="ja-JP" sz="1800" b="1" i="1" u="sng" dirty="0">
                <a:solidFill>
                  <a:srgbClr val="C00000"/>
                </a:solidFill>
              </a:rPr>
              <a:t>t</a:t>
            </a:r>
            <a:r>
              <a:rPr lang="en-US" altLang="ja-JP" sz="1800" b="1" i="1" u="sng" dirty="0"/>
              <a:t> </a:t>
            </a:r>
            <a:r>
              <a:rPr lang="en-US" altLang="ja-JP" sz="1800" b="1" u="sng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800" i="1" baseline="30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, ρ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800" i="1" dirty="0"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</a:t>
            </a:r>
            <a:r>
              <a:rPr lang="ja-JP" altLang="en-US" sz="1800" dirty="0"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random</a:t>
            </a:r>
            <a:endParaRPr lang="en-US" altLang="ja-JP" sz="1800" baseline="-250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com</a:t>
            </a:r>
            <a:r>
              <a:rPr lang="en-US" altLang="ja-JP" sz="1800" dirty="0">
                <a:sym typeface="Wingdings" panose="05000000000000000000" pitchFamily="2" charset="2"/>
              </a:rPr>
              <a:t>  </a:t>
            </a:r>
            <a:r>
              <a:rPr lang="en-US" altLang="ja-JP" sz="1800" b="1" i="1" dirty="0">
                <a:sym typeface="Wingdings" panose="05000000000000000000" pitchFamily="2" charset="2"/>
              </a:rPr>
              <a:t>Com</a:t>
            </a:r>
            <a:r>
              <a:rPr lang="en-US" altLang="ja-JP" sz="1800" dirty="0">
                <a:sym typeface="Wingdings" panose="05000000000000000000" pitchFamily="2" charset="2"/>
              </a:rPr>
              <a:t>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ck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b="1" i="1" dirty="0">
                <a:solidFill>
                  <a:srgbClr val="C00000"/>
                </a:solidFill>
                <a:sym typeface="Wingdings" panose="05000000000000000000" pitchFamily="2" charset="2"/>
              </a:rPr>
              <a:t>t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; </a:t>
            </a:r>
            <a:r>
              <a:rPr lang="en-US" altLang="ja-JP" sz="1800" i="1" dirty="0" err="1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lang="en-US" altLang="ja-JP" sz="1800" i="1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)</a:t>
            </a:r>
            <a:endParaRPr lang="en-US" altLang="ja-JP" sz="1800" i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s</a:t>
            </a:r>
            <a:r>
              <a:rPr lang="en-US" altLang="ja-JP" sz="1800" i="1" dirty="0">
                <a:solidFill>
                  <a:srgbClr val="C00000"/>
                </a:solidFill>
              </a:rPr>
              <a:t>   </a:t>
            </a:r>
            <a:r>
              <a:rPr lang="en-US" altLang="ja-JP" sz="1800" dirty="0">
                <a:sym typeface="Wingdings" panose="05000000000000000000" pitchFamily="2" charset="2"/>
              </a:rPr>
              <a:t> </a:t>
            </a:r>
            <a:r>
              <a:rPr lang="en-US" altLang="ja-JP" sz="1800" b="1" i="1" dirty="0">
                <a:solidFill>
                  <a:srgbClr val="006600"/>
                </a:solidFill>
                <a:sym typeface="Wingdings" panose="05000000000000000000" pitchFamily="2" charset="2"/>
              </a:rPr>
              <a:t>Enc</a:t>
            </a:r>
            <a:r>
              <a:rPr lang="en-US" altLang="ja-JP" sz="1800" dirty="0">
                <a:sym typeface="Wingdings" panose="05000000000000000000" pitchFamily="2" charset="2"/>
              </a:rPr>
              <a:t>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pk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,   </a:t>
            </a:r>
            <a:r>
              <a:rPr lang="en-US" altLang="ja-JP" sz="1800" i="1" dirty="0" err="1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lang="en-US" altLang="ja-JP" sz="1800" i="1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i="1" baseline="30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; </a:t>
            </a:r>
            <a:r>
              <a:rPr lang="en-US" altLang="ja-JP" sz="1800" i="1" dirty="0" err="1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 err="1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1800" dirty="0">
                <a:sym typeface="Wingdings" panose="05000000000000000000" pitchFamily="2" charset="2"/>
              </a:rPr>
              <a:t>  )</a:t>
            </a:r>
            <a:br>
              <a:rPr lang="en-US" altLang="ja-JP" sz="1800" dirty="0"/>
            </a:br>
            <a:r>
              <a:rPr lang="en-US" altLang="ja-JP" sz="1800" i="1" dirty="0">
                <a:solidFill>
                  <a:srgbClr val="C00000"/>
                </a:solidFill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1-s</a:t>
            </a:r>
            <a:r>
              <a:rPr lang="en-US" altLang="ja-JP" sz="1800" dirty="0"/>
              <a:t> </a:t>
            </a:r>
            <a:r>
              <a:rPr lang="en-US" altLang="ja-JP" sz="1800" dirty="0">
                <a:sym typeface="Wingdings" panose="05000000000000000000" pitchFamily="2" charset="2"/>
              </a:rPr>
              <a:t> </a:t>
            </a:r>
            <a:r>
              <a:rPr lang="en-US" altLang="ja-JP" sz="1800" b="1" i="1" dirty="0">
                <a:solidFill>
                  <a:srgbClr val="006600"/>
                </a:solidFill>
                <a:sym typeface="Wingdings" panose="05000000000000000000" pitchFamily="2" charset="2"/>
              </a:rPr>
              <a:t>Enc</a:t>
            </a:r>
            <a:r>
              <a:rPr lang="en-US" altLang="ja-JP" sz="1800" dirty="0">
                <a:sym typeface="Wingdings" panose="05000000000000000000" pitchFamily="2" charset="2"/>
              </a:rPr>
              <a:t>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pk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1-s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ja-JP" altLang="en-US" sz="1800" dirty="0">
                <a:solidFill>
                  <a:srgbClr val="C00000"/>
                </a:solidFill>
                <a:sym typeface="Wingdings" panose="05000000000000000000" pitchFamily="2" charset="2"/>
              </a:rPr>
              <a:t>⊥ </a:t>
            </a:r>
            <a:r>
              <a:rPr lang="en-US" altLang="ja-JP" sz="1800" dirty="0">
                <a:sym typeface="Wingdings" panose="05000000000000000000" pitchFamily="2" charset="2"/>
              </a:rPr>
              <a:t>;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1-s</a:t>
            </a:r>
            <a:r>
              <a:rPr lang="en-US" altLang="ja-JP" sz="18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br>
              <a:rPr lang="en-US" altLang="ja-JP" sz="1800" dirty="0">
                <a:sym typeface="Wingdings" panose="05000000000000000000" pitchFamily="2" charset="2"/>
              </a:rPr>
            </a:br>
            <a:r>
              <a:rPr lang="en-US" altLang="ja-JP" sz="1800" dirty="0">
                <a:sym typeface="Wingdings" panose="05000000000000000000" pitchFamily="2" charset="2"/>
              </a:rPr>
              <a:t>Ciphertext</a:t>
            </a:r>
            <a:r>
              <a:rPr lang="ja-JP" altLang="en-US" sz="1800" dirty="0">
                <a:sym typeface="Wingdings" panose="05000000000000000000" pitchFamily="2" charset="2"/>
              </a:rPr>
              <a:t>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800" dirty="0">
                <a:sym typeface="Wingdings" panose="05000000000000000000" pitchFamily="2" charset="2"/>
              </a:rPr>
              <a:t> = (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800" dirty="0">
                <a:sym typeface="Wingdings" panose="05000000000000000000" pitchFamily="2" charset="2"/>
              </a:rPr>
              <a:t>, </a:t>
            </a:r>
            <a:r>
              <a:rPr lang="en-US" altLang="ja-JP" sz="1800" i="1" dirty="0">
                <a:solidFill>
                  <a:srgbClr val="C00000"/>
                </a:solidFill>
                <a:sym typeface="Wingdings" panose="05000000000000000000" pitchFamily="2" charset="2"/>
              </a:rPr>
              <a:t>com</a:t>
            </a:r>
            <a:r>
              <a:rPr lang="en-US" altLang="ja-JP" sz="18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en-US" altLang="ja-JP" sz="1800" b="1" u="sng" dirty="0"/>
              <a:t>Decrypting </a:t>
            </a:r>
            <a:r>
              <a:rPr lang="en-US" altLang="ja-JP" sz="1800" i="1" u="sng" dirty="0">
                <a:solidFill>
                  <a:srgbClr val="C00000"/>
                </a:solidFill>
              </a:rPr>
              <a:t>C</a:t>
            </a:r>
            <a:r>
              <a:rPr lang="en-US" altLang="ja-JP" sz="1800" b="1" u="sng" dirty="0"/>
              <a:t>:</a:t>
            </a:r>
          </a:p>
          <a:p>
            <a:pPr>
              <a:buFont typeface="+mj-lt"/>
              <a:buAutoNum type="arabicPeriod"/>
            </a:pPr>
            <a:r>
              <a:rPr lang="en-US" altLang="ja-JP" sz="1800" i="1" dirty="0">
                <a:solidFill>
                  <a:srgbClr val="C00000"/>
                </a:solidFill>
              </a:rPr>
              <a:t>s</a:t>
            </a:r>
            <a:r>
              <a:rPr lang="en-US" altLang="ja-JP" sz="1800" dirty="0"/>
              <a:t> =      0   if </a:t>
            </a:r>
            <a:r>
              <a:rPr lang="en-US" altLang="ja-JP" sz="1800" b="1" i="1" dirty="0">
                <a:solidFill>
                  <a:srgbClr val="006600"/>
                </a:solidFill>
              </a:rPr>
              <a:t>Dec</a:t>
            </a:r>
            <a:r>
              <a:rPr lang="en-US" altLang="ja-JP" sz="1800" dirty="0"/>
              <a:t>(</a:t>
            </a:r>
            <a:r>
              <a:rPr lang="en-US" altLang="ja-JP" sz="1800" i="1" dirty="0">
                <a:solidFill>
                  <a:srgbClr val="C00000"/>
                </a:solidFill>
              </a:rPr>
              <a:t>sk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800" dirty="0"/>
              <a:t>, </a:t>
            </a:r>
            <a:r>
              <a:rPr lang="en-US" altLang="ja-JP" sz="1800" i="1" dirty="0">
                <a:solidFill>
                  <a:srgbClr val="C00000"/>
                </a:solidFill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800" dirty="0"/>
              <a:t>) = </a:t>
            </a:r>
            <a:r>
              <a:rPr lang="en-US" altLang="ja-JP" sz="1800" i="1" dirty="0">
                <a:solidFill>
                  <a:srgbClr val="C00000"/>
                </a:solidFill>
              </a:rPr>
              <a:t>ρ   </a:t>
            </a:r>
            <a:r>
              <a:rPr lang="ja-JP" altLang="en-US" sz="1800" dirty="0"/>
              <a:t>⋀</a:t>
            </a:r>
            <a:r>
              <a:rPr lang="ja-JP" altLang="en-US" sz="1800" i="1" dirty="0">
                <a:solidFill>
                  <a:srgbClr val="C00000"/>
                </a:solidFill>
              </a:rPr>
              <a:t> </a:t>
            </a:r>
            <a:br>
              <a:rPr lang="en-US" altLang="ja-JP" sz="1800" i="1" dirty="0">
                <a:solidFill>
                  <a:srgbClr val="C00000"/>
                </a:solidFill>
              </a:rPr>
            </a:br>
            <a:r>
              <a:rPr lang="en-US" altLang="ja-JP" sz="1800" i="1" dirty="0">
                <a:solidFill>
                  <a:srgbClr val="C00000"/>
                </a:solidFill>
              </a:rPr>
              <a:t>                  </a:t>
            </a:r>
            <a:r>
              <a:rPr lang="en-US" altLang="ja-JP" sz="1800" b="1" i="1" dirty="0"/>
              <a:t>Com</a:t>
            </a:r>
            <a:r>
              <a:rPr lang="en-US" altLang="ja-JP" sz="1800" dirty="0"/>
              <a:t>(</a:t>
            </a:r>
            <a:r>
              <a:rPr lang="en-US" altLang="ja-JP" sz="1800" i="1" dirty="0">
                <a:solidFill>
                  <a:srgbClr val="C00000"/>
                </a:solidFill>
              </a:rPr>
              <a:t>ck</a:t>
            </a:r>
            <a:r>
              <a:rPr lang="en-US" altLang="ja-JP" sz="1800" i="1" dirty="0"/>
              <a:t>,</a:t>
            </a:r>
            <a:r>
              <a:rPr lang="en-US" altLang="ja-JP" sz="1800" i="1" dirty="0">
                <a:solidFill>
                  <a:srgbClr val="C00000"/>
                </a:solidFill>
              </a:rPr>
              <a:t> </a:t>
            </a:r>
            <a:r>
              <a:rPr lang="en-US" altLang="ja-JP" sz="1800" b="1" i="1" dirty="0">
                <a:solidFill>
                  <a:srgbClr val="C00000"/>
                </a:solidFill>
              </a:rPr>
              <a:t>t</a:t>
            </a:r>
            <a:r>
              <a:rPr lang="en-US" altLang="ja-JP" sz="1800" i="1" dirty="0"/>
              <a:t>,</a:t>
            </a:r>
            <a:r>
              <a:rPr lang="en-US" altLang="ja-JP" sz="1800" i="1" dirty="0">
                <a:solidFill>
                  <a:srgbClr val="C00000"/>
                </a:solidFill>
              </a:rPr>
              <a:t> 0</a:t>
            </a:r>
            <a:r>
              <a:rPr lang="en-US" altLang="ja-JP" sz="1800" dirty="0"/>
              <a:t>;</a:t>
            </a:r>
            <a:r>
              <a:rPr lang="en-US" altLang="ja-JP" sz="1800" i="1" dirty="0">
                <a:solidFill>
                  <a:srgbClr val="C00000"/>
                </a:solidFill>
              </a:rPr>
              <a:t> ρ</a:t>
            </a:r>
            <a:r>
              <a:rPr lang="en-US" altLang="ja-JP" sz="1800" dirty="0"/>
              <a:t>)</a:t>
            </a:r>
            <a:r>
              <a:rPr lang="en-US" altLang="ja-JP" sz="1800" i="1" dirty="0">
                <a:solidFill>
                  <a:srgbClr val="C00000"/>
                </a:solidFill>
              </a:rPr>
              <a:t> = com</a:t>
            </a:r>
            <a:br>
              <a:rPr lang="en-US" altLang="ja-JP" sz="1800" dirty="0"/>
            </a:br>
            <a:r>
              <a:rPr lang="en-US" altLang="ja-JP" sz="1800" dirty="0"/>
              <a:t>           1   otherwise</a:t>
            </a:r>
          </a:p>
          <a:p>
            <a:pPr marL="0" indent="0">
              <a:buNone/>
            </a:pPr>
            <a:endParaRPr lang="en-US" altLang="ja-JP" sz="1800" dirty="0">
              <a:sym typeface="Wingdings" panose="05000000000000000000" pitchFamily="2" charset="2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2C9A789B-7091-E9B0-FEFA-2B05635BD24F}"/>
              </a:ext>
            </a:extLst>
          </p:cNvPr>
          <p:cNvSpPr txBox="1">
            <a:spLocks/>
          </p:cNvSpPr>
          <p:nvPr/>
        </p:nvSpPr>
        <p:spPr bwMode="auto">
          <a:xfrm>
            <a:off x="127304" y="1705122"/>
            <a:ext cx="8229600" cy="91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ja-JP" i="1" kern="0" dirty="0" err="1">
                <a:solidFill>
                  <a:srgbClr val="C00000"/>
                </a:solidFill>
              </a:rPr>
              <a:t>PK</a:t>
            </a:r>
            <a:r>
              <a:rPr lang="en-US" altLang="ja-JP" i="1" kern="0" baseline="-25000" dirty="0" err="1">
                <a:solidFill>
                  <a:srgbClr val="C00000"/>
                </a:solidFill>
              </a:rPr>
              <a:t>base</a:t>
            </a:r>
            <a:r>
              <a:rPr lang="en-US" altLang="ja-JP" kern="0" dirty="0"/>
              <a:t> = (</a:t>
            </a:r>
            <a:r>
              <a:rPr lang="en-US" altLang="ja-JP" i="1" kern="0" dirty="0">
                <a:solidFill>
                  <a:srgbClr val="C00000"/>
                </a:solidFill>
              </a:rPr>
              <a:t>pk</a:t>
            </a:r>
            <a:r>
              <a:rPr lang="en-US" altLang="ja-JP" i="1" kern="0" baseline="-25000" dirty="0">
                <a:solidFill>
                  <a:srgbClr val="C00000"/>
                </a:solidFill>
              </a:rPr>
              <a:t>0</a:t>
            </a:r>
            <a:r>
              <a:rPr lang="en-US" altLang="ja-JP" kern="0" dirty="0"/>
              <a:t>, </a:t>
            </a:r>
            <a:r>
              <a:rPr lang="en-US" altLang="ja-JP" i="1" kern="0" dirty="0">
                <a:solidFill>
                  <a:srgbClr val="C00000"/>
                </a:solidFill>
              </a:rPr>
              <a:t>pk</a:t>
            </a:r>
            <a:r>
              <a:rPr lang="en-US" altLang="ja-JP" i="1" kern="0" baseline="-25000" dirty="0">
                <a:solidFill>
                  <a:srgbClr val="C00000"/>
                </a:solidFill>
              </a:rPr>
              <a:t>1</a:t>
            </a:r>
            <a:r>
              <a:rPr lang="en-US" altLang="ja-JP" kern="0" dirty="0"/>
              <a:t>, </a:t>
            </a:r>
            <a:r>
              <a:rPr lang="en-US" altLang="ja-JP" i="1" kern="0" dirty="0">
                <a:solidFill>
                  <a:srgbClr val="C00000"/>
                </a:solidFill>
              </a:rPr>
              <a:t>ck</a:t>
            </a:r>
            <a:r>
              <a:rPr lang="en-US" altLang="ja-JP" kern="0" dirty="0"/>
              <a:t>),   </a:t>
            </a:r>
            <a:r>
              <a:rPr lang="en-US" altLang="ja-JP" i="1" kern="0" dirty="0" err="1">
                <a:solidFill>
                  <a:srgbClr val="C00000"/>
                </a:solidFill>
              </a:rPr>
              <a:t>SK</a:t>
            </a:r>
            <a:r>
              <a:rPr lang="en-US" altLang="ja-JP" i="1" kern="0" baseline="-25000" dirty="0" err="1">
                <a:solidFill>
                  <a:srgbClr val="C00000"/>
                </a:solidFill>
              </a:rPr>
              <a:t>base</a:t>
            </a:r>
            <a:r>
              <a:rPr lang="en-US" altLang="ja-JP" kern="0" dirty="0"/>
              <a:t> = </a:t>
            </a:r>
            <a:r>
              <a:rPr lang="en-US" altLang="ja-JP" i="1" kern="0" dirty="0">
                <a:solidFill>
                  <a:srgbClr val="C00000"/>
                </a:solidFill>
              </a:rPr>
              <a:t>sk</a:t>
            </a:r>
            <a:r>
              <a:rPr lang="en-US" altLang="ja-JP" i="1" kern="0" baseline="-250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87F8254B-1A7C-0D95-21AA-EB0DF44013D4}"/>
              </a:ext>
            </a:extLst>
          </p:cNvPr>
          <p:cNvSpPr txBox="1">
            <a:spLocks/>
          </p:cNvSpPr>
          <p:nvPr/>
        </p:nvSpPr>
        <p:spPr bwMode="auto">
          <a:xfrm>
            <a:off x="4242104" y="2665194"/>
            <a:ext cx="4968552" cy="257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ja-JP" sz="1600" u="sng" kern="0" dirty="0"/>
              <a:t>Existence of the alternative decryption procedure</a:t>
            </a:r>
          </a:p>
          <a:p>
            <a:r>
              <a:rPr lang="en-US" altLang="ja-JP" sz="1600" kern="0" dirty="0"/>
              <a:t>By the statistical binding of</a:t>
            </a:r>
            <a:r>
              <a:rPr lang="en-US" altLang="ja-JP" sz="1600" b="1" i="1" kern="0" dirty="0"/>
              <a:t> Com</a:t>
            </a:r>
            <a:r>
              <a:rPr lang="en-US" altLang="ja-JP" sz="1600" kern="0" dirty="0"/>
              <a:t>, if </a:t>
            </a:r>
            <a:r>
              <a:rPr lang="en-US" altLang="ja-JP" sz="1600" i="1" kern="0" dirty="0">
                <a:solidFill>
                  <a:srgbClr val="C00000"/>
                </a:solidFill>
              </a:rPr>
              <a:t>C</a:t>
            </a:r>
            <a:r>
              <a:rPr lang="en-US" altLang="ja-JP" sz="1600" kern="0" dirty="0"/>
              <a:t> is </a:t>
            </a:r>
            <a:r>
              <a:rPr lang="en-US" altLang="ja-JP" sz="1600" b="1" kern="0" dirty="0"/>
              <a:t>good</a:t>
            </a:r>
            <a:r>
              <a:rPr lang="en-US" altLang="ja-JP" sz="1600" kern="0" dirty="0"/>
              <a:t>,</a:t>
            </a:r>
            <a:br>
              <a:rPr lang="en-US" altLang="ja-JP" sz="1600" kern="0" dirty="0"/>
            </a:br>
            <a:r>
              <a:rPr lang="en-US" altLang="ja-JP" sz="1600" kern="0" dirty="0"/>
              <a:t>namely, </a:t>
            </a:r>
            <a:r>
              <a:rPr lang="ja-JP" altLang="en-US" sz="1600" kern="0" dirty="0"/>
              <a:t>∃</a:t>
            </a:r>
            <a:r>
              <a:rPr lang="en-US" altLang="ja-JP" sz="1600" kern="0" dirty="0"/>
              <a:t> witness </a:t>
            </a:r>
            <a:r>
              <a:rPr lang="en-US" altLang="ja-JP" sz="1600" kern="0" dirty="0">
                <a:solidFill>
                  <a:srgbClr val="C00000"/>
                </a:solidFill>
              </a:rPr>
              <a:t>(</a:t>
            </a:r>
            <a:r>
              <a:rPr lang="en-US" altLang="ja-JP" sz="1600" i="1" kern="0" dirty="0">
                <a:solidFill>
                  <a:srgbClr val="C00000"/>
                </a:solidFill>
              </a:rPr>
              <a:t>s</a:t>
            </a:r>
            <a:r>
              <a:rPr lang="en-US" altLang="ja-JP" sz="1600" kern="0" dirty="0">
                <a:solidFill>
                  <a:srgbClr val="C00000"/>
                </a:solidFill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</a:rPr>
              <a:t>r</a:t>
            </a:r>
            <a:r>
              <a:rPr lang="en-US" altLang="ja-JP" sz="1600" kern="0" dirty="0">
                <a:solidFill>
                  <a:srgbClr val="C00000"/>
                </a:solidFill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</a:rPr>
              <a:t>ρ</a:t>
            </a:r>
            <a:r>
              <a:rPr lang="en-US" altLang="ja-JP" sz="1600" kern="0" dirty="0">
                <a:solidFill>
                  <a:srgbClr val="C00000"/>
                </a:solidFill>
              </a:rPr>
              <a:t>)</a:t>
            </a:r>
            <a:r>
              <a:rPr lang="en-US" altLang="ja-JP" sz="1600" kern="0" dirty="0"/>
              <a:t> satisfying</a:t>
            </a:r>
          </a:p>
          <a:p>
            <a:pPr marL="0" indent="0">
              <a:buNone/>
            </a:pPr>
            <a:r>
              <a:rPr lang="en-US" altLang="ja-JP" sz="1600" b="1" i="1" kern="0" dirty="0">
                <a:solidFill>
                  <a:srgbClr val="006600"/>
                </a:solidFill>
              </a:rPr>
              <a:t>      Enc</a:t>
            </a:r>
            <a:r>
              <a:rPr lang="en-US" altLang="ja-JP" sz="1600" kern="0" dirty="0"/>
              <a:t>(</a:t>
            </a:r>
            <a:r>
              <a:rPr lang="en-US" altLang="ja-JP" sz="1600" i="1" kern="0" dirty="0">
                <a:solidFill>
                  <a:srgbClr val="C00000"/>
                </a:solidFill>
              </a:rPr>
              <a:t>pk</a:t>
            </a:r>
            <a:r>
              <a:rPr lang="en-US" altLang="ja-JP" sz="1600" i="1" kern="0" baseline="-25000" dirty="0">
                <a:solidFill>
                  <a:srgbClr val="C00000"/>
                </a:solidFill>
              </a:rPr>
              <a:t>s</a:t>
            </a:r>
            <a:r>
              <a:rPr lang="en-US" altLang="ja-JP" sz="1600" kern="0" dirty="0"/>
              <a:t>, </a:t>
            </a:r>
            <a:r>
              <a:rPr lang="en-US" altLang="ja-JP" sz="1600" i="1" kern="0" dirty="0">
                <a:solidFill>
                  <a:srgbClr val="C00000"/>
                </a:solidFill>
              </a:rPr>
              <a:t>ρ</a:t>
            </a:r>
            <a:r>
              <a:rPr lang="en-US" altLang="ja-JP" sz="1600" kern="0" dirty="0"/>
              <a:t>; </a:t>
            </a:r>
            <a:r>
              <a:rPr lang="en-US" altLang="ja-JP" sz="1600" i="1" kern="0" dirty="0">
                <a:solidFill>
                  <a:srgbClr val="C00000"/>
                </a:solidFill>
              </a:rPr>
              <a:t>r</a:t>
            </a:r>
            <a:r>
              <a:rPr lang="en-US" altLang="ja-JP" sz="1600" kern="0" dirty="0"/>
              <a:t>) = </a:t>
            </a:r>
            <a:r>
              <a:rPr lang="en-US" altLang="ja-JP" sz="1600" i="1" kern="0" dirty="0">
                <a:solidFill>
                  <a:srgbClr val="C00000"/>
                </a:solidFill>
              </a:rPr>
              <a:t>c</a:t>
            </a:r>
            <a:r>
              <a:rPr lang="en-US" altLang="ja-JP" sz="1600" i="1" kern="0" baseline="-25000" dirty="0">
                <a:solidFill>
                  <a:srgbClr val="C00000"/>
                </a:solidFill>
              </a:rPr>
              <a:t>s</a:t>
            </a:r>
            <a:r>
              <a:rPr lang="en-US" altLang="ja-JP" sz="1600" kern="0" dirty="0"/>
              <a:t>   </a:t>
            </a:r>
            <a:r>
              <a:rPr lang="ja-JP" altLang="en-US" sz="1600" kern="0" dirty="0"/>
              <a:t>⋀ </a:t>
            </a:r>
            <a:r>
              <a:rPr lang="en-US" altLang="ja-JP" sz="1600" kern="0" dirty="0"/>
              <a:t>  </a:t>
            </a:r>
            <a:r>
              <a:rPr lang="en-US" altLang="ja-JP" sz="1600" b="1" i="1" kern="0" dirty="0"/>
              <a:t>Com</a:t>
            </a:r>
            <a:r>
              <a:rPr lang="en-US" altLang="ja-JP" sz="1600" kern="0" dirty="0"/>
              <a:t>(</a:t>
            </a:r>
            <a:r>
              <a:rPr lang="en-US" altLang="ja-JP" sz="1600" i="1" kern="0" dirty="0">
                <a:solidFill>
                  <a:srgbClr val="C00000"/>
                </a:solidFill>
              </a:rPr>
              <a:t>ck</a:t>
            </a:r>
            <a:r>
              <a:rPr lang="en-US" altLang="ja-JP" sz="1600" kern="0" dirty="0"/>
              <a:t>, </a:t>
            </a:r>
            <a:r>
              <a:rPr lang="en-US" altLang="ja-JP" sz="1600" i="1" kern="0" dirty="0">
                <a:solidFill>
                  <a:srgbClr val="C00000"/>
                </a:solidFill>
              </a:rPr>
              <a:t>t</a:t>
            </a:r>
            <a:r>
              <a:rPr lang="en-US" altLang="ja-JP" sz="1600" kern="0" dirty="0"/>
              <a:t>, </a:t>
            </a:r>
            <a:r>
              <a:rPr lang="en-US" altLang="ja-JP" sz="1600" i="1" kern="0" dirty="0">
                <a:solidFill>
                  <a:srgbClr val="C00000"/>
                </a:solidFill>
              </a:rPr>
              <a:t>s</a:t>
            </a:r>
            <a:r>
              <a:rPr lang="en-US" altLang="ja-JP" sz="1600" kern="0" dirty="0"/>
              <a:t>; </a:t>
            </a:r>
            <a:r>
              <a:rPr lang="en-US" altLang="ja-JP" sz="1600" i="1" kern="0" dirty="0">
                <a:solidFill>
                  <a:srgbClr val="C00000"/>
                </a:solidFill>
              </a:rPr>
              <a:t>ρ</a:t>
            </a:r>
            <a:r>
              <a:rPr lang="en-US" altLang="ja-JP" sz="1600" kern="0" dirty="0"/>
              <a:t>) = </a:t>
            </a:r>
            <a:r>
              <a:rPr lang="en-US" altLang="ja-JP" sz="1600" i="1" kern="0" dirty="0">
                <a:solidFill>
                  <a:srgbClr val="C00000"/>
                </a:solidFill>
              </a:rPr>
              <a:t>com</a:t>
            </a:r>
            <a:r>
              <a:rPr lang="en-US" altLang="ja-JP" sz="1600" i="1" kern="0" dirty="0"/>
              <a:t>,</a:t>
            </a:r>
            <a:br>
              <a:rPr lang="en-US" altLang="ja-JP" sz="1600" kern="0" dirty="0"/>
            </a:br>
            <a:r>
              <a:rPr lang="en-US" altLang="ja-JP" sz="1600" kern="0" dirty="0"/>
              <a:t>      then decryption with </a:t>
            </a:r>
            <a:r>
              <a:rPr lang="en-US" altLang="ja-JP" sz="1600" i="1" kern="0" dirty="0">
                <a:solidFill>
                  <a:srgbClr val="C00000"/>
                </a:solidFill>
              </a:rPr>
              <a:t>sk</a:t>
            </a:r>
            <a:r>
              <a:rPr lang="en-US" altLang="ja-JP" sz="1600" i="1" kern="0" baseline="-25000" dirty="0">
                <a:solidFill>
                  <a:srgbClr val="C00000"/>
                </a:solidFill>
              </a:rPr>
              <a:t>0</a:t>
            </a:r>
            <a:r>
              <a:rPr lang="en-US" altLang="ja-JP" sz="1600" kern="0" dirty="0"/>
              <a:t> and that with </a:t>
            </a:r>
            <a:r>
              <a:rPr lang="en-US" altLang="ja-JP" sz="1600" i="1" kern="0" dirty="0">
                <a:solidFill>
                  <a:srgbClr val="C00000"/>
                </a:solidFill>
              </a:rPr>
              <a:t>sk</a:t>
            </a:r>
            <a:r>
              <a:rPr lang="en-US" altLang="ja-JP" sz="1600" i="1" kern="0" baseline="-25000" dirty="0">
                <a:solidFill>
                  <a:srgbClr val="C00000"/>
                </a:solidFill>
              </a:rPr>
              <a:t>1</a:t>
            </a:r>
            <a:r>
              <a:rPr lang="en-US" altLang="ja-JP" sz="1600" kern="0" dirty="0"/>
              <a:t> agree</a:t>
            </a:r>
          </a:p>
          <a:p>
            <a:endParaRPr lang="en-US" altLang="ja-JP" sz="800" kern="0" dirty="0"/>
          </a:p>
          <a:p>
            <a:r>
              <a:rPr lang="en-US" altLang="ja-JP" sz="1600" kern="0" dirty="0"/>
              <a:t>Confidentiality (hiding of </a:t>
            </a:r>
            <a:r>
              <a:rPr lang="en-US" altLang="ja-JP" sz="1600" i="1" kern="0" dirty="0">
                <a:solidFill>
                  <a:srgbClr val="C00000"/>
                </a:solidFill>
              </a:rPr>
              <a:t>s</a:t>
            </a:r>
            <a:r>
              <a:rPr lang="en-US" altLang="ja-JP" sz="1600" kern="0" dirty="0"/>
              <a:t>) continues to hold even if an adversary is given</a:t>
            </a:r>
            <a:br>
              <a:rPr lang="en-US" altLang="ja-JP" sz="1600" kern="0" dirty="0"/>
            </a:br>
            <a:r>
              <a:rPr lang="en-US" altLang="ja-JP" sz="1600" kern="0" dirty="0"/>
              <a:t>(1) a dec oracle that only decrypts </a:t>
            </a:r>
            <a:r>
              <a:rPr lang="en-US" altLang="ja-JP" sz="1600" b="1" kern="0" dirty="0"/>
              <a:t>good</a:t>
            </a:r>
            <a:r>
              <a:rPr lang="en-US" altLang="ja-JP" sz="1600" kern="0" dirty="0"/>
              <a:t> CT’s; &amp; </a:t>
            </a:r>
            <a:br>
              <a:rPr lang="en-US" altLang="ja-JP" sz="1600" kern="0" dirty="0"/>
            </a:br>
            <a:r>
              <a:rPr lang="en-US" altLang="ja-JP" sz="1600" kern="0" dirty="0"/>
              <a:t>(2) the witness </a:t>
            </a:r>
            <a:r>
              <a:rPr lang="en-US" altLang="ja-JP" sz="1600" kern="0" dirty="0">
                <a:solidFill>
                  <a:srgbClr val="C00000"/>
                </a:solidFill>
              </a:rPr>
              <a:t>(</a:t>
            </a:r>
            <a:r>
              <a:rPr lang="en-US" altLang="ja-JP" sz="1600" i="1" kern="0" dirty="0">
                <a:solidFill>
                  <a:srgbClr val="C00000"/>
                </a:solidFill>
              </a:rPr>
              <a:t>s</a:t>
            </a:r>
            <a:r>
              <a:rPr lang="en-US" altLang="ja-JP" sz="1600" kern="0" dirty="0">
                <a:solidFill>
                  <a:srgbClr val="C00000"/>
                </a:solidFill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</a:rPr>
              <a:t>r</a:t>
            </a:r>
            <a:r>
              <a:rPr lang="en-US" altLang="ja-JP" sz="1600" kern="0" dirty="0">
                <a:solidFill>
                  <a:srgbClr val="C00000"/>
                </a:solidFill>
              </a:rPr>
              <a:t>, </a:t>
            </a:r>
            <a:r>
              <a:rPr lang="en-US" altLang="ja-JP" sz="1600" i="1" kern="0" dirty="0">
                <a:solidFill>
                  <a:srgbClr val="C00000"/>
                </a:solidFill>
              </a:rPr>
              <a:t>ρ</a:t>
            </a:r>
            <a:r>
              <a:rPr lang="en-US" altLang="ja-JP" sz="1600" kern="0" dirty="0">
                <a:solidFill>
                  <a:srgbClr val="C00000"/>
                </a:solidFill>
              </a:rPr>
              <a:t>)</a:t>
            </a:r>
            <a:r>
              <a:rPr lang="en-US" altLang="ja-JP" sz="1600" kern="0" dirty="0"/>
              <a:t> for the challenge CT</a:t>
            </a:r>
            <a:endParaRPr lang="en-US" altLang="ja-JP" sz="1600" kern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ja-JP" sz="1600" kern="0" dirty="0"/>
          </a:p>
        </p:txBody>
      </p:sp>
      <p:sp>
        <p:nvSpPr>
          <p:cNvPr id="11" name="左中かっこ 10">
            <a:extLst>
              <a:ext uri="{FF2B5EF4-FFF2-40B4-BE49-F238E27FC236}">
                <a16:creationId xmlns:a16="http://schemas.microsoft.com/office/drawing/2014/main" id="{3A07A9CB-9F28-9BC0-C558-DDD306FF6A09}"/>
              </a:ext>
            </a:extLst>
          </p:cNvPr>
          <p:cNvSpPr/>
          <p:nvPr/>
        </p:nvSpPr>
        <p:spPr bwMode="auto">
          <a:xfrm>
            <a:off x="899592" y="5625579"/>
            <a:ext cx="152468" cy="827757"/>
          </a:xfrm>
          <a:prstGeom prst="leftBrace">
            <a:avLst>
              <a:gd name="adj1" fmla="val 8333"/>
              <a:gd name="adj2" fmla="val 2201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761A3F32-5AF1-900B-580C-24B18C161C69}"/>
              </a:ext>
            </a:extLst>
          </p:cNvPr>
          <p:cNvSpPr/>
          <p:nvPr/>
        </p:nvSpPr>
        <p:spPr bwMode="auto">
          <a:xfrm>
            <a:off x="6474352" y="1566650"/>
            <a:ext cx="2542344" cy="802004"/>
          </a:xfrm>
          <a:prstGeom prst="wedgeRoundRectCallout">
            <a:avLst>
              <a:gd name="adj1" fmla="val -67316"/>
              <a:gd name="adj2" fmla="val 32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/>
              <a:t>(</a:t>
            </a:r>
            <a:r>
              <a:rPr lang="en-US" altLang="ja-JP" sz="1600" i="1" dirty="0">
                <a:solidFill>
                  <a:srgbClr val="C00000"/>
                </a:solidFill>
              </a:rPr>
              <a:t>pk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600" dirty="0"/>
              <a:t>,</a:t>
            </a:r>
            <a:r>
              <a:rPr lang="en-US" altLang="ja-JP" sz="1600" i="1" dirty="0">
                <a:solidFill>
                  <a:srgbClr val="C00000"/>
                </a:solidFill>
              </a:rPr>
              <a:t>sk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1600" dirty="0"/>
              <a:t>), (</a:t>
            </a:r>
            <a:r>
              <a:rPr lang="en-US" altLang="ja-JP" sz="1600" i="1" dirty="0">
                <a:solidFill>
                  <a:srgbClr val="C00000"/>
                </a:solidFill>
              </a:rPr>
              <a:t>pk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1</a:t>
            </a:r>
            <a:r>
              <a:rPr lang="en-US" altLang="ja-JP" sz="1600" dirty="0"/>
              <a:t>, </a:t>
            </a:r>
            <a:r>
              <a:rPr lang="en-US" altLang="ja-JP" sz="1600" i="1" dirty="0">
                <a:solidFill>
                  <a:srgbClr val="C00000"/>
                </a:solidFill>
              </a:rPr>
              <a:t>sk</a:t>
            </a:r>
            <a:r>
              <a:rPr lang="en-US" altLang="ja-JP" sz="1600" i="1" baseline="-25000" dirty="0">
                <a:solidFill>
                  <a:srgbClr val="C00000"/>
                </a:solidFill>
              </a:rPr>
              <a:t>1</a:t>
            </a:r>
            <a:r>
              <a:rPr lang="en-US" altLang="ja-JP" sz="1600" dirty="0"/>
              <a:t>):</a:t>
            </a:r>
            <a:br>
              <a:rPr lang="en-US" altLang="ja-JP" sz="1600" dirty="0"/>
            </a:br>
            <a:r>
              <a:rPr lang="en-US" altLang="ja-JP" sz="1600" dirty="0"/>
              <a:t>key pairs of </a:t>
            </a:r>
            <a:r>
              <a:rPr lang="en-US" altLang="ja-JP" sz="1600" b="1" dirty="0">
                <a:solidFill>
                  <a:srgbClr val="006600"/>
                </a:solidFill>
              </a:rPr>
              <a:t>CPA</a:t>
            </a:r>
            <a:r>
              <a:rPr lang="ja-JP" altLang="en-US" sz="1600" b="1" dirty="0">
                <a:solidFill>
                  <a:srgbClr val="006600"/>
                </a:solidFill>
              </a:rPr>
              <a:t> </a:t>
            </a:r>
            <a:r>
              <a:rPr lang="en-US" altLang="ja-JP" sz="1600" b="1" dirty="0">
                <a:solidFill>
                  <a:srgbClr val="006600"/>
                </a:solidFill>
              </a:rPr>
              <a:t>PKE</a:t>
            </a:r>
            <a:endParaRPr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i="1" dirty="0">
                <a:solidFill>
                  <a:srgbClr val="C00000"/>
                </a:solidFill>
              </a:rPr>
              <a:t>ck: </a:t>
            </a:r>
            <a:r>
              <a:rPr lang="en-US" altLang="ja-JP" sz="1600" dirty="0"/>
              <a:t>commitment key</a:t>
            </a:r>
            <a:endParaRPr lang="ja-JP" altLang="en-US" sz="1600" dirty="0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E393DDFF-F2AA-CBB8-51B6-D1203A4F1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900" y="775219"/>
            <a:ext cx="1805300" cy="58250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600" b="1" dirty="0"/>
              <a:t>Equivocal</a:t>
            </a:r>
            <a:br>
              <a:rPr lang="en-US" altLang="ja-JP" sz="1600" b="1" dirty="0"/>
            </a:br>
            <a:r>
              <a:rPr lang="ja-JP" altLang="en-US" sz="1100" b="1" dirty="0"/>
              <a:t>（</a:t>
            </a:r>
            <a:r>
              <a:rPr lang="en-US" altLang="ja-JP" sz="1100" b="1" dirty="0"/>
              <a:t>tag-based</a:t>
            </a:r>
            <a:r>
              <a:rPr lang="ja-JP" altLang="en-US" sz="1100" b="1" dirty="0"/>
              <a:t>）</a:t>
            </a:r>
            <a:br>
              <a:rPr lang="en-US" altLang="ja-JP" sz="1100" b="1" dirty="0"/>
            </a:br>
            <a:r>
              <a:rPr lang="en-US" altLang="ja-JP" sz="1600" b="1" dirty="0"/>
              <a:t>Bit-Commitment</a:t>
            </a:r>
            <a:endParaRPr lang="ja-JP" altLang="en-US" sz="16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915F1E-0AD4-1417-C011-B430ECA48F83}"/>
              </a:ext>
            </a:extLst>
          </p:cNvPr>
          <p:cNvSpPr txBox="1"/>
          <p:nvPr/>
        </p:nvSpPr>
        <p:spPr>
          <a:xfrm>
            <a:off x="1598740" y="540447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+</a:t>
            </a:r>
            <a:endParaRPr kumimoji="1" lang="ja-JP" altLang="en-US" sz="6000" b="1" dirty="0"/>
          </a:p>
        </p:txBody>
      </p:sp>
      <p:sp>
        <p:nvSpPr>
          <p:cNvPr id="8" name="角丸四角形 8">
            <a:extLst>
              <a:ext uri="{FF2B5EF4-FFF2-40B4-BE49-F238E27FC236}">
                <a16:creationId xmlns:a16="http://schemas.microsoft.com/office/drawing/2014/main" id="{24BDFD58-B893-63F0-0E68-76D43D7E4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415" y="793584"/>
            <a:ext cx="805783" cy="52912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600" b="1" dirty="0">
                <a:solidFill>
                  <a:srgbClr val="006600"/>
                </a:solidFill>
              </a:rPr>
              <a:t>CPA</a:t>
            </a:r>
            <a:br>
              <a:rPr lang="en-US" altLang="ja-JP" sz="1600" b="1" dirty="0">
                <a:solidFill>
                  <a:srgbClr val="006600"/>
                </a:solidFill>
              </a:rPr>
            </a:br>
            <a:r>
              <a:rPr lang="en-US" altLang="ja-JP" sz="1600" b="1" dirty="0">
                <a:solidFill>
                  <a:srgbClr val="006600"/>
                </a:solidFill>
              </a:rPr>
              <a:t>PKE</a:t>
            </a:r>
            <a:endParaRPr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角丸四角形 5">
            <a:extLst>
              <a:ext uri="{FF2B5EF4-FFF2-40B4-BE49-F238E27FC236}">
                <a16:creationId xmlns:a16="http://schemas.microsoft.com/office/drawing/2014/main" id="{A8F3DF6F-258C-CE0F-3E0D-2D7ED0395DED}"/>
              </a:ext>
            </a:extLst>
          </p:cNvPr>
          <p:cNvSpPr/>
          <p:nvPr/>
        </p:nvSpPr>
        <p:spPr bwMode="auto">
          <a:xfrm>
            <a:off x="5461337" y="731163"/>
            <a:ext cx="911824" cy="609530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600" b="1" dirty="0"/>
              <a:t>“Base”</a:t>
            </a:r>
            <a:br>
              <a:rPr lang="en-US" altLang="ja-JP" sz="1600" b="1" dirty="0"/>
            </a:br>
            <a:r>
              <a:rPr lang="en-US" altLang="ja-JP" sz="1000" b="1" dirty="0"/>
              <a:t>(1-bit)</a:t>
            </a:r>
            <a:br>
              <a:rPr lang="en-US" altLang="ja-JP" sz="1000" b="1" dirty="0"/>
            </a:br>
            <a:r>
              <a:rPr lang="en-US" altLang="ja-JP" sz="1600" b="1" dirty="0"/>
              <a:t>TBE</a:t>
            </a:r>
            <a:endParaRPr lang="ja-JP" altLang="en-US" sz="1600" b="1" dirty="0"/>
          </a:p>
        </p:txBody>
      </p:sp>
      <p:sp>
        <p:nvSpPr>
          <p:cNvPr id="12" name="右矢印 6">
            <a:extLst>
              <a:ext uri="{FF2B5EF4-FFF2-40B4-BE49-F238E27FC236}">
                <a16:creationId xmlns:a16="http://schemas.microsoft.com/office/drawing/2014/main" id="{BD37C5A0-D820-D13B-86D0-4E3A1CA9C816}"/>
              </a:ext>
            </a:extLst>
          </p:cNvPr>
          <p:cNvSpPr/>
          <p:nvPr/>
        </p:nvSpPr>
        <p:spPr bwMode="auto">
          <a:xfrm>
            <a:off x="4627931" y="831274"/>
            <a:ext cx="592141" cy="4704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E9B9E067-F78C-DE83-99CE-174FCBC8EEEF}"/>
              </a:ext>
            </a:extLst>
          </p:cNvPr>
          <p:cNvSpPr txBox="1">
            <a:spLocks/>
          </p:cNvSpPr>
          <p:nvPr/>
        </p:nvSpPr>
        <p:spPr bwMode="auto">
          <a:xfrm>
            <a:off x="4242104" y="5239115"/>
            <a:ext cx="4176464" cy="127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ja-JP" sz="1800" b="1" u="sng" kern="0" dirty="0" err="1"/>
              <a:t>Alternaltive</a:t>
            </a:r>
            <a:r>
              <a:rPr lang="en-US" altLang="ja-JP" sz="1800" b="1" u="sng" kern="0" dirty="0"/>
              <a:t> Decryption using </a:t>
            </a:r>
            <a:r>
              <a:rPr lang="en-US" altLang="ja-JP" sz="1800" b="1" i="1" u="sng" kern="0" dirty="0">
                <a:solidFill>
                  <a:srgbClr val="C00000"/>
                </a:solidFill>
              </a:rPr>
              <a:t>sk</a:t>
            </a:r>
            <a:r>
              <a:rPr lang="en-US" altLang="ja-JP" sz="1800" b="1" i="1" u="sng" kern="0" baseline="-25000" dirty="0">
                <a:solidFill>
                  <a:srgbClr val="C00000"/>
                </a:solidFill>
              </a:rPr>
              <a:t>1</a:t>
            </a:r>
            <a:r>
              <a:rPr lang="en-US" altLang="ja-JP" sz="1800" b="1" u="sng" kern="0" dirty="0"/>
              <a:t>:</a:t>
            </a:r>
          </a:p>
          <a:p>
            <a:pPr>
              <a:buFont typeface="+mj-lt"/>
              <a:buAutoNum type="arabicPeriod"/>
            </a:pPr>
            <a:r>
              <a:rPr lang="en-US" altLang="ja-JP" sz="1800" i="1" kern="0" dirty="0">
                <a:solidFill>
                  <a:srgbClr val="C00000"/>
                </a:solidFill>
              </a:rPr>
              <a:t>s</a:t>
            </a:r>
            <a:r>
              <a:rPr lang="en-US" altLang="ja-JP" sz="1800" kern="0" dirty="0"/>
              <a:t> =      1   if </a:t>
            </a:r>
            <a:r>
              <a:rPr lang="en-US" altLang="ja-JP" sz="1800" b="1" i="1" kern="0" dirty="0">
                <a:solidFill>
                  <a:srgbClr val="006600"/>
                </a:solidFill>
              </a:rPr>
              <a:t>Dec</a:t>
            </a:r>
            <a:r>
              <a:rPr lang="en-US" altLang="ja-JP" sz="1800" kern="0" dirty="0"/>
              <a:t>(</a:t>
            </a:r>
            <a:r>
              <a:rPr lang="en-US" altLang="ja-JP" sz="1800" i="1" kern="0" dirty="0">
                <a:solidFill>
                  <a:srgbClr val="C00000"/>
                </a:solidFill>
              </a:rPr>
              <a:t>sk</a:t>
            </a:r>
            <a:r>
              <a:rPr lang="en-US" altLang="ja-JP" sz="1800" i="1" kern="0" baseline="-25000" dirty="0">
                <a:solidFill>
                  <a:srgbClr val="C00000"/>
                </a:solidFill>
              </a:rPr>
              <a:t>1</a:t>
            </a:r>
            <a:r>
              <a:rPr lang="en-US" altLang="ja-JP" sz="1800" kern="0" dirty="0"/>
              <a:t>, </a:t>
            </a:r>
            <a:r>
              <a:rPr lang="en-US" altLang="ja-JP" sz="1800" i="1" kern="0" dirty="0">
                <a:solidFill>
                  <a:srgbClr val="C00000"/>
                </a:solidFill>
              </a:rPr>
              <a:t>c</a:t>
            </a:r>
            <a:r>
              <a:rPr lang="en-US" altLang="ja-JP" sz="1800" i="1" kern="0" baseline="-25000" dirty="0">
                <a:solidFill>
                  <a:srgbClr val="C00000"/>
                </a:solidFill>
              </a:rPr>
              <a:t>1</a:t>
            </a:r>
            <a:r>
              <a:rPr lang="en-US" altLang="ja-JP" sz="1800" kern="0" dirty="0"/>
              <a:t>) = </a:t>
            </a:r>
            <a:r>
              <a:rPr lang="en-US" altLang="ja-JP" sz="1800" i="1" kern="0" dirty="0">
                <a:solidFill>
                  <a:srgbClr val="C00000"/>
                </a:solidFill>
              </a:rPr>
              <a:t>ρ   </a:t>
            </a:r>
            <a:r>
              <a:rPr lang="ja-JP" altLang="en-US" sz="1800" kern="0" dirty="0"/>
              <a:t>⋀</a:t>
            </a:r>
            <a:r>
              <a:rPr lang="ja-JP" altLang="en-US" sz="1800" i="1" kern="0" dirty="0">
                <a:solidFill>
                  <a:srgbClr val="C00000"/>
                </a:solidFill>
              </a:rPr>
              <a:t> </a:t>
            </a:r>
            <a:br>
              <a:rPr lang="en-US" altLang="ja-JP" sz="1800" i="1" kern="0" dirty="0">
                <a:solidFill>
                  <a:srgbClr val="C00000"/>
                </a:solidFill>
              </a:rPr>
            </a:br>
            <a:r>
              <a:rPr lang="en-US" altLang="ja-JP" sz="1800" i="1" kern="0" dirty="0">
                <a:solidFill>
                  <a:srgbClr val="C00000"/>
                </a:solidFill>
              </a:rPr>
              <a:t>                  </a:t>
            </a:r>
            <a:r>
              <a:rPr lang="en-US" altLang="ja-JP" sz="1800" b="1" i="1" kern="0" dirty="0"/>
              <a:t>Com</a:t>
            </a:r>
            <a:r>
              <a:rPr lang="en-US" altLang="ja-JP" sz="1800" kern="0" dirty="0"/>
              <a:t>(</a:t>
            </a:r>
            <a:r>
              <a:rPr lang="en-US" altLang="ja-JP" sz="1800" i="1" kern="0" dirty="0">
                <a:solidFill>
                  <a:srgbClr val="C00000"/>
                </a:solidFill>
              </a:rPr>
              <a:t>ck</a:t>
            </a:r>
            <a:r>
              <a:rPr lang="en-US" altLang="ja-JP" sz="1800" i="1" kern="0" dirty="0"/>
              <a:t>,</a:t>
            </a:r>
            <a:r>
              <a:rPr lang="en-US" altLang="ja-JP" sz="1800" i="1" kern="0" dirty="0">
                <a:solidFill>
                  <a:srgbClr val="C00000"/>
                </a:solidFill>
              </a:rPr>
              <a:t> </a:t>
            </a:r>
            <a:r>
              <a:rPr lang="en-US" altLang="ja-JP" sz="1800" b="1" i="1" kern="0" dirty="0">
                <a:solidFill>
                  <a:srgbClr val="C00000"/>
                </a:solidFill>
              </a:rPr>
              <a:t>t</a:t>
            </a:r>
            <a:r>
              <a:rPr lang="en-US" altLang="ja-JP" sz="1800" i="1" kern="0" dirty="0"/>
              <a:t>,</a:t>
            </a:r>
            <a:r>
              <a:rPr lang="en-US" altLang="ja-JP" sz="1800" i="1" kern="0" dirty="0">
                <a:solidFill>
                  <a:srgbClr val="C00000"/>
                </a:solidFill>
              </a:rPr>
              <a:t> 1</a:t>
            </a:r>
            <a:r>
              <a:rPr lang="en-US" altLang="ja-JP" sz="1800" kern="0" dirty="0"/>
              <a:t>;</a:t>
            </a:r>
            <a:r>
              <a:rPr lang="en-US" altLang="ja-JP" sz="1800" i="1" kern="0" dirty="0">
                <a:solidFill>
                  <a:srgbClr val="C00000"/>
                </a:solidFill>
              </a:rPr>
              <a:t> ρ</a:t>
            </a:r>
            <a:r>
              <a:rPr lang="en-US" altLang="ja-JP" sz="1800" kern="0" dirty="0"/>
              <a:t>)</a:t>
            </a:r>
            <a:r>
              <a:rPr lang="en-US" altLang="ja-JP" sz="1800" i="1" kern="0" dirty="0">
                <a:solidFill>
                  <a:srgbClr val="C00000"/>
                </a:solidFill>
              </a:rPr>
              <a:t> = com</a:t>
            </a:r>
            <a:br>
              <a:rPr lang="en-US" altLang="ja-JP" sz="1800" kern="0" dirty="0"/>
            </a:br>
            <a:r>
              <a:rPr lang="en-US" altLang="ja-JP" sz="1800" kern="0" dirty="0"/>
              <a:t>           0   otherwise</a:t>
            </a:r>
          </a:p>
          <a:p>
            <a:pPr marL="0" indent="0">
              <a:buFont typeface="Wingdings" pitchFamily="2" charset="2"/>
              <a:buNone/>
            </a:pPr>
            <a:endParaRPr lang="en-US" altLang="ja-JP" sz="1800" kern="0" dirty="0">
              <a:sym typeface="Wingdings" panose="05000000000000000000" pitchFamily="2" charset="2"/>
            </a:endParaRPr>
          </a:p>
        </p:txBody>
      </p:sp>
      <p:sp>
        <p:nvSpPr>
          <p:cNvPr id="18" name="左中かっこ 17">
            <a:extLst>
              <a:ext uri="{FF2B5EF4-FFF2-40B4-BE49-F238E27FC236}">
                <a16:creationId xmlns:a16="http://schemas.microsoft.com/office/drawing/2014/main" id="{7CEBEEB0-05C2-AB4B-EF54-FFDD99D7E024}"/>
              </a:ext>
            </a:extLst>
          </p:cNvPr>
          <p:cNvSpPr/>
          <p:nvPr/>
        </p:nvSpPr>
        <p:spPr bwMode="auto">
          <a:xfrm>
            <a:off x="5091981" y="5612847"/>
            <a:ext cx="152468" cy="827757"/>
          </a:xfrm>
          <a:prstGeom prst="leftBrace">
            <a:avLst>
              <a:gd name="adj1" fmla="val 8333"/>
              <a:gd name="adj2" fmla="val 2201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0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811809" y="6400800"/>
            <a:ext cx="2133600" cy="457200"/>
          </a:xfrm>
          <a:noFill/>
        </p:spPr>
        <p:txBody>
          <a:bodyPr/>
          <a:lstStyle/>
          <a:p>
            <a:fld id="{7D7C3251-123C-4A39-973F-7D4BC9930DDC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16" name="角丸四角形 15"/>
          <p:cNvSpPr/>
          <p:nvPr/>
        </p:nvSpPr>
        <p:spPr bwMode="auto">
          <a:xfrm>
            <a:off x="4588708" y="3499209"/>
            <a:ext cx="4447788" cy="2713232"/>
          </a:xfrm>
          <a:prstGeom prst="roundRect">
            <a:avLst>
              <a:gd name="adj" fmla="val 7298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dirty="0"/>
              <a:t>	</a:t>
            </a:r>
            <a:endParaRPr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E2CE5B5-233B-423F-9743-0F298E7F3839}"/>
              </a:ext>
            </a:extLst>
          </p:cNvPr>
          <p:cNvSpPr/>
          <p:nvPr/>
        </p:nvSpPr>
        <p:spPr bwMode="auto">
          <a:xfrm>
            <a:off x="4675051" y="4921325"/>
            <a:ext cx="4347044" cy="82016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28961" y="3464173"/>
            <a:ext cx="4299023" cy="2748267"/>
          </a:xfrm>
          <a:prstGeom prst="roundRect">
            <a:avLst>
              <a:gd name="adj" fmla="val 6061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dirty="0"/>
              <a:t>	</a:t>
            </a: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0BD0ED-1BCF-46DF-A9A1-8FBAC52558E7}"/>
              </a:ext>
            </a:extLst>
          </p:cNvPr>
          <p:cNvSpPr/>
          <p:nvPr/>
        </p:nvSpPr>
        <p:spPr bwMode="auto">
          <a:xfrm>
            <a:off x="128961" y="4184253"/>
            <a:ext cx="4175695" cy="576064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76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2: Combining with BARG</a:t>
            </a:r>
            <a:br>
              <a:rPr lang="en-US" altLang="ja-JP" dirty="0"/>
            </a:br>
            <a:endParaRPr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653" name="コンテンツ プレースホルダ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3464173"/>
                <a:ext cx="4353967" cy="500538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ja-JP" sz="2000" b="1" i="1" dirty="0" err="1">
                    <a:sym typeface="Wingdings" pitchFamily="2" charset="2"/>
                  </a:rPr>
                  <a:t>TEnc</a:t>
                </a:r>
                <a:r>
                  <a:rPr lang="en-US" altLang="ja-JP" sz="2000" dirty="0">
                    <a:sym typeface="Wingdings" pitchFamily="2" charset="2"/>
                  </a:rPr>
                  <a:t>(</a:t>
                </a:r>
                <a:r>
                  <a:rPr lang="en-US" altLang="ja-JP" sz="2000" i="1" dirty="0">
                    <a:solidFill>
                      <a:srgbClr val="C00000"/>
                    </a:solidFill>
                    <a:sym typeface="Wingdings" pitchFamily="2" charset="2"/>
                  </a:rPr>
                  <a:t>PK</a:t>
                </a:r>
                <a:r>
                  <a:rPr lang="en-US" altLang="ja-JP" sz="2000" i="1" dirty="0">
                    <a:sym typeface="Wingdings" pitchFamily="2" charset="2"/>
                  </a:rPr>
                  <a:t>,</a:t>
                </a:r>
                <a:r>
                  <a:rPr lang="en-US" altLang="ja-JP" sz="2000" i="1" dirty="0">
                    <a:solidFill>
                      <a:srgbClr val="C00000"/>
                    </a:solidFill>
                    <a:sym typeface="Wingdings" pitchFamily="2" charset="2"/>
                  </a:rPr>
                  <a:t> t</a:t>
                </a:r>
                <a:r>
                  <a:rPr lang="en-US" altLang="ja-JP" sz="2000" dirty="0">
                    <a:sym typeface="Wingdings" pitchFamily="2" charset="2"/>
                  </a:rPr>
                  <a:t>, </a:t>
                </a:r>
                <a:r>
                  <a:rPr lang="en-US" altLang="ja-JP" sz="2000" i="1" dirty="0">
                    <a:solidFill>
                      <a:srgbClr val="C00000"/>
                    </a:solidFill>
                    <a:sym typeface="Wingdings" pitchFamily="2" charset="2"/>
                  </a:rPr>
                  <a:t>m</a:t>
                </a:r>
                <a:r>
                  <a:rPr lang="en-US" altLang="ja-JP" sz="2000" dirty="0">
                    <a:sym typeface="Wingdings" pitchFamily="2" charset="2"/>
                  </a:rPr>
                  <a:t>):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b="1" i="1" dirty="0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 </a:t>
                </a:r>
                <a:r>
                  <a:rPr lang="en-US" altLang="ja-JP" sz="1800" i="1" dirty="0">
                    <a:sym typeface="Wingdings" pitchFamily="2" charset="2"/>
                  </a:rPr>
                  <a:t>= </a:t>
                </a:r>
                <a:r>
                  <a:rPr lang="en-US" altLang="ja-JP" sz="1800" dirty="0">
                    <a:sym typeface="Wingdings" pitchFamily="2" charset="2"/>
                  </a:rPr>
                  <a:t>(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1 </a:t>
                </a:r>
                <a:r>
                  <a:rPr lang="en-US" altLang="ja-JP" sz="1800" i="1" dirty="0">
                    <a:sym typeface="Wingdings" pitchFamily="2" charset="2"/>
                  </a:rPr>
                  <a:t>,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 … </a:t>
                </a:r>
                <a:r>
                  <a:rPr lang="en-US" altLang="ja-JP" sz="1800" i="1" dirty="0">
                    <a:sym typeface="Wingdings" pitchFamily="2" charset="2"/>
                  </a:rPr>
                  <a:t>, 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 </a:t>
                </a:r>
                <a:r>
                  <a:rPr lang="en-US" altLang="ja-JP" sz="1800" i="1" dirty="0" err="1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i="1" baseline="-25000" dirty="0" err="1">
                    <a:solidFill>
                      <a:srgbClr val="C00000"/>
                    </a:solidFill>
                    <a:sym typeface="Wingdings" pitchFamily="2" charset="2"/>
                  </a:rPr>
                  <a:t>k</a:t>
                </a:r>
                <a:r>
                  <a:rPr lang="en-US" altLang="ja-JP" sz="1800" dirty="0">
                    <a:sym typeface="Wingdings" pitchFamily="2" charset="2"/>
                  </a:rPr>
                  <a:t>)  {0,1}</a:t>
                </a:r>
                <a:r>
                  <a:rPr lang="en-US" altLang="ja-JP" sz="1800" i="1" baseline="30000" dirty="0">
                    <a:solidFill>
                      <a:srgbClr val="C00000"/>
                    </a:solidFill>
                    <a:sym typeface="Wingdings" pitchFamily="2" charset="2"/>
                  </a:rPr>
                  <a:t>k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dirty="0">
                    <a:sym typeface="Wingdings" pitchFamily="2" charset="2"/>
                  </a:rPr>
                  <a:t>Encrypt each bit </a:t>
                </a:r>
                <a:r>
                  <a:rPr lang="en-US" altLang="ja-JP" sz="1800" i="1" dirty="0" err="1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i="1" baseline="-25000" dirty="0" err="1">
                    <a:solidFill>
                      <a:srgbClr val="C00000"/>
                    </a:solidFill>
                    <a:sym typeface="Wingdings" pitchFamily="2" charset="2"/>
                  </a:rPr>
                  <a:t>i</a:t>
                </a:r>
                <a:r>
                  <a:rPr lang="ja-JP" altLang="en-US" sz="1800" dirty="0">
                    <a:sym typeface="Wingdings" pitchFamily="2" charset="2"/>
                  </a:rPr>
                  <a:t> </a:t>
                </a:r>
                <a:r>
                  <a:rPr lang="en-US" altLang="ja-JP" sz="1800" dirty="0">
                    <a:sym typeface="Wingdings" pitchFamily="2" charset="2"/>
                  </a:rPr>
                  <a:t>using the base 1-bit TBE and get ciphertexts 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1</a:t>
                </a:r>
                <a:r>
                  <a:rPr lang="en-US" altLang="ja-JP" sz="1800" dirty="0">
                    <a:sym typeface="Wingdings" pitchFamily="2" charset="2"/>
                  </a:rPr>
                  <a:t>, …, 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k</a:t>
                </a:r>
                <a:endParaRPr lang="en-US" altLang="ja-JP" sz="1800" dirty="0">
                  <a:sym typeface="Wingdings" pitchFamily="2" charset="2"/>
                </a:endParaRP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π</a:t>
                </a:r>
                <a:r>
                  <a:rPr lang="en-US" altLang="ja-JP" sz="1800" dirty="0">
                    <a:sym typeface="Wingdings" pitchFamily="2" charset="2"/>
                  </a:rPr>
                  <a:t>  Generate a BARG proof that</a:t>
                </a:r>
                <a:br>
                  <a:rPr lang="en-US" altLang="ja-JP" sz="1800" dirty="0">
                    <a:sym typeface="Wingdings" pitchFamily="2" charset="2"/>
                  </a:rPr>
                </a:br>
                <a:r>
                  <a:rPr lang="en-US" altLang="ja-JP" sz="1800" dirty="0">
                    <a:sym typeface="Wingdings" pitchFamily="2" charset="2"/>
                  </a:rPr>
                  <a:t>        every 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i</a:t>
                </a:r>
                <a:r>
                  <a:rPr lang="ja-JP" altLang="en-US" sz="1800" dirty="0">
                    <a:sym typeface="Wingdings" pitchFamily="2" charset="2"/>
                  </a:rPr>
                  <a:t> </a:t>
                </a:r>
                <a:r>
                  <a:rPr lang="en-US" altLang="ja-JP" sz="1800" dirty="0">
                    <a:sym typeface="Wingdings" pitchFamily="2" charset="2"/>
                  </a:rPr>
                  <a:t>is </a:t>
                </a:r>
                <a:r>
                  <a:rPr lang="en-US" altLang="ja-JP" sz="1800" b="1" dirty="0">
                    <a:sym typeface="Wingdings" pitchFamily="2" charset="2"/>
                  </a:rPr>
                  <a:t>good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m</a:t>
                </a:r>
                <a:r>
                  <a:rPr lang="en-US" altLang="ja-JP" sz="1800" dirty="0">
                    <a:sym typeface="Wingdings" pitchFamily="2" charset="2"/>
                  </a:rPr>
                  <a:t>  </a:t>
                </a:r>
                <a:r>
                  <a:rPr lang="en-US" altLang="ja-JP" sz="1800" b="1" i="1" dirty="0">
                    <a:sym typeface="Wingdings" pitchFamily="2" charset="2"/>
                  </a:rPr>
                  <a:t>UH</a:t>
                </a:r>
                <a:r>
                  <a:rPr lang="en-US" altLang="ja-JP" sz="1800" dirty="0">
                    <a:sym typeface="Wingdings" pitchFamily="2" charset="2"/>
                  </a:rPr>
                  <a:t>(</a:t>
                </a:r>
                <a:r>
                  <a:rPr lang="en-US" altLang="ja-JP" sz="1800" b="1" i="1" dirty="0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dirty="0">
                    <a:sym typeface="Wingdings" pitchFamily="2" charset="2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ja-JP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</m:oMath>
                </a14:m>
                <a:r>
                  <a:rPr lang="en-US" altLang="ja-JP" sz="1800" dirty="0">
                    <a:sym typeface="Wingdings" pitchFamily="2" charset="2"/>
                  </a:rPr>
                  <a:t> 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m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dirty="0">
                    <a:sym typeface="Wingdings" pitchFamily="2" charset="2"/>
                  </a:rPr>
                  <a:t>Return </a:t>
                </a:r>
                <a:r>
                  <a:rPr lang="en-US" altLang="ja-JP" sz="1800" i="1" dirty="0" err="1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baseline="-25000" dirty="0" err="1">
                    <a:solidFill>
                      <a:srgbClr val="C00000"/>
                    </a:solidFill>
                    <a:sym typeface="Wingdings" pitchFamily="2" charset="2"/>
                  </a:rPr>
                  <a:t>tbe</a:t>
                </a:r>
                <a:r>
                  <a:rPr lang="en-US" altLang="ja-JP" sz="1800" dirty="0">
                    <a:sym typeface="Wingdings" pitchFamily="2" charset="2"/>
                  </a:rPr>
                  <a:t> = (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1</a:t>
                </a:r>
                <a:r>
                  <a:rPr lang="en-US" altLang="ja-JP" sz="1800" dirty="0">
                    <a:sym typeface="Wingdings" pitchFamily="2" charset="2"/>
                  </a:rPr>
                  <a:t>, …, 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k</a:t>
                </a:r>
                <a:r>
                  <a:rPr lang="en-US" altLang="ja-JP" sz="1800" dirty="0">
                    <a:sym typeface="Wingdings" pitchFamily="2" charset="2"/>
                  </a:rPr>
                  <a:t>, 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π</a:t>
                </a:r>
                <a:r>
                  <a:rPr lang="en-US" altLang="ja-JP" sz="1800" i="1" dirty="0">
                    <a:sym typeface="Wingdings" pitchFamily="2" charset="2"/>
                  </a:rPr>
                  <a:t>,</a:t>
                </a:r>
                <a:r>
                  <a:rPr lang="en-US" altLang="ja-JP" sz="1800" i="1" dirty="0">
                    <a:solidFill>
                      <a:srgbClr val="C00000"/>
                    </a:solidFill>
                    <a:sym typeface="Wingdings" pitchFamily="2" charset="2"/>
                  </a:rPr>
                  <a:t> c</a:t>
                </a:r>
                <a:r>
                  <a:rPr lang="en-US" altLang="ja-JP" sz="18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m</a:t>
                </a:r>
                <a:r>
                  <a:rPr lang="en-US" altLang="ja-JP" sz="1800" dirty="0">
                    <a:sym typeface="Wingdings" pitchFamily="2" charset="2"/>
                  </a:rPr>
                  <a:t>)</a:t>
                </a:r>
                <a:endParaRPr lang="en-US" altLang="ja-JP" sz="1800" i="1" dirty="0">
                  <a:solidFill>
                    <a:srgbClr val="C00000"/>
                  </a:solidFill>
                  <a:sym typeface="Wingdings" pitchFamily="2" charset="2"/>
                </a:endParaRPr>
              </a:p>
            </p:txBody>
          </p:sp>
        </mc:Choice>
        <mc:Fallback>
          <p:sp>
            <p:nvSpPr>
              <p:cNvPr id="2765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3464173"/>
                <a:ext cx="4353967" cy="5005387"/>
              </a:xfrm>
              <a:blipFill>
                <a:blip r:embed="rId2"/>
                <a:stretch>
                  <a:fillRect l="-1541" t="-4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コンテンツ プレースホルダ 2"/>
              <p:cNvSpPr txBox="1">
                <a:spLocks/>
              </p:cNvSpPr>
              <p:nvPr/>
            </p:nvSpPr>
            <p:spPr bwMode="auto">
              <a:xfrm>
                <a:off x="4650372" y="3511310"/>
                <a:ext cx="4386123" cy="23762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kumimoji="1"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92150" indent="-34766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kumimoji="1"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987425" indent="-29368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kumimoji="1" sz="23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281113" indent="-2921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598613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0558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130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29702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427413" indent="-3159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2000" b="1" i="1" kern="0" dirty="0" err="1"/>
                  <a:t>TDec</a:t>
                </a:r>
                <a:r>
                  <a:rPr lang="en-US" altLang="ja-JP" sz="2000" kern="0" dirty="0"/>
                  <a:t>(</a:t>
                </a:r>
                <a:r>
                  <a:rPr lang="en-US" altLang="ja-JP" sz="2000" i="1" kern="0" dirty="0">
                    <a:solidFill>
                      <a:srgbClr val="C00000"/>
                    </a:solidFill>
                  </a:rPr>
                  <a:t>SK</a:t>
                </a:r>
                <a:r>
                  <a:rPr lang="en-US" altLang="ja-JP" sz="2000" kern="0" dirty="0"/>
                  <a:t>, </a:t>
                </a:r>
                <a:r>
                  <a:rPr lang="en-US" altLang="ja-JP" sz="2000" i="1" kern="0" dirty="0">
                    <a:solidFill>
                      <a:srgbClr val="C00000"/>
                    </a:solidFill>
                  </a:rPr>
                  <a:t>t</a:t>
                </a:r>
                <a:r>
                  <a:rPr lang="en-US" altLang="ja-JP" sz="2000" kern="0" dirty="0"/>
                  <a:t>, </a:t>
                </a:r>
                <a:r>
                  <a:rPr lang="en-US" altLang="ja-JP" sz="2000" i="1" kern="0" dirty="0" err="1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2000" i="1" kern="0" baseline="-25000" dirty="0" err="1">
                    <a:solidFill>
                      <a:srgbClr val="C00000"/>
                    </a:solidFill>
                  </a:rPr>
                  <a:t>tbe</a:t>
                </a:r>
                <a:r>
                  <a:rPr lang="en-US" altLang="ja-JP" sz="2000" kern="0" dirty="0"/>
                  <a:t>):</a:t>
                </a:r>
              </a:p>
              <a:p>
                <a:pPr marL="0" indent="0">
                  <a:buNone/>
                </a:pPr>
                <a:r>
                  <a:rPr lang="en-US" altLang="ja-JP" sz="2000" kern="0" dirty="0"/>
                  <a:t>          where </a:t>
                </a:r>
                <a:r>
                  <a:rPr lang="en-US" altLang="ja-JP" sz="2000" i="1" kern="0" dirty="0" err="1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2000" i="1" kern="0" baseline="-25000" dirty="0" err="1">
                    <a:solidFill>
                      <a:srgbClr val="C00000"/>
                    </a:solidFill>
                    <a:sym typeface="Wingdings" pitchFamily="2" charset="2"/>
                  </a:rPr>
                  <a:t>tbe</a:t>
                </a:r>
                <a:r>
                  <a:rPr lang="en-US" altLang="ja-JP" sz="2000" kern="0" dirty="0">
                    <a:sym typeface="Wingdings" pitchFamily="2" charset="2"/>
                  </a:rPr>
                  <a:t> = </a:t>
                </a:r>
                <a:r>
                  <a:rPr lang="en-US" altLang="ja-JP" sz="2000" kern="0" dirty="0"/>
                  <a:t>(</a:t>
                </a:r>
                <a:r>
                  <a:rPr lang="en-US" altLang="ja-JP" sz="20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20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1</a:t>
                </a:r>
                <a:r>
                  <a:rPr lang="en-US" altLang="ja-JP" sz="2000" dirty="0">
                    <a:sym typeface="Wingdings" pitchFamily="2" charset="2"/>
                  </a:rPr>
                  <a:t>, …, </a:t>
                </a:r>
                <a:r>
                  <a:rPr lang="en-US" altLang="ja-JP" sz="2000" i="1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20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k</a:t>
                </a:r>
                <a:r>
                  <a:rPr lang="en-US" altLang="ja-JP" sz="2000" dirty="0">
                    <a:sym typeface="Wingdings" pitchFamily="2" charset="2"/>
                  </a:rPr>
                  <a:t>, </a:t>
                </a:r>
                <a:r>
                  <a:rPr lang="en-US" altLang="ja-JP" sz="2000" i="1" dirty="0">
                    <a:solidFill>
                      <a:srgbClr val="C00000"/>
                    </a:solidFill>
                    <a:sym typeface="Wingdings" pitchFamily="2" charset="2"/>
                  </a:rPr>
                  <a:t>π, c</a:t>
                </a:r>
                <a:r>
                  <a:rPr lang="en-US" altLang="ja-JP" sz="2000" i="1" baseline="-25000" dirty="0">
                    <a:solidFill>
                      <a:srgbClr val="C00000"/>
                    </a:solidFill>
                    <a:sym typeface="Wingdings" pitchFamily="2" charset="2"/>
                  </a:rPr>
                  <a:t>m</a:t>
                </a:r>
                <a:r>
                  <a:rPr lang="en-US" altLang="ja-JP" sz="2000" kern="0" dirty="0"/>
                  <a:t>)</a:t>
                </a:r>
                <a:endParaRPr lang="en-US" altLang="ja-JP" sz="2000" kern="0" dirty="0">
                  <a:sym typeface="Wingdings" pitchFamily="2" charset="2"/>
                </a:endParaRPr>
              </a:p>
              <a:p>
                <a:pPr>
                  <a:buFont typeface="+mj-lt"/>
                  <a:buAutoNum type="arabicPeriod"/>
                </a:pPr>
                <a:endParaRPr lang="en-US" altLang="ja-JP" sz="1800" kern="0" dirty="0">
                  <a:sym typeface="Wingdings" pitchFamily="2" charset="2"/>
                </a:endParaRP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kern="0" dirty="0">
                    <a:sym typeface="Wingdings" pitchFamily="2" charset="2"/>
                  </a:rPr>
                  <a:t>Verify the BARG proof </a:t>
                </a:r>
                <a:r>
                  <a:rPr lang="en-US" altLang="ja-JP" sz="1800" i="1" kern="0" dirty="0">
                    <a:solidFill>
                      <a:srgbClr val="C00000"/>
                    </a:solidFill>
                    <a:sym typeface="Wingdings" pitchFamily="2" charset="2"/>
                  </a:rPr>
                  <a:t>π</a:t>
                </a:r>
                <a:endParaRPr lang="en-US" altLang="ja-JP" sz="1800" kern="0" dirty="0">
                  <a:sym typeface="Wingdings" pitchFamily="2" charset="2"/>
                </a:endParaRP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kern="0" dirty="0">
                    <a:sym typeface="Wingdings" pitchFamily="2" charset="2"/>
                  </a:rPr>
                  <a:t>Decrypt each </a:t>
                </a:r>
                <a:r>
                  <a:rPr lang="en-US" altLang="ja-JP" sz="1800" i="1" kern="0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kern="0" baseline="-25000" dirty="0">
                    <a:solidFill>
                      <a:srgbClr val="C00000"/>
                    </a:solidFill>
                    <a:sym typeface="Wingdings" pitchFamily="2" charset="2"/>
                  </a:rPr>
                  <a:t>i</a:t>
                </a:r>
                <a:r>
                  <a:rPr lang="ja-JP" altLang="en-US" sz="1800" kern="0" dirty="0">
                    <a:sym typeface="Wingdings" pitchFamily="2" charset="2"/>
                  </a:rPr>
                  <a:t> </a:t>
                </a:r>
                <a:r>
                  <a:rPr lang="en-US" altLang="ja-JP" sz="1800" kern="0" dirty="0">
                    <a:sym typeface="Wingdings" pitchFamily="2" charset="2"/>
                  </a:rPr>
                  <a:t>by the decryption procedure of the base 1-bit TBE and recover the bits </a:t>
                </a:r>
                <a:r>
                  <a:rPr lang="en-US" altLang="ja-JP" sz="1800" b="1" i="1" kern="0" dirty="0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kern="0" dirty="0">
                    <a:sym typeface="Wingdings" pitchFamily="2" charset="2"/>
                  </a:rPr>
                  <a:t> = (</a:t>
                </a:r>
                <a:r>
                  <a:rPr lang="en-US" altLang="ja-JP" sz="1800" i="1" kern="0" dirty="0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i="1" kern="0" baseline="-25000" dirty="0">
                    <a:solidFill>
                      <a:srgbClr val="C00000"/>
                    </a:solidFill>
                    <a:sym typeface="Wingdings" pitchFamily="2" charset="2"/>
                  </a:rPr>
                  <a:t>1</a:t>
                </a:r>
                <a:r>
                  <a:rPr lang="en-US" altLang="ja-JP" sz="1800" kern="0" dirty="0">
                    <a:sym typeface="Wingdings" pitchFamily="2" charset="2"/>
                  </a:rPr>
                  <a:t> , … , </a:t>
                </a:r>
                <a:r>
                  <a:rPr lang="en-US" altLang="ja-JP" sz="1800" i="1" kern="0" dirty="0" err="1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i="1" kern="0" baseline="-25000" dirty="0" err="1">
                    <a:solidFill>
                      <a:srgbClr val="C00000"/>
                    </a:solidFill>
                    <a:sym typeface="Wingdings" pitchFamily="2" charset="2"/>
                  </a:rPr>
                  <a:t>k</a:t>
                </a:r>
                <a:r>
                  <a:rPr lang="en-US" altLang="ja-JP" sz="1800" kern="0" dirty="0">
                    <a:sym typeface="Wingdings" pitchFamily="2" charset="2"/>
                  </a:rPr>
                  <a:t>)</a:t>
                </a:r>
                <a:r>
                  <a:rPr lang="ja-JP" altLang="en-US" sz="1800" kern="0" dirty="0">
                    <a:sym typeface="Wingdings" pitchFamily="2" charset="2"/>
                  </a:rPr>
                  <a:t>∈</a:t>
                </a:r>
                <a:r>
                  <a:rPr lang="en-US" altLang="ja-JP" sz="1800" kern="0" dirty="0">
                    <a:sym typeface="Wingdings" pitchFamily="2" charset="2"/>
                  </a:rPr>
                  <a:t>{0,1}</a:t>
                </a:r>
                <a:r>
                  <a:rPr lang="en-US" altLang="ja-JP" sz="1800" i="1" kern="0" baseline="30000" dirty="0">
                    <a:solidFill>
                      <a:srgbClr val="C00000"/>
                    </a:solidFill>
                    <a:sym typeface="Wingdings" pitchFamily="2" charset="2"/>
                  </a:rPr>
                  <a:t>k</a:t>
                </a:r>
                <a:endParaRPr lang="en-US" altLang="ja-JP" sz="1800" kern="0" dirty="0">
                  <a:sym typeface="Wingdings" pitchFamily="2" charset="2"/>
                </a:endParaRPr>
              </a:p>
              <a:p>
                <a:pPr>
                  <a:buFont typeface="+mj-lt"/>
                  <a:buAutoNum type="arabicPeriod"/>
                </a:pPr>
                <a:r>
                  <a:rPr lang="en-US" altLang="ja-JP" sz="1800" kern="0" dirty="0">
                    <a:sym typeface="Wingdings" pitchFamily="2" charset="2"/>
                  </a:rPr>
                  <a:t>Return</a:t>
                </a:r>
                <a:r>
                  <a:rPr lang="en-US" altLang="ja-JP" sz="1800" i="1" kern="0" dirty="0">
                    <a:solidFill>
                      <a:srgbClr val="C00000"/>
                    </a:solidFill>
                    <a:sym typeface="Wingdings" pitchFamily="2" charset="2"/>
                  </a:rPr>
                  <a:t> m</a:t>
                </a:r>
                <a:r>
                  <a:rPr lang="en-US" altLang="ja-JP" sz="1800" kern="0" dirty="0">
                    <a:solidFill>
                      <a:srgbClr val="C00000"/>
                    </a:solidFill>
                    <a:sym typeface="Wingdings" pitchFamily="2" charset="2"/>
                  </a:rPr>
                  <a:t> </a:t>
                </a:r>
                <a:r>
                  <a:rPr lang="en-US" altLang="ja-JP" sz="1800" kern="0" dirty="0">
                    <a:sym typeface="Wingdings" pitchFamily="2" charset="2"/>
                  </a:rPr>
                  <a:t>=</a:t>
                </a:r>
                <a:r>
                  <a:rPr lang="en-US" altLang="ja-JP" sz="1800" kern="0" dirty="0">
                    <a:solidFill>
                      <a:srgbClr val="C00000"/>
                    </a:solidFill>
                    <a:sym typeface="Wingdings" pitchFamily="2" charset="2"/>
                  </a:rPr>
                  <a:t> </a:t>
                </a:r>
                <a:r>
                  <a:rPr lang="en-US" altLang="ja-JP" sz="1800" b="1" i="1" kern="0" dirty="0">
                    <a:sym typeface="Wingdings" pitchFamily="2" charset="2"/>
                  </a:rPr>
                  <a:t>UH</a:t>
                </a:r>
                <a:r>
                  <a:rPr lang="en-US" altLang="ja-JP" sz="1800" kern="0" dirty="0">
                    <a:sym typeface="Wingdings" pitchFamily="2" charset="2"/>
                  </a:rPr>
                  <a:t>(</a:t>
                </a:r>
                <a:r>
                  <a:rPr lang="en-US" altLang="ja-JP" sz="1800" b="1" i="1" kern="0" dirty="0">
                    <a:solidFill>
                      <a:srgbClr val="C00000"/>
                    </a:solidFill>
                    <a:sym typeface="Wingdings" pitchFamily="2" charset="2"/>
                  </a:rPr>
                  <a:t>s</a:t>
                </a:r>
                <a:r>
                  <a:rPr lang="en-US" altLang="ja-JP" sz="1800" kern="0" dirty="0">
                    <a:sym typeface="Wingdings" pitchFamily="2" charset="2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ja-JP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</m:oMath>
                </a14:m>
                <a:r>
                  <a:rPr lang="en-US" altLang="ja-JP" sz="1800" kern="0" dirty="0">
                    <a:sym typeface="Wingdings" pitchFamily="2" charset="2"/>
                  </a:rPr>
                  <a:t> </a:t>
                </a:r>
                <a:r>
                  <a:rPr lang="en-US" altLang="ja-JP" sz="1800" i="1" kern="0" dirty="0">
                    <a:solidFill>
                      <a:srgbClr val="C00000"/>
                    </a:solidFill>
                    <a:sym typeface="Wingdings" pitchFamily="2" charset="2"/>
                  </a:rPr>
                  <a:t>c</a:t>
                </a:r>
                <a:r>
                  <a:rPr lang="en-US" altLang="ja-JP" sz="1800" i="1" kern="0" baseline="-25000" dirty="0">
                    <a:solidFill>
                      <a:srgbClr val="C00000"/>
                    </a:solidFill>
                    <a:sym typeface="Wingdings" pitchFamily="2" charset="2"/>
                  </a:rPr>
                  <a:t>m</a:t>
                </a:r>
                <a:endParaRPr lang="en-US" altLang="ja-JP" sz="1600" b="1" i="1" kern="0" dirty="0"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17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0372" y="3511310"/>
                <a:ext cx="4386123" cy="2376264"/>
              </a:xfrm>
              <a:prstGeom prst="rect">
                <a:avLst/>
              </a:prstGeom>
              <a:blipFill>
                <a:blip r:embed="rId3"/>
                <a:stretch>
                  <a:fillRect l="-1530" t="-1026" b="-1461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A6FC9586-301D-47DE-BBD4-B1051E527458}"/>
              </a:ext>
            </a:extLst>
          </p:cNvPr>
          <p:cNvSpPr txBox="1">
            <a:spLocks/>
          </p:cNvSpPr>
          <p:nvPr/>
        </p:nvSpPr>
        <p:spPr bwMode="auto">
          <a:xfrm>
            <a:off x="114300" y="2422277"/>
            <a:ext cx="8229600" cy="91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ja-JP" i="1" kern="0" dirty="0">
                <a:solidFill>
                  <a:srgbClr val="C00000"/>
                </a:solidFill>
              </a:rPr>
              <a:t>PK</a:t>
            </a:r>
            <a:r>
              <a:rPr lang="en-US" altLang="ja-JP" kern="0" dirty="0"/>
              <a:t> = (</a:t>
            </a:r>
            <a:r>
              <a:rPr lang="en-US" altLang="ja-JP" i="1" kern="0" dirty="0" err="1">
                <a:solidFill>
                  <a:srgbClr val="C00000"/>
                </a:solidFill>
              </a:rPr>
              <a:t>PK</a:t>
            </a:r>
            <a:r>
              <a:rPr lang="en-US" altLang="ja-JP" i="1" kern="0" baseline="-25000" dirty="0" err="1">
                <a:solidFill>
                  <a:srgbClr val="C00000"/>
                </a:solidFill>
              </a:rPr>
              <a:t>base</a:t>
            </a:r>
            <a:r>
              <a:rPr lang="en-US" altLang="ja-JP" i="1" kern="0" dirty="0">
                <a:solidFill>
                  <a:srgbClr val="C00000"/>
                </a:solidFill>
              </a:rPr>
              <a:t>, </a:t>
            </a:r>
            <a:r>
              <a:rPr lang="en-US" altLang="ja-JP" i="1" kern="0" dirty="0" err="1">
                <a:solidFill>
                  <a:srgbClr val="C00000"/>
                </a:solidFill>
              </a:rPr>
              <a:t>crs</a:t>
            </a:r>
            <a:r>
              <a:rPr lang="en-US" altLang="ja-JP" i="1" kern="0" dirty="0">
                <a:solidFill>
                  <a:srgbClr val="C00000"/>
                </a:solidFill>
              </a:rPr>
              <a:t>, </a:t>
            </a:r>
            <a:r>
              <a:rPr lang="en-US" altLang="ja-JP" b="1" i="1" kern="0" dirty="0"/>
              <a:t>UH</a:t>
            </a:r>
            <a:r>
              <a:rPr lang="en-US" altLang="ja-JP" kern="0" dirty="0"/>
              <a:t>),          </a:t>
            </a:r>
            <a:r>
              <a:rPr lang="en-US" altLang="ja-JP" i="1" kern="0" dirty="0">
                <a:solidFill>
                  <a:srgbClr val="C00000"/>
                </a:solidFill>
              </a:rPr>
              <a:t>SK</a:t>
            </a:r>
            <a:r>
              <a:rPr lang="en-US" altLang="ja-JP" kern="0" dirty="0"/>
              <a:t> = </a:t>
            </a:r>
            <a:r>
              <a:rPr lang="en-US" altLang="ja-JP" i="1" kern="0" dirty="0" err="1">
                <a:solidFill>
                  <a:srgbClr val="C00000"/>
                </a:solidFill>
              </a:rPr>
              <a:t>SK</a:t>
            </a:r>
            <a:r>
              <a:rPr lang="en-US" altLang="ja-JP" i="1" kern="0" baseline="-25000" dirty="0" err="1">
                <a:solidFill>
                  <a:srgbClr val="C00000"/>
                </a:solidFill>
              </a:rPr>
              <a:t>base</a:t>
            </a:r>
            <a:endParaRPr lang="en-US" altLang="ja-JP" i="1" kern="0" baseline="-25000" dirty="0">
              <a:solidFill>
                <a:srgbClr val="C0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63876F38-D407-446B-BC46-DEF505A5366F}"/>
              </a:ext>
            </a:extLst>
          </p:cNvPr>
          <p:cNvSpPr/>
          <p:nvPr/>
        </p:nvSpPr>
        <p:spPr bwMode="auto">
          <a:xfrm>
            <a:off x="3093319" y="1844824"/>
            <a:ext cx="2270769" cy="354806"/>
          </a:xfrm>
          <a:prstGeom prst="wedgeRoundRectCallout">
            <a:avLst>
              <a:gd name="adj1" fmla="val -37648"/>
              <a:gd name="adj2" fmla="val 12480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Universal hash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AD536163-CB2F-4793-8574-F39AC5CB0E5A}"/>
              </a:ext>
            </a:extLst>
          </p:cNvPr>
          <p:cNvSpPr/>
          <p:nvPr/>
        </p:nvSpPr>
        <p:spPr bwMode="auto">
          <a:xfrm>
            <a:off x="1102741" y="1869696"/>
            <a:ext cx="1622697" cy="354806"/>
          </a:xfrm>
          <a:prstGeom prst="wedgeRoundRectCallout">
            <a:avLst>
              <a:gd name="adj1" fmla="val 41442"/>
              <a:gd name="adj2" fmla="val 12480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CRS of</a:t>
            </a:r>
            <a:r>
              <a:rPr kumimoji="1" lang="en-US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 BARG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4EF0B5-93B4-8912-E971-12C13979C46B}"/>
              </a:ext>
            </a:extLst>
          </p:cNvPr>
          <p:cNvSpPr txBox="1"/>
          <p:nvPr/>
        </p:nvSpPr>
        <p:spPr>
          <a:xfrm>
            <a:off x="2564478" y="548680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+</a:t>
            </a:r>
            <a:endParaRPr kumimoji="1" lang="ja-JP" altLang="en-US" sz="6000" b="1" dirty="0"/>
          </a:p>
        </p:txBody>
      </p:sp>
      <p:sp>
        <p:nvSpPr>
          <p:cNvPr id="9" name="角丸四角形 5">
            <a:extLst>
              <a:ext uri="{FF2B5EF4-FFF2-40B4-BE49-F238E27FC236}">
                <a16:creationId xmlns:a16="http://schemas.microsoft.com/office/drawing/2014/main" id="{50600BE5-7C71-5B49-7F20-1F2FD4AC9216}"/>
              </a:ext>
            </a:extLst>
          </p:cNvPr>
          <p:cNvSpPr/>
          <p:nvPr/>
        </p:nvSpPr>
        <p:spPr bwMode="auto">
          <a:xfrm>
            <a:off x="1422938" y="778171"/>
            <a:ext cx="911824" cy="609530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600" b="1" dirty="0"/>
              <a:t>“Base”</a:t>
            </a:r>
            <a:br>
              <a:rPr lang="en-US" altLang="ja-JP" sz="1600" b="1" dirty="0"/>
            </a:br>
            <a:r>
              <a:rPr lang="en-US" altLang="ja-JP" sz="1000" b="1" dirty="0"/>
              <a:t>(1-bit)</a:t>
            </a:r>
            <a:br>
              <a:rPr lang="en-US" altLang="ja-JP" sz="1000" b="1" dirty="0"/>
            </a:br>
            <a:r>
              <a:rPr lang="en-US" altLang="ja-JP" sz="1600" b="1" dirty="0"/>
              <a:t>TBE</a:t>
            </a:r>
            <a:endParaRPr lang="ja-JP" altLang="en-US" sz="1600" b="1" dirty="0"/>
          </a:p>
        </p:txBody>
      </p:sp>
      <p:sp>
        <p:nvSpPr>
          <p:cNvPr id="10" name="右矢印 6">
            <a:extLst>
              <a:ext uri="{FF2B5EF4-FFF2-40B4-BE49-F238E27FC236}">
                <a16:creationId xmlns:a16="http://schemas.microsoft.com/office/drawing/2014/main" id="{20AF54B5-DBF5-B448-A9BE-36A5961F3A3E}"/>
              </a:ext>
            </a:extLst>
          </p:cNvPr>
          <p:cNvSpPr/>
          <p:nvPr/>
        </p:nvSpPr>
        <p:spPr bwMode="auto">
          <a:xfrm>
            <a:off x="4516753" y="824921"/>
            <a:ext cx="592141" cy="4704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角丸四角形 5">
            <a:extLst>
              <a:ext uri="{FF2B5EF4-FFF2-40B4-BE49-F238E27FC236}">
                <a16:creationId xmlns:a16="http://schemas.microsoft.com/office/drawing/2014/main" id="{47D1CDF9-7457-DE4F-C2C5-0E98D6E8E201}"/>
              </a:ext>
            </a:extLst>
          </p:cNvPr>
          <p:cNvSpPr/>
          <p:nvPr/>
        </p:nvSpPr>
        <p:spPr bwMode="auto">
          <a:xfrm>
            <a:off x="5405265" y="833366"/>
            <a:ext cx="1110951" cy="470400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600" b="1" dirty="0"/>
              <a:t>Weak CCA</a:t>
            </a:r>
            <a:br>
              <a:rPr lang="en-US" altLang="ja-JP" sz="1600" b="1" dirty="0"/>
            </a:br>
            <a:r>
              <a:rPr lang="en-US" altLang="ja-JP" sz="1600" b="1" dirty="0"/>
              <a:t>TBE</a:t>
            </a:r>
            <a:endParaRPr lang="ja-JP" altLang="en-US" sz="1600" b="1" dirty="0"/>
          </a:p>
        </p:txBody>
      </p:sp>
      <p:sp>
        <p:nvSpPr>
          <p:cNvPr id="12" name="角丸四角形 4">
            <a:extLst>
              <a:ext uri="{FF2B5EF4-FFF2-40B4-BE49-F238E27FC236}">
                <a16:creationId xmlns:a16="http://schemas.microsoft.com/office/drawing/2014/main" id="{7A3A0698-AA17-713E-8797-8FB67A385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087" y="837622"/>
            <a:ext cx="813983" cy="457201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6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D66FA8-37F6-6AB3-3FD2-1A638D73039E}"/>
              </a:ext>
            </a:extLst>
          </p:cNvPr>
          <p:cNvSpPr txBox="1"/>
          <p:nvPr/>
        </p:nvSpPr>
        <p:spPr>
          <a:xfrm>
            <a:off x="107504" y="6551096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In the actual construction, the commitment key </a:t>
            </a:r>
            <a:r>
              <a:rPr kumimoji="1" lang="en-US" altLang="ja-JP" sz="1400" i="1" dirty="0">
                <a:solidFill>
                  <a:srgbClr val="C00000"/>
                </a:solidFill>
              </a:rPr>
              <a:t>ck</a:t>
            </a:r>
            <a:r>
              <a:rPr kumimoji="1" lang="en-US" altLang="ja-JP" sz="1400" dirty="0"/>
              <a:t> has to be generated for each position </a:t>
            </a:r>
            <a:r>
              <a:rPr kumimoji="1" lang="en-US" altLang="ja-JP" sz="1400" i="1" dirty="0" err="1">
                <a:solidFill>
                  <a:srgbClr val="C00000"/>
                </a:solidFill>
              </a:rPr>
              <a:t>i</a:t>
            </a:r>
            <a:r>
              <a:rPr kumimoji="1" lang="en-US" altLang="ja-JP" sz="1400" dirty="0"/>
              <a:t> </a:t>
            </a:r>
            <a:r>
              <a:rPr lang="ja-JP" altLang="en-US" sz="1400" dirty="0"/>
              <a:t>∈ </a:t>
            </a:r>
            <a:r>
              <a:rPr lang="en-US" altLang="ja-JP" sz="1400" dirty="0"/>
              <a:t>[</a:t>
            </a:r>
            <a:r>
              <a:rPr lang="en-US" altLang="ja-JP" sz="1400" i="1" dirty="0">
                <a:solidFill>
                  <a:srgbClr val="C00000"/>
                </a:solidFill>
              </a:rPr>
              <a:t>k</a:t>
            </a:r>
            <a:r>
              <a:rPr lang="en-US" altLang="ja-JP" sz="1400" dirty="0"/>
              <a:t>].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3391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6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 animBg="1"/>
      <p:bldP spid="18" grpId="0"/>
      <p:bldP spid="8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BCA96-3B1D-6296-B8CF-D424F4906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66F5D64-4BB2-4DB4-C315-4F76DF4E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Ideas for</a:t>
            </a:r>
            <a:r>
              <a:rPr lang="en-US" altLang="ja-JP" dirty="0"/>
              <a:t> </a:t>
            </a:r>
            <a:r>
              <a:rPr kumimoji="1" lang="en-US" altLang="ja-JP" dirty="0"/>
              <a:t>Security Proof</a:t>
            </a:r>
            <a:br>
              <a:rPr kumimoji="1" lang="en-US" altLang="ja-JP" dirty="0"/>
            </a:b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1C11676C-1A3B-E3CB-7382-22B03E140B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1719263"/>
                <a:ext cx="9433048" cy="441166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ja-JP" sz="28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2800" i="1" baseline="-25000" dirty="0" err="1">
                    <a:solidFill>
                      <a:srgbClr val="C00000"/>
                    </a:solidFill>
                  </a:rPr>
                  <a:t>tbe</a:t>
                </a:r>
                <a:r>
                  <a:rPr lang="en-US" altLang="ja-JP" sz="2800" dirty="0"/>
                  <a:t> = </a:t>
                </a:r>
                <a:r>
                  <a:rPr lang="en-US" altLang="ja-JP" sz="4800" dirty="0"/>
                  <a:t>(</a:t>
                </a:r>
                <a:r>
                  <a:rPr lang="en-US" altLang="ja-JP" sz="2800" dirty="0"/>
                  <a:t>  </a:t>
                </a:r>
                <a:r>
                  <a:rPr lang="en-US" altLang="ja-JP" sz="28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2800" i="1" baseline="-25000" dirty="0">
                    <a:solidFill>
                      <a:srgbClr val="C00000"/>
                    </a:solidFill>
                  </a:rPr>
                  <a:t>1</a:t>
                </a:r>
                <a:r>
                  <a:rPr lang="en-US" altLang="ja-JP" sz="2800" dirty="0"/>
                  <a:t>,  …,   </a:t>
                </a:r>
                <a:r>
                  <a:rPr lang="en-US" altLang="ja-JP" sz="28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2800" i="1" baseline="-25000" dirty="0">
                    <a:solidFill>
                      <a:srgbClr val="C00000"/>
                    </a:solidFill>
                  </a:rPr>
                  <a:t>k</a:t>
                </a:r>
                <a:r>
                  <a:rPr lang="en-US" altLang="ja-JP" sz="2800" dirty="0"/>
                  <a:t>,    </a:t>
                </a:r>
                <a:r>
                  <a:rPr lang="en-US" altLang="ja-JP" sz="2800" i="1" dirty="0">
                    <a:solidFill>
                      <a:srgbClr val="C00000"/>
                    </a:solidFill>
                  </a:rPr>
                  <a:t>π</a:t>
                </a:r>
                <a:r>
                  <a:rPr lang="en-US" altLang="ja-JP" sz="2800" dirty="0"/>
                  <a:t> </a:t>
                </a:r>
                <a:r>
                  <a:rPr lang="en-US" altLang="ja-JP" sz="2000" dirty="0"/>
                  <a:t>,</a:t>
                </a:r>
                <a:r>
                  <a:rPr lang="ja-JP" altLang="en-US" sz="2000" dirty="0"/>
                  <a:t> 　   </a:t>
                </a:r>
                <a:r>
                  <a:rPr lang="en-US" altLang="ja-JP" sz="28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2800" i="1" baseline="-25000" dirty="0">
                    <a:solidFill>
                      <a:srgbClr val="C00000"/>
                    </a:solidFill>
                  </a:rPr>
                  <a:t>m</a:t>
                </a:r>
                <a:r>
                  <a:rPr lang="en-US" altLang="ja-JP" sz="2800" dirty="0"/>
                  <a:t> = </a:t>
                </a:r>
                <a:r>
                  <a:rPr lang="en-US" altLang="ja-JP" sz="2800" b="1" i="1" dirty="0"/>
                  <a:t>UH</a:t>
                </a:r>
                <a:r>
                  <a:rPr lang="en-US" altLang="ja-JP" sz="2800" dirty="0"/>
                  <a:t>(</a:t>
                </a:r>
                <a:r>
                  <a:rPr lang="en-US" altLang="ja-JP" sz="2800" i="1" dirty="0">
                    <a:solidFill>
                      <a:srgbClr val="C00000"/>
                    </a:solidFill>
                  </a:rPr>
                  <a:t>s</a:t>
                </a:r>
                <a:r>
                  <a:rPr lang="en-US" altLang="ja-JP" sz="2800" i="1" baseline="-25000" dirty="0">
                    <a:solidFill>
                      <a:srgbClr val="C00000"/>
                    </a:solidFill>
                  </a:rPr>
                  <a:t>1</a:t>
                </a:r>
                <a:r>
                  <a:rPr lang="en-US" altLang="ja-JP" sz="2800" dirty="0"/>
                  <a:t>, …, </a:t>
                </a:r>
                <a:r>
                  <a:rPr lang="en-US" altLang="ja-JP" sz="2800" i="1" dirty="0" err="1">
                    <a:solidFill>
                      <a:srgbClr val="C00000"/>
                    </a:solidFill>
                  </a:rPr>
                  <a:t>s</a:t>
                </a:r>
                <a:r>
                  <a:rPr lang="en-US" altLang="ja-JP" sz="2800" i="1" baseline="-25000" dirty="0" err="1">
                    <a:solidFill>
                      <a:srgbClr val="C00000"/>
                    </a:solidFill>
                  </a:rPr>
                  <a:t>k</a:t>
                </a:r>
                <a:r>
                  <a:rPr lang="en-US" altLang="ja-JP" sz="2800" dirty="0"/>
                  <a:t>)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</m:oMath>
                </a14:m>
                <a:r>
                  <a:rPr lang="en-US" altLang="ja-JP" sz="2000" dirty="0"/>
                  <a:t> </a:t>
                </a:r>
                <a:r>
                  <a:rPr lang="en-US" altLang="ja-JP" sz="2800" i="1" dirty="0">
                    <a:solidFill>
                      <a:srgbClr val="C00000"/>
                    </a:solidFill>
                  </a:rPr>
                  <a:t>m</a:t>
                </a:r>
                <a:r>
                  <a:rPr lang="en-US" altLang="ja-JP" sz="2000" i="1" dirty="0">
                    <a:solidFill>
                      <a:srgbClr val="C00000"/>
                    </a:solidFill>
                  </a:rPr>
                  <a:t> </a:t>
                </a:r>
                <a:r>
                  <a:rPr lang="en-US" altLang="ja-JP" sz="4800" dirty="0"/>
                  <a:t>)</a:t>
                </a:r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r>
                  <a:rPr lang="en-US" altLang="ja-JP" sz="1600" dirty="0"/>
                  <a:t>By the confidentiality of the base 1-bit TBE, (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1600" i="1" baseline="-25000" dirty="0">
                    <a:solidFill>
                      <a:srgbClr val="C00000"/>
                    </a:solidFill>
                  </a:rPr>
                  <a:t>1</a:t>
                </a:r>
                <a:r>
                  <a:rPr lang="en-US" altLang="ja-JP" sz="1600" dirty="0"/>
                  <a:t>, …, 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1600" i="1" baseline="-25000" dirty="0">
                    <a:solidFill>
                      <a:srgbClr val="C00000"/>
                    </a:solidFill>
                  </a:rPr>
                  <a:t>k</a:t>
                </a:r>
                <a:r>
                  <a:rPr lang="en-US" altLang="ja-JP" sz="1600" dirty="0"/>
                  <a:t>)</a:t>
                </a:r>
                <a:r>
                  <a:rPr lang="ja-JP" altLang="en-US" sz="1600" dirty="0"/>
                  <a:t> </a:t>
                </a:r>
                <a:r>
                  <a:rPr lang="en-US" altLang="ja-JP" sz="1600" dirty="0"/>
                  <a:t>do not leak </a:t>
                </a:r>
                <a:r>
                  <a:rPr lang="en-US" altLang="ja-JP" sz="1600" b="1" i="1" dirty="0">
                    <a:solidFill>
                      <a:srgbClr val="C00000"/>
                    </a:solidFill>
                  </a:rPr>
                  <a:t>s</a:t>
                </a:r>
                <a:r>
                  <a:rPr lang="en-US" altLang="ja-JP" sz="1600" dirty="0"/>
                  <a:t> = (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s</a:t>
                </a:r>
                <a:r>
                  <a:rPr lang="en-US" altLang="ja-JP" sz="1600" i="1" baseline="-25000" dirty="0">
                    <a:solidFill>
                      <a:srgbClr val="C00000"/>
                    </a:solidFill>
                  </a:rPr>
                  <a:t>1</a:t>
                </a:r>
                <a:r>
                  <a:rPr lang="en-US" altLang="ja-JP" sz="1600" dirty="0"/>
                  <a:t>, …, </a:t>
                </a:r>
                <a:r>
                  <a:rPr lang="en-US" altLang="ja-JP" sz="1600" i="1" dirty="0" err="1">
                    <a:solidFill>
                      <a:srgbClr val="C00000"/>
                    </a:solidFill>
                  </a:rPr>
                  <a:t>s</a:t>
                </a:r>
                <a:r>
                  <a:rPr lang="en-US" altLang="ja-JP" sz="1600" i="1" baseline="-25000" dirty="0" err="1">
                    <a:solidFill>
                      <a:srgbClr val="C00000"/>
                    </a:solidFill>
                  </a:rPr>
                  <a:t>k</a:t>
                </a:r>
                <a:r>
                  <a:rPr lang="en-US" altLang="ja-JP" sz="1600" dirty="0"/>
                  <a:t>) </a:t>
                </a:r>
                <a:r>
                  <a:rPr lang="ja-JP" altLang="en-US" sz="1600" dirty="0"/>
                  <a:t>∈ </a:t>
                </a:r>
                <a:r>
                  <a:rPr lang="en-US" altLang="ja-JP" sz="1600" dirty="0"/>
                  <a:t>{0,1}</a:t>
                </a:r>
                <a:r>
                  <a:rPr lang="en-US" altLang="ja-JP" sz="1600" i="1" baseline="30000" dirty="0">
                    <a:solidFill>
                      <a:srgbClr val="C00000"/>
                    </a:solidFill>
                  </a:rPr>
                  <a:t>k</a:t>
                </a:r>
              </a:p>
              <a:p>
                <a:pPr lvl="1"/>
                <a:r>
                  <a:rPr lang="en-US" altLang="ja-JP" sz="1600" dirty="0"/>
                  <a:t>Dec. queries are handled using the two secret keys 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sk</a:t>
                </a:r>
                <a:r>
                  <a:rPr lang="en-US" altLang="ja-JP" sz="1600" i="1" baseline="-25000" dirty="0">
                    <a:solidFill>
                      <a:srgbClr val="C00000"/>
                    </a:solidFill>
                  </a:rPr>
                  <a:t>0</a:t>
                </a:r>
                <a:r>
                  <a:rPr lang="en-US" altLang="ja-JP" sz="1600" dirty="0"/>
                  <a:t>, 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sk</a:t>
                </a:r>
                <a:r>
                  <a:rPr lang="en-US" altLang="ja-JP" sz="1600" i="1" baseline="-25000" dirty="0">
                    <a:solidFill>
                      <a:srgbClr val="C00000"/>
                    </a:solidFill>
                  </a:rPr>
                  <a:t>1</a:t>
                </a:r>
                <a:r>
                  <a:rPr lang="en-US" altLang="ja-JP" sz="1600" dirty="0"/>
                  <a:t> (w/ the alternative decryption)</a:t>
                </a:r>
                <a:br>
                  <a:rPr lang="en-US" altLang="ja-JP" sz="1600" dirty="0"/>
                </a:br>
                <a:r>
                  <a:rPr lang="en-US" altLang="ja-JP" sz="1600" dirty="0"/>
                  <a:t>and (semi-adaptive) soundness of BARG   (analogous to the Naor-Yung paradigm[NY90])</a:t>
                </a:r>
              </a:p>
              <a:p>
                <a:endParaRPr lang="en-US" altLang="ja-JP" sz="1600" dirty="0"/>
              </a:p>
              <a:p>
                <a:r>
                  <a:rPr lang="en-US" altLang="ja-JP" sz="1600" dirty="0"/>
                  <a:t>Except for 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1600" i="1" baseline="-25000" dirty="0">
                    <a:solidFill>
                      <a:srgbClr val="C00000"/>
                    </a:solidFill>
                  </a:rPr>
                  <a:t>m</a:t>
                </a:r>
                <a:r>
                  <a:rPr lang="en-US" altLang="ja-JP" sz="1600" dirty="0"/>
                  <a:t>, the only remaining component in </a:t>
                </a:r>
                <a:r>
                  <a:rPr lang="en-US" altLang="ja-JP" sz="1600" i="1" dirty="0" err="1">
                    <a:solidFill>
                      <a:srgbClr val="C00000"/>
                    </a:solidFill>
                  </a:rPr>
                  <a:t>C</a:t>
                </a:r>
                <a:r>
                  <a:rPr lang="en-US" altLang="ja-JP" sz="1600" i="1" baseline="-25000" dirty="0" err="1">
                    <a:solidFill>
                      <a:srgbClr val="C00000"/>
                    </a:solidFill>
                  </a:rPr>
                  <a:t>tbe</a:t>
                </a:r>
                <a:r>
                  <a:rPr lang="en-US" altLang="ja-JP" sz="1600" dirty="0"/>
                  <a:t> still dependent on</a:t>
                </a:r>
                <a:r>
                  <a:rPr lang="ja-JP" altLang="en-US" sz="1600" dirty="0"/>
                  <a:t> </a:t>
                </a:r>
                <a:r>
                  <a:rPr lang="en-US" altLang="ja-JP" sz="1600" b="1" i="1" dirty="0">
                    <a:solidFill>
                      <a:srgbClr val="C00000"/>
                    </a:solidFill>
                  </a:rPr>
                  <a:t>s</a:t>
                </a:r>
                <a:r>
                  <a:rPr lang="en-US" altLang="ja-JP" sz="1600" i="1" dirty="0"/>
                  <a:t>  </a:t>
                </a:r>
                <a:r>
                  <a:rPr lang="en-US" altLang="ja-JP" sz="1600" dirty="0"/>
                  <a:t>is</a:t>
                </a:r>
                <a:r>
                  <a:rPr lang="en-US" altLang="ja-JP" sz="1600" i="1" dirty="0"/>
                  <a:t> 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π</a:t>
                </a:r>
                <a:br>
                  <a:rPr lang="en-US" altLang="ja-JP" sz="1600" i="1" dirty="0"/>
                </a:br>
                <a:r>
                  <a:rPr lang="en-US" altLang="ja-JP" sz="1600" dirty="0">
                    <a:sym typeface="Wingdings" panose="05000000000000000000" pitchFamily="2" charset="2"/>
                  </a:rPr>
                  <a:t></a:t>
                </a:r>
                <a:r>
                  <a:rPr lang="en-US" altLang="ja-JP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ja-JP" sz="1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altLang="ja-JP" sz="16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∞</m:t>
                        </m:r>
                      </m:sub>
                    </m:sSub>
                    <m:d>
                      <m:dPr>
                        <m:endChr m:val="|"/>
                        <m:ctrlP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𝒔</m:t>
                        </m:r>
                        <m: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</m:e>
                    </m:d>
                    <m:r>
                      <m:rPr>
                        <m:nor/>
                      </m:rPr>
                      <a:rPr lang="en-US" altLang="ja-JP" sz="1600" i="1" dirty="0">
                        <a:solidFill>
                          <a:srgbClr val="C0000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altLang="ja-JP" sz="1600" i="1" baseline="-25000" dirty="0">
                        <a:solidFill>
                          <a:srgbClr val="C00000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en-US" altLang="ja-JP" sz="1600" dirty="0"/>
                      <m:t>,  …, </m:t>
                    </m:r>
                    <m:r>
                      <m:rPr>
                        <m:nor/>
                      </m:rPr>
                      <a:rPr lang="en-US" altLang="ja-JP" sz="1600" i="1" dirty="0">
                        <a:solidFill>
                          <a:srgbClr val="C0000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altLang="ja-JP" sz="1600" i="1" baseline="-25000" dirty="0">
                        <a:solidFill>
                          <a:srgbClr val="C00000"/>
                        </a:solidFill>
                      </a:rPr>
                      <m:t>k</m:t>
                    </m:r>
                    <m:r>
                      <m:rPr>
                        <m:nor/>
                      </m:rPr>
                      <a:rPr lang="en-US" altLang="ja-JP" sz="1600" dirty="0"/>
                      <m:t>, </m:t>
                    </m:r>
                    <m:r>
                      <m:rPr>
                        <m:nor/>
                      </m:rPr>
                      <a:rPr lang="en-US" altLang="ja-JP" sz="1600" i="1" dirty="0">
                        <a:solidFill>
                          <a:srgbClr val="C00000"/>
                        </a:solidFill>
                      </a:rPr>
                      <m:t>π</m:t>
                    </m:r>
                    <m:r>
                      <a:rPr lang="en-US" altLang="ja-JP" sz="1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 </m:t>
                    </m:r>
                    <m:r>
                      <a:rPr lang="en-US" altLang="ja-JP" sz="1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≳</m:t>
                    </m:r>
                  </m:oMath>
                </a14:m>
                <a:r>
                  <a:rPr lang="en-US" altLang="ja-JP" sz="1600" dirty="0">
                    <a:solidFill>
                      <a:srgbClr val="C00000"/>
                    </a:solidFill>
                  </a:rPr>
                  <a:t> 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k</a:t>
                </a:r>
                <a:r>
                  <a:rPr lang="en-US" altLang="ja-JP" sz="1600" dirty="0">
                    <a:solidFill>
                      <a:srgbClr val="C00000"/>
                    </a:solidFill>
                  </a:rPr>
                  <a:t> </a:t>
                </a:r>
                <a:r>
                  <a:rPr lang="ja-JP" altLang="en-US" sz="1600" dirty="0">
                    <a:solidFill>
                      <a:srgbClr val="C00000"/>
                    </a:solidFill>
                  </a:rPr>
                  <a:t>－</a:t>
                </a:r>
                <a:r>
                  <a:rPr lang="en-US" altLang="ja-JP" sz="1600" dirty="0">
                    <a:solidFill>
                      <a:srgbClr val="C00000"/>
                    </a:solidFill>
                  </a:rPr>
                  <a:t> |</a:t>
                </a:r>
                <a:r>
                  <a:rPr lang="en-US" altLang="ja-JP" sz="1600" i="1" dirty="0">
                    <a:solidFill>
                      <a:srgbClr val="C00000"/>
                    </a:solidFill>
                  </a:rPr>
                  <a:t>π|</a:t>
                </a:r>
                <a:r>
                  <a:rPr lang="en-US" altLang="ja-JP" sz="1600" dirty="0"/>
                  <a:t> </a:t>
                </a:r>
              </a:p>
              <a:p>
                <a:r>
                  <a:rPr lang="en-US" altLang="ja-JP" sz="1600" dirty="0">
                    <a:sym typeface="Wingdings" panose="05000000000000000000" pitchFamily="2" charset="2"/>
                  </a:rPr>
                  <a:t>Set</a:t>
                </a:r>
                <a:r>
                  <a:rPr lang="en-US" altLang="ja-JP" sz="1600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 k</a:t>
                </a:r>
                <a:r>
                  <a:rPr lang="en-US" altLang="ja-JP" sz="1600" i="1" dirty="0">
                    <a:sym typeface="Wingdings" panose="05000000000000000000" pitchFamily="2" charset="2"/>
                  </a:rPr>
                  <a:t> </a:t>
                </a:r>
                <a:r>
                  <a:rPr lang="en-US" altLang="ja-JP" sz="1600" dirty="0">
                    <a:sym typeface="Wingdings" panose="05000000000000000000" pitchFamily="2" charset="2"/>
                  </a:rPr>
                  <a:t>to be</a:t>
                </a:r>
                <a:r>
                  <a:rPr lang="en-US" altLang="ja-JP" sz="1600" i="1" dirty="0">
                    <a:sym typeface="Wingdings" panose="05000000000000000000" pitchFamily="2" charset="2"/>
                  </a:rPr>
                  <a:t> a </a:t>
                </a:r>
                <a:r>
                  <a:rPr lang="en-US" altLang="ja-JP" sz="1600" dirty="0">
                    <a:sym typeface="Wingdings" panose="05000000000000000000" pitchFamily="2" charset="2"/>
                  </a:rPr>
                  <a:t>sufficiently large polynomial (that depends on “</a:t>
                </a:r>
                <a:r>
                  <a:rPr lang="en-US" altLang="ja-JP" sz="1600" b="1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poly</a:t>
                </a:r>
                <a:r>
                  <a:rPr lang="en-US" altLang="ja-JP" sz="16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(λ, </a:t>
                </a:r>
                <a:r>
                  <a:rPr lang="en-US" altLang="ja-JP" sz="1600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n</a:t>
                </a:r>
                <a:r>
                  <a:rPr lang="en-US" altLang="ja-JP" sz="16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)</a:t>
                </a:r>
                <a:r>
                  <a:rPr lang="en-US" altLang="ja-JP" sz="1600" dirty="0">
                    <a:sym typeface="Wingdings" panose="05000000000000000000" pitchFamily="2" charset="2"/>
                  </a:rPr>
                  <a:t>”’s and </a:t>
                </a:r>
                <a:r>
                  <a:rPr lang="en-US" altLang="ja-JP" sz="16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ε</a:t>
                </a:r>
                <a:r>
                  <a:rPr lang="en-US" altLang="ja-JP" sz="1600" dirty="0">
                    <a:sym typeface="Wingdings" panose="05000000000000000000" pitchFamily="2" charset="2"/>
                  </a:rPr>
                  <a:t>)</a:t>
                </a:r>
                <a:br>
                  <a:rPr lang="en-US" altLang="ja-JP" sz="1600" dirty="0">
                    <a:sym typeface="Wingdings" panose="05000000000000000000" pitchFamily="2" charset="2"/>
                  </a:rPr>
                </a:br>
                <a:r>
                  <a:rPr lang="en-US" altLang="ja-JP" sz="1600" dirty="0">
                    <a:sym typeface="Wingdings" panose="05000000000000000000" pitchFamily="2" charset="2"/>
                  </a:rPr>
                  <a:t></a:t>
                </a:r>
                <a:r>
                  <a:rPr lang="en-US" altLang="ja-JP" sz="1600" b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ja-JP" sz="1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altLang="ja-JP" sz="1600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∞</m:t>
                        </m:r>
                      </m:sub>
                    </m:sSub>
                    <m:d>
                      <m:dPr>
                        <m:endChr m:val="|"/>
                        <m:ctrlP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𝒔</m:t>
                        </m:r>
                        <m:r>
                          <a:rPr lang="en-US" altLang="ja-JP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</m:e>
                    </m:d>
                    <m:r>
                      <m:rPr>
                        <m:nor/>
                      </m:rPr>
                      <a:rPr lang="en-US" altLang="ja-JP" sz="1600" i="1" dirty="0">
                        <a:solidFill>
                          <a:srgbClr val="C0000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altLang="ja-JP" sz="1600" i="1" baseline="-25000" dirty="0">
                        <a:solidFill>
                          <a:srgbClr val="C00000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en-US" altLang="ja-JP" sz="1600" dirty="0"/>
                      <m:t>,  …, </m:t>
                    </m:r>
                    <m:r>
                      <m:rPr>
                        <m:nor/>
                      </m:rPr>
                      <a:rPr lang="en-US" altLang="ja-JP" sz="1600" i="1" dirty="0">
                        <a:solidFill>
                          <a:srgbClr val="C0000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altLang="ja-JP" sz="1600" i="1" baseline="-25000" dirty="0">
                        <a:solidFill>
                          <a:srgbClr val="C00000"/>
                        </a:solidFill>
                      </a:rPr>
                      <m:t>k</m:t>
                    </m:r>
                    <m:r>
                      <m:rPr>
                        <m:nor/>
                      </m:rPr>
                      <a:rPr lang="en-US" altLang="ja-JP" sz="1600" dirty="0"/>
                      <m:t>, </m:t>
                    </m:r>
                    <m:r>
                      <m:rPr>
                        <m:nor/>
                      </m:rPr>
                      <a:rPr lang="en-US" altLang="ja-JP" sz="1600" i="1" dirty="0">
                        <a:solidFill>
                          <a:srgbClr val="C00000"/>
                        </a:solidFill>
                      </a:rPr>
                      <m:t>π</m:t>
                    </m:r>
                    <m:r>
                      <a:rPr lang="en-US" altLang="ja-JP" sz="1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altLang="ja-JP" sz="1600" dirty="0">
                    <a:sym typeface="Wingdings" panose="05000000000000000000" pitchFamily="2" charset="2"/>
                  </a:rPr>
                  <a:t> also becomes sufficiently large</a:t>
                </a:r>
                <a:endParaRPr lang="en-US" altLang="ja-JP" sz="1600" dirty="0"/>
              </a:p>
              <a:p>
                <a:endParaRPr lang="en-US" altLang="ja-JP" sz="1600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n-US" altLang="ja-JP" sz="1600" dirty="0">
                    <a:sym typeface="Wingdings" panose="05000000000000000000" pitchFamily="2" charset="2"/>
                  </a:rPr>
                  <a:t> Leftover Hash Lemma guarantees that </a:t>
                </a:r>
                <a:r>
                  <a:rPr lang="en-US" altLang="ja-JP" sz="1600" b="1" i="1" dirty="0">
                    <a:sym typeface="Wingdings" panose="05000000000000000000" pitchFamily="2" charset="2"/>
                  </a:rPr>
                  <a:t>UH</a:t>
                </a:r>
                <a:r>
                  <a:rPr lang="en-US" altLang="ja-JP" sz="1600" dirty="0">
                    <a:sym typeface="Wingdings" panose="05000000000000000000" pitchFamily="2" charset="2"/>
                  </a:rPr>
                  <a:t>(</a:t>
                </a:r>
                <a:r>
                  <a:rPr lang="en-US" altLang="ja-JP" sz="1600" b="1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s</a:t>
                </a:r>
                <a:r>
                  <a:rPr lang="en-US" altLang="ja-JP" sz="1600" dirty="0">
                    <a:sym typeface="Wingdings" panose="05000000000000000000" pitchFamily="2" charset="2"/>
                  </a:rPr>
                  <a:t>) statistically hides </a:t>
                </a:r>
                <a:r>
                  <a:rPr lang="en-US" altLang="ja-JP" sz="1600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m</a:t>
                </a:r>
                <a:endParaRPr lang="en-US" altLang="ja-JP" sz="1600" i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altLang="ja-JP" sz="1600" dirty="0"/>
              </a:p>
              <a:p>
                <a:pPr marL="0" indent="0">
                  <a:buNone/>
                </a:pPr>
                <a:endParaRPr lang="en-US" altLang="ja-JP" sz="2000" dirty="0"/>
              </a:p>
            </p:txBody>
          </p:sp>
        </mc:Choice>
        <mc:Fallback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1C11676C-1A3B-E3CB-7382-22B03E140B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719263"/>
                <a:ext cx="9433048" cy="4411662"/>
              </a:xfrm>
              <a:blipFill>
                <a:blip r:embed="rId2"/>
                <a:stretch>
                  <a:fillRect l="-1292" t="-3315" b="-168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3CF6DD-B459-52DD-A5A3-83FE4DA7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 </a:t>
            </a:r>
            <a:fld id="{D1C94534-FE50-46DE-A8E9-2727A1B9246D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65D5125-58CA-B72F-9B30-86210B8DDCC9}"/>
              </a:ext>
            </a:extLst>
          </p:cNvPr>
          <p:cNvCxnSpPr>
            <a:cxnSpLocks/>
          </p:cNvCxnSpPr>
          <p:nvPr/>
        </p:nvCxnSpPr>
        <p:spPr bwMode="auto">
          <a:xfrm>
            <a:off x="1619672" y="2492896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B7BAC873-E65A-D9FF-3805-475A4174B9FA}"/>
              </a:ext>
            </a:extLst>
          </p:cNvPr>
          <p:cNvSpPr/>
          <p:nvPr/>
        </p:nvSpPr>
        <p:spPr bwMode="auto">
          <a:xfrm>
            <a:off x="1125864" y="2693460"/>
            <a:ext cx="2005976" cy="694912"/>
          </a:xfrm>
          <a:prstGeom prst="wedgeRoundRectCallout">
            <a:avLst>
              <a:gd name="adj1" fmla="val 13525"/>
              <a:gd name="adj2" fmla="val -7516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800" dirty="0"/>
              <a:t>Eac</a:t>
            </a:r>
            <a:r>
              <a:rPr lang="en-US" altLang="ja-JP" dirty="0"/>
              <a:t>h </a:t>
            </a:r>
            <a:r>
              <a:rPr lang="en-US" altLang="ja-JP" i="1" dirty="0">
                <a:solidFill>
                  <a:srgbClr val="C00000"/>
                </a:solidFill>
              </a:rPr>
              <a:t>C</a:t>
            </a:r>
            <a:r>
              <a:rPr lang="en-US" altLang="ja-JP" i="1" baseline="-25000" dirty="0">
                <a:solidFill>
                  <a:srgbClr val="C00000"/>
                </a:solidFill>
              </a:rPr>
              <a:t>i</a:t>
            </a:r>
            <a:r>
              <a:rPr lang="en-US" altLang="ja-JP" dirty="0"/>
              <a:t> e</a:t>
            </a:r>
            <a:r>
              <a:rPr lang="en-US" altLang="ja-JP" sz="1800" dirty="0"/>
              <a:t>ncrypts</a:t>
            </a:r>
            <a:br>
              <a:rPr lang="en-US" altLang="ja-JP" sz="1800" dirty="0"/>
            </a:br>
            <a:r>
              <a:rPr lang="en-US" altLang="ja-JP" sz="1800" dirty="0"/>
              <a:t>the bit</a:t>
            </a:r>
            <a:r>
              <a:rPr lang="ja-JP" altLang="en-US" sz="1800" dirty="0"/>
              <a:t> </a:t>
            </a:r>
            <a:r>
              <a:rPr lang="en-US" altLang="ja-JP" sz="1800" i="1" dirty="0" err="1">
                <a:solidFill>
                  <a:srgbClr val="C00000"/>
                </a:solidFill>
              </a:rPr>
              <a:t>s</a:t>
            </a:r>
            <a:r>
              <a:rPr lang="en-US" altLang="ja-JP" sz="1800" i="1" baseline="-25000" dirty="0" err="1">
                <a:solidFill>
                  <a:srgbClr val="C00000"/>
                </a:solidFill>
              </a:rPr>
              <a:t>i</a:t>
            </a:r>
            <a:endParaRPr lang="en-US" altLang="ja-JP" sz="1800" dirty="0"/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8CA0027B-7EE8-9A50-596D-5C7753F31CA0}"/>
              </a:ext>
            </a:extLst>
          </p:cNvPr>
          <p:cNvSpPr/>
          <p:nvPr/>
        </p:nvSpPr>
        <p:spPr bwMode="auto">
          <a:xfrm>
            <a:off x="3405958" y="2707656"/>
            <a:ext cx="2310732" cy="666520"/>
          </a:xfrm>
          <a:prstGeom prst="wedgeRoundRectCallout">
            <a:avLst>
              <a:gd name="adj1" fmla="val -18318"/>
              <a:gd name="adj2" fmla="val -7707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800" dirty="0"/>
              <a:t>A BARG proof</a:t>
            </a:r>
            <a:br>
              <a:rPr lang="en-US" altLang="ja-JP" sz="1800" dirty="0"/>
            </a:br>
            <a:r>
              <a:rPr lang="en-US" altLang="ja-JP" sz="1800" dirty="0"/>
              <a:t>that every </a:t>
            </a:r>
            <a:r>
              <a:rPr lang="en-US" altLang="ja-JP" sz="1800" i="1" dirty="0">
                <a:solidFill>
                  <a:srgbClr val="C00000"/>
                </a:solidFill>
              </a:rPr>
              <a:t>C</a:t>
            </a:r>
            <a:r>
              <a:rPr lang="en-US" altLang="ja-JP" sz="1800" i="1" baseline="-25000" dirty="0">
                <a:solidFill>
                  <a:srgbClr val="C00000"/>
                </a:solidFill>
              </a:rPr>
              <a:t>i</a:t>
            </a:r>
            <a:r>
              <a:rPr lang="en-US" altLang="ja-JP" dirty="0"/>
              <a:t> </a:t>
            </a:r>
            <a:r>
              <a:rPr lang="en-US" altLang="ja-JP" sz="1800" dirty="0"/>
              <a:t>is </a:t>
            </a:r>
            <a:r>
              <a:rPr lang="en-US" altLang="ja-JP" sz="1800" b="1" dirty="0"/>
              <a:t>good</a:t>
            </a:r>
            <a:endParaRPr lang="en-US" altLang="ja-JP" sz="1800" b="1" baseline="-25000" dirty="0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A0FF8B02-C565-72B8-4429-588A0080D1AD}"/>
              </a:ext>
            </a:extLst>
          </p:cNvPr>
          <p:cNvCxnSpPr>
            <a:cxnSpLocks/>
          </p:cNvCxnSpPr>
          <p:nvPr/>
        </p:nvCxnSpPr>
        <p:spPr bwMode="auto">
          <a:xfrm>
            <a:off x="3941068" y="2420888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EB0EF71-6306-5BDF-FAF2-521230BACFA3}"/>
              </a:ext>
            </a:extLst>
          </p:cNvPr>
          <p:cNvCxnSpPr>
            <a:cxnSpLocks/>
          </p:cNvCxnSpPr>
          <p:nvPr/>
        </p:nvCxnSpPr>
        <p:spPr bwMode="auto">
          <a:xfrm>
            <a:off x="5716690" y="2420888"/>
            <a:ext cx="4459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5876B6AF-F54F-2784-A181-9A87DBF24D44}"/>
              </a:ext>
            </a:extLst>
          </p:cNvPr>
          <p:cNvSpPr/>
          <p:nvPr/>
        </p:nvSpPr>
        <p:spPr bwMode="auto">
          <a:xfrm>
            <a:off x="5888640" y="2716064"/>
            <a:ext cx="1718761" cy="400302"/>
          </a:xfrm>
          <a:prstGeom prst="wedgeRoundRectCallout">
            <a:avLst>
              <a:gd name="adj1" fmla="val -45502"/>
              <a:gd name="adj2" fmla="val -11882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Universal hash</a:t>
            </a:r>
            <a:endParaRPr lang="en-US" altLang="ja-JP" sz="1800" dirty="0"/>
          </a:p>
        </p:txBody>
      </p:sp>
      <p:pic>
        <p:nvPicPr>
          <p:cNvPr id="4" name="Picture 7" descr="MC900432530[1]">
            <a:extLst>
              <a:ext uri="{FF2B5EF4-FFF2-40B4-BE49-F238E27FC236}">
                <a16:creationId xmlns:a16="http://schemas.microsoft.com/office/drawing/2014/main" id="{A1AE5EFD-DE5E-7080-5469-DA3FF02D4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9168" y="6199932"/>
            <a:ext cx="781110" cy="53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吹き出し: 角を丸めた四角形 7">
                <a:extLst>
                  <a:ext uri="{FF2B5EF4-FFF2-40B4-BE49-F238E27FC236}">
                    <a16:creationId xmlns:a16="http://schemas.microsoft.com/office/drawing/2014/main" id="{4F9D321D-1CD2-F5B3-D105-28E18CAE61BE}"/>
                  </a:ext>
                </a:extLst>
              </p:cNvPr>
              <p:cNvSpPr/>
              <p:nvPr/>
            </p:nvSpPr>
            <p:spPr bwMode="auto">
              <a:xfrm>
                <a:off x="2382477" y="980731"/>
                <a:ext cx="5261509" cy="746693"/>
              </a:xfrm>
              <a:prstGeom prst="wedgeRoundRectCallout">
                <a:avLst>
                  <a:gd name="adj1" fmla="val -15414"/>
                  <a:gd name="adj2" fmla="val 83933"/>
                  <a:gd name="adj3" fmla="val 1666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u="sng" kern="0" dirty="0">
                    <a:latin typeface="Arial"/>
                    <a:ea typeface="ＭＳ Ｐゴシック"/>
                  </a:rPr>
                  <a:t>Succinctness Requirement:</a:t>
                </a:r>
                <a:b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</a:b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</a:t>
                </a:r>
                <a:r>
                  <a:rPr lang="en-US" altLang="ja-JP" sz="2000" i="1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π</a:t>
                </a: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</m:ctrlPr>
                      </m:dPr>
                      <m:e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  <m:t>1 − </m:t>
                        </m:r>
                        <m:f>
                          <m:fPr>
                            <m:ctrlP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</m:ctrlPr>
                          </m:fPr>
                          <m:num>
                            <m: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  <m:t>𝒑𝒐𝒍𝒚</m:t>
                            </m:r>
                            <m:d>
                              <m:dPr>
                                <m:ctrlP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</m:ctrlPr>
                              </m:dPr>
                              <m:e>
                                <m:r>
                                  <a:rPr lang="el-GR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𝝀</m:t>
                                </m:r>
                                <m: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,</m:t>
                                </m:r>
                                <m: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𝒏</m:t>
                                </m:r>
                              </m:e>
                            </m:d>
                          </m:den>
                        </m:f>
                      </m:e>
                    </m:d>
                    <m:r>
                      <a:rPr lang="en-US" altLang="ja-JP" sz="20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𝑘</m:t>
                    </m:r>
                    <m:r>
                      <a:rPr lang="en-US" altLang="ja-JP" sz="2000" b="0" i="0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+</m:t>
                    </m:r>
                    <m:r>
                      <a:rPr lang="en-US" altLang="ja-JP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𝒑𝒐𝒍𝒚</m:t>
                    </m:r>
                    <m:d>
                      <m:d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ja-JP" sz="20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ja-JP" altLang="en-US" sz="20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 </a:t>
                </a:r>
                <a:endParaRPr kumimoji="1" lang="ja-JP" altLang="en-US" sz="2000" b="0" i="0" u="none" strike="noStrike" cap="none" normalizeH="0" baseline="0" dirty="0">
                  <a:ln>
                    <a:noFill/>
                  </a:ln>
                  <a:effectLst/>
                </a:endParaRPr>
              </a:p>
            </p:txBody>
          </p:sp>
        </mc:Choice>
        <mc:Fallback xmlns="">
          <p:sp>
            <p:nvSpPr>
              <p:cNvPr id="8" name="吹き出し: 角を丸めた四角形 7">
                <a:extLst>
                  <a:ext uri="{FF2B5EF4-FFF2-40B4-BE49-F238E27FC236}">
                    <a16:creationId xmlns:a16="http://schemas.microsoft.com/office/drawing/2014/main" id="{4F9D321D-1CD2-F5B3-D105-28E18CAE61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2477" y="980731"/>
                <a:ext cx="5261509" cy="746693"/>
              </a:xfrm>
              <a:prstGeom prst="wedgeRoundRectCallout">
                <a:avLst>
                  <a:gd name="adj1" fmla="val -15414"/>
                  <a:gd name="adj2" fmla="val 83933"/>
                  <a:gd name="adj3" fmla="val 16667"/>
                </a:avLst>
              </a:prstGeom>
              <a:blipFill>
                <a:blip r:embed="rId4"/>
                <a:stretch>
                  <a:fillRect l="-462" t="-662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2C1F4B-19A6-F163-EF89-1D6AC828A99F}"/>
              </a:ext>
            </a:extLst>
          </p:cNvPr>
          <p:cNvSpPr txBox="1"/>
          <p:nvPr/>
        </p:nvSpPr>
        <p:spPr>
          <a:xfrm>
            <a:off x="6972201" y="1342479"/>
            <a:ext cx="804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C00000"/>
                </a:solidFill>
              </a:rPr>
              <a:t>(ε &lt; 1)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2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616BFC17-B22E-FFB7-80CC-6ACEBFC1B7E5}"/>
              </a:ext>
            </a:extLst>
          </p:cNvPr>
          <p:cNvSpPr/>
          <p:nvPr/>
        </p:nvSpPr>
        <p:spPr bwMode="auto">
          <a:xfrm>
            <a:off x="251520" y="2060848"/>
            <a:ext cx="8640960" cy="10801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&amp; Open Problems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556792"/>
            <a:ext cx="8229600" cy="4411662"/>
          </a:xfrm>
          <a:ln>
            <a:noFill/>
          </a:ln>
        </p:spPr>
        <p:txBody>
          <a:bodyPr/>
          <a:lstStyle/>
          <a:p>
            <a:r>
              <a:rPr kumimoji="1" lang="en-US" altLang="ja-JP" sz="2400" dirty="0"/>
              <a:t>Our main result:</a:t>
            </a:r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Open</a:t>
            </a:r>
            <a:br>
              <a:rPr lang="en-US" altLang="ja-JP" sz="2400" dirty="0"/>
            </a:br>
            <a:r>
              <a:rPr lang="en-US" altLang="ja-JP" sz="2400" dirty="0"/>
              <a:t>Problems</a:t>
            </a:r>
          </a:p>
          <a:p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endParaRPr lang="en-US" altLang="ja-JP" sz="3200" dirty="0"/>
          </a:p>
          <a:p>
            <a:endParaRPr kumimoji="1" lang="en-US" altLang="ja-JP" sz="5400" dirty="0"/>
          </a:p>
          <a:p>
            <a:endParaRPr kumimoji="1" lang="en-US" altLang="ja-JP" sz="3200" dirty="0"/>
          </a:p>
          <a:p>
            <a:pPr marL="0" indent="0">
              <a:buNone/>
            </a:pPr>
            <a:endParaRPr kumimoji="1"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284796"/>
            <a:ext cx="2133600" cy="457200"/>
          </a:xfrm>
        </p:spPr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5" name="角丸四角形 4"/>
          <p:cNvSpPr>
            <a:spLocks noChangeArrowheads="1"/>
          </p:cNvSpPr>
          <p:nvPr/>
        </p:nvSpPr>
        <p:spPr bwMode="auto">
          <a:xfrm>
            <a:off x="2902043" y="2200605"/>
            <a:ext cx="2462045" cy="7537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6" name="角丸四角形 5"/>
          <p:cNvSpPr/>
          <p:nvPr/>
        </p:nvSpPr>
        <p:spPr bwMode="auto">
          <a:xfrm>
            <a:off x="7275004" y="2200606"/>
            <a:ext cx="1473460" cy="72008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rgbClr val="FF0000"/>
                </a:solidFill>
              </a:rPr>
              <a:t>CCA</a:t>
            </a:r>
            <a:br>
              <a:rPr lang="en-US" altLang="ja-JP" sz="2400" b="1" dirty="0">
                <a:solidFill>
                  <a:srgbClr val="FF0000"/>
                </a:solidFill>
              </a:rPr>
            </a:br>
            <a:r>
              <a:rPr lang="en-US" altLang="ja-JP" sz="2400" b="1" dirty="0">
                <a:solidFill>
                  <a:srgbClr val="FF00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右矢印 6"/>
          <p:cNvSpPr/>
          <p:nvPr/>
        </p:nvSpPr>
        <p:spPr bwMode="auto">
          <a:xfrm>
            <a:off x="5762836" y="2132856"/>
            <a:ext cx="1257436" cy="96252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9239" y="1916832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+</a:t>
            </a:r>
            <a:endParaRPr kumimoji="1" lang="ja-JP" altLang="en-US" sz="8000" b="1" dirty="0"/>
          </a:p>
        </p:txBody>
      </p:sp>
      <p:sp>
        <p:nvSpPr>
          <p:cNvPr id="9" name="角丸四角形 8"/>
          <p:cNvSpPr>
            <a:spLocks noChangeArrowheads="1"/>
          </p:cNvSpPr>
          <p:nvPr/>
        </p:nvSpPr>
        <p:spPr bwMode="auto">
          <a:xfrm>
            <a:off x="467544" y="2200605"/>
            <a:ext cx="1385965" cy="7537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吹き出し: 角を丸めた四角形 14">
                <a:extLst>
                  <a:ext uri="{FF2B5EF4-FFF2-40B4-BE49-F238E27FC236}">
                    <a16:creationId xmlns:a16="http://schemas.microsoft.com/office/drawing/2014/main" id="{0B03FDBB-B3C7-D8D2-28CD-FFD48D2E4AFF}"/>
                  </a:ext>
                </a:extLst>
              </p:cNvPr>
              <p:cNvSpPr/>
              <p:nvPr/>
            </p:nvSpPr>
            <p:spPr bwMode="auto">
              <a:xfrm>
                <a:off x="1907704" y="3250596"/>
                <a:ext cx="5261509" cy="1429072"/>
              </a:xfrm>
              <a:prstGeom prst="wedgeRoundRectCallout">
                <a:avLst>
                  <a:gd name="adj1" fmla="val -25733"/>
                  <a:gd name="adj2" fmla="val 145893"/>
                  <a:gd name="adj3" fmla="val 1666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u="sng" kern="0" dirty="0">
                    <a:latin typeface="Arial"/>
                    <a:ea typeface="ＭＳ Ｐゴシック"/>
                  </a:rPr>
                  <a:t>Succinctness Requirement:</a:t>
                </a:r>
                <a:br>
                  <a:rPr lang="en-US" altLang="ja-JP" sz="2000" u="sng" kern="0" dirty="0">
                    <a:latin typeface="Arial"/>
                    <a:ea typeface="ＭＳ Ｐゴシック"/>
                  </a:rPr>
                </a:br>
                <a:b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</a:b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</a:t>
                </a:r>
                <a:r>
                  <a:rPr lang="en-US" altLang="ja-JP" sz="2000" i="1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π</a:t>
                </a: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</m:ctrlPr>
                      </m:dPr>
                      <m:e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  <m:t>1 − </m:t>
                        </m:r>
                        <m:f>
                          <m:fPr>
                            <m:ctrlP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</m:ctrlPr>
                          </m:fPr>
                          <m:num>
                            <m: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  <m:t>𝒑𝒐𝒍𝒚</m:t>
                            </m:r>
                            <m:d>
                              <m:dPr>
                                <m:ctrlP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</m:ctrlPr>
                              </m:dPr>
                              <m:e>
                                <m:r>
                                  <a:rPr lang="el-GR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𝝀</m:t>
                                </m:r>
                                <m: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,</m:t>
                                </m:r>
                                <m: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𝒏</m:t>
                                </m:r>
                              </m:e>
                            </m:d>
                          </m:den>
                        </m:f>
                      </m:e>
                    </m:d>
                    <m:r>
                      <a:rPr lang="en-US" altLang="ja-JP" sz="20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𝑘</m:t>
                    </m:r>
                    <m:r>
                      <a:rPr lang="en-US" altLang="ja-JP" sz="2000" b="0" i="0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+</m:t>
                    </m:r>
                    <m:r>
                      <a:rPr lang="en-US" altLang="ja-JP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𝒑𝒐𝒍𝒚</m:t>
                    </m:r>
                    <m:d>
                      <m:d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ja-JP" sz="20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ja-JP" altLang="en-US" sz="20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 </a:t>
                </a:r>
                <a:endParaRPr kumimoji="1" lang="ja-JP" altLang="en-US" sz="2000" b="0" i="0" u="none" strike="noStrike" cap="none" normalizeH="0" baseline="0" dirty="0">
                  <a:ln>
                    <a:noFill/>
                  </a:ln>
                  <a:effectLst/>
                </a:endParaRPr>
              </a:p>
            </p:txBody>
          </p:sp>
        </mc:Choice>
        <mc:Fallback xmlns="">
          <p:sp>
            <p:nvSpPr>
              <p:cNvPr id="15" name="吹き出し: 角を丸めた四角形 14">
                <a:extLst>
                  <a:ext uri="{FF2B5EF4-FFF2-40B4-BE49-F238E27FC236}">
                    <a16:creationId xmlns:a16="http://schemas.microsoft.com/office/drawing/2014/main" id="{0B03FDBB-B3C7-D8D2-28CD-FFD48D2E4A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7704" y="3250596"/>
                <a:ext cx="5261509" cy="1429072"/>
              </a:xfrm>
              <a:prstGeom prst="wedgeRoundRectCallout">
                <a:avLst>
                  <a:gd name="adj1" fmla="val -25733"/>
                  <a:gd name="adj2" fmla="val 145893"/>
                  <a:gd name="adj3" fmla="val 16667"/>
                </a:avLst>
              </a:prstGeom>
              <a:blipFill>
                <a:blip r:embed="rId2"/>
                <a:stretch>
                  <a:fillRect/>
                </a:stretch>
              </a:blip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C8CD01B-ECF7-0D9E-541D-9B6C96FF6F8B}"/>
              </a:ext>
            </a:extLst>
          </p:cNvPr>
          <p:cNvCxnSpPr>
            <a:cxnSpLocks/>
          </p:cNvCxnSpPr>
          <p:nvPr/>
        </p:nvCxnSpPr>
        <p:spPr bwMode="auto">
          <a:xfrm>
            <a:off x="291378" y="6054387"/>
            <a:ext cx="7539628" cy="3716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969EA2-3028-FEF6-9342-EB1D86FFBB5B}"/>
              </a:ext>
            </a:extLst>
          </p:cNvPr>
          <p:cNvSpPr txBox="1"/>
          <p:nvPr/>
        </p:nvSpPr>
        <p:spPr>
          <a:xfrm>
            <a:off x="7944282" y="5403124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Succinctness</a:t>
            </a:r>
            <a:br>
              <a:rPr kumimoji="1" lang="en-US" altLang="ja-JP" sz="1400" dirty="0"/>
            </a:br>
            <a:r>
              <a:rPr kumimoji="1" lang="en-US" altLang="ja-JP" sz="1400" dirty="0"/>
              <a:t>requirement</a:t>
            </a:r>
            <a:br>
              <a:rPr kumimoji="1" lang="en-US" altLang="ja-JP" sz="1400" dirty="0"/>
            </a:br>
            <a:r>
              <a:rPr kumimoji="1" lang="en-US" altLang="ja-JP" sz="1400" dirty="0"/>
              <a:t>in terms of</a:t>
            </a:r>
            <a:br>
              <a:rPr kumimoji="1" lang="en-US" altLang="ja-JP" sz="1400" dirty="0"/>
            </a:br>
            <a:r>
              <a:rPr kumimoji="1" lang="en-US" altLang="ja-JP" sz="1400" dirty="0">
                <a:solidFill>
                  <a:srgbClr val="C00000"/>
                </a:solidFill>
              </a:rPr>
              <a:t>#statements </a:t>
            </a:r>
            <a:r>
              <a:rPr kumimoji="1" lang="en-US" altLang="ja-JP" sz="1400" i="1" dirty="0">
                <a:solidFill>
                  <a:srgbClr val="C00000"/>
                </a:solidFill>
              </a:rPr>
              <a:t>k</a:t>
            </a:r>
            <a:endParaRPr kumimoji="1" lang="ja-JP" altLang="en-US" sz="1400" i="1" dirty="0">
              <a:solidFill>
                <a:srgbClr val="C0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2C35E26-4408-EE2C-7EAF-683966041584}"/>
              </a:ext>
            </a:extLst>
          </p:cNvPr>
          <p:cNvSpPr txBox="1"/>
          <p:nvPr/>
        </p:nvSpPr>
        <p:spPr>
          <a:xfrm>
            <a:off x="6832998" y="6149913"/>
            <a:ext cx="1321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rgbClr val="C00000"/>
                </a:solidFill>
              </a:rPr>
              <a:t>Polylog</a:t>
            </a:r>
            <a:r>
              <a:rPr kumimoji="1" lang="en-US" altLang="ja-JP" sz="1600" dirty="0">
                <a:solidFill>
                  <a:srgbClr val="C00000"/>
                </a:solidFill>
              </a:rPr>
              <a:t>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BAC2DEB-88BB-9914-6FD6-C1C4DDE4C9E6}"/>
              </a:ext>
            </a:extLst>
          </p:cNvPr>
          <p:cNvSpPr txBox="1"/>
          <p:nvPr/>
        </p:nvSpPr>
        <p:spPr>
          <a:xfrm>
            <a:off x="35496" y="605438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C00000"/>
                </a:solidFill>
              </a:rPr>
              <a:t>Sending</a:t>
            </a:r>
            <a:br>
              <a:rPr kumimoji="1" lang="en-US" altLang="ja-JP" sz="1600" dirty="0">
                <a:solidFill>
                  <a:srgbClr val="C00000"/>
                </a:solidFill>
              </a:rPr>
            </a:b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 witnesses</a:t>
            </a:r>
            <a:br>
              <a:rPr kumimoji="1" lang="en-US" altLang="ja-JP" sz="1600" dirty="0">
                <a:solidFill>
                  <a:srgbClr val="C00000"/>
                </a:solidFill>
              </a:rPr>
            </a:br>
            <a:r>
              <a:rPr kumimoji="1" lang="en-US" altLang="ja-JP" sz="1600" dirty="0">
                <a:solidFill>
                  <a:srgbClr val="C00000"/>
                </a:solidFill>
              </a:rPr>
              <a:t>(trivial)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373AEE5-4719-8AC4-F120-B6AE95965CAC}"/>
              </a:ext>
            </a:extLst>
          </p:cNvPr>
          <p:cNvSpPr txBox="1"/>
          <p:nvPr/>
        </p:nvSpPr>
        <p:spPr>
          <a:xfrm>
            <a:off x="5445020" y="6133435"/>
            <a:ext cx="1414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i="1" dirty="0" err="1">
                <a:solidFill>
                  <a:srgbClr val="C00000"/>
                </a:solidFill>
              </a:rPr>
              <a:t>k</a:t>
            </a:r>
            <a:r>
              <a:rPr kumimoji="1" lang="en-US" altLang="ja-JP" sz="1600" i="1" baseline="30000" dirty="0" err="1">
                <a:solidFill>
                  <a:srgbClr val="C00000"/>
                </a:solidFill>
              </a:rPr>
              <a:t>ε</a:t>
            </a:r>
            <a:r>
              <a:rPr kumimoji="1" lang="en-US" altLang="ja-JP" sz="1600" dirty="0">
                <a:solidFill>
                  <a:srgbClr val="C00000"/>
                </a:solidFill>
              </a:rPr>
              <a:t> 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ε</a:t>
            </a:r>
            <a:r>
              <a:rPr kumimoji="1" lang="en-US" altLang="ja-JP" sz="1600" dirty="0">
                <a:solidFill>
                  <a:srgbClr val="C00000"/>
                </a:solidFill>
              </a:rPr>
              <a:t> &lt;1)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E27E815-EC08-726C-C3B5-DA8411BA2DBA}"/>
              </a:ext>
            </a:extLst>
          </p:cNvPr>
          <p:cNvSpPr txBox="1"/>
          <p:nvPr/>
        </p:nvSpPr>
        <p:spPr>
          <a:xfrm>
            <a:off x="4252304" y="6146147"/>
            <a:ext cx="740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i="1" dirty="0">
                <a:solidFill>
                  <a:srgbClr val="C00000"/>
                </a:solidFill>
              </a:rPr>
              <a:t>o</a:t>
            </a:r>
            <a:r>
              <a:rPr kumimoji="1" lang="en-US" altLang="ja-JP" sz="1600" dirty="0">
                <a:solidFill>
                  <a:srgbClr val="C00000"/>
                </a:solidFill>
              </a:rPr>
              <a:t>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B9B2BB1-5822-FA4C-ECC0-99825EB548C4}"/>
              </a:ext>
            </a:extLst>
          </p:cNvPr>
          <p:cNvSpPr txBox="1"/>
          <p:nvPr/>
        </p:nvSpPr>
        <p:spPr>
          <a:xfrm>
            <a:off x="2913653" y="6120572"/>
            <a:ext cx="1126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i="1" dirty="0">
                <a:solidFill>
                  <a:srgbClr val="C00000"/>
                </a:solidFill>
              </a:rPr>
              <a:t>O</a:t>
            </a:r>
            <a:r>
              <a:rPr kumimoji="1" lang="en-US" altLang="ja-JP" sz="1600" dirty="0">
                <a:solidFill>
                  <a:srgbClr val="C00000"/>
                </a:solidFill>
              </a:rPr>
              <a:t>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)</a:t>
            </a:r>
            <a:br>
              <a:rPr kumimoji="1" lang="en-US" altLang="ja-JP" sz="1600" dirty="0">
                <a:solidFill>
                  <a:srgbClr val="C00000"/>
                </a:solidFill>
              </a:rPr>
            </a:br>
            <a:r>
              <a:rPr kumimoji="1" lang="en-US" altLang="ja-JP" sz="1600" dirty="0">
                <a:solidFill>
                  <a:srgbClr val="C00000"/>
                </a:solidFill>
              </a:rPr>
              <a:t>with &lt;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endParaRPr kumimoji="1" lang="ja-JP" altLang="en-US" sz="1600" i="1" dirty="0">
              <a:solidFill>
                <a:srgbClr val="C0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10992C7-AB41-DEEF-2035-82B475DED044}"/>
              </a:ext>
            </a:extLst>
          </p:cNvPr>
          <p:cNvSpPr txBox="1"/>
          <p:nvPr/>
        </p:nvSpPr>
        <p:spPr>
          <a:xfrm>
            <a:off x="6485694" y="4187184"/>
            <a:ext cx="804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C00000"/>
                </a:solidFill>
              </a:rPr>
              <a:t>(ε &lt; 1)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5A36E546-313D-9A0A-81EB-14D4E0224D74}"/>
              </a:ext>
            </a:extLst>
          </p:cNvPr>
          <p:cNvCxnSpPr>
            <a:cxnSpLocks/>
          </p:cNvCxnSpPr>
          <p:nvPr/>
        </p:nvCxnSpPr>
        <p:spPr bwMode="auto">
          <a:xfrm>
            <a:off x="2960247" y="3070076"/>
            <a:ext cx="2343816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7" descr="MCj00890480000[1]">
            <a:extLst>
              <a:ext uri="{FF2B5EF4-FFF2-40B4-BE49-F238E27FC236}">
                <a16:creationId xmlns:a16="http://schemas.microsoft.com/office/drawing/2014/main" id="{E6E8C9CE-318D-D320-E849-31F4F74C9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040710"/>
            <a:ext cx="460858" cy="81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矢印: 左 37">
            <a:extLst>
              <a:ext uri="{FF2B5EF4-FFF2-40B4-BE49-F238E27FC236}">
                <a16:creationId xmlns:a16="http://schemas.microsoft.com/office/drawing/2014/main" id="{B4EED422-6A5D-4437-0CB2-26D94C51D0C1}"/>
              </a:ext>
            </a:extLst>
          </p:cNvPr>
          <p:cNvSpPr/>
          <p:nvPr/>
        </p:nvSpPr>
        <p:spPr bwMode="auto">
          <a:xfrm>
            <a:off x="881847" y="5108505"/>
            <a:ext cx="2088232" cy="912783"/>
          </a:xfrm>
          <a:prstGeom prst="leftArrow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Can we weaken</a:t>
            </a:r>
            <a:b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</a:b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the</a:t>
            </a:r>
            <a:r>
              <a:rPr lang="en-US" altLang="ja-JP" sz="1600" dirty="0"/>
              <a:t> 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requirement ?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D8AF127-0F39-9D7F-8A3C-F039AFD72B98}"/>
              </a:ext>
            </a:extLst>
          </p:cNvPr>
          <p:cNvSpPr txBox="1"/>
          <p:nvPr/>
        </p:nvSpPr>
        <p:spPr>
          <a:xfrm>
            <a:off x="5796136" y="651605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linkClick r:id="rId4"/>
              </a:rPr>
              <a:t>https://eprint.iacr.org/2023/1957</a:t>
            </a:r>
            <a:endParaRPr kumimoji="1" lang="ja-JP" altLang="en-US" dirty="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A2324778-6C82-6246-08DE-F56E017B8EA4}"/>
              </a:ext>
            </a:extLst>
          </p:cNvPr>
          <p:cNvSpPr/>
          <p:nvPr/>
        </p:nvSpPr>
        <p:spPr bwMode="auto">
          <a:xfrm>
            <a:off x="4154895" y="4835941"/>
            <a:ext cx="4449553" cy="536857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Is a BARG with the above succinctness</a:t>
            </a:r>
            <a:r>
              <a:rPr kumimoji="1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 e</a:t>
            </a:r>
            <a:r>
              <a:rPr lang="en-US" altLang="ja-JP" sz="1600" dirty="0"/>
              <a:t>asier to construct</a:t>
            </a:r>
            <a:r>
              <a:rPr lang="ja-JP" altLang="en-US" sz="1600" dirty="0"/>
              <a:t> </a:t>
            </a:r>
            <a:r>
              <a:rPr lang="en-US" altLang="ja-JP" sz="1600" dirty="0"/>
              <a:t>than one that implies NIZKs?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43" name="Picture 7" descr="MCj00890480000[1]">
            <a:extLst>
              <a:ext uri="{FF2B5EF4-FFF2-40B4-BE49-F238E27FC236}">
                <a16:creationId xmlns:a16="http://schemas.microsoft.com/office/drawing/2014/main" id="{83BFC8DE-0537-62EF-05F5-62754CE14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7086" y="5138237"/>
            <a:ext cx="460858" cy="81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EA91FBA-10EE-0BC8-1F4E-D02CC0033EF4}"/>
              </a:ext>
            </a:extLst>
          </p:cNvPr>
          <p:cNvSpPr/>
          <p:nvPr/>
        </p:nvSpPr>
        <p:spPr bwMode="auto">
          <a:xfrm>
            <a:off x="4139953" y="5561339"/>
            <a:ext cx="3789388" cy="437895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Can we construct</a:t>
            </a:r>
            <a:r>
              <a:rPr kumimoji="1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 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a NIZK from BARGs</a:t>
            </a:r>
            <a:r>
              <a:rPr kumimoji="1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 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with the above</a:t>
            </a:r>
            <a:r>
              <a:rPr kumimoji="1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 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succinctness?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66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4" grpId="0"/>
      <p:bldP spid="26" grpId="0"/>
      <p:bldP spid="27" grpId="0"/>
      <p:bldP spid="28" grpId="0"/>
      <p:bldP spid="30" grpId="0"/>
      <p:bldP spid="38" grpId="0" animBg="1"/>
      <p:bldP spid="42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B1C4C-B220-1A1A-D0EB-AE6F69A1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Appendix:</a:t>
            </a:r>
            <a:br>
              <a:rPr kumimoji="1" lang="en-US" altLang="ja-JP" dirty="0"/>
            </a:br>
            <a:r>
              <a:rPr kumimoji="1" lang="en-US" altLang="ja-JP" dirty="0"/>
              <a:t>BARG Security Definitions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B8621-A606-5C43-E46C-8139B2734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sz="2400" dirty="0"/>
              <a:t>Semi-adaptive Soundness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A1F86C-09A1-BCA0-847A-E2813FEE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90EB775-FD01-609E-D649-D3693BD2F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8267"/>
            <a:ext cx="7956376" cy="147221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DA7C246-62D3-7BEA-9B5B-58A10D49B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360" y="3815060"/>
            <a:ext cx="4860032" cy="144838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B37BE97-B34C-D5D5-B687-7F75F53D7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2592" y="3789040"/>
            <a:ext cx="5273824" cy="172164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7AD188A-361A-6A39-5416-A8DC737E47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152" y="5813251"/>
            <a:ext cx="6048672" cy="42960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30F4FA5-CB2D-A743-2807-F79A3AFFD0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7584" y="6313034"/>
            <a:ext cx="6101408" cy="48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Background</a:t>
            </a:r>
            <a:r>
              <a:rPr kumimoji="1" lang="ja-JP" altLang="en-US" dirty="0"/>
              <a:t> </a:t>
            </a:r>
            <a:r>
              <a:rPr kumimoji="1" lang="en-US" altLang="ja-JP" dirty="0"/>
              <a:t>&amp; </a:t>
            </a:r>
            <a:r>
              <a:rPr lang="en-US" altLang="ja-JP" dirty="0"/>
              <a:t>Motivation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753642"/>
            <a:ext cx="8686801" cy="4411662"/>
          </a:xfrm>
        </p:spPr>
        <p:txBody>
          <a:bodyPr/>
          <a:lstStyle/>
          <a:p>
            <a:r>
              <a:rPr lang="en-US" altLang="ja-JP" sz="2400" dirty="0">
                <a:solidFill>
                  <a:srgbClr val="FF0000"/>
                </a:solidFill>
              </a:rPr>
              <a:t>CCA secure PKE</a:t>
            </a:r>
            <a:r>
              <a:rPr lang="ja-JP" altLang="en-US" sz="2400" dirty="0"/>
              <a:t> </a:t>
            </a:r>
            <a:r>
              <a:rPr lang="en-US" altLang="ja-JP" sz="2400" dirty="0"/>
              <a:t>is one of the most important, fundamental, and intensively studied cryptographic primitives</a:t>
            </a:r>
            <a:endParaRPr lang="en-US" altLang="ja-JP" sz="2400" b="1" dirty="0"/>
          </a:p>
          <a:p>
            <a:endParaRPr lang="en-US" altLang="ja-JP" sz="2400" b="1" dirty="0"/>
          </a:p>
          <a:p>
            <a:r>
              <a:rPr lang="en-US" altLang="ja-JP" sz="2400" b="1" dirty="0"/>
              <a:t>Long-standing Open Problem on PKE:</a:t>
            </a:r>
          </a:p>
          <a:p>
            <a:pPr marL="0" indent="0">
              <a:buNone/>
            </a:pPr>
            <a:r>
              <a:rPr lang="en-US" altLang="ja-JP" sz="2400" b="1" dirty="0"/>
              <a:t>     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en-US" altLang="ja-JP" sz="2400" dirty="0">
                <a:sym typeface="Wingdings" panose="05000000000000000000" pitchFamily="2" charset="2"/>
              </a:rPr>
              <a:t>To gain insights, we would like to find what additional assumptions/primitives are sufficient, as many as possible</a:t>
            </a:r>
            <a:endParaRPr lang="en-US" altLang="ja-JP" sz="2400" dirty="0"/>
          </a:p>
        </p:txBody>
      </p:sp>
      <p:sp>
        <p:nvSpPr>
          <p:cNvPr id="12" name="角丸四角形 11"/>
          <p:cNvSpPr>
            <a:spLocks noChangeArrowheads="1"/>
          </p:cNvSpPr>
          <p:nvPr/>
        </p:nvSpPr>
        <p:spPr bwMode="auto">
          <a:xfrm>
            <a:off x="1691680" y="3573016"/>
            <a:ext cx="1360273" cy="658654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5490357" y="3573016"/>
            <a:ext cx="1457907" cy="72008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rgbClr val="FF0000"/>
                </a:solidFill>
              </a:rPr>
              <a:t>CCA</a:t>
            </a:r>
            <a:br>
              <a:rPr lang="en-US" altLang="ja-JP" sz="2400" b="1" dirty="0">
                <a:solidFill>
                  <a:srgbClr val="FF0000"/>
                </a:solidFill>
              </a:rPr>
            </a:br>
            <a:r>
              <a:rPr lang="en-US" altLang="ja-JP" sz="2400" b="1" dirty="0">
                <a:solidFill>
                  <a:srgbClr val="FF00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15" name="Picture 7" descr="MCj008904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594" y="2600246"/>
            <a:ext cx="518670" cy="91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右矢印 6">
            <a:extLst>
              <a:ext uri="{FF2B5EF4-FFF2-40B4-BE49-F238E27FC236}">
                <a16:creationId xmlns:a16="http://schemas.microsoft.com/office/drawing/2014/main" id="{E31C523E-EFA7-44A4-B8D9-A592471887CE}"/>
              </a:ext>
            </a:extLst>
          </p:cNvPr>
          <p:cNvSpPr/>
          <p:nvPr/>
        </p:nvSpPr>
        <p:spPr bwMode="auto">
          <a:xfrm>
            <a:off x="3491880" y="3613851"/>
            <a:ext cx="1656184" cy="64807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altLang="ja-JP" sz="8000" b="1" dirty="0">
                <a:solidFill>
                  <a:srgbClr val="FF0000"/>
                </a:solidFill>
              </a:rPr>
              <a:t>??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  <p:sp>
        <p:nvSpPr>
          <p:cNvPr id="9" name="角丸四角形 11">
            <a:extLst>
              <a:ext uri="{FF2B5EF4-FFF2-40B4-BE49-F238E27FC236}">
                <a16:creationId xmlns:a16="http://schemas.microsoft.com/office/drawing/2014/main" id="{BE96E2A6-B293-4175-8FA4-DFD24AB4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559" y="5932096"/>
            <a:ext cx="1360273" cy="803666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角丸四角形 12">
            <a:extLst>
              <a:ext uri="{FF2B5EF4-FFF2-40B4-BE49-F238E27FC236}">
                <a16:creationId xmlns:a16="http://schemas.microsoft.com/office/drawing/2014/main" id="{6E191E3E-57E6-4A93-883C-E6EA11C22F67}"/>
              </a:ext>
            </a:extLst>
          </p:cNvPr>
          <p:cNvSpPr/>
          <p:nvPr/>
        </p:nvSpPr>
        <p:spPr bwMode="auto">
          <a:xfrm>
            <a:off x="6570477" y="5932096"/>
            <a:ext cx="1457907" cy="803666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rgbClr val="FF0000"/>
                </a:solidFill>
              </a:rPr>
              <a:t>CCA</a:t>
            </a:r>
            <a:br>
              <a:rPr lang="en-US" altLang="ja-JP" sz="2400" b="1" dirty="0">
                <a:solidFill>
                  <a:srgbClr val="FF0000"/>
                </a:solidFill>
              </a:rPr>
            </a:br>
            <a:r>
              <a:rPr lang="en-US" altLang="ja-JP" sz="2400" b="1" dirty="0">
                <a:solidFill>
                  <a:srgbClr val="FF00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右矢印 6">
            <a:extLst>
              <a:ext uri="{FF2B5EF4-FFF2-40B4-BE49-F238E27FC236}">
                <a16:creationId xmlns:a16="http://schemas.microsoft.com/office/drawing/2014/main" id="{368F7476-9B23-4C2A-9843-3AFA3DA67E8B}"/>
              </a:ext>
            </a:extLst>
          </p:cNvPr>
          <p:cNvSpPr/>
          <p:nvPr/>
        </p:nvSpPr>
        <p:spPr bwMode="auto">
          <a:xfrm>
            <a:off x="5220072" y="5932096"/>
            <a:ext cx="1080120" cy="64807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8000" b="1" dirty="0">
              <a:solidFill>
                <a:srgbClr val="FF0000"/>
              </a:solidFill>
            </a:endParaRPr>
          </a:p>
        </p:txBody>
      </p:sp>
      <p:sp>
        <p:nvSpPr>
          <p:cNvPr id="16" name="角丸四角形 11">
            <a:extLst>
              <a:ext uri="{FF2B5EF4-FFF2-40B4-BE49-F238E27FC236}">
                <a16:creationId xmlns:a16="http://schemas.microsoft.com/office/drawing/2014/main" id="{6A3EC11C-A61A-43DB-B2EC-624B6D0F1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042" y="5824118"/>
            <a:ext cx="1749997" cy="911644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762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200" b="1" dirty="0"/>
              <a:t>α</a:t>
            </a:r>
            <a:br>
              <a:rPr lang="en-US" altLang="ja-JP" sz="4800" b="1" dirty="0"/>
            </a:br>
            <a:r>
              <a:rPr lang="en-US" altLang="ja-JP" sz="1200" b="1" dirty="0"/>
              <a:t>(additional assumption</a:t>
            </a:r>
            <a:br>
              <a:rPr lang="en-US" altLang="ja-JP" sz="1200" b="1" dirty="0"/>
            </a:br>
            <a:r>
              <a:rPr lang="en-US" altLang="ja-JP" sz="1200" b="1" dirty="0"/>
              <a:t>and/or primitive)</a:t>
            </a:r>
            <a:endParaRPr lang="ja-JP" altLang="en-US" sz="1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291E247-AEF7-4F67-A996-20B2F8CCA327}"/>
              </a:ext>
            </a:extLst>
          </p:cNvPr>
          <p:cNvSpPr txBox="1"/>
          <p:nvPr/>
        </p:nvSpPr>
        <p:spPr>
          <a:xfrm>
            <a:off x="2368033" y="5633953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+</a:t>
            </a:r>
            <a:endParaRPr kumimoji="1" lang="ja-JP" altLang="en-US" sz="8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A3B002-40D8-DE26-F860-F92CA90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8" grpId="0" animBg="1"/>
      <p:bldP spid="9" grpId="0" animBg="1"/>
      <p:bldP spid="10" grpId="0" animBg="1"/>
      <p:bldP spid="11" grpId="0" animBg="1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06EC7669-0AD3-1682-E390-D90D52F784F8}"/>
              </a:ext>
            </a:extLst>
          </p:cNvPr>
          <p:cNvSpPr/>
          <p:nvPr/>
        </p:nvSpPr>
        <p:spPr bwMode="auto">
          <a:xfrm>
            <a:off x="251520" y="1628800"/>
            <a:ext cx="8640960" cy="10801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Main Result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11662"/>
          </a:xfrm>
          <a:ln>
            <a:noFill/>
          </a:ln>
        </p:spPr>
        <p:txBody>
          <a:bodyPr/>
          <a:lstStyle/>
          <a:p>
            <a:endParaRPr lang="en-US" altLang="ja-JP" sz="3200" dirty="0"/>
          </a:p>
          <a:p>
            <a:endParaRPr kumimoji="1" lang="en-US" altLang="ja-JP" sz="3200" dirty="0"/>
          </a:p>
          <a:p>
            <a:endParaRPr lang="en-US" altLang="ja-JP" sz="3200" dirty="0"/>
          </a:p>
          <a:p>
            <a:endParaRPr kumimoji="1" lang="en-US" altLang="ja-JP" sz="5400" dirty="0"/>
          </a:p>
          <a:p>
            <a:endParaRPr kumimoji="1" lang="en-US" altLang="ja-JP" sz="3200" dirty="0"/>
          </a:p>
          <a:p>
            <a:pPr marL="0" indent="0">
              <a:buNone/>
            </a:pPr>
            <a:endParaRPr kumimoji="1"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5" name="角丸四角形 4"/>
          <p:cNvSpPr>
            <a:spLocks noChangeArrowheads="1"/>
          </p:cNvSpPr>
          <p:nvPr/>
        </p:nvSpPr>
        <p:spPr bwMode="auto">
          <a:xfrm>
            <a:off x="2902043" y="1790557"/>
            <a:ext cx="2462045" cy="7537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6" name="角丸四角形 5"/>
          <p:cNvSpPr/>
          <p:nvPr/>
        </p:nvSpPr>
        <p:spPr bwMode="auto">
          <a:xfrm>
            <a:off x="7275004" y="1790558"/>
            <a:ext cx="1473460" cy="72008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rgbClr val="FF0000"/>
                </a:solidFill>
              </a:rPr>
              <a:t>CCA</a:t>
            </a:r>
            <a:br>
              <a:rPr lang="en-US" altLang="ja-JP" sz="2400" b="1" dirty="0">
                <a:solidFill>
                  <a:srgbClr val="FF0000"/>
                </a:solidFill>
              </a:rPr>
            </a:br>
            <a:r>
              <a:rPr lang="en-US" altLang="ja-JP" sz="2400" b="1" dirty="0">
                <a:solidFill>
                  <a:srgbClr val="FF00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右矢印 6"/>
          <p:cNvSpPr/>
          <p:nvPr/>
        </p:nvSpPr>
        <p:spPr bwMode="auto">
          <a:xfrm>
            <a:off x="5762836" y="1722808"/>
            <a:ext cx="1257436" cy="96252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9239" y="1529497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+</a:t>
            </a:r>
            <a:endParaRPr kumimoji="1" lang="ja-JP" altLang="en-US" sz="8000" b="1" dirty="0"/>
          </a:p>
        </p:txBody>
      </p:sp>
      <p:sp>
        <p:nvSpPr>
          <p:cNvPr id="9" name="角丸四角形 8"/>
          <p:cNvSpPr>
            <a:spLocks noChangeArrowheads="1"/>
          </p:cNvSpPr>
          <p:nvPr/>
        </p:nvSpPr>
        <p:spPr bwMode="auto">
          <a:xfrm>
            <a:off x="467544" y="1790557"/>
            <a:ext cx="1385965" cy="7537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DC3A561A-F294-49AD-B60B-52192D687814}"/>
              </a:ext>
            </a:extLst>
          </p:cNvPr>
          <p:cNvCxnSpPr>
            <a:cxnSpLocks/>
          </p:cNvCxnSpPr>
          <p:nvPr/>
        </p:nvCxnSpPr>
        <p:spPr bwMode="auto">
          <a:xfrm>
            <a:off x="2874297" y="2681853"/>
            <a:ext cx="248979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角丸四角形吹き出し 10">
            <a:extLst>
              <a:ext uri="{FF2B5EF4-FFF2-40B4-BE49-F238E27FC236}">
                <a16:creationId xmlns:a16="http://schemas.microsoft.com/office/drawing/2014/main" id="{C6421235-7F10-480A-B779-0D7D22762777}"/>
              </a:ext>
            </a:extLst>
          </p:cNvPr>
          <p:cNvSpPr/>
          <p:nvPr/>
        </p:nvSpPr>
        <p:spPr bwMode="auto">
          <a:xfrm>
            <a:off x="395536" y="3163401"/>
            <a:ext cx="8352928" cy="3694597"/>
          </a:xfrm>
          <a:prstGeom prst="wedgeRoundRectCallout">
            <a:avLst>
              <a:gd name="adj1" fmla="val -13247"/>
              <a:gd name="adj2" fmla="val -6250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b="1" kern="0" dirty="0">
                <a:solidFill>
                  <a:srgbClr val="000000"/>
                </a:solidFill>
              </a:rPr>
              <a:t>   BARG</a:t>
            </a:r>
            <a:r>
              <a:rPr lang="ja-JP" altLang="en-US" b="1" kern="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altLang="ja-JP" kern="0" dirty="0">
                <a:solidFill>
                  <a:srgbClr val="000000"/>
                </a:solidFill>
                <a:latin typeface="Arial"/>
                <a:ea typeface="ＭＳ Ｐゴシック"/>
              </a:rPr>
              <a:t>= </a:t>
            </a:r>
            <a:r>
              <a:rPr lang="en-US" altLang="ja-JP" b="1" u="sng" kern="0" dirty="0">
                <a:solidFill>
                  <a:srgbClr val="000000"/>
                </a:solidFill>
              </a:rPr>
              <a:t>B</a:t>
            </a:r>
            <a:r>
              <a:rPr lang="en-US" altLang="ja-JP" kern="0" dirty="0">
                <a:solidFill>
                  <a:srgbClr val="000000"/>
                </a:solidFill>
              </a:rPr>
              <a:t>atch </a:t>
            </a:r>
            <a:r>
              <a:rPr lang="en-US" altLang="ja-JP" b="1" u="sng" kern="0" dirty="0" err="1">
                <a:solidFill>
                  <a:srgbClr val="000000"/>
                </a:solidFill>
              </a:rPr>
              <a:t>ARG</a:t>
            </a:r>
            <a:r>
              <a:rPr lang="en-US" altLang="ja-JP" kern="0" dirty="0" err="1">
                <a:solidFill>
                  <a:srgbClr val="000000"/>
                </a:solidFill>
              </a:rPr>
              <a:t>ument</a:t>
            </a:r>
            <a:br>
              <a:rPr lang="en-US" altLang="ja-JP" kern="0" dirty="0">
                <a:solidFill>
                  <a:srgbClr val="000000"/>
                </a:solidFill>
              </a:rPr>
            </a:br>
            <a:r>
              <a:rPr lang="en-US" altLang="ja-JP" kern="0" dirty="0">
                <a:solidFill>
                  <a:srgbClr val="000000"/>
                </a:solidFill>
              </a:rPr>
              <a:t>            </a:t>
            </a:r>
            <a:r>
              <a:rPr lang="ja-JP" altLang="en-US" kern="0" dirty="0">
                <a:solidFill>
                  <a:srgbClr val="000000"/>
                </a:solidFill>
              </a:rPr>
              <a:t>　</a:t>
            </a:r>
            <a:r>
              <a:rPr lang="en-US" altLang="ja-JP" kern="0" dirty="0">
                <a:solidFill>
                  <a:srgbClr val="000000"/>
                </a:solidFill>
              </a:rPr>
              <a:t>= </a:t>
            </a:r>
            <a:r>
              <a:rPr lang="en-US" altLang="ja-JP" kern="0" dirty="0">
                <a:solidFill>
                  <a:srgbClr val="FF0000"/>
                </a:solidFill>
              </a:rPr>
              <a:t>Non-interactive argument system in which the correctness of</a:t>
            </a:r>
            <a:br>
              <a:rPr lang="en-US" altLang="ja-JP" kern="0" dirty="0">
                <a:solidFill>
                  <a:srgbClr val="FF0000"/>
                </a:solidFill>
              </a:rPr>
            </a:br>
            <a:r>
              <a:rPr lang="en-US" altLang="ja-JP" kern="0" dirty="0">
                <a:solidFill>
                  <a:srgbClr val="FF0000"/>
                </a:solidFill>
              </a:rPr>
              <a:t>                 multiple NP statements can be proved in one shot</a:t>
            </a:r>
            <a:endParaRPr lang="en-US" altLang="ja-JP" kern="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lvl="0"/>
            <a:endParaRPr lang="en-US" altLang="ja-JP" kern="0" dirty="0">
              <a:solidFill>
                <a:srgbClr val="000000"/>
              </a:solidFill>
            </a:endParaRPr>
          </a:p>
          <a:p>
            <a:pPr marL="342900" lvl="0" indent="-342900">
              <a:buFont typeface="Wingdings" pitchFamily="2" charset="2"/>
              <a:buChar char="l"/>
            </a:pPr>
            <a:r>
              <a:rPr lang="en-US" altLang="ja-JP" b="1" u="sng" kern="0" dirty="0">
                <a:solidFill>
                  <a:srgbClr val="000000"/>
                </a:solidFill>
              </a:rPr>
              <a:t>Requirement 1</a:t>
            </a:r>
            <a:r>
              <a:rPr lang="en-US" altLang="ja-JP" b="1" kern="0" dirty="0">
                <a:solidFill>
                  <a:srgbClr val="000000"/>
                </a:solidFill>
              </a:rPr>
              <a:t>:  </a:t>
            </a:r>
            <a:r>
              <a:rPr lang="en-US" altLang="ja-JP" kern="0" dirty="0">
                <a:solidFill>
                  <a:srgbClr val="000000"/>
                </a:solidFill>
              </a:rPr>
              <a:t>(Semi-adaptive) Soundness</a:t>
            </a:r>
          </a:p>
          <a:p>
            <a:pPr marL="342900" lvl="0" indent="-342900">
              <a:buFont typeface="Wingdings" pitchFamily="2" charset="2"/>
              <a:buChar char="l"/>
            </a:pPr>
            <a:endParaRPr lang="en-US" altLang="ja-JP" b="1" u="sng" kern="0" dirty="0">
              <a:solidFill>
                <a:srgbClr val="000000"/>
              </a:solidFill>
            </a:endParaRPr>
          </a:p>
          <a:p>
            <a:pPr marL="342900" lvl="0" indent="-342900">
              <a:buFont typeface="Wingdings" pitchFamily="2" charset="2"/>
              <a:buChar char="l"/>
            </a:pPr>
            <a:r>
              <a:rPr lang="en-US" altLang="ja-JP" b="1" u="sng" kern="0" dirty="0">
                <a:solidFill>
                  <a:srgbClr val="000000"/>
                </a:solidFill>
              </a:rPr>
              <a:t>Requirement 2:  Succinctness of Proof Size</a:t>
            </a:r>
            <a:r>
              <a:rPr lang="en-US" altLang="ja-JP" u="sng" kern="0" dirty="0">
                <a:solidFill>
                  <a:srgbClr val="000000"/>
                </a:solidFill>
              </a:rPr>
              <a:t>:</a:t>
            </a:r>
            <a:br>
              <a:rPr lang="en-US" altLang="ja-JP" kern="0" dirty="0">
                <a:solidFill>
                  <a:srgbClr val="000000"/>
                </a:solidFill>
              </a:rPr>
            </a:br>
            <a:r>
              <a:rPr lang="en-US" altLang="ja-JP" kern="0" dirty="0">
                <a:solidFill>
                  <a:srgbClr val="000000"/>
                </a:solidFill>
              </a:rPr>
              <a:t>When proving </a:t>
            </a:r>
            <a:r>
              <a:rPr lang="en-US" altLang="ja-JP" i="1" kern="0" dirty="0">
                <a:solidFill>
                  <a:srgbClr val="C00000"/>
                </a:solidFill>
              </a:rPr>
              <a:t>k </a:t>
            </a:r>
            <a:r>
              <a:rPr lang="en-US" altLang="ja-JP" kern="0" dirty="0">
                <a:solidFill>
                  <a:srgbClr val="000000"/>
                </a:solidFill>
              </a:rPr>
              <a:t>statements, the bit-length </a:t>
            </a:r>
            <a:r>
              <a:rPr lang="en-US" altLang="ja-JP" kern="0" dirty="0">
                <a:solidFill>
                  <a:srgbClr val="C00000"/>
                </a:solidFill>
              </a:rPr>
              <a:t>|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π</a:t>
            </a:r>
            <a:r>
              <a:rPr lang="en-US" altLang="ja-JP" kern="0" dirty="0">
                <a:solidFill>
                  <a:srgbClr val="C00000"/>
                </a:solidFill>
              </a:rPr>
              <a:t>|</a:t>
            </a:r>
            <a:r>
              <a:rPr lang="en-US" altLang="ja-JP" kern="0" dirty="0">
                <a:solidFill>
                  <a:srgbClr val="000000"/>
                </a:solidFill>
              </a:rPr>
              <a:t> of the proof 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π </a:t>
            </a:r>
            <a:r>
              <a:rPr lang="en-US" altLang="ja-JP" kern="0" dirty="0">
                <a:solidFill>
                  <a:srgbClr val="000000"/>
                </a:solidFill>
                <a:latin typeface="Arial"/>
                <a:ea typeface="ＭＳ Ｐゴシック"/>
              </a:rPr>
              <a:t>must be</a:t>
            </a:r>
            <a:br>
              <a:rPr lang="en-US" altLang="ja-JP" kern="0" dirty="0">
                <a:solidFill>
                  <a:srgbClr val="000000"/>
                </a:solidFill>
                <a:latin typeface="Arial"/>
                <a:ea typeface="ＭＳ Ｐゴシック"/>
              </a:rPr>
            </a:br>
            <a:r>
              <a:rPr lang="en-US" altLang="ja-JP" kern="0" dirty="0">
                <a:solidFill>
                  <a:srgbClr val="000000"/>
                </a:solidFill>
                <a:latin typeface="Arial"/>
                <a:ea typeface="ＭＳ Ｐゴシック"/>
              </a:rPr>
              <a:t>non-trivially smaller than just sending 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k</a:t>
            </a:r>
            <a:r>
              <a:rPr lang="en-US" altLang="ja-JP" kern="0" dirty="0">
                <a:solidFill>
                  <a:srgbClr val="000000"/>
                </a:solidFill>
                <a:latin typeface="Arial"/>
                <a:ea typeface="ＭＳ Ｐゴシック"/>
              </a:rPr>
              <a:t> witnesses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lang="en-US" altLang="ja-JP" kern="0" dirty="0">
                <a:solidFill>
                  <a:srgbClr val="000000"/>
                </a:solidFill>
                <a:latin typeface="Arial"/>
                <a:ea typeface="ＭＳ Ｐゴシック"/>
              </a:rPr>
              <a:t>Presumably</a:t>
            </a:r>
            <a:r>
              <a:rPr lang="en-US" altLang="ja-JP" i="1" kern="0" dirty="0">
                <a:solidFill>
                  <a:srgbClr val="000000"/>
                </a:solidFill>
                <a:latin typeface="Arial"/>
                <a:ea typeface="ＭＳ Ｐゴシック"/>
              </a:rPr>
              <a:t>, 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|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π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| = </a:t>
            </a:r>
            <a:r>
              <a:rPr lang="en-US" altLang="ja-JP" b="1" kern="0" dirty="0">
                <a:solidFill>
                  <a:srgbClr val="C00000"/>
                </a:solidFill>
                <a:latin typeface="Arial"/>
                <a:ea typeface="ＭＳ Ｐゴシック"/>
              </a:rPr>
              <a:t>poly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(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λ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, 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n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)</a:t>
            </a:r>
            <a:r>
              <a:rPr lang="ja-JP" altLang="en-US" kern="0" dirty="0">
                <a:solidFill>
                  <a:srgbClr val="C00000"/>
                </a:solidFill>
                <a:latin typeface="Arial"/>
                <a:ea typeface="ＭＳ Ｐゴシック"/>
              </a:rPr>
              <a:t>・</a:t>
            </a:r>
            <a:r>
              <a:rPr lang="en-US" altLang="ja-JP" b="1" i="1" kern="0" dirty="0">
                <a:solidFill>
                  <a:srgbClr val="C00000"/>
                </a:solidFill>
                <a:latin typeface="Arial"/>
                <a:ea typeface="ＭＳ Ｐゴシック"/>
              </a:rPr>
              <a:t>o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(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k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)</a:t>
            </a:r>
            <a:r>
              <a:rPr lang="en-US" altLang="ja-JP" kern="0" dirty="0">
                <a:latin typeface="Arial"/>
                <a:ea typeface="ＭＳ Ｐゴシック"/>
              </a:rPr>
              <a:t>,</a:t>
            </a:r>
            <a:br>
              <a:rPr lang="en-US" altLang="ja-JP" kern="0" dirty="0">
                <a:latin typeface="Arial"/>
                <a:ea typeface="ＭＳ Ｐゴシック"/>
              </a:rPr>
            </a:br>
            <a:r>
              <a:rPr lang="en-US" altLang="ja-JP" kern="0" dirty="0">
                <a:latin typeface="Arial"/>
                <a:ea typeface="ＭＳ Ｐゴシック"/>
              </a:rPr>
              <a:t>and ideally,  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 |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π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| = </a:t>
            </a:r>
            <a:r>
              <a:rPr lang="en-US" altLang="ja-JP" b="1" kern="0" dirty="0">
                <a:solidFill>
                  <a:srgbClr val="C00000"/>
                </a:solidFill>
                <a:latin typeface="Arial"/>
                <a:ea typeface="ＭＳ Ｐゴシック"/>
              </a:rPr>
              <a:t>poly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(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λ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, 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n, 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log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 k</a:t>
            </a:r>
            <a:r>
              <a:rPr lang="en-US" altLang="ja-JP" kern="0" dirty="0">
                <a:solidFill>
                  <a:srgbClr val="C00000"/>
                </a:solidFill>
                <a:latin typeface="Arial"/>
                <a:ea typeface="ＭＳ Ｐゴシック"/>
              </a:rPr>
              <a:t>)</a:t>
            </a:r>
          </a:p>
          <a:p>
            <a:pPr marL="800100" lvl="1" indent="-342900">
              <a:buFont typeface="Wingdings" pitchFamily="2" charset="2"/>
              <a:buChar char="l"/>
            </a:pPr>
            <a:endParaRPr lang="en-US" altLang="ja-JP" b="1" kern="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marL="800100" lvl="1" indent="-342900">
              <a:buFont typeface="Wingdings" pitchFamily="2" charset="2"/>
              <a:buChar char="l"/>
            </a:pPr>
            <a:r>
              <a:rPr lang="en-US" altLang="ja-JP" b="1" kern="0" dirty="0">
                <a:solidFill>
                  <a:srgbClr val="FF0000"/>
                </a:solidFill>
                <a:latin typeface="Arial"/>
                <a:ea typeface="ＭＳ Ｐゴシック"/>
              </a:rPr>
              <a:t>Shorter |</a:t>
            </a:r>
            <a:r>
              <a:rPr lang="en-US" altLang="ja-JP" b="1" i="1" kern="0" dirty="0">
                <a:solidFill>
                  <a:srgbClr val="FF0000"/>
                </a:solidFill>
                <a:latin typeface="Arial"/>
                <a:ea typeface="ＭＳ Ｐゴシック"/>
              </a:rPr>
              <a:t>π</a:t>
            </a:r>
            <a:r>
              <a:rPr lang="en-US" altLang="ja-JP" b="1" kern="0" dirty="0">
                <a:solidFill>
                  <a:srgbClr val="FF0000"/>
                </a:solidFill>
                <a:latin typeface="Arial"/>
                <a:ea typeface="ＭＳ Ｐゴシック"/>
              </a:rPr>
              <a:t>| = stronger requirement</a:t>
            </a:r>
            <a:r>
              <a:rPr lang="en-US" altLang="ja-JP" i="1" kern="0" dirty="0">
                <a:solidFill>
                  <a:srgbClr val="C00000"/>
                </a:solidFill>
                <a:latin typeface="Arial"/>
                <a:ea typeface="ＭＳ Ｐゴシック"/>
              </a:rPr>
              <a:t>    </a:t>
            </a:r>
            <a:endParaRPr lang="en-US" altLang="ja-JP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040CF2-3C35-4F44-A90D-39CBB1185AF9}"/>
              </a:ext>
            </a:extLst>
          </p:cNvPr>
          <p:cNvSpPr txBox="1"/>
          <p:nvPr/>
        </p:nvSpPr>
        <p:spPr>
          <a:xfrm>
            <a:off x="5868144" y="574055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i="1" kern="0" dirty="0">
                <a:solidFill>
                  <a:srgbClr val="C00000"/>
                </a:solidFill>
                <a:latin typeface="Arial"/>
                <a:ea typeface="ＭＳ Ｐゴシック"/>
              </a:rPr>
              <a:t>n</a:t>
            </a:r>
            <a:r>
              <a:rPr lang="en-US" altLang="ja-JP" sz="1200" kern="0" dirty="0">
                <a:solidFill>
                  <a:srgbClr val="000000"/>
                </a:solidFill>
                <a:latin typeface="Arial"/>
                <a:ea typeface="ＭＳ Ｐゴシック"/>
              </a:rPr>
              <a:t>: Bit-length of each statement + witness</a:t>
            </a:r>
          </a:p>
          <a:p>
            <a:pPr lvl="0"/>
            <a:r>
              <a:rPr lang="en-US" altLang="ja-JP" sz="1200" kern="0" dirty="0">
                <a:solidFill>
                  <a:srgbClr val="C00000"/>
                </a:solidFill>
                <a:latin typeface="Arial"/>
                <a:ea typeface="ＭＳ Ｐゴシック"/>
              </a:rPr>
              <a:t>λ</a:t>
            </a:r>
            <a:r>
              <a:rPr lang="en-US" altLang="ja-JP" sz="1200" kern="0" dirty="0">
                <a:solidFill>
                  <a:srgbClr val="000000"/>
                </a:solidFill>
                <a:latin typeface="Arial"/>
                <a:ea typeface="ＭＳ Ｐゴシック"/>
              </a:rPr>
              <a:t>: Security parameter</a:t>
            </a:r>
          </a:p>
        </p:txBody>
      </p:sp>
    </p:spTree>
    <p:extLst>
      <p:ext uri="{BB962C8B-B14F-4D97-AF65-F5344CB8AC3E}">
        <p14:creationId xmlns:p14="http://schemas.microsoft.com/office/powerpoint/2010/main" val="16311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D64867-9BB4-4FC9-B5B0-4E1A9EA1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Relations to Existing Works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465514-4E9B-4A7F-A17E-4F1D2BB5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06B8E733-0B0E-4BEC-875E-0FD0D3C79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055" y="1396531"/>
            <a:ext cx="1515187" cy="66431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8" name="右矢印 6">
            <a:extLst>
              <a:ext uri="{FF2B5EF4-FFF2-40B4-BE49-F238E27FC236}">
                <a16:creationId xmlns:a16="http://schemas.microsoft.com/office/drawing/2014/main" id="{41174182-4D10-4405-ABEA-FC80F84D911C}"/>
              </a:ext>
            </a:extLst>
          </p:cNvPr>
          <p:cNvSpPr/>
          <p:nvPr/>
        </p:nvSpPr>
        <p:spPr bwMode="auto">
          <a:xfrm>
            <a:off x="6555646" y="3497414"/>
            <a:ext cx="1095203" cy="79149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角丸四角形 4">
            <a:extLst>
              <a:ext uri="{FF2B5EF4-FFF2-40B4-BE49-F238E27FC236}">
                <a16:creationId xmlns:a16="http://schemas.microsoft.com/office/drawing/2014/main" id="{CFBFC934-2171-49B6-90F6-4E9A1CD97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994" y="2386061"/>
            <a:ext cx="1515187" cy="66431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/>
              <a:t>NIZK</a:t>
            </a:r>
          </a:p>
        </p:txBody>
      </p:sp>
      <p:sp>
        <p:nvSpPr>
          <p:cNvPr id="12" name="角丸四角形 5">
            <a:extLst>
              <a:ext uri="{FF2B5EF4-FFF2-40B4-BE49-F238E27FC236}">
                <a16:creationId xmlns:a16="http://schemas.microsoft.com/office/drawing/2014/main" id="{EB2F26A5-EC89-4A39-A135-6E7427F03958}"/>
              </a:ext>
            </a:extLst>
          </p:cNvPr>
          <p:cNvSpPr/>
          <p:nvPr/>
        </p:nvSpPr>
        <p:spPr bwMode="auto">
          <a:xfrm>
            <a:off x="7727567" y="3533119"/>
            <a:ext cx="1271974" cy="72008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rgbClr val="FF0000"/>
                </a:solidFill>
              </a:rPr>
              <a:t>CCA</a:t>
            </a:r>
            <a:br>
              <a:rPr lang="en-US" altLang="ja-JP" sz="2400" b="1" dirty="0">
                <a:solidFill>
                  <a:srgbClr val="FF0000"/>
                </a:solidFill>
              </a:rPr>
            </a:br>
            <a:r>
              <a:rPr lang="en-US" altLang="ja-JP" sz="2400" b="1" dirty="0">
                <a:solidFill>
                  <a:srgbClr val="FF00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角丸四角形 8">
            <a:extLst>
              <a:ext uri="{FF2B5EF4-FFF2-40B4-BE49-F238E27FC236}">
                <a16:creationId xmlns:a16="http://schemas.microsoft.com/office/drawing/2014/main" id="{C848725B-63F3-45D3-9C81-04825957D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59" y="3435868"/>
            <a:ext cx="1324650" cy="7537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B24E0B-882E-4469-B3CF-FB779697A421}"/>
              </a:ext>
            </a:extLst>
          </p:cNvPr>
          <p:cNvSpPr txBox="1"/>
          <p:nvPr/>
        </p:nvSpPr>
        <p:spPr>
          <a:xfrm>
            <a:off x="1495185" y="3064664"/>
            <a:ext cx="7200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b="1" dirty="0"/>
              <a:t>+</a:t>
            </a:r>
            <a:endParaRPr kumimoji="1" lang="ja-JP" altLang="en-US" sz="8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F0E8AC-CCDB-4271-B44C-FB5B71273D42}"/>
              </a:ext>
            </a:extLst>
          </p:cNvPr>
          <p:cNvSpPr txBox="1"/>
          <p:nvPr/>
        </p:nvSpPr>
        <p:spPr>
          <a:xfrm>
            <a:off x="2699792" y="2496239"/>
            <a:ext cx="1126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[DDN91]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29BDF2F-9E78-4AB2-9547-70DC936CF97F}"/>
              </a:ext>
            </a:extLst>
          </p:cNvPr>
          <p:cNvSpPr txBox="1"/>
          <p:nvPr/>
        </p:nvSpPr>
        <p:spPr>
          <a:xfrm>
            <a:off x="2739984" y="1398691"/>
            <a:ext cx="1351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Our</a:t>
            </a:r>
            <a:br>
              <a:rPr lang="en-US" altLang="ja-JP" sz="2000" b="1" dirty="0"/>
            </a:br>
            <a:r>
              <a:rPr lang="en-US" altLang="ja-JP" sz="2000" b="1" dirty="0"/>
              <a:t>Work</a:t>
            </a:r>
            <a:endParaRPr kumimoji="1" lang="ja-JP" altLang="en-US" sz="2000" b="1" dirty="0"/>
          </a:p>
        </p:txBody>
      </p:sp>
      <p:sp>
        <p:nvSpPr>
          <p:cNvPr id="18" name="角丸四角形 4">
            <a:extLst>
              <a:ext uri="{FF2B5EF4-FFF2-40B4-BE49-F238E27FC236}">
                <a16:creationId xmlns:a16="http://schemas.microsoft.com/office/drawing/2014/main" id="{C5F1ED90-FF70-457B-94AD-C27600F7C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056" y="5611007"/>
            <a:ext cx="1967906" cy="104435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/>
              <a:t>Simulatability</a:t>
            </a:r>
            <a:br>
              <a:rPr lang="en-US" altLang="ja-JP" sz="2400" b="1" dirty="0"/>
            </a:br>
            <a:r>
              <a:rPr lang="en-US" altLang="ja-JP" sz="2400" b="1" dirty="0"/>
              <a:t>+ Plaintext-</a:t>
            </a:r>
            <a:br>
              <a:rPr lang="en-US" altLang="ja-JP" sz="2400" b="1" dirty="0"/>
            </a:br>
            <a:r>
              <a:rPr lang="en-US" altLang="ja-JP" sz="2400" b="1" dirty="0"/>
              <a:t>awareness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B64B3C2-9908-4E53-AD57-BFE01C3244A2}"/>
              </a:ext>
            </a:extLst>
          </p:cNvPr>
          <p:cNvSpPr txBox="1"/>
          <p:nvPr/>
        </p:nvSpPr>
        <p:spPr>
          <a:xfrm>
            <a:off x="2670416" y="5699365"/>
            <a:ext cx="136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[Dac14, </a:t>
            </a:r>
            <a:r>
              <a:rPr lang="en-US" altLang="ja-JP" dirty="0">
                <a:solidFill>
                  <a:srgbClr val="0070C0"/>
                </a:solidFill>
              </a:rPr>
              <a:t>M</a:t>
            </a:r>
            <a:r>
              <a:rPr lang="en-US" altLang="ja-JP" dirty="0"/>
              <a:t>H16]</a:t>
            </a:r>
            <a:endParaRPr kumimoji="1" lang="ja-JP" altLang="en-US" dirty="0"/>
          </a:p>
        </p:txBody>
      </p:sp>
      <p:sp>
        <p:nvSpPr>
          <p:cNvPr id="24" name="角丸四角形 4">
            <a:extLst>
              <a:ext uri="{FF2B5EF4-FFF2-40B4-BE49-F238E27FC236}">
                <a16:creationId xmlns:a16="http://schemas.microsoft.com/office/drawing/2014/main" id="{74AB8F30-62AC-4894-A917-AB18513DD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056" y="3450768"/>
            <a:ext cx="1967906" cy="66431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/>
              <a:t>KDM-secure</a:t>
            </a:r>
            <a:br>
              <a:rPr lang="en-US" altLang="ja-JP" sz="2400" b="1" dirty="0"/>
            </a:br>
            <a:r>
              <a:rPr lang="en-US" altLang="ja-JP" sz="2400" b="1" dirty="0"/>
              <a:t> SKE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9A2E25A-B461-4CF9-95D7-FFE7E7BF5D55}"/>
              </a:ext>
            </a:extLst>
          </p:cNvPr>
          <p:cNvSpPr txBox="1"/>
          <p:nvPr/>
        </p:nvSpPr>
        <p:spPr>
          <a:xfrm>
            <a:off x="2718926" y="3459511"/>
            <a:ext cx="1126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[K</a:t>
            </a:r>
            <a:r>
              <a:rPr lang="en-US" altLang="ja-JP" dirty="0">
                <a:solidFill>
                  <a:srgbClr val="0070C0"/>
                </a:solidFill>
              </a:rPr>
              <a:t>M</a:t>
            </a:r>
            <a:r>
              <a:rPr lang="en-US" altLang="ja-JP" dirty="0"/>
              <a:t>T19,</a:t>
            </a:r>
            <a:br>
              <a:rPr lang="en-US" altLang="ja-JP" dirty="0"/>
            </a:br>
            <a:r>
              <a:rPr lang="en-US" altLang="ja-JP" dirty="0"/>
              <a:t> K</a:t>
            </a:r>
            <a:r>
              <a:rPr lang="en-US" altLang="ja-JP" dirty="0">
                <a:solidFill>
                  <a:srgbClr val="0070C0"/>
                </a:solidFill>
              </a:rPr>
              <a:t>M</a:t>
            </a:r>
            <a:r>
              <a:rPr lang="en-US" altLang="ja-JP" dirty="0"/>
              <a:t>20]</a:t>
            </a:r>
            <a:endParaRPr kumimoji="1" lang="ja-JP" altLang="en-US" dirty="0"/>
          </a:p>
        </p:txBody>
      </p:sp>
      <p:sp>
        <p:nvSpPr>
          <p:cNvPr id="26" name="角丸四角形 4">
            <a:extLst>
              <a:ext uri="{FF2B5EF4-FFF2-40B4-BE49-F238E27FC236}">
                <a16:creationId xmlns:a16="http://schemas.microsoft.com/office/drawing/2014/main" id="{F72F9BCC-DD23-4191-9075-F601687F9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563" y="4602896"/>
            <a:ext cx="1967906" cy="66431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200" b="1" dirty="0"/>
              <a:t>Randomness</a:t>
            </a:r>
            <a:br>
              <a:rPr lang="en-US" altLang="ja-JP" sz="2200" b="1" dirty="0"/>
            </a:br>
            <a:r>
              <a:rPr lang="en-US" altLang="ja-JP" sz="2200" b="1" dirty="0"/>
              <a:t>Recoverability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13DC8FB-F941-429C-B1B7-D5FC820A5574}"/>
              </a:ext>
            </a:extLst>
          </p:cNvPr>
          <p:cNvSpPr txBox="1"/>
          <p:nvPr/>
        </p:nvSpPr>
        <p:spPr>
          <a:xfrm>
            <a:off x="2711275" y="4737716"/>
            <a:ext cx="1126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[HKW21]</a:t>
            </a:r>
            <a:endParaRPr kumimoji="1" lang="ja-JP" altLang="en-US" dirty="0"/>
          </a:p>
        </p:txBody>
      </p:sp>
      <p:sp>
        <p:nvSpPr>
          <p:cNvPr id="28" name="左中かっこ 27">
            <a:extLst>
              <a:ext uri="{FF2B5EF4-FFF2-40B4-BE49-F238E27FC236}">
                <a16:creationId xmlns:a16="http://schemas.microsoft.com/office/drawing/2014/main" id="{B15ACD78-CF4E-4D82-94DE-56680CDF734E}"/>
              </a:ext>
            </a:extLst>
          </p:cNvPr>
          <p:cNvSpPr/>
          <p:nvPr/>
        </p:nvSpPr>
        <p:spPr bwMode="auto">
          <a:xfrm>
            <a:off x="2306712" y="1196753"/>
            <a:ext cx="433272" cy="5400600"/>
          </a:xfrm>
          <a:prstGeom prst="leftBrace">
            <a:avLst>
              <a:gd name="adj1" fmla="val 8333"/>
              <a:gd name="adj2" fmla="val 48325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9" name="右中かっこ 28">
            <a:extLst>
              <a:ext uri="{FF2B5EF4-FFF2-40B4-BE49-F238E27FC236}">
                <a16:creationId xmlns:a16="http://schemas.microsoft.com/office/drawing/2014/main" id="{49675831-A710-4038-8E8D-25C690632A81}"/>
              </a:ext>
            </a:extLst>
          </p:cNvPr>
          <p:cNvSpPr/>
          <p:nvPr/>
        </p:nvSpPr>
        <p:spPr bwMode="auto">
          <a:xfrm>
            <a:off x="5919661" y="1196364"/>
            <a:ext cx="559538" cy="5509235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9CB2B6D-A041-4B38-932C-CC2B4CC12E06}"/>
              </a:ext>
            </a:extLst>
          </p:cNvPr>
          <p:cNvSpPr/>
          <p:nvPr/>
        </p:nvSpPr>
        <p:spPr bwMode="auto">
          <a:xfrm>
            <a:off x="3826420" y="2276872"/>
            <a:ext cx="2145548" cy="440865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792472B-F0B2-43CF-B457-D02677852F3C}"/>
              </a:ext>
            </a:extLst>
          </p:cNvPr>
          <p:cNvCxnSpPr>
            <a:cxnSpLocks/>
          </p:cNvCxnSpPr>
          <p:nvPr/>
        </p:nvCxnSpPr>
        <p:spPr bwMode="auto">
          <a:xfrm flipH="1">
            <a:off x="6012160" y="2106577"/>
            <a:ext cx="993937" cy="6743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0BCE02CB-6505-4957-8F6C-D1E2971181CA}"/>
              </a:ext>
            </a:extLst>
          </p:cNvPr>
          <p:cNvCxnSpPr>
            <a:endCxn id="5" idx="3"/>
          </p:cNvCxnSpPr>
          <p:nvPr/>
        </p:nvCxnSpPr>
        <p:spPr bwMode="auto">
          <a:xfrm flipH="1" flipV="1">
            <a:off x="5478755" y="1818626"/>
            <a:ext cx="1527342" cy="1074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407FB2A-F0AC-4D5C-9A16-0888CBF22BF5}"/>
              </a:ext>
            </a:extLst>
          </p:cNvPr>
          <p:cNvSpPr txBox="1"/>
          <p:nvPr/>
        </p:nvSpPr>
        <p:spPr>
          <a:xfrm>
            <a:off x="7010025" y="1591632"/>
            <a:ext cx="2260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No implications or separations between BARG</a:t>
            </a:r>
            <a:br>
              <a:rPr kumimoji="1" lang="en-US" altLang="ja-JP" dirty="0"/>
            </a:br>
            <a:r>
              <a:rPr kumimoji="1" lang="en-US" altLang="ja-JP" dirty="0"/>
              <a:t>and other primitives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574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D04F77-C989-DA57-7AE8-5CDC8A65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Relations with Recent</a:t>
            </a:r>
            <a:br>
              <a:rPr kumimoji="1" lang="en-US" altLang="ja-JP" dirty="0"/>
            </a:br>
            <a:r>
              <a:rPr kumimoji="1" lang="en-US" altLang="ja-JP" dirty="0"/>
              <a:t>“NIZK from BARG” Results</a:t>
            </a:r>
            <a:endParaRPr kumimoji="1" lang="ja-JP" altLang="en-US" dirty="0"/>
          </a:p>
        </p:txBody>
      </p:sp>
      <p:sp>
        <p:nvSpPr>
          <p:cNvPr id="23" name="コンテンツ プレースホルダー 22">
            <a:extLst>
              <a:ext uri="{FF2B5EF4-FFF2-40B4-BE49-F238E27FC236}">
                <a16:creationId xmlns:a16="http://schemas.microsoft.com/office/drawing/2014/main" id="{E8509AB2-5A2C-1346-5A28-F860F0276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592" y="1530749"/>
            <a:ext cx="4824536" cy="116194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000" dirty="0"/>
              <a:t>[BKPRV24], [BWW24] </a:t>
            </a:r>
            <a:r>
              <a:rPr lang="en-US" altLang="ja-JP" sz="1600" dirty="0"/>
              <a:t>(c.f. [CW23])</a:t>
            </a:r>
            <a:endParaRPr kumimoji="1" lang="ja-JP" altLang="en-US" sz="1600" dirty="0"/>
          </a:p>
          <a:p>
            <a:endParaRPr lang="en-US" altLang="ja-JP" sz="2000" dirty="0"/>
          </a:p>
          <a:p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636474-8580-E2EA-EF8E-58BC01425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037EE818-8C9C-0887-672C-960D57765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179" y="2014721"/>
            <a:ext cx="1098523" cy="51556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6" name="右矢印 6">
            <a:extLst>
              <a:ext uri="{FF2B5EF4-FFF2-40B4-BE49-F238E27FC236}">
                <a16:creationId xmlns:a16="http://schemas.microsoft.com/office/drawing/2014/main" id="{EFF5A492-4AE2-868B-439A-9E5CB46A3679}"/>
              </a:ext>
            </a:extLst>
          </p:cNvPr>
          <p:cNvSpPr/>
          <p:nvPr/>
        </p:nvSpPr>
        <p:spPr bwMode="auto">
          <a:xfrm>
            <a:off x="2393357" y="1968191"/>
            <a:ext cx="1098523" cy="56569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+ OWF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角丸四角形 4">
            <a:extLst>
              <a:ext uri="{FF2B5EF4-FFF2-40B4-BE49-F238E27FC236}">
                <a16:creationId xmlns:a16="http://schemas.microsoft.com/office/drawing/2014/main" id="{7D8FA623-C8C8-933B-C9A8-2ED1D2D2E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1429" y="2037517"/>
            <a:ext cx="1011379" cy="45536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 b="1" dirty="0"/>
              <a:t>NIZK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32F46839-86C2-D4C6-DB75-9C594B3160FF}"/>
              </a:ext>
            </a:extLst>
          </p:cNvPr>
          <p:cNvCxnSpPr>
            <a:cxnSpLocks/>
          </p:cNvCxnSpPr>
          <p:nvPr/>
        </p:nvCxnSpPr>
        <p:spPr bwMode="auto">
          <a:xfrm>
            <a:off x="179512" y="5500389"/>
            <a:ext cx="7539628" cy="3716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3534D1F-F225-90DC-7876-CA7B51022F5B}"/>
              </a:ext>
            </a:extLst>
          </p:cNvPr>
          <p:cNvSpPr txBox="1"/>
          <p:nvPr/>
        </p:nvSpPr>
        <p:spPr>
          <a:xfrm>
            <a:off x="7719140" y="5053985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Succinctness</a:t>
            </a:r>
            <a:br>
              <a:rPr kumimoji="1" lang="en-US" altLang="ja-JP" sz="1600" dirty="0"/>
            </a:br>
            <a:r>
              <a:rPr kumimoji="1" lang="en-US" altLang="ja-JP" sz="1600" dirty="0"/>
              <a:t>requirement</a:t>
            </a:r>
            <a:br>
              <a:rPr kumimoji="1" lang="en-US" altLang="ja-JP" sz="1600" dirty="0"/>
            </a:br>
            <a:r>
              <a:rPr kumimoji="1" lang="en-US" altLang="ja-JP" sz="1600" dirty="0"/>
              <a:t>in terms of</a:t>
            </a:r>
            <a:br>
              <a:rPr kumimoji="1" lang="en-US" altLang="ja-JP" sz="1600" dirty="0"/>
            </a:br>
            <a:r>
              <a:rPr kumimoji="1" lang="en-US" altLang="ja-JP" sz="1600" dirty="0">
                <a:solidFill>
                  <a:srgbClr val="C00000"/>
                </a:solidFill>
              </a:rPr>
              <a:t>#statements 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endParaRPr kumimoji="1" lang="ja-JP" altLang="en-US" sz="1600" i="1" dirty="0">
              <a:solidFill>
                <a:srgbClr val="C0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8CB5968-AD04-8F1A-666F-D15C1E408DBA}"/>
              </a:ext>
            </a:extLst>
          </p:cNvPr>
          <p:cNvSpPr txBox="1"/>
          <p:nvPr/>
        </p:nvSpPr>
        <p:spPr>
          <a:xfrm>
            <a:off x="6499719" y="5497585"/>
            <a:ext cx="1321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rgbClr val="C00000"/>
                </a:solidFill>
              </a:rPr>
              <a:t>Polylog</a:t>
            </a:r>
            <a:r>
              <a:rPr kumimoji="1" lang="en-US" altLang="ja-JP" sz="1600" dirty="0">
                <a:solidFill>
                  <a:srgbClr val="C00000"/>
                </a:solidFill>
              </a:rPr>
              <a:t>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34086D-E69E-BD07-EC62-7EBA05D17156}"/>
              </a:ext>
            </a:extLst>
          </p:cNvPr>
          <p:cNvSpPr txBox="1"/>
          <p:nvPr/>
        </p:nvSpPr>
        <p:spPr>
          <a:xfrm>
            <a:off x="-42198" y="5500389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C00000"/>
                </a:solidFill>
              </a:rPr>
              <a:t>Sending</a:t>
            </a:r>
            <a:br>
              <a:rPr kumimoji="1" lang="en-US" altLang="ja-JP" sz="1600" dirty="0">
                <a:solidFill>
                  <a:srgbClr val="C00000"/>
                </a:solidFill>
              </a:rPr>
            </a:b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 witnesses</a:t>
            </a:r>
            <a:br>
              <a:rPr kumimoji="1" lang="en-US" altLang="ja-JP" sz="1600" dirty="0">
                <a:solidFill>
                  <a:srgbClr val="C00000"/>
                </a:solidFill>
              </a:rPr>
            </a:br>
            <a:r>
              <a:rPr kumimoji="1" lang="en-US" altLang="ja-JP" sz="1600" dirty="0">
                <a:solidFill>
                  <a:srgbClr val="C00000"/>
                </a:solidFill>
              </a:rPr>
              <a:t>(trivial)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D6FBA3-1F0B-55E4-FB4D-602318A763F2}"/>
              </a:ext>
            </a:extLst>
          </p:cNvPr>
          <p:cNvSpPr txBox="1"/>
          <p:nvPr/>
        </p:nvSpPr>
        <p:spPr>
          <a:xfrm>
            <a:off x="4982469" y="5537552"/>
            <a:ext cx="1414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i="1" dirty="0" err="1">
                <a:solidFill>
                  <a:srgbClr val="C00000"/>
                </a:solidFill>
              </a:rPr>
              <a:t>k</a:t>
            </a:r>
            <a:r>
              <a:rPr kumimoji="1" lang="en-US" altLang="ja-JP" sz="1600" i="1" baseline="30000" dirty="0" err="1">
                <a:solidFill>
                  <a:srgbClr val="C00000"/>
                </a:solidFill>
              </a:rPr>
              <a:t>ε</a:t>
            </a:r>
            <a:r>
              <a:rPr kumimoji="1" lang="en-US" altLang="ja-JP" sz="1600" dirty="0">
                <a:solidFill>
                  <a:srgbClr val="C00000"/>
                </a:solidFill>
              </a:rPr>
              <a:t> 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ε</a:t>
            </a:r>
            <a:r>
              <a:rPr kumimoji="1" lang="en-US" altLang="ja-JP" sz="1600" dirty="0">
                <a:solidFill>
                  <a:srgbClr val="C00000"/>
                </a:solidFill>
              </a:rPr>
              <a:t> &lt;1)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09FF056-5137-8A58-2B1B-E1F05B7EB971}"/>
              </a:ext>
            </a:extLst>
          </p:cNvPr>
          <p:cNvSpPr txBox="1"/>
          <p:nvPr/>
        </p:nvSpPr>
        <p:spPr>
          <a:xfrm>
            <a:off x="3858742" y="5508192"/>
            <a:ext cx="740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i="1" dirty="0">
                <a:solidFill>
                  <a:srgbClr val="C00000"/>
                </a:solidFill>
              </a:rPr>
              <a:t>o</a:t>
            </a:r>
            <a:r>
              <a:rPr kumimoji="1" lang="en-US" altLang="ja-JP" sz="1600" dirty="0">
                <a:solidFill>
                  <a:srgbClr val="C00000"/>
                </a:solidFill>
              </a:rPr>
              <a:t>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CC48E43-62B3-6249-238C-D28852BAEE88}"/>
              </a:ext>
            </a:extLst>
          </p:cNvPr>
          <p:cNvSpPr txBox="1"/>
          <p:nvPr/>
        </p:nvSpPr>
        <p:spPr>
          <a:xfrm>
            <a:off x="2043011" y="5508192"/>
            <a:ext cx="1126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i="1" dirty="0">
                <a:solidFill>
                  <a:srgbClr val="C00000"/>
                </a:solidFill>
              </a:rPr>
              <a:t>O</a:t>
            </a:r>
            <a:r>
              <a:rPr kumimoji="1" lang="en-US" altLang="ja-JP" sz="1600" dirty="0">
                <a:solidFill>
                  <a:srgbClr val="C00000"/>
                </a:solidFill>
              </a:rPr>
              <a:t>(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r>
              <a:rPr kumimoji="1" lang="en-US" altLang="ja-JP" sz="1600" dirty="0">
                <a:solidFill>
                  <a:srgbClr val="C00000"/>
                </a:solidFill>
              </a:rPr>
              <a:t>)</a:t>
            </a:r>
            <a:br>
              <a:rPr kumimoji="1" lang="en-US" altLang="ja-JP" sz="1600" dirty="0">
                <a:solidFill>
                  <a:srgbClr val="C00000"/>
                </a:solidFill>
              </a:rPr>
            </a:br>
            <a:r>
              <a:rPr kumimoji="1" lang="en-US" altLang="ja-JP" sz="1600" dirty="0">
                <a:solidFill>
                  <a:srgbClr val="C00000"/>
                </a:solidFill>
              </a:rPr>
              <a:t>with &lt;</a:t>
            </a:r>
            <a:r>
              <a:rPr kumimoji="1" lang="en-US" altLang="ja-JP" sz="1600" i="1" dirty="0">
                <a:solidFill>
                  <a:srgbClr val="C00000"/>
                </a:solidFill>
              </a:rPr>
              <a:t>k</a:t>
            </a:r>
            <a:endParaRPr kumimoji="1" lang="ja-JP" altLang="en-US" sz="16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吹き出し: 角を丸めた四角形 23">
                <a:extLst>
                  <a:ext uri="{FF2B5EF4-FFF2-40B4-BE49-F238E27FC236}">
                    <a16:creationId xmlns:a16="http://schemas.microsoft.com/office/drawing/2014/main" id="{BBC43DF2-754D-67D5-7E16-D3BA309E71CB}"/>
                  </a:ext>
                </a:extLst>
              </p:cNvPr>
              <p:cNvSpPr/>
              <p:nvPr/>
            </p:nvSpPr>
            <p:spPr bwMode="auto">
              <a:xfrm>
                <a:off x="179512" y="3754195"/>
                <a:ext cx="4608512" cy="1429072"/>
              </a:xfrm>
              <a:prstGeom prst="wedgeRoundRectCallout">
                <a:avLst>
                  <a:gd name="adj1" fmla="val -4341"/>
                  <a:gd name="adj2" fmla="val 72410"/>
                  <a:gd name="adj3" fmla="val 1666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u="sng" kern="0" dirty="0">
                    <a:latin typeface="Arial"/>
                    <a:ea typeface="ＭＳ Ｐゴシック"/>
                  </a:rPr>
                  <a:t>Requirement in our work:</a:t>
                </a:r>
                <a:br>
                  <a:rPr lang="en-US" altLang="ja-JP" sz="2000" u="sng" kern="0" dirty="0">
                    <a:latin typeface="Arial"/>
                    <a:ea typeface="ＭＳ Ｐゴシック"/>
                  </a:rPr>
                </a:br>
                <a:b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</a:b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</a:t>
                </a:r>
                <a:r>
                  <a:rPr lang="en-US" altLang="ja-JP" sz="2000" i="1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π</a:t>
                </a: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</m:ctrlPr>
                      </m:dPr>
                      <m:e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  <m:t>1 − </m:t>
                        </m:r>
                        <m:f>
                          <m:fPr>
                            <m:ctrlP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</m:ctrlPr>
                          </m:fPr>
                          <m:num>
                            <m: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ja-JP" sz="2000" b="1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</a:rPr>
                              <m:t>𝒑𝒐𝒍𝒚</m:t>
                            </m:r>
                            <m:d>
                              <m:dPr>
                                <m:ctrlP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</m:ctrlPr>
                              </m:dPr>
                              <m:e>
                                <m:r>
                                  <a:rPr lang="el-GR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𝝀</m:t>
                                </m:r>
                                <m: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,</m:t>
                                </m:r>
                                <m:r>
                                  <a:rPr lang="en-US" altLang="ja-JP" sz="2000" b="1" i="1" kern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</a:rPr>
                                  <m:t>𝒏</m:t>
                                </m:r>
                              </m:e>
                            </m:d>
                          </m:den>
                        </m:f>
                      </m:e>
                    </m:d>
                    <m:r>
                      <a:rPr lang="en-US" altLang="ja-JP" sz="20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𝑘</m:t>
                    </m:r>
                    <m:r>
                      <a:rPr lang="en-US" altLang="ja-JP" sz="2000" b="0" i="0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+</m:t>
                    </m:r>
                    <m:r>
                      <a:rPr lang="en-US" altLang="ja-JP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𝒑𝒐𝒍𝒚</m:t>
                    </m:r>
                    <m:d>
                      <m:d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ja-JP" sz="20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ja-JP" altLang="en-US" sz="20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 </a:t>
                </a:r>
                <a:endParaRPr kumimoji="1" lang="ja-JP" altLang="en-US" sz="2000" b="0" i="0" u="none" strike="noStrike" cap="none" normalizeH="0" baseline="0" dirty="0">
                  <a:ln>
                    <a:noFill/>
                  </a:ln>
                  <a:effectLst/>
                </a:endParaRPr>
              </a:p>
            </p:txBody>
          </p:sp>
        </mc:Choice>
        <mc:Fallback xmlns="">
          <p:sp>
            <p:nvSpPr>
              <p:cNvPr id="24" name="吹き出し: 角を丸めた四角形 23">
                <a:extLst>
                  <a:ext uri="{FF2B5EF4-FFF2-40B4-BE49-F238E27FC236}">
                    <a16:creationId xmlns:a16="http://schemas.microsoft.com/office/drawing/2014/main" id="{BBC43DF2-754D-67D5-7E16-D3BA309E71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3754195"/>
                <a:ext cx="4608512" cy="1429072"/>
              </a:xfrm>
              <a:prstGeom prst="wedgeRoundRectCallout">
                <a:avLst>
                  <a:gd name="adj1" fmla="val -4341"/>
                  <a:gd name="adj2" fmla="val 72410"/>
                  <a:gd name="adj3" fmla="val 16667"/>
                </a:avLst>
              </a:prstGeom>
              <a:blipFill>
                <a:blip r:embed="rId2"/>
                <a:stretch>
                  <a:fillRect/>
                </a:stretch>
              </a:blip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6A32C81-EC33-46A2-5CEE-8C83B1849EB4}"/>
              </a:ext>
            </a:extLst>
          </p:cNvPr>
          <p:cNvSpPr txBox="1"/>
          <p:nvPr/>
        </p:nvSpPr>
        <p:spPr>
          <a:xfrm>
            <a:off x="6134964" y="6239053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i="1" kern="0" dirty="0">
                <a:solidFill>
                  <a:srgbClr val="C00000"/>
                </a:solidFill>
                <a:latin typeface="Arial"/>
                <a:ea typeface="ＭＳ Ｐゴシック"/>
              </a:rPr>
              <a:t>k</a:t>
            </a:r>
            <a:r>
              <a:rPr lang="en-US" altLang="ja-JP" sz="1200" kern="0" dirty="0">
                <a:latin typeface="Arial"/>
                <a:ea typeface="ＭＳ Ｐゴシック"/>
              </a:rPr>
              <a:t>:</a:t>
            </a:r>
            <a:r>
              <a:rPr lang="en-US" altLang="ja-JP" sz="1200" i="1" kern="0" dirty="0">
                <a:solidFill>
                  <a:srgbClr val="C00000"/>
                </a:solidFill>
                <a:latin typeface="Arial"/>
                <a:ea typeface="ＭＳ Ｐゴシック"/>
              </a:rPr>
              <a:t> </a:t>
            </a:r>
            <a:r>
              <a:rPr lang="en-US" altLang="ja-JP" sz="1200" kern="0" dirty="0">
                <a:latin typeface="Arial"/>
                <a:ea typeface="ＭＳ Ｐゴシック"/>
              </a:rPr>
              <a:t>#statements</a:t>
            </a:r>
            <a:br>
              <a:rPr lang="en-US" altLang="ja-JP" sz="1200" i="1" kern="0" dirty="0">
                <a:solidFill>
                  <a:srgbClr val="C00000"/>
                </a:solidFill>
                <a:latin typeface="Arial"/>
                <a:ea typeface="ＭＳ Ｐゴシック"/>
              </a:rPr>
            </a:br>
            <a:r>
              <a:rPr lang="en-US" altLang="ja-JP" sz="1200" i="1" kern="0" dirty="0">
                <a:solidFill>
                  <a:srgbClr val="C00000"/>
                </a:solidFill>
                <a:latin typeface="Arial"/>
                <a:ea typeface="ＭＳ Ｐゴシック"/>
              </a:rPr>
              <a:t>n</a:t>
            </a:r>
            <a:r>
              <a:rPr lang="en-US" altLang="ja-JP" sz="1200" kern="0" dirty="0">
                <a:solidFill>
                  <a:srgbClr val="000000"/>
                </a:solidFill>
                <a:latin typeface="Arial"/>
                <a:ea typeface="ＭＳ Ｐゴシック"/>
              </a:rPr>
              <a:t>: Bit-length of each statement + witness</a:t>
            </a:r>
          </a:p>
          <a:p>
            <a:pPr lvl="0"/>
            <a:r>
              <a:rPr lang="en-US" altLang="ja-JP" sz="1200" i="1" kern="0" dirty="0">
                <a:solidFill>
                  <a:srgbClr val="C00000"/>
                </a:solidFill>
                <a:latin typeface="Arial"/>
                <a:ea typeface="ＭＳ Ｐゴシック"/>
              </a:rPr>
              <a:t>λ</a:t>
            </a:r>
            <a:r>
              <a:rPr lang="en-US" altLang="ja-JP" sz="1200" kern="0" dirty="0">
                <a:solidFill>
                  <a:srgbClr val="000000"/>
                </a:solidFill>
                <a:latin typeface="Arial"/>
                <a:ea typeface="ＭＳ Ｐゴシック"/>
              </a:rPr>
              <a:t>: Security parameter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F2B9A702-9BDA-4F8C-1972-6B47A3D2E6B9}"/>
              </a:ext>
            </a:extLst>
          </p:cNvPr>
          <p:cNvSpPr/>
          <p:nvPr/>
        </p:nvSpPr>
        <p:spPr bwMode="auto">
          <a:xfrm>
            <a:off x="1729686" y="5383078"/>
            <a:ext cx="1440160" cy="855975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135EDB6-D61B-86E4-2E48-A4928ED2206C}"/>
              </a:ext>
            </a:extLst>
          </p:cNvPr>
          <p:cNvSpPr txBox="1"/>
          <p:nvPr/>
        </p:nvSpPr>
        <p:spPr>
          <a:xfrm>
            <a:off x="1082967" y="6278054"/>
            <a:ext cx="4173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</a:rPr>
              <a:t>Not known to imply NIZKs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右矢印 6">
            <a:extLst>
              <a:ext uri="{FF2B5EF4-FFF2-40B4-BE49-F238E27FC236}">
                <a16:creationId xmlns:a16="http://schemas.microsoft.com/office/drawing/2014/main" id="{BE466CAA-642A-76D4-F819-3856843C9FBF}"/>
              </a:ext>
            </a:extLst>
          </p:cNvPr>
          <p:cNvSpPr/>
          <p:nvPr/>
        </p:nvSpPr>
        <p:spPr bwMode="auto">
          <a:xfrm>
            <a:off x="5214775" y="1560547"/>
            <a:ext cx="1537070" cy="91471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Naor-Yung</a:t>
            </a:r>
            <a:br>
              <a:rPr lang="en-US" altLang="ja-JP" sz="1400" b="1" dirty="0">
                <a:solidFill>
                  <a:schemeClr val="bg1"/>
                </a:solidFill>
              </a:rPr>
            </a:br>
            <a:r>
              <a:rPr lang="en-US" altLang="ja-JP" sz="1400" b="1" dirty="0">
                <a:solidFill>
                  <a:schemeClr val="bg1"/>
                </a:solidFill>
              </a:rPr>
              <a:t>paradigm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吹き出し: 角を丸めた四角形 32">
                <a:extLst>
                  <a:ext uri="{FF2B5EF4-FFF2-40B4-BE49-F238E27FC236}">
                    <a16:creationId xmlns:a16="http://schemas.microsoft.com/office/drawing/2014/main" id="{DDC3E8B0-E3B8-68D0-25DF-92A051B1CC97}"/>
                  </a:ext>
                </a:extLst>
              </p:cNvPr>
              <p:cNvSpPr/>
              <p:nvPr/>
            </p:nvSpPr>
            <p:spPr bwMode="auto">
              <a:xfrm>
                <a:off x="5195069" y="3757931"/>
                <a:ext cx="3769419" cy="1183911"/>
              </a:xfrm>
              <a:prstGeom prst="wedgeRoundRectCallout">
                <a:avLst>
                  <a:gd name="adj1" fmla="val -43449"/>
                  <a:gd name="adj2" fmla="val 99316"/>
                  <a:gd name="adj3" fmla="val 1666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u="sng" kern="0" dirty="0">
                    <a:latin typeface="Arial"/>
                    <a:ea typeface="ＭＳ Ｐゴシック"/>
                  </a:rPr>
                  <a:t>Requirement in [BKPRV24] </a:t>
                </a:r>
                <a:r>
                  <a:rPr lang="en-US" altLang="ja-JP" u="sng" kern="0" baseline="-25000" dirty="0">
                    <a:latin typeface="Arial"/>
                    <a:ea typeface="ＭＳ Ｐゴシック"/>
                  </a:rPr>
                  <a:t>(for NIZK)</a:t>
                </a:r>
                <a:br>
                  <a:rPr lang="en-US" altLang="ja-JP" u="sng" kern="0" dirty="0">
                    <a:latin typeface="Arial"/>
                    <a:ea typeface="ＭＳ Ｐゴシック"/>
                  </a:rPr>
                </a:br>
                <a:b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</a:b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</a:t>
                </a:r>
                <a:r>
                  <a:rPr lang="en-US" altLang="ja-JP" sz="2000" i="1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π</a:t>
                </a:r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| = </a:t>
                </a:r>
                <a14:m>
                  <m:oMath xmlns:m="http://schemas.openxmlformats.org/officeDocument/2006/math">
                    <m:r>
                      <a:rPr lang="en-US" altLang="ja-JP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/>
                      </a:rPr>
                      <m:t>𝒑𝒐𝒍𝒚</m:t>
                    </m:r>
                    <m:d>
                      <m:d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ＭＳ Ｐゴシック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altLang="ja-JP" sz="2000" b="0" i="0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ja-JP" sz="20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ja-JP" altLang="en-US" sz="20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p>
                    </m:sSup>
                  </m:oMath>
                </a14:m>
                <a:r>
                  <a:rPr lang="en-US" altLang="ja-JP" sz="2000" kern="0" dirty="0">
                    <a:solidFill>
                      <a:srgbClr val="C00000"/>
                    </a:solidFill>
                    <a:latin typeface="Arial"/>
                    <a:ea typeface="ＭＳ Ｐゴシック"/>
                  </a:rPr>
                  <a:t> </a:t>
                </a:r>
                <a:endParaRPr kumimoji="1" lang="ja-JP" altLang="en-US" sz="2000" b="0" i="0" u="none" strike="noStrike" cap="none" normalizeH="0" baseline="0" dirty="0">
                  <a:ln>
                    <a:noFill/>
                  </a:ln>
                  <a:effectLst/>
                </a:endParaRPr>
              </a:p>
            </p:txBody>
          </p:sp>
        </mc:Choice>
        <mc:Fallback xmlns="">
          <p:sp>
            <p:nvSpPr>
              <p:cNvPr id="33" name="吹き出し: 角を丸めた四角形 32">
                <a:extLst>
                  <a:ext uri="{FF2B5EF4-FFF2-40B4-BE49-F238E27FC236}">
                    <a16:creationId xmlns:a16="http://schemas.microsoft.com/office/drawing/2014/main" id="{DDC3E8B0-E3B8-68D0-25DF-92A051B1CC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95069" y="3757931"/>
                <a:ext cx="3769419" cy="1183911"/>
              </a:xfrm>
              <a:prstGeom prst="wedgeRoundRectCallout">
                <a:avLst>
                  <a:gd name="adj1" fmla="val -43449"/>
                  <a:gd name="adj2" fmla="val 99316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A72E5EA-5C48-6E61-14FE-4D4E079B93E7}"/>
              </a:ext>
            </a:extLst>
          </p:cNvPr>
          <p:cNvSpPr txBox="1"/>
          <p:nvPr/>
        </p:nvSpPr>
        <p:spPr>
          <a:xfrm>
            <a:off x="4127054" y="4831005"/>
            <a:ext cx="804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C00000"/>
                </a:solidFill>
              </a:rPr>
              <a:t>(ε &lt; 1)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8657FAD-AF5B-6B32-A823-CD21A3D847E0}"/>
              </a:ext>
            </a:extLst>
          </p:cNvPr>
          <p:cNvSpPr txBox="1"/>
          <p:nvPr/>
        </p:nvSpPr>
        <p:spPr>
          <a:xfrm>
            <a:off x="7589044" y="4516871"/>
            <a:ext cx="804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C00000"/>
                </a:solidFill>
              </a:rPr>
              <a:t>(ε &lt; 1)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36" name="角丸四角形 12">
            <a:extLst>
              <a:ext uri="{FF2B5EF4-FFF2-40B4-BE49-F238E27FC236}">
                <a16:creationId xmlns:a16="http://schemas.microsoft.com/office/drawing/2014/main" id="{FB27DC66-97C7-1121-C16D-8A1B3A8473B2}"/>
              </a:ext>
            </a:extLst>
          </p:cNvPr>
          <p:cNvSpPr/>
          <p:nvPr/>
        </p:nvSpPr>
        <p:spPr bwMode="auto">
          <a:xfrm>
            <a:off x="6974234" y="1661251"/>
            <a:ext cx="838126" cy="70694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CCA</a:t>
            </a:r>
            <a:br>
              <a:rPr lang="en-US" altLang="ja-JP" sz="2000" b="1" dirty="0">
                <a:solidFill>
                  <a:srgbClr val="FF0000"/>
                </a:solidFill>
              </a:rPr>
            </a:br>
            <a:r>
              <a:rPr lang="en-US" altLang="ja-JP" sz="2000" b="1" dirty="0">
                <a:solidFill>
                  <a:srgbClr val="FF0000"/>
                </a:solidFill>
              </a:rPr>
              <a:t>PKE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37" name="Picture 7" descr="MCj00890480000[1]">
            <a:extLst>
              <a:ext uri="{FF2B5EF4-FFF2-40B4-BE49-F238E27FC236}">
                <a16:creationId xmlns:a16="http://schemas.microsoft.com/office/drawing/2014/main" id="{D333F996-DDEE-98B0-AA1F-190D124B9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547" y="2685033"/>
            <a:ext cx="518670" cy="91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930B13AE-AF1B-4629-2FE2-FD8298DD0FDC}"/>
              </a:ext>
            </a:extLst>
          </p:cNvPr>
          <p:cNvSpPr/>
          <p:nvPr/>
        </p:nvSpPr>
        <p:spPr bwMode="auto">
          <a:xfrm>
            <a:off x="755576" y="1530749"/>
            <a:ext cx="4270051" cy="1062470"/>
          </a:xfrm>
          <a:prstGeom prst="roundRect">
            <a:avLst/>
          </a:prstGeom>
          <a:noFill/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B38B08F-B587-965C-1E65-692540285C1E}"/>
              </a:ext>
            </a:extLst>
          </p:cNvPr>
          <p:cNvSpPr txBox="1"/>
          <p:nvPr/>
        </p:nvSpPr>
        <p:spPr>
          <a:xfrm>
            <a:off x="993179" y="2838962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Is our result implied by </a:t>
            </a:r>
            <a:r>
              <a:rPr lang="en-US" altLang="ja-JP" sz="2000" dirty="0"/>
              <a:t>the</a:t>
            </a:r>
            <a:r>
              <a:rPr kumimoji="1" lang="en-US" altLang="ja-JP" sz="2000" dirty="0"/>
              <a:t>se works?</a:t>
            </a:r>
            <a:endParaRPr kumimoji="1" lang="ja-JP" altLang="en-US" sz="2000" dirty="0"/>
          </a:p>
        </p:txBody>
      </p:sp>
      <p:pic>
        <p:nvPicPr>
          <p:cNvPr id="43" name="Picture 9" descr="MCj02540960000[1]">
            <a:extLst>
              <a:ext uri="{FF2B5EF4-FFF2-40B4-BE49-F238E27FC236}">
                <a16:creationId xmlns:a16="http://schemas.microsoft.com/office/drawing/2014/main" id="{63E72AC6-29E0-3D35-FAF0-F22E2C1F0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22" y="2810001"/>
            <a:ext cx="780205" cy="68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F5603F6-52CD-F7A1-5D17-62F770773528}"/>
              </a:ext>
            </a:extLst>
          </p:cNvPr>
          <p:cNvSpPr txBox="1"/>
          <p:nvPr/>
        </p:nvSpPr>
        <p:spPr>
          <a:xfrm>
            <a:off x="5025628" y="2686040"/>
            <a:ext cx="3987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At the time our paper first appeared in </a:t>
            </a:r>
            <a:r>
              <a:rPr kumimoji="1" lang="en-US" altLang="ja-JP" dirty="0" err="1"/>
              <a:t>ePrint</a:t>
            </a:r>
            <a:r>
              <a:rPr kumimoji="1" lang="en-US" altLang="ja-JP" dirty="0"/>
              <a:t> (Dec. 2023), </a:t>
            </a:r>
            <a:r>
              <a:rPr kumimoji="1" lang="en-US" altLang="ja-JP" dirty="0">
                <a:solidFill>
                  <a:srgbClr val="FF0000"/>
                </a:solidFill>
              </a:rPr>
              <a:t>yes </a:t>
            </a:r>
            <a:r>
              <a:rPr kumimoji="1"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en-US" altLang="ja-JP" b="1" u="sng" dirty="0"/>
              <a:t>But in the PKC 2025 version, </a:t>
            </a:r>
            <a:r>
              <a:rPr lang="en-US" altLang="ja-JP" b="1" u="sng" dirty="0">
                <a:solidFill>
                  <a:srgbClr val="FF0000"/>
                </a:solidFill>
              </a:rPr>
              <a:t>no </a:t>
            </a:r>
            <a:r>
              <a:rPr lang="en-US" altLang="ja-JP" b="1" u="sng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0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20" grpId="0"/>
      <p:bldP spid="24" grpId="0" animBg="1"/>
      <p:bldP spid="25" grpId="0"/>
      <p:bldP spid="29" grpId="0" animBg="1"/>
      <p:bldP spid="30" grpId="0"/>
      <p:bldP spid="32" grpId="0" animBg="1"/>
      <p:bldP spid="33" grpId="0" animBg="1"/>
      <p:bldP spid="34" grpId="0"/>
      <p:bldP spid="35" grpId="0"/>
      <p:bldP spid="36" grpId="0" animBg="1"/>
      <p:bldP spid="38" grpId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AF2F628-9C13-4B94-BCDA-80AB92F71772}"/>
              </a:ext>
            </a:extLst>
          </p:cNvPr>
          <p:cNvSpPr/>
          <p:nvPr/>
        </p:nvSpPr>
        <p:spPr bwMode="auto">
          <a:xfrm>
            <a:off x="179512" y="2204003"/>
            <a:ext cx="8856984" cy="187306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E3B0810-844F-4D05-9A9A-47C699E9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Technical Overview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898C36-5AA7-4CAE-89F4-BA550404D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80" y="1719263"/>
            <a:ext cx="8229600" cy="551957"/>
          </a:xfrm>
        </p:spPr>
        <p:txBody>
          <a:bodyPr/>
          <a:lstStyle/>
          <a:p>
            <a:r>
              <a:rPr lang="en-US" altLang="ja-JP" sz="2400" dirty="0"/>
              <a:t>Actual Proposed Construction:</a:t>
            </a:r>
          </a:p>
          <a:p>
            <a:endParaRPr kumimoji="1"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EB1ABA-D34D-466B-BC77-85EA4294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F9FC99A3-E88E-42E8-9B0B-BED71165C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156" y="2492896"/>
            <a:ext cx="1740834" cy="145310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 b="1" dirty="0"/>
              <a:t>Equivocal</a:t>
            </a:r>
            <a:br>
              <a:rPr lang="en-US" altLang="ja-JP" sz="2400" b="1" dirty="0"/>
            </a:br>
            <a:r>
              <a:rPr lang="ja-JP" altLang="en-US" sz="1200" b="1" dirty="0"/>
              <a:t>（</a:t>
            </a:r>
            <a:r>
              <a:rPr lang="en-US" altLang="ja-JP" sz="1200" b="1" dirty="0"/>
              <a:t>tag-based</a:t>
            </a:r>
            <a:r>
              <a:rPr lang="ja-JP" altLang="en-US" sz="1200" b="1" dirty="0"/>
              <a:t>）</a:t>
            </a:r>
            <a:br>
              <a:rPr lang="en-US" altLang="ja-JP" sz="1200" b="1" dirty="0"/>
            </a:br>
            <a:r>
              <a:rPr lang="en-US" altLang="ja-JP" sz="2000" b="1" dirty="0"/>
              <a:t>Bit-</a:t>
            </a:r>
            <a:br>
              <a:rPr lang="en-US" altLang="ja-JP" sz="2000" b="1" dirty="0"/>
            </a:br>
            <a:r>
              <a:rPr lang="en-US" altLang="ja-JP" sz="2000" b="1" dirty="0"/>
              <a:t>Commitment</a:t>
            </a:r>
            <a:endParaRPr lang="ja-JP" altLang="en-US" sz="2000" b="1" dirty="0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2C6913AE-10BD-4FF2-9510-8D46103BF9CF}"/>
              </a:ext>
            </a:extLst>
          </p:cNvPr>
          <p:cNvSpPr/>
          <p:nvPr/>
        </p:nvSpPr>
        <p:spPr bwMode="auto">
          <a:xfrm>
            <a:off x="7215082" y="2449808"/>
            <a:ext cx="1724763" cy="1504140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/>
              <a:t>Weak CCA</a:t>
            </a:r>
            <a:br>
              <a:rPr lang="en-US" altLang="ja-JP" sz="2400" b="1" dirty="0"/>
            </a:br>
            <a:r>
              <a:rPr lang="en-US" altLang="ja-JP" sz="2400" b="1" dirty="0"/>
              <a:t>Tag-Based</a:t>
            </a:r>
            <a:br>
              <a:rPr lang="en-US" altLang="ja-JP" sz="2400" b="1" dirty="0"/>
            </a:br>
            <a:r>
              <a:rPr lang="en-US" altLang="ja-JP" sz="2400" b="1" dirty="0"/>
              <a:t>Encryption</a:t>
            </a:r>
            <a:br>
              <a:rPr lang="en-US" altLang="ja-JP" sz="2400" b="1" dirty="0"/>
            </a:br>
            <a:r>
              <a:rPr lang="en-US" altLang="ja-JP" sz="2400" b="1" dirty="0"/>
              <a:t>(TBE)</a:t>
            </a:r>
            <a:endParaRPr lang="ja-JP" altLang="en-US" sz="2400" b="1" dirty="0"/>
          </a:p>
        </p:txBody>
      </p:sp>
      <p:sp>
        <p:nvSpPr>
          <p:cNvPr id="7" name="右矢印 6">
            <a:extLst>
              <a:ext uri="{FF2B5EF4-FFF2-40B4-BE49-F238E27FC236}">
                <a16:creationId xmlns:a16="http://schemas.microsoft.com/office/drawing/2014/main" id="{07BD17F3-6E29-4395-9ECD-83AA4AE84847}"/>
              </a:ext>
            </a:extLst>
          </p:cNvPr>
          <p:cNvSpPr/>
          <p:nvPr/>
        </p:nvSpPr>
        <p:spPr bwMode="auto">
          <a:xfrm>
            <a:off x="6175358" y="2737374"/>
            <a:ext cx="897396" cy="96252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F0E6A1-6CC9-44C1-91AF-7044E8F410A4}"/>
              </a:ext>
            </a:extLst>
          </p:cNvPr>
          <p:cNvSpPr txBox="1"/>
          <p:nvPr/>
        </p:nvSpPr>
        <p:spPr>
          <a:xfrm>
            <a:off x="1420198" y="2596121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+</a:t>
            </a:r>
            <a:endParaRPr kumimoji="1" lang="ja-JP" altLang="en-US" sz="8000" b="1" dirty="0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7B3CE4FE-1E54-4274-98B0-88FA2995D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83" y="2902855"/>
            <a:ext cx="1150760" cy="7537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6444179-CFFB-412D-BC0C-BFD7C448E525}"/>
              </a:ext>
            </a:extLst>
          </p:cNvPr>
          <p:cNvSpPr txBox="1"/>
          <p:nvPr/>
        </p:nvSpPr>
        <p:spPr>
          <a:xfrm>
            <a:off x="3912754" y="2596121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+</a:t>
            </a:r>
            <a:endParaRPr kumimoji="1" lang="ja-JP" altLang="en-US" sz="8000" b="1" dirty="0"/>
          </a:p>
        </p:txBody>
      </p:sp>
      <p:sp>
        <p:nvSpPr>
          <p:cNvPr id="21" name="角丸四角形 4">
            <a:extLst>
              <a:ext uri="{FF2B5EF4-FFF2-40B4-BE49-F238E27FC236}">
                <a16:creationId xmlns:a16="http://schemas.microsoft.com/office/drawing/2014/main" id="{EBF454F1-C3CA-42CD-82F4-E55B9F3D3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240" y="2936773"/>
            <a:ext cx="1285240" cy="66431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FFDB0B6-ADCD-86E4-D948-2437682911AD}"/>
              </a:ext>
            </a:extLst>
          </p:cNvPr>
          <p:cNvSpPr/>
          <p:nvPr/>
        </p:nvSpPr>
        <p:spPr bwMode="auto">
          <a:xfrm>
            <a:off x="2214227" y="2492896"/>
            <a:ext cx="1724764" cy="1461052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E00F1434-D3F5-47B8-98C4-F370ACE6484C}"/>
              </a:ext>
            </a:extLst>
          </p:cNvPr>
          <p:cNvSpPr/>
          <p:nvPr/>
        </p:nvSpPr>
        <p:spPr bwMode="auto">
          <a:xfrm>
            <a:off x="7209278" y="2417152"/>
            <a:ext cx="1724764" cy="1536795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396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コンテンツ プレースホルダ 2"/>
          <p:cNvSpPr txBox="1">
            <a:spLocks/>
          </p:cNvSpPr>
          <p:nvPr/>
        </p:nvSpPr>
        <p:spPr bwMode="auto">
          <a:xfrm>
            <a:off x="457200" y="1719263"/>
            <a:ext cx="8538592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ja-JP" sz="2400" kern="0" dirty="0"/>
              <a:t>= PKE in which </a:t>
            </a:r>
            <a:r>
              <a:rPr lang="en-US" altLang="ja-JP" sz="2400" b="1" kern="0" dirty="0"/>
              <a:t>Enc</a:t>
            </a:r>
            <a:r>
              <a:rPr lang="en-US" altLang="ja-JP" sz="2400" kern="0" dirty="0"/>
              <a:t>/</a:t>
            </a:r>
            <a:r>
              <a:rPr lang="en-US" altLang="ja-JP" sz="2400" b="1" kern="0" dirty="0"/>
              <a:t>Dec</a:t>
            </a:r>
            <a:r>
              <a:rPr lang="en-US" altLang="ja-JP" sz="2400" kern="0" dirty="0"/>
              <a:t> uses an additional input called “</a:t>
            </a:r>
            <a:r>
              <a:rPr lang="en-US" altLang="ja-JP" sz="2400" i="1" kern="0" dirty="0">
                <a:solidFill>
                  <a:srgbClr val="FF0000"/>
                </a:solidFill>
              </a:rPr>
              <a:t>tag</a:t>
            </a:r>
            <a:r>
              <a:rPr lang="en-US" altLang="ja-JP" sz="2400" kern="0" dirty="0"/>
              <a:t>”</a:t>
            </a:r>
          </a:p>
          <a:p>
            <a:pPr eaLnBrk="1" hangingPunct="1"/>
            <a:endParaRPr lang="en-US" altLang="ja-JP" sz="2800" kern="0" dirty="0"/>
          </a:p>
          <a:p>
            <a:pPr eaLnBrk="1" hangingPunct="1"/>
            <a:endParaRPr lang="en-US" altLang="ja-JP" sz="2800" kern="0" dirty="0"/>
          </a:p>
          <a:p>
            <a:pPr eaLnBrk="1" hangingPunct="1"/>
            <a:endParaRPr lang="en-US" altLang="ja-JP" sz="2800" kern="0" dirty="0"/>
          </a:p>
          <a:p>
            <a:pPr eaLnBrk="1" hangingPunct="1"/>
            <a:endParaRPr lang="en-US" altLang="ja-JP" sz="2800" kern="0" dirty="0"/>
          </a:p>
          <a:p>
            <a:pPr marL="0" indent="0" eaLnBrk="1" hangingPunct="1">
              <a:buNone/>
            </a:pPr>
            <a:endParaRPr lang="en-US" altLang="ja-JP" sz="4800" kern="0" dirty="0"/>
          </a:p>
          <a:p>
            <a:pPr marL="0" indent="0" eaLnBrk="1" hangingPunct="1">
              <a:buNone/>
            </a:pPr>
            <a:endParaRPr lang="en-US" altLang="ja-JP" sz="900" kern="0" dirty="0"/>
          </a:p>
          <a:p>
            <a:pPr eaLnBrk="1" hangingPunct="1"/>
            <a:endParaRPr lang="en-US" altLang="ja-JP" sz="2000" kern="0" dirty="0"/>
          </a:p>
          <a:p>
            <a:pPr eaLnBrk="1" hangingPunct="1"/>
            <a:endParaRPr lang="en-US" altLang="ja-JP" sz="2800" kern="0" dirty="0"/>
          </a:p>
          <a:p>
            <a:pPr eaLnBrk="1" hangingPunct="1"/>
            <a:r>
              <a:rPr lang="en-US" altLang="ja-JP" sz="1800" kern="0" dirty="0"/>
              <a:t>[CHK04, Kiltz06]</a:t>
            </a:r>
          </a:p>
          <a:p>
            <a:pPr eaLnBrk="1" hangingPunct="1"/>
            <a:endParaRPr lang="en-US" altLang="ja-JP" sz="2000" kern="0" dirty="0"/>
          </a:p>
          <a:p>
            <a:pPr eaLnBrk="1" hangingPunct="1"/>
            <a:endParaRPr lang="ja-JP" altLang="en-US" sz="2400" kern="0" dirty="0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4580384" y="2728262"/>
            <a:ext cx="4563616" cy="3226676"/>
          </a:xfrm>
          <a:prstGeom prst="roundRect">
            <a:avLst>
              <a:gd name="adj" fmla="val 8385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Tag-Based Encryption (TBE)</a:t>
            </a:r>
            <a:endParaRPr kumimoji="1" lang="ja-JP" alt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79512" y="2644752"/>
                <a:ext cx="4563616" cy="28724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ja-JP" sz="2400" dirty="0"/>
                  <a:t>(</a:t>
                </a:r>
                <a:r>
                  <a:rPr lang="en-US" altLang="ja-JP" sz="2400" i="1" dirty="0">
                    <a:solidFill>
                      <a:srgbClr val="C00000"/>
                    </a:solidFill>
                  </a:rPr>
                  <a:t>pk</a:t>
                </a:r>
                <a:r>
                  <a:rPr lang="en-US" altLang="ja-JP" sz="2400" dirty="0"/>
                  <a:t>, </a:t>
                </a:r>
                <a:r>
                  <a:rPr lang="en-US" altLang="ja-JP" sz="2400" i="1" dirty="0" err="1">
                    <a:solidFill>
                      <a:srgbClr val="C00000"/>
                    </a:solidFill>
                  </a:rPr>
                  <a:t>sk</a:t>
                </a:r>
                <a:r>
                  <a:rPr lang="en-US" altLang="ja-JP" sz="2400" dirty="0"/>
                  <a:t>) </a:t>
                </a:r>
                <a:r>
                  <a:rPr lang="en-US" altLang="ja-JP" sz="2400" dirty="0">
                    <a:sym typeface="Wingdings" panose="05000000000000000000" pitchFamily="2" charset="2"/>
                  </a:rPr>
                  <a:t> </a:t>
                </a:r>
                <a:r>
                  <a:rPr lang="en-US" altLang="ja-JP" sz="2400" b="1" i="1" dirty="0">
                    <a:sym typeface="Wingdings" panose="05000000000000000000" pitchFamily="2" charset="2"/>
                  </a:rPr>
                  <a:t>TKG</a:t>
                </a:r>
                <a:r>
                  <a:rPr lang="en-US" altLang="ja-JP" sz="2400" dirty="0">
                    <a:sym typeface="Wingdings" panose="05000000000000000000" pitchFamily="2" charset="2"/>
                  </a:rPr>
                  <a:t>(</a:t>
                </a:r>
                <a:r>
                  <a:rPr lang="en-US" altLang="ja-JP" sz="24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1</a:t>
                </a:r>
                <a:r>
                  <a:rPr lang="en-US" altLang="ja-JP" sz="2400" i="1" baseline="300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λ</a:t>
                </a:r>
                <a:r>
                  <a:rPr lang="en-US" altLang="ja-JP" sz="2400" dirty="0">
                    <a:sym typeface="Wingdings" panose="05000000000000000000" pitchFamily="2" charset="2"/>
                  </a:rPr>
                  <a:t>)</a:t>
                </a:r>
              </a:p>
              <a:p>
                <a:endParaRPr lang="en-US" altLang="ja-JP" sz="2400" dirty="0"/>
              </a:p>
              <a:p>
                <a:pPr marL="0" indent="0">
                  <a:buNone/>
                </a:pPr>
                <a:r>
                  <a:rPr lang="en-US" altLang="ja-JP" sz="2400" dirty="0"/>
                  <a:t>      </a:t>
                </a:r>
                <a:r>
                  <a:rPr lang="en-US" altLang="ja-JP" sz="2400" i="1" dirty="0">
                    <a:solidFill>
                      <a:srgbClr val="C00000"/>
                    </a:solidFill>
                  </a:rPr>
                  <a:t>c   </a:t>
                </a:r>
                <a:r>
                  <a:rPr lang="en-US" altLang="ja-JP" sz="2400" dirty="0"/>
                  <a:t>  </a:t>
                </a:r>
                <a:r>
                  <a:rPr lang="en-US" altLang="ja-JP" sz="2400" dirty="0">
                    <a:sym typeface="Wingdings" panose="05000000000000000000" pitchFamily="2" charset="2"/>
                  </a:rPr>
                  <a:t> </a:t>
                </a:r>
                <a:r>
                  <a:rPr lang="en-US" altLang="ja-JP" sz="2400" b="1" i="1" dirty="0" err="1">
                    <a:sym typeface="Wingdings" panose="05000000000000000000" pitchFamily="2" charset="2"/>
                  </a:rPr>
                  <a:t>TEnc</a:t>
                </a:r>
                <a:r>
                  <a:rPr lang="en-US" altLang="ja-JP" sz="2400" dirty="0">
                    <a:sym typeface="Wingdings" panose="05000000000000000000" pitchFamily="2" charset="2"/>
                  </a:rPr>
                  <a:t>(</a:t>
                </a:r>
                <a:r>
                  <a:rPr lang="en-US" altLang="ja-JP" sz="2400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pk, </a:t>
                </a:r>
                <a:r>
                  <a:rPr lang="en-US" altLang="ja-JP" sz="2400" b="1" i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t</a:t>
                </a:r>
                <a:r>
                  <a:rPr lang="en-US" altLang="ja-JP" sz="2400" b="1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, </a:t>
                </a:r>
                <a:r>
                  <a:rPr lang="en-US" altLang="ja-JP" sz="2400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m</a:t>
                </a:r>
                <a:r>
                  <a:rPr lang="en-US" altLang="ja-JP" sz="2400" dirty="0">
                    <a:sym typeface="Wingdings" panose="05000000000000000000" pitchFamily="2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altLang="ja-JP" sz="2400" i="1" dirty="0">
                    <a:solidFill>
                      <a:srgbClr val="C0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altLang="ja-JP" sz="2400" i="1" dirty="0">
                    <a:solidFill>
                      <a:srgbClr val="C00000"/>
                    </a:solidFill>
                  </a:rPr>
                  <a:t>  m</a:t>
                </a:r>
                <a:r>
                  <a:rPr lang="en-US" altLang="ja-JP" sz="2400" dirty="0"/>
                  <a:t> or </a:t>
                </a:r>
                <a14:m>
                  <m:oMath xmlns:m="http://schemas.openxmlformats.org/officeDocument/2006/math">
                    <m:r>
                      <a:rPr lang="ja-JP" alt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ＭＳ Ｐゴシック" charset="-128"/>
                      </a:rPr>
                      <m:t>⊥</m:t>
                    </m:r>
                  </m:oMath>
                </a14:m>
                <a:r>
                  <a:rPr kumimoji="1" lang="ja-JP" altLang="en-US" sz="2400" dirty="0"/>
                  <a:t> </a:t>
                </a:r>
                <a:r>
                  <a:rPr kumimoji="1" lang="en-US" altLang="ja-JP" sz="2400" dirty="0">
                    <a:sym typeface="Wingdings" panose="05000000000000000000" pitchFamily="2" charset="2"/>
                  </a:rPr>
                  <a:t> </a:t>
                </a:r>
                <a:r>
                  <a:rPr kumimoji="1" lang="en-US" altLang="ja-JP" sz="2400" b="1" i="1" dirty="0" err="1">
                    <a:sym typeface="Wingdings" panose="05000000000000000000" pitchFamily="2" charset="2"/>
                  </a:rPr>
                  <a:t>TDec</a:t>
                </a:r>
                <a:r>
                  <a:rPr kumimoji="1" lang="en-US" altLang="ja-JP" sz="2400" dirty="0">
                    <a:sym typeface="Wingdings" panose="05000000000000000000" pitchFamily="2" charset="2"/>
                  </a:rPr>
                  <a:t>(</a:t>
                </a:r>
                <a:r>
                  <a:rPr kumimoji="1" lang="en-US" altLang="ja-JP" sz="2400" i="1" dirty="0" err="1">
                    <a:solidFill>
                      <a:srgbClr val="C00000"/>
                    </a:solidFill>
                    <a:sym typeface="Wingdings" panose="05000000000000000000" pitchFamily="2" charset="2"/>
                  </a:rPr>
                  <a:t>sk</a:t>
                </a:r>
                <a:r>
                  <a:rPr kumimoji="1" lang="en-US" altLang="ja-JP" sz="2400" dirty="0">
                    <a:sym typeface="Wingdings" panose="05000000000000000000" pitchFamily="2" charset="2"/>
                  </a:rPr>
                  <a:t>, </a:t>
                </a:r>
                <a:r>
                  <a:rPr kumimoji="1" lang="en-US" altLang="ja-JP" sz="2400" b="1" i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t</a:t>
                </a:r>
                <a:r>
                  <a:rPr kumimoji="1" lang="en-US" altLang="ja-JP" sz="2400" dirty="0">
                    <a:sym typeface="Wingdings" panose="05000000000000000000" pitchFamily="2" charset="2"/>
                  </a:rPr>
                  <a:t>, </a:t>
                </a:r>
                <a:r>
                  <a:rPr kumimoji="1" lang="en-US" altLang="ja-JP" sz="2400" i="1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c</a:t>
                </a:r>
                <a:r>
                  <a:rPr kumimoji="1" lang="en-US" altLang="ja-JP" sz="2400" dirty="0">
                    <a:sym typeface="Wingdings" panose="05000000000000000000" pitchFamily="2" charset="2"/>
                  </a:rPr>
                  <a:t>)</a:t>
                </a:r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79512" y="2644752"/>
                <a:ext cx="4563616" cy="2872480"/>
              </a:xfrm>
              <a:blipFill>
                <a:blip r:embed="rId2"/>
                <a:stretch>
                  <a:fillRect l="-2003" t="-14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4499992" y="2361701"/>
            <a:ext cx="4968552" cy="578806"/>
          </a:xfrm>
        </p:spPr>
        <p:txBody>
          <a:bodyPr/>
          <a:lstStyle/>
          <a:p>
            <a:r>
              <a:rPr kumimoji="1" lang="en-US" altLang="ja-JP" sz="2000" dirty="0"/>
              <a:t>(Selective-tag)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Weak CCA </a:t>
            </a:r>
            <a:r>
              <a:rPr kumimoji="1" lang="en-US" altLang="ja-JP" sz="2000" dirty="0"/>
              <a:t>security</a:t>
            </a:r>
            <a:endParaRPr kumimoji="1"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660232" y="6372567"/>
            <a:ext cx="2133600" cy="457200"/>
          </a:xfrm>
        </p:spPr>
        <p:txBody>
          <a:bodyPr/>
          <a:lstStyle/>
          <a:p>
            <a:pPr>
              <a:defRPr/>
            </a:pPr>
            <a:fld id="{504E1D8E-9D64-4379-A3F4-7E9BBD094F7F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pic>
        <p:nvPicPr>
          <p:cNvPr id="6" name="Picture 19" descr="C:\Users\tmatsuda\AppData\Local\Microsoft\Windows\Temporary Internet Files\Content.IE5\453Y9BHT\MC9002326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571999" y="3618880"/>
            <a:ext cx="934141" cy="130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4853822" y="4110979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i="1" dirty="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5940152" y="2686549"/>
            <a:ext cx="3354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i="1" dirty="0">
                <a:solidFill>
                  <a:srgbClr val="C00000"/>
                </a:solidFill>
              </a:rPr>
              <a:t>pk</a:t>
            </a:r>
            <a:endParaRPr lang="en-US" altLang="ja-JP" b="1" i="1" baseline="-25000" dirty="0">
              <a:solidFill>
                <a:srgbClr val="C00000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396250" y="3082713"/>
            <a:ext cx="543902" cy="5788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" name="AutoShape 22"/>
          <p:cNvSpPr>
            <a:spLocks noChangeArrowheads="1"/>
          </p:cNvSpPr>
          <p:nvPr/>
        </p:nvSpPr>
        <p:spPr bwMode="auto">
          <a:xfrm>
            <a:off x="4788024" y="5112568"/>
            <a:ext cx="643880" cy="476672"/>
          </a:xfrm>
          <a:prstGeom prst="wedgeEllipseCallout">
            <a:avLst>
              <a:gd name="adj1" fmla="val -2841"/>
              <a:gd name="adj2" fmla="val -95185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b="1" i="1" dirty="0">
                <a:solidFill>
                  <a:srgbClr val="C00000"/>
                </a:solidFill>
              </a:rPr>
              <a:t>b’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508105" y="4659808"/>
            <a:ext cx="1001717" cy="184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5436096" y="4868432"/>
            <a:ext cx="1073726" cy="72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5481506" y="4306985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b="1" i="1" dirty="0">
                <a:solidFill>
                  <a:srgbClr val="C00000"/>
                </a:solidFill>
              </a:rPr>
              <a:t>t, c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5466903" y="4855836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b="1" i="1" dirty="0">
                <a:solidFill>
                  <a:srgbClr val="C00000"/>
                </a:solidFill>
              </a:rPr>
              <a:t>m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6588224" y="4555383"/>
            <a:ext cx="2525783" cy="7458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 u="sng" dirty="0">
                <a:solidFill>
                  <a:srgbClr val="000000"/>
                </a:solidFill>
              </a:rPr>
              <a:t>Decryption Oracle</a:t>
            </a:r>
            <a:br>
              <a:rPr lang="en-US" altLang="ja-JP" b="1" dirty="0">
                <a:solidFill>
                  <a:srgbClr val="000000"/>
                </a:solidFill>
              </a:rPr>
            </a:br>
            <a:r>
              <a:rPr lang="en-US" altLang="ja-JP" b="1" i="1" dirty="0">
                <a:solidFill>
                  <a:srgbClr val="C00000"/>
                </a:solidFill>
              </a:rPr>
              <a:t>m</a:t>
            </a:r>
            <a:r>
              <a:rPr lang="en-US" altLang="ja-JP" b="1" dirty="0">
                <a:solidFill>
                  <a:srgbClr val="000000"/>
                </a:solidFill>
              </a:rPr>
              <a:t> = </a:t>
            </a:r>
            <a:r>
              <a:rPr lang="en-US" altLang="ja-JP" b="1" i="1" dirty="0" err="1"/>
              <a:t>TDec</a:t>
            </a:r>
            <a:r>
              <a:rPr lang="en-US" altLang="ja-JP" b="1" dirty="0">
                <a:solidFill>
                  <a:srgbClr val="000000"/>
                </a:solidFill>
              </a:rPr>
              <a:t>(</a:t>
            </a:r>
            <a:r>
              <a:rPr lang="en-US" altLang="ja-JP" b="1" i="1" dirty="0" err="1">
                <a:solidFill>
                  <a:srgbClr val="C00000"/>
                </a:solidFill>
              </a:rPr>
              <a:t>sk</a:t>
            </a:r>
            <a:r>
              <a:rPr lang="en-US" altLang="ja-JP" b="1" dirty="0">
                <a:solidFill>
                  <a:srgbClr val="000000"/>
                </a:solidFill>
              </a:rPr>
              <a:t>, </a:t>
            </a:r>
            <a:r>
              <a:rPr lang="en-US" altLang="ja-JP" b="1" i="1" dirty="0">
                <a:solidFill>
                  <a:srgbClr val="C00000"/>
                </a:solidFill>
              </a:rPr>
              <a:t>t</a:t>
            </a:r>
            <a:r>
              <a:rPr lang="en-US" altLang="ja-JP" b="1" dirty="0">
                <a:solidFill>
                  <a:srgbClr val="000000"/>
                </a:solidFill>
              </a:rPr>
              <a:t>, </a:t>
            </a:r>
            <a:r>
              <a:rPr lang="en-US" altLang="ja-JP" b="1" i="1" dirty="0">
                <a:solidFill>
                  <a:srgbClr val="C00000"/>
                </a:solidFill>
              </a:rPr>
              <a:t>c</a:t>
            </a:r>
            <a:r>
              <a:rPr lang="en-US" altLang="ja-JP" b="1" dirty="0">
                <a:solidFill>
                  <a:srgbClr val="000000"/>
                </a:solidFill>
              </a:rPr>
              <a:t>)</a:t>
            </a:r>
            <a:endParaRPr lang="ja-JP" altLang="en-US" b="1" i="1" dirty="0">
              <a:solidFill>
                <a:srgbClr val="000000"/>
              </a:solidFill>
            </a:endParaRPr>
          </a:p>
        </p:txBody>
      </p:sp>
      <p:sp>
        <p:nvSpPr>
          <p:cNvPr id="16" name="AutoShape 25"/>
          <p:cNvSpPr>
            <a:spLocks noChangeArrowheads="1"/>
          </p:cNvSpPr>
          <p:nvPr/>
        </p:nvSpPr>
        <p:spPr bwMode="auto">
          <a:xfrm rot="-1383917">
            <a:off x="6059987" y="4569813"/>
            <a:ext cx="230006" cy="431800"/>
          </a:xfrm>
          <a:prstGeom prst="curvedLeftArrow">
            <a:avLst>
              <a:gd name="adj1" fmla="val 891"/>
              <a:gd name="adj2" fmla="val 23404"/>
              <a:gd name="adj3" fmla="val 6691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AutoShape 2"/>
              <p:cNvSpPr>
                <a:spLocks noChangeArrowheads="1"/>
              </p:cNvSpPr>
              <p:nvPr/>
            </p:nvSpPr>
            <p:spPr bwMode="auto">
              <a:xfrm>
                <a:off x="5201484" y="5629718"/>
                <a:ext cx="3662545" cy="284733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square" anchor="ctr"/>
              <a:lstStyle/>
              <a:p>
                <a14:m>
                  <m:oMath xmlns:m="http://schemas.openxmlformats.org/officeDocument/2006/math">
                    <m:r>
                      <a:rPr lang="ja-JP" altLang="en-US" i="1">
                        <a:latin typeface="Cambria Math" panose="02040503050406030204" pitchFamily="18" charset="0"/>
                        <a:sym typeface="Wingdings" pitchFamily="2" charset="2"/>
                      </a:rPr>
                      <m:t>∀ </m:t>
                    </m:r>
                  </m:oMath>
                </a14:m>
                <a:r>
                  <a:rPr lang="en-US" altLang="ja-JP" dirty="0"/>
                  <a:t>PPT </a:t>
                </a:r>
                <a:r>
                  <a:rPr lang="en-US" altLang="ja-JP" b="1" i="1" dirty="0"/>
                  <a:t>A</a:t>
                </a:r>
                <a:r>
                  <a:rPr lang="en-US" altLang="ja-JP" dirty="0"/>
                  <a:t>: |</a:t>
                </a:r>
                <a:r>
                  <a:rPr lang="en-US" altLang="ja-JP" dirty="0" err="1"/>
                  <a:t>Pr</a:t>
                </a:r>
                <a:r>
                  <a:rPr lang="en-US" altLang="ja-JP" dirty="0"/>
                  <a:t>[</a:t>
                </a:r>
                <a:r>
                  <a:rPr lang="en-US" altLang="ja-JP" b="1" i="1" dirty="0">
                    <a:solidFill>
                      <a:srgbClr val="C00000"/>
                    </a:solidFill>
                  </a:rPr>
                  <a:t>b’</a:t>
                </a:r>
                <a:r>
                  <a:rPr lang="en-US" altLang="ja-JP" b="1" i="1" dirty="0"/>
                  <a:t> = </a:t>
                </a:r>
                <a:r>
                  <a:rPr lang="en-US" altLang="ja-JP" b="1" i="1" dirty="0">
                    <a:solidFill>
                      <a:srgbClr val="C00000"/>
                    </a:solidFill>
                  </a:rPr>
                  <a:t>b</a:t>
                </a:r>
                <a:r>
                  <a:rPr lang="en-US" altLang="ja-JP" dirty="0"/>
                  <a:t>]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ja-JP" dirty="0"/>
                  <a:t> 1/2| = neg.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18" name="AutoShap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1484" y="5629718"/>
                <a:ext cx="3662545" cy="284733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t="-28261" b="-5000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角丸四角形 22"/>
          <p:cNvSpPr/>
          <p:nvPr/>
        </p:nvSpPr>
        <p:spPr bwMode="auto">
          <a:xfrm>
            <a:off x="2808376" y="6196276"/>
            <a:ext cx="1512168" cy="551957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b="1" dirty="0"/>
              <a:t>Weak-CCA </a:t>
            </a:r>
            <a:br>
              <a:rPr lang="en-US" altLang="ja-JP" sz="2000" b="1" dirty="0"/>
            </a:br>
            <a:r>
              <a:rPr lang="en-US" altLang="ja-JP" sz="2000" b="1" dirty="0"/>
              <a:t>TBE</a:t>
            </a:r>
            <a:endParaRPr lang="ja-JP" altLang="en-US" sz="2000" dirty="0"/>
          </a:p>
        </p:txBody>
      </p:sp>
      <p:sp>
        <p:nvSpPr>
          <p:cNvPr id="24" name="右矢印 23"/>
          <p:cNvSpPr/>
          <p:nvPr/>
        </p:nvSpPr>
        <p:spPr bwMode="auto">
          <a:xfrm>
            <a:off x="6517297" y="6262097"/>
            <a:ext cx="504055" cy="41825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角丸四角形 24"/>
          <p:cNvSpPr/>
          <p:nvPr/>
        </p:nvSpPr>
        <p:spPr bwMode="auto">
          <a:xfrm>
            <a:off x="4896608" y="6192720"/>
            <a:ext cx="1440160" cy="5555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b="1" dirty="0"/>
              <a:t>One-time</a:t>
            </a:r>
            <a:br>
              <a:rPr lang="en-US" altLang="ja-JP" sz="2000" b="1" dirty="0"/>
            </a:br>
            <a:r>
              <a:rPr lang="en-US" altLang="ja-JP" sz="2000" b="1" dirty="0"/>
              <a:t>Signature</a:t>
            </a:r>
            <a:endParaRPr lang="ja-JP" altLang="en-US" sz="2000" b="1" dirty="0"/>
          </a:p>
        </p:txBody>
      </p:sp>
      <p:sp>
        <p:nvSpPr>
          <p:cNvPr id="26" name="テキスト ボックス 23"/>
          <p:cNvSpPr txBox="1">
            <a:spLocks noChangeArrowheads="1"/>
          </p:cNvSpPr>
          <p:nvPr/>
        </p:nvSpPr>
        <p:spPr bwMode="auto">
          <a:xfrm>
            <a:off x="4279147" y="5912704"/>
            <a:ext cx="79057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6600" b="1" dirty="0"/>
              <a:t>+</a:t>
            </a:r>
            <a:endParaRPr lang="ja-JP" altLang="en-US" sz="6600" b="1" dirty="0"/>
          </a:p>
        </p:txBody>
      </p:sp>
      <p:sp>
        <p:nvSpPr>
          <p:cNvPr id="27" name="角丸四角形 26"/>
          <p:cNvSpPr/>
          <p:nvPr/>
        </p:nvSpPr>
        <p:spPr bwMode="auto">
          <a:xfrm>
            <a:off x="7114414" y="6214435"/>
            <a:ext cx="1259568" cy="531968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CCA</a:t>
            </a:r>
            <a:br>
              <a:rPr lang="en-US" altLang="ja-JP" sz="2000" b="1" dirty="0">
                <a:solidFill>
                  <a:srgbClr val="FF0000"/>
                </a:solidFill>
              </a:rPr>
            </a:br>
            <a:r>
              <a:rPr lang="en-US" altLang="ja-JP" sz="2000" b="1" dirty="0">
                <a:solidFill>
                  <a:srgbClr val="FF0000"/>
                </a:solidFill>
              </a:rPr>
              <a:t>PKE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8" name="AutoShape 22">
            <a:extLst>
              <a:ext uri="{FF2B5EF4-FFF2-40B4-BE49-F238E27FC236}">
                <a16:creationId xmlns:a16="http://schemas.microsoft.com/office/drawing/2014/main" id="{4580F059-118D-40AF-A56E-22B97E191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024" y="2818744"/>
            <a:ext cx="899216" cy="476672"/>
          </a:xfrm>
          <a:prstGeom prst="wedgeEllipseCallout">
            <a:avLst>
              <a:gd name="adj1" fmla="val -14809"/>
              <a:gd name="adj2" fmla="val 135011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b="1" i="1" dirty="0">
                <a:solidFill>
                  <a:srgbClr val="C00000"/>
                </a:solidFill>
              </a:rPr>
              <a:t>t*</a:t>
            </a:r>
          </a:p>
        </p:txBody>
      </p:sp>
      <p:sp>
        <p:nvSpPr>
          <p:cNvPr id="19" name="Rectangle 20">
            <a:extLst>
              <a:ext uri="{FF2B5EF4-FFF2-40B4-BE49-F238E27FC236}">
                <a16:creationId xmlns:a16="http://schemas.microsoft.com/office/drawing/2014/main" id="{564C4EA1-266D-41D5-893F-397C50055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179" y="3357402"/>
            <a:ext cx="2525783" cy="7458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 u="sng" dirty="0">
                <a:solidFill>
                  <a:srgbClr val="000000"/>
                </a:solidFill>
              </a:rPr>
              <a:t>Challenge Oracle</a:t>
            </a:r>
            <a:br>
              <a:rPr lang="en-US" altLang="ja-JP" b="1" dirty="0">
                <a:solidFill>
                  <a:srgbClr val="000000"/>
                </a:solidFill>
              </a:rPr>
            </a:br>
            <a:r>
              <a:rPr lang="en-US" altLang="ja-JP" b="1" i="1" dirty="0">
                <a:solidFill>
                  <a:srgbClr val="C00000"/>
                </a:solidFill>
              </a:rPr>
              <a:t>c*</a:t>
            </a:r>
            <a:r>
              <a:rPr lang="en-US" altLang="ja-JP" b="1" dirty="0">
                <a:solidFill>
                  <a:srgbClr val="000000"/>
                </a:solidFill>
              </a:rPr>
              <a:t> </a:t>
            </a:r>
            <a:r>
              <a:rPr lang="en-US" altLang="ja-JP" b="1" dirty="0">
                <a:solidFill>
                  <a:srgbClr val="000000"/>
                </a:solidFill>
                <a:sym typeface="Wingdings" panose="05000000000000000000" pitchFamily="2" charset="2"/>
              </a:rPr>
              <a:t></a:t>
            </a:r>
            <a:r>
              <a:rPr lang="en-US" altLang="ja-JP" b="1" dirty="0">
                <a:solidFill>
                  <a:srgbClr val="000000"/>
                </a:solidFill>
              </a:rPr>
              <a:t> </a:t>
            </a:r>
            <a:r>
              <a:rPr lang="en-US" altLang="ja-JP" b="1" i="1" dirty="0" err="1"/>
              <a:t>TEnc</a:t>
            </a:r>
            <a:r>
              <a:rPr lang="en-US" altLang="ja-JP" b="1" dirty="0">
                <a:solidFill>
                  <a:srgbClr val="000000"/>
                </a:solidFill>
              </a:rPr>
              <a:t>(</a:t>
            </a:r>
            <a:r>
              <a:rPr lang="en-US" altLang="ja-JP" b="1" i="1" dirty="0">
                <a:solidFill>
                  <a:srgbClr val="C00000"/>
                </a:solidFill>
              </a:rPr>
              <a:t>pk</a:t>
            </a:r>
            <a:r>
              <a:rPr lang="en-US" altLang="ja-JP" b="1" dirty="0">
                <a:solidFill>
                  <a:srgbClr val="000000"/>
                </a:solidFill>
              </a:rPr>
              <a:t>, </a:t>
            </a:r>
            <a:r>
              <a:rPr lang="en-US" altLang="ja-JP" b="1" i="1" dirty="0">
                <a:solidFill>
                  <a:srgbClr val="C00000"/>
                </a:solidFill>
              </a:rPr>
              <a:t>t*</a:t>
            </a:r>
            <a:r>
              <a:rPr lang="en-US" altLang="ja-JP" b="1" dirty="0">
                <a:solidFill>
                  <a:srgbClr val="000000"/>
                </a:solidFill>
              </a:rPr>
              <a:t>, </a:t>
            </a:r>
            <a:r>
              <a:rPr lang="en-US" altLang="ja-JP" b="1" i="1" dirty="0">
                <a:solidFill>
                  <a:srgbClr val="C00000"/>
                </a:solidFill>
              </a:rPr>
              <a:t>m</a:t>
            </a:r>
            <a:r>
              <a:rPr lang="en-US" altLang="ja-JP" b="1" i="1" baseline="-25000" dirty="0">
                <a:solidFill>
                  <a:srgbClr val="C00000"/>
                </a:solidFill>
              </a:rPr>
              <a:t>b</a:t>
            </a:r>
            <a:r>
              <a:rPr lang="en-US" altLang="ja-JP" b="1" dirty="0">
                <a:solidFill>
                  <a:srgbClr val="000000"/>
                </a:solidFill>
              </a:rPr>
              <a:t>)</a:t>
            </a:r>
            <a:endParaRPr lang="ja-JP" altLang="en-US" b="1" i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円形吹き出し 16"/>
              <p:cNvSpPr/>
              <p:nvPr/>
            </p:nvSpPr>
            <p:spPr bwMode="auto">
              <a:xfrm>
                <a:off x="7851115" y="4138697"/>
                <a:ext cx="1079500" cy="366712"/>
              </a:xfrm>
              <a:prstGeom prst="wedgeEllipseCallout">
                <a:avLst>
                  <a:gd name="adj1" fmla="val -8029"/>
                  <a:gd name="adj2" fmla="val 10163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b="1" i="1" dirty="0">
                    <a:solidFill>
                      <a:srgbClr val="C00000"/>
                    </a:solidFill>
                  </a:rPr>
                  <a:t>t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b="1" i="1" dirty="0">
                    <a:solidFill>
                      <a:srgbClr val="C00000"/>
                    </a:solidFill>
                  </a:rPr>
                  <a:t>t*</a:t>
                </a:r>
                <a:endParaRPr kumimoji="1" lang="ja-JP" altLang="en-US" sz="1800" b="1" i="1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7" name="円形吹き出し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51115" y="4138697"/>
                <a:ext cx="1079500" cy="366712"/>
              </a:xfrm>
              <a:prstGeom prst="wedgeEllipseCallout">
                <a:avLst>
                  <a:gd name="adj1" fmla="val -8029"/>
                  <a:gd name="adj2" fmla="val 101635"/>
                </a:avLst>
              </a:prstGeom>
              <a:blipFill>
                <a:blip r:embed="rId5"/>
                <a:stretch>
                  <a:fillRect t="-990"/>
                </a:stretch>
              </a:blip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Line 8">
            <a:extLst>
              <a:ext uri="{FF2B5EF4-FFF2-40B4-BE49-F238E27FC236}">
                <a16:creationId xmlns:a16="http://schemas.microsoft.com/office/drawing/2014/main" id="{56FADB7E-8FB0-7B00-E76B-1706CEDDF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8105" y="3789214"/>
            <a:ext cx="1052901" cy="145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A392C391-25D7-E36C-DF50-D584B6B769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71816" y="3940399"/>
            <a:ext cx="1073726" cy="72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id="{F824A6BC-5B1E-3287-F4DB-C2C44655A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6871" y="3403321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b="1" i="1" dirty="0">
                <a:solidFill>
                  <a:srgbClr val="C00000"/>
                </a:solidFill>
              </a:rPr>
              <a:t>m</a:t>
            </a:r>
            <a:r>
              <a:rPr lang="en-US" altLang="ja-JP" b="1" i="1" baseline="-25000" dirty="0">
                <a:solidFill>
                  <a:srgbClr val="C00000"/>
                </a:solidFill>
              </a:rPr>
              <a:t>0</a:t>
            </a:r>
            <a:r>
              <a:rPr lang="en-US" altLang="ja-JP" b="1" i="1" dirty="0">
                <a:solidFill>
                  <a:srgbClr val="C00000"/>
                </a:solidFill>
              </a:rPr>
              <a:t>, m</a:t>
            </a:r>
            <a:r>
              <a:rPr lang="en-US" altLang="ja-JP" b="1" i="1" baseline="-250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2593CE4E-5B5A-A8D5-DE9C-5445B4364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3874433"/>
            <a:ext cx="792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b="1" i="1" dirty="0">
                <a:solidFill>
                  <a:srgbClr val="C00000"/>
                </a:solidFill>
              </a:rPr>
              <a:t>c*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33" name="AutoShape 23">
            <a:extLst>
              <a:ext uri="{FF2B5EF4-FFF2-40B4-BE49-F238E27FC236}">
                <a16:creationId xmlns:a16="http://schemas.microsoft.com/office/drawing/2014/main" id="{C3B9C4FB-26EA-68E5-DE44-1F00A0E58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0294" y="2728426"/>
            <a:ext cx="1617569" cy="562072"/>
          </a:xfrm>
          <a:prstGeom prst="cloudCallout">
            <a:avLst>
              <a:gd name="adj1" fmla="val 9676"/>
              <a:gd name="adj2" fmla="val 76276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 b="1" i="1" dirty="0">
                <a:solidFill>
                  <a:srgbClr val="C00000"/>
                </a:solidFill>
              </a:rPr>
              <a:t>b</a:t>
            </a:r>
            <a:r>
              <a:rPr lang="en-US" altLang="ja-JP" dirty="0">
                <a:solidFill>
                  <a:srgbClr val="000000"/>
                </a:solidFill>
                <a:sym typeface="Wingdings" panose="05000000000000000000" pitchFamily="2" charset="2"/>
              </a:rPr>
              <a:t>{0,1}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27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" grpId="0" build="p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8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19" grpId="0" animBg="1"/>
      <p:bldP spid="17" grpId="0" animBg="1"/>
      <p:bldP spid="29" grpId="0" animBg="1"/>
      <p:bldP spid="30" grpId="0" animBg="1"/>
      <p:bldP spid="31" grpId="0"/>
      <p:bldP spid="32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>
            <a:extLst>
              <a:ext uri="{FF2B5EF4-FFF2-40B4-BE49-F238E27FC236}">
                <a16:creationId xmlns:a16="http://schemas.microsoft.com/office/drawing/2014/main" id="{FBE879F2-15AD-4B4C-90CC-ACF7CA7FE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4287325"/>
            <a:ext cx="4752528" cy="2145225"/>
          </a:xfrm>
          <a:prstGeom prst="roundRect">
            <a:avLst>
              <a:gd name="adj" fmla="val 8385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" name="AutoShape 3">
            <a:extLst>
              <a:ext uri="{FF2B5EF4-FFF2-40B4-BE49-F238E27FC236}">
                <a16:creationId xmlns:a16="http://schemas.microsoft.com/office/drawing/2014/main" id="{44F936A0-F4FF-4083-843A-A43B9A980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2343127"/>
            <a:ext cx="4752528" cy="1581967"/>
          </a:xfrm>
          <a:prstGeom prst="roundRect">
            <a:avLst>
              <a:gd name="adj" fmla="val 8385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" name="コンテンツ プレースホルダ 2"/>
          <p:cNvSpPr txBox="1">
            <a:spLocks/>
          </p:cNvSpPr>
          <p:nvPr/>
        </p:nvSpPr>
        <p:spPr bwMode="auto">
          <a:xfrm>
            <a:off x="457200" y="1719263"/>
            <a:ext cx="75438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ja-JP" sz="2400" kern="0" dirty="0"/>
              <a:t>= Bit-commitment with </a:t>
            </a:r>
            <a:r>
              <a:rPr lang="en-US" altLang="ja-JP" sz="2400" u="sng" kern="0" dirty="0"/>
              <a:t>two modes of operation</a:t>
            </a:r>
          </a:p>
          <a:p>
            <a:pPr eaLnBrk="1" hangingPunct="1"/>
            <a:endParaRPr lang="en-US" altLang="ja-JP" sz="2800" kern="0" dirty="0"/>
          </a:p>
          <a:p>
            <a:pPr eaLnBrk="1" hangingPunct="1"/>
            <a:endParaRPr lang="en-US" altLang="ja-JP" sz="2800" kern="0" dirty="0"/>
          </a:p>
          <a:p>
            <a:pPr eaLnBrk="1" hangingPunct="1"/>
            <a:endParaRPr lang="en-US" altLang="ja-JP" sz="2800" kern="0" dirty="0"/>
          </a:p>
          <a:p>
            <a:pPr eaLnBrk="1" hangingPunct="1"/>
            <a:endParaRPr lang="en-US" altLang="ja-JP" sz="2800" kern="0" dirty="0"/>
          </a:p>
          <a:p>
            <a:pPr eaLnBrk="1" hangingPunct="1"/>
            <a:endParaRPr lang="en-US" altLang="ja-JP" sz="2800" kern="0" dirty="0"/>
          </a:p>
          <a:p>
            <a:pPr marL="0" indent="0" eaLnBrk="1" hangingPunct="1">
              <a:buNone/>
            </a:pPr>
            <a:endParaRPr lang="en-US" altLang="ja-JP" sz="4800" kern="0" dirty="0"/>
          </a:p>
          <a:p>
            <a:pPr marL="0" indent="0" eaLnBrk="1" hangingPunct="1">
              <a:buNone/>
            </a:pPr>
            <a:endParaRPr lang="en-US" altLang="ja-JP" sz="900" kern="0" dirty="0"/>
          </a:p>
          <a:p>
            <a:pPr eaLnBrk="1" hangingPunct="1"/>
            <a:endParaRPr lang="en-US" altLang="ja-JP" sz="2000" kern="0" dirty="0"/>
          </a:p>
          <a:p>
            <a:pPr eaLnBrk="1" hangingPunct="1"/>
            <a:r>
              <a:rPr lang="en-US" altLang="ja-JP" sz="2000" kern="0" dirty="0"/>
              <a:t>Can be constructed from</a:t>
            </a:r>
            <a:br>
              <a:rPr lang="en-US" altLang="ja-JP" sz="2000" kern="0" dirty="0"/>
            </a:br>
            <a:r>
              <a:rPr lang="en-US" altLang="ja-JP" sz="2000" kern="0" dirty="0"/>
              <a:t>a one-way function (based on Naor’s bit commitment)</a:t>
            </a:r>
            <a:endParaRPr lang="ja-JP" altLang="en-US" sz="2400" kern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(Tag-Based)</a:t>
            </a:r>
            <a:br>
              <a:rPr lang="en-US" altLang="ja-JP" dirty="0"/>
            </a:br>
            <a:r>
              <a:rPr kumimoji="1" lang="en-US" altLang="ja-JP" dirty="0"/>
              <a:t>Equivocal Bit-Commitment</a:t>
            </a:r>
            <a:endParaRPr kumimoji="1" lang="ja-JP" altLang="en-US" baseline="-250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35496" y="2644752"/>
            <a:ext cx="4320480" cy="287248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000" i="1" dirty="0">
                <a:solidFill>
                  <a:srgbClr val="C00000"/>
                </a:solidFill>
              </a:rPr>
              <a:t>   ck</a:t>
            </a:r>
            <a:r>
              <a:rPr lang="en-US" altLang="ja-JP" sz="2000" dirty="0"/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 </a:t>
            </a:r>
            <a:r>
              <a:rPr lang="en-US" altLang="ja-JP" sz="2000" b="1" i="1" dirty="0">
                <a:sym typeface="Wingdings" panose="05000000000000000000" pitchFamily="2" charset="2"/>
              </a:rPr>
              <a:t>CKG</a:t>
            </a:r>
            <a:r>
              <a:rPr lang="en-US" altLang="ja-JP" sz="2000" dirty="0">
                <a:sym typeface="Wingdings" panose="05000000000000000000" pitchFamily="2" charset="2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2000" i="1" baseline="30000" dirty="0">
                <a:solidFill>
                  <a:srgbClr val="C00000"/>
                </a:solidFill>
                <a:sym typeface="Wingdings" panose="05000000000000000000" pitchFamily="2" charset="2"/>
              </a:rPr>
              <a:t>λ</a:t>
            </a:r>
            <a:r>
              <a:rPr lang="en-US" altLang="ja-JP" sz="2000" dirty="0">
                <a:sym typeface="Wingdings" panose="05000000000000000000" pitchFamily="2" charset="2"/>
              </a:rPr>
              <a:t>)</a:t>
            </a:r>
          </a:p>
          <a:p>
            <a:endParaRPr lang="en-US" altLang="ja-JP" sz="2000" dirty="0"/>
          </a:p>
          <a:p>
            <a:pPr marL="0" indent="0">
              <a:buNone/>
            </a:pPr>
            <a:r>
              <a:rPr lang="en-US" altLang="ja-JP" sz="2000" i="1" dirty="0">
                <a:solidFill>
                  <a:srgbClr val="C00000"/>
                </a:solidFill>
              </a:rPr>
              <a:t>com</a:t>
            </a:r>
            <a:r>
              <a:rPr lang="en-US" altLang="ja-JP" sz="2000" dirty="0"/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 </a:t>
            </a:r>
            <a:r>
              <a:rPr lang="en-US" altLang="ja-JP" sz="2000" b="1" i="1" dirty="0">
                <a:sym typeface="Wingdings" panose="05000000000000000000" pitchFamily="2" charset="2"/>
              </a:rPr>
              <a:t>Com</a:t>
            </a:r>
            <a:r>
              <a:rPr lang="en-US" altLang="ja-JP" sz="2000" dirty="0">
                <a:sym typeface="Wingdings" panose="05000000000000000000" pitchFamily="2" charset="2"/>
              </a:rPr>
              <a:t>(</a:t>
            </a:r>
            <a:r>
              <a:rPr lang="en-US" altLang="ja-JP" sz="2000" i="1" dirty="0">
                <a:solidFill>
                  <a:srgbClr val="C00000"/>
                </a:solidFill>
                <a:sym typeface="Wingdings" panose="05000000000000000000" pitchFamily="2" charset="2"/>
              </a:rPr>
              <a:t>ck, </a:t>
            </a:r>
            <a:r>
              <a:rPr lang="en-US" altLang="ja-JP" sz="2000" b="1" i="1" dirty="0">
                <a:solidFill>
                  <a:srgbClr val="FF0000"/>
                </a:solidFill>
                <a:sym typeface="Wingdings" panose="05000000000000000000" pitchFamily="2" charset="2"/>
              </a:rPr>
              <a:t>t</a:t>
            </a:r>
            <a:r>
              <a:rPr lang="en-US" altLang="ja-JP" sz="2000" dirty="0">
                <a:sym typeface="Wingdings" panose="05000000000000000000" pitchFamily="2" charset="2"/>
              </a:rPr>
              <a:t>, </a:t>
            </a:r>
            <a:r>
              <a:rPr lang="en-US" altLang="ja-JP" sz="2000" i="1" dirty="0">
                <a:solidFill>
                  <a:srgbClr val="C00000"/>
                </a:solidFill>
                <a:sym typeface="Wingdings" panose="05000000000000000000" pitchFamily="2" charset="2"/>
              </a:rPr>
              <a:t>m</a:t>
            </a:r>
            <a:r>
              <a:rPr lang="en-US" altLang="ja-JP" sz="2000" dirty="0">
                <a:sym typeface="Wingdings" panose="05000000000000000000" pitchFamily="2" charset="2"/>
              </a:rPr>
              <a:t>; </a:t>
            </a:r>
            <a:r>
              <a:rPr lang="en-US" altLang="ja-JP" sz="2000" i="1" dirty="0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lang="en-US" altLang="ja-JP" sz="20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altLang="ja-JP" sz="2000" i="1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ja-JP" sz="2000" dirty="0"/>
              <a:t>(</a:t>
            </a:r>
            <a:r>
              <a:rPr lang="en-US" altLang="ja-JP" sz="2000" i="1" dirty="0">
                <a:solidFill>
                  <a:srgbClr val="C00000"/>
                </a:solidFill>
              </a:rPr>
              <a:t>ck~, com~, ρ~</a:t>
            </a:r>
            <a:r>
              <a:rPr lang="en-US" altLang="ja-JP" sz="2000" i="1" baseline="-25000" dirty="0">
                <a:solidFill>
                  <a:srgbClr val="C00000"/>
                </a:solidFill>
              </a:rPr>
              <a:t>0</a:t>
            </a:r>
            <a:r>
              <a:rPr lang="en-US" altLang="ja-JP" sz="2000" i="1" dirty="0">
                <a:solidFill>
                  <a:srgbClr val="C00000"/>
                </a:solidFill>
              </a:rPr>
              <a:t>, ρ~</a:t>
            </a:r>
            <a:r>
              <a:rPr lang="en-US" altLang="ja-JP" sz="2000" i="1" baseline="-25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</a:t>
            </a:r>
            <a:r>
              <a:rPr kumimoji="1" lang="en-US" altLang="ja-JP" sz="2000" dirty="0">
                <a:sym typeface="Wingdings" panose="05000000000000000000" pitchFamily="2" charset="2"/>
              </a:rPr>
              <a:t></a:t>
            </a:r>
            <a:r>
              <a:rPr kumimoji="1" lang="en-US" altLang="ja-JP" sz="2000" b="1" i="1" dirty="0" err="1">
                <a:sym typeface="Wingdings" panose="05000000000000000000" pitchFamily="2" charset="2"/>
              </a:rPr>
              <a:t>EQSetup</a:t>
            </a:r>
            <a:r>
              <a:rPr kumimoji="1" lang="en-US" altLang="ja-JP" sz="2000" dirty="0">
                <a:sym typeface="Wingdings" panose="05000000000000000000" pitchFamily="2" charset="2"/>
              </a:rPr>
              <a:t>(</a:t>
            </a:r>
            <a:r>
              <a:rPr kumimoji="1" lang="en-US" altLang="ja-JP" sz="2000" b="1" i="1" dirty="0">
                <a:solidFill>
                  <a:srgbClr val="FF0000"/>
                </a:solidFill>
                <a:sym typeface="Wingdings" panose="05000000000000000000" pitchFamily="2" charset="2"/>
              </a:rPr>
              <a:t>t*</a:t>
            </a:r>
            <a:r>
              <a:rPr kumimoji="1" lang="en-US" altLang="ja-JP" sz="20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endParaRPr lang="en-US" altLang="ja-JP" sz="800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r>
              <a:rPr kumimoji="1" lang="en-US" altLang="ja-JP" sz="1600" dirty="0">
                <a:sym typeface="Wingdings" panose="05000000000000000000" pitchFamily="2" charset="2"/>
              </a:rPr>
              <a:t> </a:t>
            </a:r>
            <a:r>
              <a:rPr kumimoji="1" lang="en-US" altLang="ja-JP" sz="1600" dirty="0" err="1">
                <a:sym typeface="Wingdings" panose="05000000000000000000" pitchFamily="2" charset="2"/>
              </a:rPr>
              <a:t>s.t.</a:t>
            </a:r>
            <a:r>
              <a:rPr kumimoji="1" lang="en-US" altLang="ja-JP" sz="1600" dirty="0">
                <a:sym typeface="Wingdings" panose="05000000000000000000" pitchFamily="2" charset="2"/>
              </a:rPr>
              <a:t>    </a:t>
            </a:r>
            <a:r>
              <a:rPr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com~</a:t>
            </a:r>
            <a:r>
              <a:rPr lang="en-US" altLang="ja-JP" sz="1600" dirty="0">
                <a:sym typeface="Wingdings" panose="05000000000000000000" pitchFamily="2" charset="2"/>
              </a:rPr>
              <a:t>  </a:t>
            </a:r>
            <a:r>
              <a:rPr kumimoji="1" lang="en-US" altLang="ja-JP" sz="1600" dirty="0">
                <a:sym typeface="Wingdings" panose="05000000000000000000" pitchFamily="2" charset="2"/>
              </a:rPr>
              <a:t>= </a:t>
            </a:r>
            <a:r>
              <a:rPr kumimoji="1" lang="en-US" altLang="ja-JP" sz="1600" b="1" i="1" dirty="0">
                <a:sym typeface="Wingdings" panose="05000000000000000000" pitchFamily="2" charset="2"/>
              </a:rPr>
              <a:t>Com</a:t>
            </a:r>
            <a:r>
              <a:rPr kumimoji="1" lang="en-US" altLang="ja-JP" sz="1600" dirty="0">
                <a:sym typeface="Wingdings" panose="05000000000000000000" pitchFamily="2" charset="2"/>
              </a:rPr>
              <a:t>(</a:t>
            </a:r>
            <a:r>
              <a:rPr kumimoji="1"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ck~</a:t>
            </a:r>
            <a:r>
              <a:rPr kumimoji="1" lang="en-US" altLang="ja-JP" sz="1600" dirty="0">
                <a:sym typeface="Wingdings" panose="05000000000000000000" pitchFamily="2" charset="2"/>
              </a:rPr>
              <a:t>, </a:t>
            </a:r>
            <a:r>
              <a:rPr kumimoji="1" lang="en-US" altLang="ja-JP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t*</a:t>
            </a:r>
            <a:r>
              <a:rPr kumimoji="1" lang="en-US" altLang="ja-JP" sz="1600" dirty="0">
                <a:sym typeface="Wingdings" panose="05000000000000000000" pitchFamily="2" charset="2"/>
              </a:rPr>
              <a:t>, </a:t>
            </a:r>
            <a:r>
              <a:rPr kumimoji="1"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kumimoji="1" lang="en-US" altLang="ja-JP" sz="1600" dirty="0">
                <a:sym typeface="Wingdings" panose="05000000000000000000" pitchFamily="2" charset="2"/>
              </a:rPr>
              <a:t>; </a:t>
            </a:r>
            <a:r>
              <a:rPr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ρ</a:t>
            </a:r>
            <a:r>
              <a:rPr kumimoji="1"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~</a:t>
            </a:r>
            <a:r>
              <a:rPr kumimoji="1" lang="en-US" altLang="ja-JP" sz="16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1600" dirty="0">
                <a:sym typeface="Wingdings" panose="05000000000000000000" pitchFamily="2" charset="2"/>
              </a:rPr>
              <a:t>)</a:t>
            </a:r>
            <a:br>
              <a:rPr lang="en-US" altLang="ja-JP" sz="1600" dirty="0">
                <a:sym typeface="Wingdings" panose="05000000000000000000" pitchFamily="2" charset="2"/>
              </a:rPr>
            </a:br>
            <a:r>
              <a:rPr lang="en-US" altLang="ja-JP" sz="1600" dirty="0">
                <a:sym typeface="Wingdings" panose="05000000000000000000" pitchFamily="2" charset="2"/>
              </a:rPr>
              <a:t>                     = </a:t>
            </a:r>
            <a:r>
              <a:rPr lang="en-US" altLang="ja-JP" sz="1600" b="1" i="1" dirty="0">
                <a:sym typeface="Wingdings" panose="05000000000000000000" pitchFamily="2" charset="2"/>
              </a:rPr>
              <a:t>Com</a:t>
            </a:r>
            <a:r>
              <a:rPr lang="en-US" altLang="ja-JP" sz="1600" dirty="0">
                <a:sym typeface="Wingdings" panose="05000000000000000000" pitchFamily="2" charset="2"/>
              </a:rPr>
              <a:t>(</a:t>
            </a:r>
            <a:r>
              <a:rPr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ck~</a:t>
            </a:r>
            <a:r>
              <a:rPr lang="en-US" altLang="ja-JP" sz="1600" dirty="0">
                <a:sym typeface="Wingdings" panose="05000000000000000000" pitchFamily="2" charset="2"/>
              </a:rPr>
              <a:t>, </a:t>
            </a:r>
            <a:r>
              <a:rPr lang="en-US" altLang="ja-JP" sz="1600" b="1" i="1" dirty="0">
                <a:solidFill>
                  <a:srgbClr val="FF0000"/>
                </a:solidFill>
                <a:sym typeface="Wingdings" panose="05000000000000000000" pitchFamily="2" charset="2"/>
              </a:rPr>
              <a:t>t*</a:t>
            </a:r>
            <a:r>
              <a:rPr lang="en-US" altLang="ja-JP" sz="1600" dirty="0">
                <a:sym typeface="Wingdings" panose="05000000000000000000" pitchFamily="2" charset="2"/>
              </a:rPr>
              <a:t>, </a:t>
            </a:r>
            <a:r>
              <a:rPr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600" dirty="0">
                <a:sym typeface="Wingdings" panose="05000000000000000000" pitchFamily="2" charset="2"/>
              </a:rPr>
              <a:t>; </a:t>
            </a:r>
            <a:r>
              <a:rPr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  <a:t>ρ~</a:t>
            </a:r>
            <a:r>
              <a:rPr lang="en-US" altLang="ja-JP" sz="1600" i="1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1600" dirty="0">
                <a:sym typeface="Wingdings" panose="05000000000000000000" pitchFamily="2" charset="2"/>
              </a:rPr>
              <a:t>)</a:t>
            </a:r>
            <a:br>
              <a:rPr lang="en-US" altLang="ja-JP" sz="1600" i="1" dirty="0">
                <a:solidFill>
                  <a:srgbClr val="C00000"/>
                </a:solidFill>
                <a:sym typeface="Wingdings" panose="05000000000000000000" pitchFamily="2" charset="2"/>
              </a:rPr>
            </a:br>
            <a:endParaRPr kumimoji="1" lang="ja-JP" altLang="en-US" sz="16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4466150" y="2408786"/>
            <a:ext cx="5077136" cy="578806"/>
          </a:xfrm>
          <a:ln>
            <a:noFill/>
          </a:ln>
        </p:spPr>
        <p:txBody>
          <a:bodyPr/>
          <a:lstStyle/>
          <a:p>
            <a:r>
              <a:rPr kumimoji="1" lang="en-US" altLang="ja-JP" sz="2000" b="1" u="sng" dirty="0"/>
              <a:t>Equivocability</a:t>
            </a:r>
            <a:endParaRPr kumimoji="1" lang="en-US" altLang="ja-JP" sz="2000" u="sng" dirty="0"/>
          </a:p>
          <a:p>
            <a:pPr marL="0" indent="0">
              <a:buNone/>
            </a:pPr>
            <a:r>
              <a:rPr kumimoji="1" lang="en-US" altLang="ja-JP" sz="2000" dirty="0"/>
              <a:t>    </a:t>
            </a:r>
            <a:r>
              <a:rPr lang="ja-JP" altLang="en-US" sz="2000" dirty="0"/>
              <a:t> </a:t>
            </a:r>
            <a:br>
              <a:rPr kumimoji="1" lang="en-US" altLang="ja-JP" sz="2000" dirty="0"/>
            </a:br>
            <a:r>
              <a:rPr kumimoji="1" lang="ja-JP" altLang="en-US" sz="2000" dirty="0"/>
              <a:t>∀</a:t>
            </a:r>
            <a:r>
              <a:rPr kumimoji="1" lang="en-US" altLang="ja-JP" sz="2000" i="1" dirty="0">
                <a:solidFill>
                  <a:srgbClr val="C00000"/>
                </a:solidFill>
              </a:rPr>
              <a:t>m</a:t>
            </a:r>
            <a:r>
              <a:rPr kumimoji="1" lang="en-US" altLang="ja-JP" sz="2000" i="1" dirty="0"/>
              <a:t>,</a:t>
            </a:r>
            <a:r>
              <a:rPr kumimoji="1" lang="en-US" altLang="ja-JP" sz="2000" i="1" dirty="0">
                <a:solidFill>
                  <a:srgbClr val="C00000"/>
                </a:solidFill>
              </a:rPr>
              <a:t> </a:t>
            </a:r>
            <a:r>
              <a:rPr lang="en-US" altLang="ja-JP" sz="2000" dirty="0"/>
              <a:t> </a:t>
            </a:r>
            <a:r>
              <a:rPr lang="en-US" altLang="ja-JP" sz="2000" b="1" i="1" dirty="0">
                <a:solidFill>
                  <a:srgbClr val="C00000"/>
                </a:solidFill>
              </a:rPr>
              <a:t>t*</a:t>
            </a:r>
            <a:r>
              <a:rPr lang="en-US" altLang="ja-JP" sz="2000" i="1" dirty="0"/>
              <a:t> </a:t>
            </a:r>
            <a:r>
              <a:rPr kumimoji="1" lang="en-US" altLang="ja-JP" sz="2000" dirty="0"/>
              <a:t>:</a:t>
            </a:r>
            <a:br>
              <a:rPr kumimoji="1" lang="en-US" altLang="ja-JP" sz="2000" dirty="0"/>
            </a:br>
            <a:r>
              <a:rPr kumimoji="1" lang="en-US" altLang="ja-JP" sz="2000" dirty="0"/>
              <a:t>{ (</a:t>
            </a:r>
            <a:r>
              <a:rPr kumimoji="1" lang="en-US" altLang="ja-JP" sz="2000" i="1" dirty="0">
                <a:solidFill>
                  <a:srgbClr val="C00000"/>
                </a:solidFill>
              </a:rPr>
              <a:t>ck</a:t>
            </a:r>
            <a:r>
              <a:rPr kumimoji="1" lang="en-US" altLang="ja-JP" sz="2000" dirty="0"/>
              <a:t>, </a:t>
            </a:r>
            <a:r>
              <a:rPr kumimoji="1" lang="en-US" altLang="ja-JP" sz="2000" i="1" dirty="0">
                <a:solidFill>
                  <a:srgbClr val="C00000"/>
                </a:solidFill>
              </a:rPr>
              <a:t>com</a:t>
            </a:r>
            <a:r>
              <a:rPr kumimoji="1" lang="en-US" altLang="ja-JP" sz="2000" dirty="0"/>
              <a:t>, </a:t>
            </a:r>
            <a:r>
              <a:rPr lang="en-US" altLang="ja-JP" sz="2000" i="1" dirty="0">
                <a:solidFill>
                  <a:srgbClr val="C00000"/>
                </a:solidFill>
              </a:rPr>
              <a:t>ρ</a:t>
            </a:r>
            <a:r>
              <a:rPr lang="en-US" altLang="ja-JP" sz="2000" dirty="0"/>
              <a:t>) }       { (</a:t>
            </a:r>
            <a:r>
              <a:rPr lang="en-US" altLang="ja-JP" sz="2000" i="1" dirty="0">
                <a:solidFill>
                  <a:srgbClr val="C00000"/>
                </a:solidFill>
              </a:rPr>
              <a:t>ck~</a:t>
            </a:r>
            <a:r>
              <a:rPr lang="en-US" altLang="ja-JP" sz="2000" dirty="0"/>
              <a:t>, </a:t>
            </a:r>
            <a:r>
              <a:rPr lang="en-US" altLang="ja-JP" sz="2000" i="1" dirty="0">
                <a:solidFill>
                  <a:srgbClr val="C00000"/>
                </a:solidFill>
              </a:rPr>
              <a:t>com~</a:t>
            </a:r>
            <a:r>
              <a:rPr lang="en-US" altLang="ja-JP" sz="2000" dirty="0"/>
              <a:t>, </a:t>
            </a:r>
            <a:r>
              <a:rPr lang="en-US" altLang="ja-JP" sz="2000" i="1" dirty="0" err="1">
                <a:solidFill>
                  <a:srgbClr val="C00000"/>
                </a:solidFill>
              </a:rPr>
              <a:t>ρ~</a:t>
            </a:r>
            <a:r>
              <a:rPr lang="en-US" altLang="ja-JP" sz="2000" i="1" baseline="-25000" dirty="0" err="1">
                <a:solidFill>
                  <a:srgbClr val="C00000"/>
                </a:solidFill>
              </a:rPr>
              <a:t>m</a:t>
            </a:r>
            <a:r>
              <a:rPr lang="en-US" altLang="ja-JP" sz="2000" dirty="0"/>
              <a:t>) }</a:t>
            </a:r>
            <a:r>
              <a:rPr lang="ja-JP" altLang="en-US" sz="2000" dirty="0"/>
              <a:t> </a:t>
            </a:r>
            <a:endParaRPr kumimoji="1" lang="en-US" altLang="ja-JP" sz="2000" dirty="0"/>
          </a:p>
          <a:p>
            <a:endParaRPr kumimoji="1"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660232" y="6372567"/>
            <a:ext cx="2133600" cy="457200"/>
          </a:xfrm>
        </p:spPr>
        <p:txBody>
          <a:bodyPr/>
          <a:lstStyle/>
          <a:p>
            <a:pPr>
              <a:defRPr/>
            </a:pPr>
            <a:fld id="{504E1D8E-9D64-4379-A3F4-7E9BBD094F7F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3566A64B-6A76-40B9-9211-6F6C651081A9}"/>
                  </a:ext>
                </a:extLst>
              </p:cNvPr>
              <p:cNvSpPr/>
              <p:nvPr/>
            </p:nvSpPr>
            <p:spPr bwMode="auto">
              <a:xfrm>
                <a:off x="6228184" y="3240034"/>
                <a:ext cx="624585" cy="65831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kumimoji="1" lang="ja-JP" altLang="en-US" sz="3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3566A64B-6A76-40B9-9211-6F6C651081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8184" y="3240034"/>
                <a:ext cx="624585" cy="658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コンテンツ プレースホルダー 4">
            <a:extLst>
              <a:ext uri="{FF2B5EF4-FFF2-40B4-BE49-F238E27FC236}">
                <a16:creationId xmlns:a16="http://schemas.microsoft.com/office/drawing/2014/main" id="{47F875F9-C8B4-4C74-AEF6-B58EC4CABA63}"/>
              </a:ext>
            </a:extLst>
          </p:cNvPr>
          <p:cNvSpPr txBox="1">
            <a:spLocks/>
          </p:cNvSpPr>
          <p:nvPr/>
        </p:nvSpPr>
        <p:spPr bwMode="auto">
          <a:xfrm>
            <a:off x="4355976" y="4306384"/>
            <a:ext cx="4788024" cy="213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2000" b="1" u="sng" kern="0" dirty="0"/>
              <a:t>Statistical Binding</a:t>
            </a:r>
          </a:p>
          <a:p>
            <a:pPr marL="0" indent="0">
              <a:buNone/>
            </a:pPr>
            <a:endParaRPr lang="en-US" altLang="ja-JP" sz="2000" kern="0" dirty="0"/>
          </a:p>
          <a:p>
            <a:pPr marL="0" indent="0">
              <a:buNone/>
            </a:pPr>
            <a:r>
              <a:rPr lang="ja-JP" altLang="en-US" sz="2000" kern="0" dirty="0"/>
              <a:t>∀</a:t>
            </a:r>
            <a:r>
              <a:rPr lang="en-US" altLang="ja-JP" sz="2000" b="1" i="1" kern="0" dirty="0">
                <a:solidFill>
                  <a:srgbClr val="C00000"/>
                </a:solidFill>
              </a:rPr>
              <a:t>t*</a:t>
            </a:r>
            <a:r>
              <a:rPr lang="en-US" altLang="ja-JP" sz="2000" i="1" kern="0" dirty="0"/>
              <a:t> </a:t>
            </a:r>
            <a:r>
              <a:rPr lang="en-US" altLang="ja-JP" sz="2000" kern="0" dirty="0"/>
              <a:t>:</a:t>
            </a:r>
            <a:br>
              <a:rPr lang="en-US" altLang="ja-JP" sz="2000" kern="0" dirty="0"/>
            </a:br>
            <a:r>
              <a:rPr lang="en-US" altLang="ja-JP" sz="2000" kern="0" dirty="0" err="1"/>
              <a:t>Pr</a:t>
            </a:r>
            <a:r>
              <a:rPr lang="en-US" altLang="ja-JP" sz="4400" kern="0" dirty="0"/>
              <a:t>[                         ]</a:t>
            </a:r>
            <a:r>
              <a:rPr lang="en-US" altLang="ja-JP" sz="2000" kern="0" dirty="0"/>
              <a:t> </a:t>
            </a:r>
            <a:br>
              <a:rPr lang="en-US" altLang="ja-JP" sz="2000" kern="0" dirty="0"/>
            </a:br>
            <a:r>
              <a:rPr lang="en-US" altLang="ja-JP" sz="2000" kern="0" dirty="0"/>
              <a:t>                                                       = neg.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F0CC8AC-A3EF-43D1-9634-3894FF0D04FD}"/>
              </a:ext>
            </a:extLst>
          </p:cNvPr>
          <p:cNvSpPr/>
          <p:nvPr/>
        </p:nvSpPr>
        <p:spPr bwMode="auto">
          <a:xfrm>
            <a:off x="7092280" y="2343127"/>
            <a:ext cx="1872208" cy="496366"/>
          </a:xfrm>
          <a:prstGeom prst="wedgeRoundRectCallout">
            <a:avLst>
              <a:gd name="adj1" fmla="val -75173"/>
              <a:gd name="adj2" fmla="val 1189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dirty="0"/>
              <a:t>Two modes are</a:t>
            </a:r>
            <a:br>
              <a:rPr kumimoji="1" lang="en-US" altLang="ja-JP" sz="1600" dirty="0"/>
            </a:br>
            <a:r>
              <a:rPr kumimoji="1" lang="en-US" altLang="ja-JP" sz="1600" dirty="0"/>
              <a:t>indistinguishable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3" name="吹き出し: 角を丸めた四角形 32">
            <a:extLst>
              <a:ext uri="{FF2B5EF4-FFF2-40B4-BE49-F238E27FC236}">
                <a16:creationId xmlns:a16="http://schemas.microsoft.com/office/drawing/2014/main" id="{6FB54811-F8EE-4A64-B9E2-61A06E0B6635}"/>
              </a:ext>
            </a:extLst>
          </p:cNvPr>
          <p:cNvSpPr/>
          <p:nvPr/>
        </p:nvSpPr>
        <p:spPr bwMode="auto">
          <a:xfrm>
            <a:off x="5806653" y="4746945"/>
            <a:ext cx="3130624" cy="598713"/>
          </a:xfrm>
          <a:prstGeom prst="wedgeRoundRectCallout">
            <a:avLst>
              <a:gd name="adj1" fmla="val -55215"/>
              <a:gd name="adj2" fmla="val -4989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600" kern="0" dirty="0"/>
              <a:t>Under tags </a:t>
            </a:r>
            <a:r>
              <a:rPr lang="en-US" altLang="ja-JP" sz="1600" b="1" i="1" kern="0" dirty="0">
                <a:solidFill>
                  <a:srgbClr val="C00000"/>
                </a:solidFill>
              </a:rPr>
              <a:t>t</a:t>
            </a:r>
            <a:r>
              <a:rPr lang="en-US" altLang="ja-JP" sz="1600" kern="0" dirty="0"/>
              <a:t> </a:t>
            </a:r>
            <a:r>
              <a:rPr lang="ja-JP" altLang="en-US" sz="1600" kern="0" dirty="0"/>
              <a:t>≠ </a:t>
            </a:r>
            <a:r>
              <a:rPr lang="en-US" altLang="ja-JP" sz="1600" b="1" i="1" kern="0" dirty="0">
                <a:solidFill>
                  <a:srgbClr val="C00000"/>
                </a:solidFill>
              </a:rPr>
              <a:t>t*</a:t>
            </a:r>
            <a:r>
              <a:rPr lang="en-US" altLang="ja-JP" sz="1600" kern="0" dirty="0"/>
              <a:t>,  </a:t>
            </a:r>
            <a:r>
              <a:rPr lang="en-US" altLang="ja-JP" sz="1600" kern="0" dirty="0">
                <a:solidFill>
                  <a:srgbClr val="C00000"/>
                </a:solidFill>
              </a:rPr>
              <a:t>com~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can’t</a:t>
            </a:r>
            <a:br>
              <a:rPr lang="en-US" altLang="ja-JP" sz="1600" kern="0" dirty="0"/>
            </a:br>
            <a:r>
              <a:rPr lang="en-US" altLang="ja-JP" sz="1600" kern="0" dirty="0"/>
              <a:t>be opened to both </a:t>
            </a:r>
            <a:r>
              <a:rPr lang="en-US" altLang="ja-JP" sz="1600" i="1" kern="0" dirty="0">
                <a:solidFill>
                  <a:srgbClr val="C00000"/>
                </a:solidFill>
              </a:rPr>
              <a:t>m</a:t>
            </a:r>
            <a:r>
              <a:rPr lang="en-US" altLang="ja-JP" sz="1600" kern="0" dirty="0">
                <a:solidFill>
                  <a:srgbClr val="C00000"/>
                </a:solidFill>
              </a:rPr>
              <a:t>=0</a:t>
            </a:r>
            <a:r>
              <a:rPr lang="ja-JP" altLang="en-US" sz="1600" kern="0" dirty="0">
                <a:solidFill>
                  <a:srgbClr val="C00000"/>
                </a:solidFill>
              </a:rPr>
              <a:t> </a:t>
            </a:r>
            <a:r>
              <a:rPr lang="en-US" altLang="ja-JP" sz="1600" kern="0" dirty="0"/>
              <a:t>and </a:t>
            </a:r>
            <a:r>
              <a:rPr lang="en-US" altLang="ja-JP" sz="1600" i="1" kern="0" dirty="0">
                <a:solidFill>
                  <a:srgbClr val="C00000"/>
                </a:solidFill>
              </a:rPr>
              <a:t>m</a:t>
            </a:r>
            <a:r>
              <a:rPr lang="en-US" altLang="ja-JP" sz="1600" kern="0" dirty="0">
                <a:solidFill>
                  <a:srgbClr val="C00000"/>
                </a:solidFill>
              </a:rPr>
              <a:t>=1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684E9EED-30D4-5858-B4DF-CA4E7D952A0B}"/>
              </a:ext>
            </a:extLst>
          </p:cNvPr>
          <p:cNvSpPr/>
          <p:nvPr/>
        </p:nvSpPr>
        <p:spPr bwMode="auto">
          <a:xfrm>
            <a:off x="3753038" y="1375093"/>
            <a:ext cx="2825713" cy="233708"/>
          </a:xfrm>
          <a:prstGeom prst="wedgeRoundRectCallout">
            <a:avLst>
              <a:gd name="adj1" fmla="val -17412"/>
              <a:gd name="adj2" fmla="val 16021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dirty="0"/>
              <a:t>Normal mode and EQ mode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643A7B-B782-047F-8BF2-035EE5D32607}"/>
              </a:ext>
            </a:extLst>
          </p:cNvPr>
          <p:cNvSpPr txBox="1"/>
          <p:nvPr/>
        </p:nvSpPr>
        <p:spPr>
          <a:xfrm>
            <a:off x="4797723" y="541608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kern="0" dirty="0"/>
              <a:t>∃</a:t>
            </a:r>
            <a:r>
              <a:rPr lang="ja-JP" altLang="en-US" sz="1800" kern="0" dirty="0"/>
              <a:t> </a:t>
            </a:r>
            <a:r>
              <a:rPr lang="en-US" altLang="ja-JP" sz="1800" b="1" i="1" kern="0" dirty="0">
                <a:solidFill>
                  <a:srgbClr val="C00000"/>
                </a:solidFill>
              </a:rPr>
              <a:t>t</a:t>
            </a:r>
            <a:r>
              <a:rPr lang="en-US" altLang="ja-JP" sz="1800" kern="0" dirty="0"/>
              <a:t> </a:t>
            </a:r>
            <a:r>
              <a:rPr lang="ja-JP" altLang="en-US" sz="1800" kern="0" dirty="0"/>
              <a:t>≠ </a:t>
            </a:r>
            <a:r>
              <a:rPr lang="en-US" altLang="ja-JP" sz="1800" b="1" i="1" kern="0" dirty="0">
                <a:solidFill>
                  <a:srgbClr val="C00000"/>
                </a:solidFill>
              </a:rPr>
              <a:t>t*</a:t>
            </a:r>
            <a:r>
              <a:rPr lang="ja-JP" altLang="en-US" b="1" i="1" kern="0" dirty="0">
                <a:solidFill>
                  <a:srgbClr val="C00000"/>
                </a:solidFill>
              </a:rPr>
              <a:t> </a:t>
            </a:r>
            <a:r>
              <a:rPr lang="en-US" altLang="ja-JP" sz="1800" kern="0" dirty="0"/>
              <a:t>and </a:t>
            </a:r>
            <a:r>
              <a:rPr lang="en-US" altLang="ja-JP" sz="1800" i="1" kern="0" dirty="0">
                <a:solidFill>
                  <a:srgbClr val="C00000"/>
                </a:solidFill>
              </a:rPr>
              <a:t>ρ</a:t>
            </a:r>
            <a:r>
              <a:rPr lang="en-US" altLang="ja-JP" sz="1800" i="1" kern="0" baseline="-25000" dirty="0">
                <a:solidFill>
                  <a:srgbClr val="C00000"/>
                </a:solidFill>
              </a:rPr>
              <a:t>0</a:t>
            </a:r>
            <a:r>
              <a:rPr lang="en-US" altLang="ja-JP" sz="1800" kern="0" dirty="0"/>
              <a:t>, </a:t>
            </a:r>
            <a:r>
              <a:rPr lang="en-US" altLang="ja-JP" sz="1800" i="1" kern="0" dirty="0">
                <a:solidFill>
                  <a:srgbClr val="C00000"/>
                </a:solidFill>
              </a:rPr>
              <a:t>ρ</a:t>
            </a:r>
            <a:r>
              <a:rPr lang="en-US" altLang="ja-JP" sz="1800" i="1" kern="0" baseline="-25000" dirty="0">
                <a:solidFill>
                  <a:srgbClr val="C00000"/>
                </a:solidFill>
              </a:rPr>
              <a:t>1  </a:t>
            </a:r>
            <a:r>
              <a:rPr lang="en-US" altLang="ja-JP" sz="1800" kern="0" dirty="0" err="1"/>
              <a:t>s.t.</a:t>
            </a:r>
            <a:r>
              <a:rPr lang="en-US" altLang="ja-JP" sz="1800" kern="0" dirty="0"/>
              <a:t> </a:t>
            </a:r>
            <a:br>
              <a:rPr lang="en-US" altLang="ja-JP" sz="1800" b="1" i="1" kern="0" dirty="0"/>
            </a:br>
            <a:r>
              <a:rPr lang="en-US" altLang="ja-JP" sz="1800" b="1" i="1" kern="0" dirty="0"/>
              <a:t>Com</a:t>
            </a:r>
            <a:r>
              <a:rPr lang="en-US" altLang="ja-JP" sz="1800" kern="0" dirty="0"/>
              <a:t>(</a:t>
            </a:r>
            <a:r>
              <a:rPr lang="en-US" altLang="ja-JP" sz="1800" i="1" kern="0" dirty="0">
                <a:solidFill>
                  <a:srgbClr val="C00000"/>
                </a:solidFill>
              </a:rPr>
              <a:t>ck~</a:t>
            </a:r>
            <a:r>
              <a:rPr lang="en-US" altLang="ja-JP" sz="1800" kern="0" dirty="0"/>
              <a:t>, </a:t>
            </a:r>
            <a:r>
              <a:rPr lang="en-US" altLang="ja-JP" sz="1800" b="1" i="1" kern="0" dirty="0">
                <a:solidFill>
                  <a:srgbClr val="C00000"/>
                </a:solidFill>
              </a:rPr>
              <a:t>t</a:t>
            </a:r>
            <a:r>
              <a:rPr lang="en-US" altLang="ja-JP" sz="1800" kern="0" dirty="0"/>
              <a:t>, </a:t>
            </a:r>
            <a:r>
              <a:rPr lang="en-US" altLang="ja-JP" sz="1800" kern="0" dirty="0">
                <a:solidFill>
                  <a:srgbClr val="C00000"/>
                </a:solidFill>
              </a:rPr>
              <a:t>0</a:t>
            </a:r>
            <a:r>
              <a:rPr lang="en-US" altLang="ja-JP" sz="1800" kern="0" dirty="0"/>
              <a:t>; </a:t>
            </a:r>
            <a:r>
              <a:rPr lang="en-US" altLang="ja-JP" sz="1800" i="1" kern="0" dirty="0">
                <a:solidFill>
                  <a:srgbClr val="C00000"/>
                </a:solidFill>
              </a:rPr>
              <a:t>ρ</a:t>
            </a:r>
            <a:r>
              <a:rPr lang="en-US" altLang="ja-JP" sz="1800" i="1" kern="0" baseline="-25000" dirty="0">
                <a:solidFill>
                  <a:srgbClr val="C00000"/>
                </a:solidFill>
              </a:rPr>
              <a:t>0</a:t>
            </a:r>
            <a:r>
              <a:rPr lang="en-US" altLang="ja-JP" sz="1800" kern="0" dirty="0"/>
              <a:t>) = </a:t>
            </a:r>
            <a:r>
              <a:rPr lang="en-US" altLang="ja-JP" sz="1800" b="1" i="1" kern="0" dirty="0"/>
              <a:t>Com</a:t>
            </a:r>
            <a:r>
              <a:rPr lang="en-US" altLang="ja-JP" sz="1800" kern="0" dirty="0"/>
              <a:t>(</a:t>
            </a:r>
            <a:r>
              <a:rPr lang="en-US" altLang="ja-JP" sz="1800" i="1" kern="0" dirty="0">
                <a:solidFill>
                  <a:srgbClr val="C00000"/>
                </a:solidFill>
              </a:rPr>
              <a:t>ck~</a:t>
            </a:r>
            <a:r>
              <a:rPr lang="en-US" altLang="ja-JP" sz="1800" kern="0" dirty="0"/>
              <a:t>, </a:t>
            </a:r>
            <a:r>
              <a:rPr lang="en-US" altLang="ja-JP" sz="1800" b="1" i="1" kern="0" dirty="0">
                <a:solidFill>
                  <a:srgbClr val="C00000"/>
                </a:solidFill>
              </a:rPr>
              <a:t>t</a:t>
            </a:r>
            <a:r>
              <a:rPr lang="en-US" altLang="ja-JP" sz="1800" kern="0" dirty="0"/>
              <a:t>, </a:t>
            </a:r>
            <a:r>
              <a:rPr lang="en-US" altLang="ja-JP" sz="1800" kern="0" dirty="0">
                <a:solidFill>
                  <a:srgbClr val="C00000"/>
                </a:solidFill>
              </a:rPr>
              <a:t>1</a:t>
            </a:r>
            <a:r>
              <a:rPr lang="en-US" altLang="ja-JP" sz="1800" kern="0" dirty="0"/>
              <a:t>; </a:t>
            </a:r>
            <a:r>
              <a:rPr lang="en-US" altLang="ja-JP" sz="1800" i="1" kern="0" dirty="0">
                <a:solidFill>
                  <a:srgbClr val="C00000"/>
                </a:solidFill>
              </a:rPr>
              <a:t>ρ</a:t>
            </a:r>
            <a:r>
              <a:rPr lang="en-US" altLang="ja-JP" sz="1800" i="1" kern="0" baseline="-25000" dirty="0">
                <a:solidFill>
                  <a:srgbClr val="C00000"/>
                </a:solidFill>
              </a:rPr>
              <a:t>1</a:t>
            </a:r>
            <a:r>
              <a:rPr lang="en-US" altLang="ja-JP" sz="1800" kern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49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5" grpId="0" build="p"/>
      <p:bldP spid="29" grpId="0"/>
      <p:bldP spid="30" grpId="0"/>
      <p:bldP spid="19" grpId="0" animBg="1"/>
      <p:bldP spid="3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CBB4E-C633-7164-69F4-A208AF1D5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341051E8-2031-4966-4DC2-4C79B0AD1852}"/>
              </a:ext>
            </a:extLst>
          </p:cNvPr>
          <p:cNvSpPr/>
          <p:nvPr/>
        </p:nvSpPr>
        <p:spPr bwMode="auto">
          <a:xfrm>
            <a:off x="179512" y="2086427"/>
            <a:ext cx="8856984" cy="155859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F6E7EE1-3E62-E9D0-A91D-FDC59206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Technical Overview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11BA98-9C62-0F07-7CB4-26C0958A0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80" y="1719263"/>
            <a:ext cx="8229600" cy="551957"/>
          </a:xfrm>
        </p:spPr>
        <p:txBody>
          <a:bodyPr/>
          <a:lstStyle/>
          <a:p>
            <a:r>
              <a:rPr lang="en-US" altLang="ja-JP" sz="2000" dirty="0"/>
              <a:t>Actual Proposed Construction:</a:t>
            </a:r>
          </a:p>
          <a:p>
            <a:endParaRPr kumimoji="1" lang="en-US" altLang="ja-JP" sz="2000" dirty="0"/>
          </a:p>
          <a:p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EF5EC0-202A-267B-6DA6-4ABB7CDB5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FEAC0-C78E-4410-B701-6ED33FF7E9F6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F37B84B3-64A1-F895-54EB-C1B9B6C13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882" y="2139173"/>
            <a:ext cx="1740834" cy="145310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 b="1" dirty="0"/>
              <a:t>Equivocal</a:t>
            </a:r>
            <a:br>
              <a:rPr lang="en-US" altLang="ja-JP" sz="2400" b="1" dirty="0"/>
            </a:br>
            <a:r>
              <a:rPr lang="ja-JP" altLang="en-US" sz="1200" b="1" dirty="0"/>
              <a:t>（</a:t>
            </a:r>
            <a:r>
              <a:rPr lang="en-US" altLang="ja-JP" sz="1200" b="1" dirty="0"/>
              <a:t>tag-based</a:t>
            </a:r>
            <a:r>
              <a:rPr lang="ja-JP" altLang="en-US" sz="1200" b="1" dirty="0"/>
              <a:t>）</a:t>
            </a:r>
            <a:br>
              <a:rPr lang="en-US" altLang="ja-JP" sz="1200" b="1" dirty="0"/>
            </a:br>
            <a:r>
              <a:rPr lang="en-US" altLang="ja-JP" sz="2000" b="1" dirty="0"/>
              <a:t>Bit-</a:t>
            </a:r>
            <a:br>
              <a:rPr lang="en-US" altLang="ja-JP" sz="2000" b="1" dirty="0"/>
            </a:br>
            <a:r>
              <a:rPr lang="en-US" altLang="ja-JP" sz="2000" b="1" dirty="0"/>
              <a:t>Commitment</a:t>
            </a:r>
            <a:endParaRPr lang="ja-JP" altLang="en-US" sz="2000" b="1" dirty="0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74F5E45-4034-DA01-A066-039DDEDC0506}"/>
              </a:ext>
            </a:extLst>
          </p:cNvPr>
          <p:cNvSpPr/>
          <p:nvPr/>
        </p:nvSpPr>
        <p:spPr bwMode="auto">
          <a:xfrm>
            <a:off x="7215083" y="2546096"/>
            <a:ext cx="1605390" cy="780459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/>
              <a:t>Weak CCA</a:t>
            </a:r>
            <a:br>
              <a:rPr lang="en-US" altLang="ja-JP" sz="2400" b="1" dirty="0"/>
            </a:br>
            <a:r>
              <a:rPr lang="en-US" altLang="ja-JP" sz="2400" b="1" dirty="0"/>
              <a:t>TBE</a:t>
            </a:r>
            <a:endParaRPr lang="ja-JP" altLang="en-US" sz="2400" b="1" dirty="0"/>
          </a:p>
        </p:txBody>
      </p:sp>
      <p:sp>
        <p:nvSpPr>
          <p:cNvPr id="7" name="右矢印 6">
            <a:extLst>
              <a:ext uri="{FF2B5EF4-FFF2-40B4-BE49-F238E27FC236}">
                <a16:creationId xmlns:a16="http://schemas.microsoft.com/office/drawing/2014/main" id="{6847A177-B504-5926-576B-904E46703DA6}"/>
              </a:ext>
            </a:extLst>
          </p:cNvPr>
          <p:cNvSpPr/>
          <p:nvPr/>
        </p:nvSpPr>
        <p:spPr bwMode="auto">
          <a:xfrm>
            <a:off x="6175358" y="2462838"/>
            <a:ext cx="897396" cy="96252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70EC33-C863-0047-A514-8A02C223C107}"/>
              </a:ext>
            </a:extLst>
          </p:cNvPr>
          <p:cNvSpPr txBox="1"/>
          <p:nvPr/>
        </p:nvSpPr>
        <p:spPr>
          <a:xfrm>
            <a:off x="1420198" y="2321585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+</a:t>
            </a:r>
            <a:endParaRPr kumimoji="1" lang="ja-JP" altLang="en-US" sz="8000" b="1" dirty="0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B1FE04CD-3435-D337-522D-AE66A1ACD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83" y="2628319"/>
            <a:ext cx="1150760" cy="7537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673A8D3B-4DD3-876E-17DA-E3A53E3B138F}"/>
              </a:ext>
            </a:extLst>
          </p:cNvPr>
          <p:cNvSpPr txBox="1">
            <a:spLocks/>
          </p:cNvSpPr>
          <p:nvPr/>
        </p:nvSpPr>
        <p:spPr bwMode="auto">
          <a:xfrm>
            <a:off x="372060" y="3956981"/>
            <a:ext cx="8376431" cy="55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kumimoji="1"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2000" kern="0" dirty="0"/>
              <a:t>Our approach: Koppula-Waters-style construction [KW19, K</a:t>
            </a:r>
            <a:r>
              <a:rPr lang="en-US" altLang="ja-JP" sz="2000" kern="0" dirty="0">
                <a:solidFill>
                  <a:srgbClr val="0070C0"/>
                </a:solidFill>
              </a:rPr>
              <a:t>M</a:t>
            </a:r>
            <a:r>
              <a:rPr lang="en-US" altLang="ja-JP" sz="2000" kern="0" dirty="0"/>
              <a:t>T19],</a:t>
            </a:r>
            <a:br>
              <a:rPr lang="en-US" altLang="ja-JP" sz="2000" kern="0" dirty="0"/>
            </a:br>
            <a:r>
              <a:rPr lang="en-US" altLang="ja-JP" sz="2000" kern="0" dirty="0"/>
              <a:t>                        with a ciphertext validity check using a BARG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1293897-40C1-FE84-2CED-B065B662EE43}"/>
              </a:ext>
            </a:extLst>
          </p:cNvPr>
          <p:cNvSpPr txBox="1"/>
          <p:nvPr/>
        </p:nvSpPr>
        <p:spPr>
          <a:xfrm>
            <a:off x="3912754" y="2321585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dirty="0"/>
              <a:t>+</a:t>
            </a:r>
            <a:endParaRPr kumimoji="1" lang="ja-JP" altLang="en-US" sz="8000" b="1" dirty="0"/>
          </a:p>
        </p:txBody>
      </p:sp>
      <p:sp>
        <p:nvSpPr>
          <p:cNvPr id="21" name="角丸四角形 4">
            <a:extLst>
              <a:ext uri="{FF2B5EF4-FFF2-40B4-BE49-F238E27FC236}">
                <a16:creationId xmlns:a16="http://schemas.microsoft.com/office/drawing/2014/main" id="{A8D6ADDC-4726-142C-C450-FAD10675F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240" y="2662237"/>
            <a:ext cx="1285240" cy="66431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10" name="角丸四角形 4">
            <a:extLst>
              <a:ext uri="{FF2B5EF4-FFF2-40B4-BE49-F238E27FC236}">
                <a16:creationId xmlns:a16="http://schemas.microsoft.com/office/drawing/2014/main" id="{CBF0D059-401B-B3E8-4895-215729529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85" y="5627087"/>
            <a:ext cx="1740834" cy="110867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 b="1" dirty="0"/>
              <a:t>Equivocal</a:t>
            </a:r>
            <a:br>
              <a:rPr lang="en-US" altLang="ja-JP" sz="2400" b="1" dirty="0"/>
            </a:br>
            <a:r>
              <a:rPr lang="ja-JP" altLang="en-US" sz="1200" b="1" dirty="0"/>
              <a:t>（</a:t>
            </a:r>
            <a:r>
              <a:rPr lang="en-US" altLang="ja-JP" sz="1200" b="1" dirty="0"/>
              <a:t>tag-based</a:t>
            </a:r>
            <a:r>
              <a:rPr lang="ja-JP" altLang="en-US" sz="1200" b="1" dirty="0"/>
              <a:t>）</a:t>
            </a:r>
            <a:br>
              <a:rPr lang="en-US" altLang="ja-JP" sz="1200" b="1" dirty="0"/>
            </a:br>
            <a:r>
              <a:rPr lang="en-US" altLang="ja-JP" sz="2000" b="1" dirty="0"/>
              <a:t>Bit-</a:t>
            </a:r>
            <a:br>
              <a:rPr lang="en-US" altLang="ja-JP" sz="2000" b="1" dirty="0"/>
            </a:br>
            <a:r>
              <a:rPr lang="en-US" altLang="ja-JP" sz="2000" b="1" dirty="0"/>
              <a:t>Commitment</a:t>
            </a:r>
            <a:endParaRPr lang="ja-JP" altLang="en-US" sz="2000" b="1" dirty="0"/>
          </a:p>
        </p:txBody>
      </p:sp>
      <p:sp>
        <p:nvSpPr>
          <p:cNvPr id="11" name="角丸四角形 8">
            <a:extLst>
              <a:ext uri="{FF2B5EF4-FFF2-40B4-BE49-F238E27FC236}">
                <a16:creationId xmlns:a16="http://schemas.microsoft.com/office/drawing/2014/main" id="{F0D331EB-9E6E-277F-472C-1D4594F31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209" y="4712833"/>
            <a:ext cx="1150760" cy="7537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6600"/>
                </a:solidFill>
              </a:rPr>
              <a:t>CPA</a:t>
            </a:r>
            <a:br>
              <a:rPr lang="en-US" altLang="ja-JP" sz="2400" b="1" dirty="0">
                <a:solidFill>
                  <a:srgbClr val="006600"/>
                </a:solidFill>
              </a:rPr>
            </a:br>
            <a:r>
              <a:rPr lang="en-US" altLang="ja-JP" sz="2400" b="1" dirty="0">
                <a:solidFill>
                  <a:srgbClr val="006600"/>
                </a:solidFill>
              </a:rPr>
              <a:t>PKE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角丸四角形 5">
            <a:extLst>
              <a:ext uri="{FF2B5EF4-FFF2-40B4-BE49-F238E27FC236}">
                <a16:creationId xmlns:a16="http://schemas.microsoft.com/office/drawing/2014/main" id="{D6F20B89-D39E-13B6-D0BC-6A6DA095C4D7}"/>
              </a:ext>
            </a:extLst>
          </p:cNvPr>
          <p:cNvSpPr/>
          <p:nvPr/>
        </p:nvSpPr>
        <p:spPr bwMode="auto">
          <a:xfrm>
            <a:off x="3804192" y="4713512"/>
            <a:ext cx="1512168" cy="925889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/>
              <a:t>“Base”</a:t>
            </a:r>
            <a:br>
              <a:rPr lang="en-US" altLang="ja-JP" sz="2400" b="1" dirty="0"/>
            </a:br>
            <a:r>
              <a:rPr lang="en-US" altLang="ja-JP" sz="1200" b="1" dirty="0"/>
              <a:t>(1-bit)</a:t>
            </a:r>
            <a:br>
              <a:rPr lang="en-US" altLang="ja-JP" sz="2400" b="1" dirty="0"/>
            </a:br>
            <a:r>
              <a:rPr lang="en-US" altLang="ja-JP" sz="2400" b="1" dirty="0"/>
              <a:t>TBE</a:t>
            </a:r>
            <a:endParaRPr lang="ja-JP" altLang="en-US" sz="2400" b="1" dirty="0"/>
          </a:p>
        </p:txBody>
      </p:sp>
      <p:sp>
        <p:nvSpPr>
          <p:cNvPr id="13" name="右矢印 6">
            <a:extLst>
              <a:ext uri="{FF2B5EF4-FFF2-40B4-BE49-F238E27FC236}">
                <a16:creationId xmlns:a16="http://schemas.microsoft.com/office/drawing/2014/main" id="{B732040C-D118-0A11-9FEA-62EE38B2EFB7}"/>
              </a:ext>
            </a:extLst>
          </p:cNvPr>
          <p:cNvSpPr/>
          <p:nvPr/>
        </p:nvSpPr>
        <p:spPr bwMode="auto">
          <a:xfrm>
            <a:off x="2579096" y="4749256"/>
            <a:ext cx="1056799" cy="75101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Step 1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右中かっこ 13">
            <a:extLst>
              <a:ext uri="{FF2B5EF4-FFF2-40B4-BE49-F238E27FC236}">
                <a16:creationId xmlns:a16="http://schemas.microsoft.com/office/drawing/2014/main" id="{88991D61-E1A0-64DD-1FF1-61BAB1D62667}"/>
              </a:ext>
            </a:extLst>
          </p:cNvPr>
          <p:cNvSpPr/>
          <p:nvPr/>
        </p:nvSpPr>
        <p:spPr bwMode="auto">
          <a:xfrm>
            <a:off x="2140278" y="4712832"/>
            <a:ext cx="349791" cy="2022929"/>
          </a:xfrm>
          <a:prstGeom prst="rightBrace">
            <a:avLst>
              <a:gd name="adj1" fmla="val 8333"/>
              <a:gd name="adj2" fmla="val 23161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角丸四角形 5">
            <a:extLst>
              <a:ext uri="{FF2B5EF4-FFF2-40B4-BE49-F238E27FC236}">
                <a16:creationId xmlns:a16="http://schemas.microsoft.com/office/drawing/2014/main" id="{CA2A5B22-34E0-B306-7BDA-92A30AA073D0}"/>
              </a:ext>
            </a:extLst>
          </p:cNvPr>
          <p:cNvSpPr/>
          <p:nvPr/>
        </p:nvSpPr>
        <p:spPr bwMode="auto">
          <a:xfrm>
            <a:off x="7441222" y="5236857"/>
            <a:ext cx="1605390" cy="780459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/>
              <a:t>Weak CCA</a:t>
            </a:r>
            <a:br>
              <a:rPr lang="en-US" altLang="ja-JP" sz="2400" b="1" dirty="0"/>
            </a:br>
            <a:r>
              <a:rPr lang="en-US" altLang="ja-JP" sz="2400" b="1" dirty="0"/>
              <a:t>TBE</a:t>
            </a:r>
            <a:endParaRPr lang="ja-JP" altLang="en-US" sz="2400" b="1" dirty="0"/>
          </a:p>
        </p:txBody>
      </p:sp>
      <p:sp>
        <p:nvSpPr>
          <p:cNvPr id="17" name="角丸四角形 4">
            <a:extLst>
              <a:ext uri="{FF2B5EF4-FFF2-40B4-BE49-F238E27FC236}">
                <a16:creationId xmlns:a16="http://schemas.microsoft.com/office/drawing/2014/main" id="{ACBDDE05-FF4A-6424-76E0-7557A26A9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214" y="6071443"/>
            <a:ext cx="1285240" cy="66431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70C0"/>
                </a:solidFill>
              </a:rPr>
              <a:t>BARG</a:t>
            </a:r>
          </a:p>
        </p:txBody>
      </p:sp>
      <p:sp>
        <p:nvSpPr>
          <p:cNvPr id="18" name="右中かっこ 17">
            <a:extLst>
              <a:ext uri="{FF2B5EF4-FFF2-40B4-BE49-F238E27FC236}">
                <a16:creationId xmlns:a16="http://schemas.microsoft.com/office/drawing/2014/main" id="{B079765E-11A1-91D8-8D5C-6ADCB4CBA951}"/>
              </a:ext>
            </a:extLst>
          </p:cNvPr>
          <p:cNvSpPr/>
          <p:nvPr/>
        </p:nvSpPr>
        <p:spPr bwMode="auto">
          <a:xfrm>
            <a:off x="5641352" y="4712831"/>
            <a:ext cx="349791" cy="2022929"/>
          </a:xfrm>
          <a:prstGeom prst="rightBrace">
            <a:avLst>
              <a:gd name="adj1" fmla="val 8333"/>
              <a:gd name="adj2" fmla="val 4293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9" name="右矢印 6">
            <a:extLst>
              <a:ext uri="{FF2B5EF4-FFF2-40B4-BE49-F238E27FC236}">
                <a16:creationId xmlns:a16="http://schemas.microsoft.com/office/drawing/2014/main" id="{9D1BF7EC-B147-9C3B-6B85-FD2DDA972FFA}"/>
              </a:ext>
            </a:extLst>
          </p:cNvPr>
          <p:cNvSpPr/>
          <p:nvPr/>
        </p:nvSpPr>
        <p:spPr bwMode="auto">
          <a:xfrm>
            <a:off x="6258778" y="5205581"/>
            <a:ext cx="1056799" cy="75101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Step 2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07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1_Network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63104</TotalTime>
  <Words>2071</Words>
  <Application>Microsoft Office PowerPoint</Application>
  <PresentationFormat>画面に合わせる (4:3)</PresentationFormat>
  <Paragraphs>306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Ｐ明朝</vt:lpstr>
      <vt:lpstr>Arial</vt:lpstr>
      <vt:lpstr>Cambria Math</vt:lpstr>
      <vt:lpstr>Wingdings</vt:lpstr>
      <vt:lpstr>1_Network</vt:lpstr>
      <vt:lpstr>2_Network</vt:lpstr>
      <vt:lpstr>Chosen Ciphertext Security via BARGs</vt:lpstr>
      <vt:lpstr>Background &amp; Motivation</vt:lpstr>
      <vt:lpstr>Main Result</vt:lpstr>
      <vt:lpstr>Relations to Existing Works </vt:lpstr>
      <vt:lpstr>Relations with Recent “NIZK from BARG” Results</vt:lpstr>
      <vt:lpstr>Technical Overview</vt:lpstr>
      <vt:lpstr>Tag-Based Encryption (TBE)</vt:lpstr>
      <vt:lpstr>(Tag-Based) Equivocal Bit-Commitment</vt:lpstr>
      <vt:lpstr>Technical Overview</vt:lpstr>
      <vt:lpstr>Step 1: “Base” 1-Bit TBE </vt:lpstr>
      <vt:lpstr>Step 1: “Base” 1-Bit TBE </vt:lpstr>
      <vt:lpstr>Step 2: Combining with BARG </vt:lpstr>
      <vt:lpstr>Ideas for Security Proof </vt:lpstr>
      <vt:lpstr>Summary &amp; Open Problems</vt:lpstr>
      <vt:lpstr>Appendix: BARG Security Definitions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Takahiro Matsuda</cp:lastModifiedBy>
  <cp:revision>1</cp:revision>
  <dcterms:created xsi:type="dcterms:W3CDTF">2006-05-15T14:25:19Z</dcterms:created>
  <dcterms:modified xsi:type="dcterms:W3CDTF">2025-05-14T04:07:28Z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c55989-3c9e-4466-8514-eac6f80f6373_Enabled">
    <vt:lpwstr>true</vt:lpwstr>
  </property>
  <property fmtid="{D5CDD505-2E9C-101B-9397-08002B2CF9AE}" pid="3" name="MSIP_Label_ddc55989-3c9e-4466-8514-eac6f80f6373_SetDate">
    <vt:lpwstr>2023-01-20T08:23:32Z</vt:lpwstr>
  </property>
  <property fmtid="{D5CDD505-2E9C-101B-9397-08002B2CF9AE}" pid="4" name="MSIP_Label_ddc55989-3c9e-4466-8514-eac6f80f6373_Method">
    <vt:lpwstr>Privileged</vt:lpwstr>
  </property>
  <property fmtid="{D5CDD505-2E9C-101B-9397-08002B2CF9AE}" pid="5" name="MSIP_Label_ddc55989-3c9e-4466-8514-eac6f80f6373_Name">
    <vt:lpwstr>ddc55989-3c9e-4466-8514-eac6f80f6373</vt:lpwstr>
  </property>
  <property fmtid="{D5CDD505-2E9C-101B-9397-08002B2CF9AE}" pid="6" name="MSIP_Label_ddc55989-3c9e-4466-8514-eac6f80f6373_SiteId">
    <vt:lpwstr>18a7fec8-652f-409b-8369-272d9ce80620</vt:lpwstr>
  </property>
  <property fmtid="{D5CDD505-2E9C-101B-9397-08002B2CF9AE}" pid="7" name="MSIP_Label_ddc55989-3c9e-4466-8514-eac6f80f6373_ActionId">
    <vt:lpwstr>fa463909-f5df-44d1-8739-6a1de24acfb6</vt:lpwstr>
  </property>
  <property fmtid="{D5CDD505-2E9C-101B-9397-08002B2CF9AE}" pid="8" name="MSIP_Label_ddc55989-3c9e-4466-8514-eac6f80f6373_ContentBits">
    <vt:lpwstr>0</vt:lpwstr>
  </property>
</Properties>
</file>